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5"/>
  </p:handoutMasterIdLst>
  <p:sldIdLst>
    <p:sldId id="256" r:id="rId2"/>
    <p:sldId id="257" r:id="rId3"/>
    <p:sldId id="272" r:id="rId4"/>
    <p:sldId id="260" r:id="rId5"/>
    <p:sldId id="270" r:id="rId6"/>
    <p:sldId id="263" r:id="rId7"/>
    <p:sldId id="271" r:id="rId8"/>
    <p:sldId id="269" r:id="rId9"/>
    <p:sldId id="262" r:id="rId10"/>
    <p:sldId id="264" r:id="rId11"/>
    <p:sldId id="268" r:id="rId12"/>
    <p:sldId id="265" r:id="rId13"/>
    <p:sldId id="266" r:id="rId1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25B"/>
    <a:srgbClr val="FF8548"/>
    <a:srgbClr val="FFA679"/>
    <a:srgbClr val="ABE1FA"/>
    <a:srgbClr val="0F7301"/>
    <a:srgbClr val="0C5F01"/>
    <a:srgbClr val="93D953"/>
    <a:srgbClr val="118501"/>
    <a:srgbClr val="139901"/>
    <a:srgbClr val="1AD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Styl Středně sytá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444" autoAdjust="0"/>
  </p:normalViewPr>
  <p:slideViewPr>
    <p:cSldViewPr snapToGrid="0">
      <p:cViewPr varScale="1">
        <p:scale>
          <a:sx n="83" d="100"/>
          <a:sy n="83" d="100"/>
        </p:scale>
        <p:origin x="643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286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ropbox\Granty\TA&#268;R%20Z&#233;ta\chem.vyhodno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ropbox\Konference%20a%20&#269;l&#225;nky\TVIP\2019\Kalorimetri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ropbox\Konference%20a%20&#269;l&#225;nky\TVIP\2019\Kalorimetrie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ropbox\Konference%20a%20&#269;l&#225;nky\TVIP\2019\Vyhodnocen&#237;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ropbox\Konference%20a%20&#269;l&#225;nky\TVIP\2019\Vyhodnocen&#237;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ropbox\Konference%20a%20&#269;l&#225;nky\TVIP\2019\Vyhodnocen&#237;_2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ropbox\Konference%20a%20&#269;l&#225;nky\TVIP\2019\Vyhodnocen&#237;_2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815048118985127"/>
          <c:y val="5.2986512524084775E-2"/>
          <c:w val="0.82618285214348208"/>
          <c:h val="0.73312472501630943"/>
        </c:manualLayout>
      </c:layout>
      <c:scatterChart>
        <c:scatterStyle val="smoothMarker"/>
        <c:varyColors val="0"/>
        <c:ser>
          <c:idx val="0"/>
          <c:order val="0"/>
          <c:tx>
            <c:strRef>
              <c:f>List2!$B$1</c:f>
              <c:strCache>
                <c:ptCount val="1"/>
                <c:pt idx="0">
                  <c:v>Odprašky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List2!$B$2:$B$26</c:f>
              <c:numCache>
                <c:formatCode>General</c:formatCode>
                <c:ptCount val="25"/>
                <c:pt idx="0">
                  <c:v>0.57899999999999996</c:v>
                </c:pt>
                <c:pt idx="1">
                  <c:v>0.84099999999999997</c:v>
                </c:pt>
                <c:pt idx="2">
                  <c:v>1.72</c:v>
                </c:pt>
                <c:pt idx="3">
                  <c:v>3.9249999999999998</c:v>
                </c:pt>
                <c:pt idx="4">
                  <c:v>7.3140000000000001</c:v>
                </c:pt>
                <c:pt idx="5">
                  <c:v>10.278</c:v>
                </c:pt>
                <c:pt idx="6">
                  <c:v>12.965999999999999</c:v>
                </c:pt>
                <c:pt idx="7">
                  <c:v>15.586</c:v>
                </c:pt>
                <c:pt idx="8">
                  <c:v>18.277000000000001</c:v>
                </c:pt>
                <c:pt idx="9">
                  <c:v>21.152000000000001</c:v>
                </c:pt>
                <c:pt idx="10">
                  <c:v>24.003</c:v>
                </c:pt>
                <c:pt idx="11">
                  <c:v>27.239000000000001</c:v>
                </c:pt>
                <c:pt idx="12">
                  <c:v>30.582999999999998</c:v>
                </c:pt>
                <c:pt idx="13">
                  <c:v>34.21</c:v>
                </c:pt>
                <c:pt idx="14">
                  <c:v>37.893000000000001</c:v>
                </c:pt>
                <c:pt idx="15">
                  <c:v>42.051000000000002</c:v>
                </c:pt>
                <c:pt idx="16">
                  <c:v>46.518000000000001</c:v>
                </c:pt>
                <c:pt idx="17">
                  <c:v>51.454999999999998</c:v>
                </c:pt>
                <c:pt idx="18">
                  <c:v>57.22</c:v>
                </c:pt>
                <c:pt idx="19">
                  <c:v>64.486000000000004</c:v>
                </c:pt>
                <c:pt idx="20">
                  <c:v>74.200999999999993</c:v>
                </c:pt>
                <c:pt idx="21">
                  <c:v>86.347999999999999</c:v>
                </c:pt>
                <c:pt idx="22">
                  <c:v>130</c:v>
                </c:pt>
                <c:pt idx="23">
                  <c:v>150</c:v>
                </c:pt>
                <c:pt idx="24">
                  <c:v>256</c:v>
                </c:pt>
              </c:numCache>
            </c:numRef>
          </c:xVal>
          <c:yVal>
            <c:numRef>
              <c:f>List2!$A$2:$A$26</c:f>
              <c:numCache>
                <c:formatCode>General</c:formatCode>
                <c:ptCount val="25"/>
                <c:pt idx="0">
                  <c:v>1</c:v>
                </c:pt>
                <c:pt idx="1">
                  <c:v>2</c:v>
                </c:pt>
                <c:pt idx="2">
                  <c:v>5</c:v>
                </c:pt>
                <c:pt idx="3">
                  <c:v>10</c:v>
                </c:pt>
                <c:pt idx="4">
                  <c:v>15</c:v>
                </c:pt>
                <c:pt idx="5">
                  <c:v>20</c:v>
                </c:pt>
                <c:pt idx="6">
                  <c:v>25</c:v>
                </c:pt>
                <c:pt idx="7">
                  <c:v>30</c:v>
                </c:pt>
                <c:pt idx="8">
                  <c:v>35</c:v>
                </c:pt>
                <c:pt idx="9">
                  <c:v>40</c:v>
                </c:pt>
                <c:pt idx="10">
                  <c:v>45</c:v>
                </c:pt>
                <c:pt idx="11">
                  <c:v>50</c:v>
                </c:pt>
                <c:pt idx="12">
                  <c:v>55</c:v>
                </c:pt>
                <c:pt idx="13">
                  <c:v>60</c:v>
                </c:pt>
                <c:pt idx="14">
                  <c:v>65</c:v>
                </c:pt>
                <c:pt idx="15">
                  <c:v>70</c:v>
                </c:pt>
                <c:pt idx="16">
                  <c:v>75</c:v>
                </c:pt>
                <c:pt idx="17">
                  <c:v>80</c:v>
                </c:pt>
                <c:pt idx="18">
                  <c:v>85</c:v>
                </c:pt>
                <c:pt idx="19">
                  <c:v>90</c:v>
                </c:pt>
                <c:pt idx="20">
                  <c:v>95</c:v>
                </c:pt>
                <c:pt idx="21">
                  <c:v>98</c:v>
                </c:pt>
                <c:pt idx="22">
                  <c:v>100</c:v>
                </c:pt>
                <c:pt idx="23">
                  <c:v>100</c:v>
                </c:pt>
                <c:pt idx="24">
                  <c:v>100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38C-4312-A964-E8201422DDB2}"/>
            </c:ext>
          </c:extLst>
        </c:ser>
        <c:ser>
          <c:idx val="1"/>
          <c:order val="1"/>
          <c:tx>
            <c:strRef>
              <c:f>List2!$C$1</c:f>
              <c:strCache>
                <c:ptCount val="1"/>
                <c:pt idx="0">
                  <c:v>Struska A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List2!$C$2:$C$26</c:f>
              <c:numCache>
                <c:formatCode>General</c:formatCode>
                <c:ptCount val="25"/>
                <c:pt idx="0">
                  <c:v>0.47199999999999998</c:v>
                </c:pt>
                <c:pt idx="1">
                  <c:v>0.60899999999999999</c:v>
                </c:pt>
                <c:pt idx="2">
                  <c:v>0.95799999999999996</c:v>
                </c:pt>
                <c:pt idx="3">
                  <c:v>1.58</c:v>
                </c:pt>
                <c:pt idx="4">
                  <c:v>2.3879999999999999</c:v>
                </c:pt>
                <c:pt idx="5">
                  <c:v>3.4380000000000002</c:v>
                </c:pt>
                <c:pt idx="6">
                  <c:v>4.6509999999999998</c:v>
                </c:pt>
                <c:pt idx="7">
                  <c:v>5.8849999999999998</c:v>
                </c:pt>
                <c:pt idx="8">
                  <c:v>7.0659999999999998</c:v>
                </c:pt>
                <c:pt idx="9">
                  <c:v>8.2210000000000001</c:v>
                </c:pt>
                <c:pt idx="10">
                  <c:v>9.3810000000000002</c:v>
                </c:pt>
                <c:pt idx="11">
                  <c:v>10.539</c:v>
                </c:pt>
                <c:pt idx="12">
                  <c:v>11.754</c:v>
                </c:pt>
                <c:pt idx="13">
                  <c:v>13.022</c:v>
                </c:pt>
                <c:pt idx="14">
                  <c:v>14.379</c:v>
                </c:pt>
                <c:pt idx="15">
                  <c:v>15.864000000000001</c:v>
                </c:pt>
                <c:pt idx="16">
                  <c:v>17.532</c:v>
                </c:pt>
                <c:pt idx="17">
                  <c:v>19.475999999999999</c:v>
                </c:pt>
                <c:pt idx="18">
                  <c:v>21.802</c:v>
                </c:pt>
                <c:pt idx="19">
                  <c:v>24.873999999999999</c:v>
                </c:pt>
                <c:pt idx="20">
                  <c:v>29.709</c:v>
                </c:pt>
                <c:pt idx="21">
                  <c:v>32.253</c:v>
                </c:pt>
                <c:pt idx="22">
                  <c:v>40</c:v>
                </c:pt>
                <c:pt idx="23">
                  <c:v>150</c:v>
                </c:pt>
                <c:pt idx="24">
                  <c:v>256</c:v>
                </c:pt>
              </c:numCache>
            </c:numRef>
          </c:xVal>
          <c:yVal>
            <c:numRef>
              <c:f>List2!$A$2:$A$26</c:f>
              <c:numCache>
                <c:formatCode>General</c:formatCode>
                <c:ptCount val="25"/>
                <c:pt idx="0">
                  <c:v>1</c:v>
                </c:pt>
                <c:pt idx="1">
                  <c:v>2</c:v>
                </c:pt>
                <c:pt idx="2">
                  <c:v>5</c:v>
                </c:pt>
                <c:pt idx="3">
                  <c:v>10</c:v>
                </c:pt>
                <c:pt idx="4">
                  <c:v>15</c:v>
                </c:pt>
                <c:pt idx="5">
                  <c:v>20</c:v>
                </c:pt>
                <c:pt idx="6">
                  <c:v>25</c:v>
                </c:pt>
                <c:pt idx="7">
                  <c:v>30</c:v>
                </c:pt>
                <c:pt idx="8">
                  <c:v>35</c:v>
                </c:pt>
                <c:pt idx="9">
                  <c:v>40</c:v>
                </c:pt>
                <c:pt idx="10">
                  <c:v>45</c:v>
                </c:pt>
                <c:pt idx="11">
                  <c:v>50</c:v>
                </c:pt>
                <c:pt idx="12">
                  <c:v>55</c:v>
                </c:pt>
                <c:pt idx="13">
                  <c:v>60</c:v>
                </c:pt>
                <c:pt idx="14">
                  <c:v>65</c:v>
                </c:pt>
                <c:pt idx="15">
                  <c:v>70</c:v>
                </c:pt>
                <c:pt idx="16">
                  <c:v>75</c:v>
                </c:pt>
                <c:pt idx="17">
                  <c:v>80</c:v>
                </c:pt>
                <c:pt idx="18">
                  <c:v>85</c:v>
                </c:pt>
                <c:pt idx="19">
                  <c:v>90</c:v>
                </c:pt>
                <c:pt idx="20">
                  <c:v>95</c:v>
                </c:pt>
                <c:pt idx="21">
                  <c:v>98</c:v>
                </c:pt>
                <c:pt idx="22">
                  <c:v>100</c:v>
                </c:pt>
                <c:pt idx="23">
                  <c:v>100</c:v>
                </c:pt>
                <c:pt idx="24">
                  <c:v>100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D38C-4312-A964-E8201422DDB2}"/>
            </c:ext>
          </c:extLst>
        </c:ser>
        <c:ser>
          <c:idx val="2"/>
          <c:order val="2"/>
          <c:tx>
            <c:strRef>
              <c:f>List2!$D$1</c:f>
              <c:strCache>
                <c:ptCount val="1"/>
                <c:pt idx="0">
                  <c:v>Struska B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List2!$D$2:$D$26</c:f>
              <c:numCache>
                <c:formatCode>General</c:formatCode>
                <c:ptCount val="25"/>
                <c:pt idx="0">
                  <c:v>0.41699999999999998</c:v>
                </c:pt>
                <c:pt idx="1">
                  <c:v>0.53300000000000003</c:v>
                </c:pt>
                <c:pt idx="2">
                  <c:v>0.80900000000000005</c:v>
                </c:pt>
                <c:pt idx="3">
                  <c:v>1.2250000000000001</c:v>
                </c:pt>
                <c:pt idx="4">
                  <c:v>1.655</c:v>
                </c:pt>
                <c:pt idx="5">
                  <c:v>2.1339999999999999</c:v>
                </c:pt>
                <c:pt idx="6">
                  <c:v>2.7080000000000002</c:v>
                </c:pt>
                <c:pt idx="7">
                  <c:v>3.355</c:v>
                </c:pt>
                <c:pt idx="8">
                  <c:v>4.1120000000000001</c:v>
                </c:pt>
                <c:pt idx="9">
                  <c:v>4.9349999999999996</c:v>
                </c:pt>
                <c:pt idx="10">
                  <c:v>5.8</c:v>
                </c:pt>
                <c:pt idx="11">
                  <c:v>6.6669999999999998</c:v>
                </c:pt>
                <c:pt idx="12">
                  <c:v>7.5720000000000001</c:v>
                </c:pt>
                <c:pt idx="13">
                  <c:v>8.4749999999999996</c:v>
                </c:pt>
                <c:pt idx="14">
                  <c:v>9.44</c:v>
                </c:pt>
                <c:pt idx="15">
                  <c:v>10.448</c:v>
                </c:pt>
                <c:pt idx="16">
                  <c:v>11.57</c:v>
                </c:pt>
                <c:pt idx="17">
                  <c:v>12.821</c:v>
                </c:pt>
                <c:pt idx="18">
                  <c:v>14.305999999999999</c:v>
                </c:pt>
                <c:pt idx="19">
                  <c:v>16.190999999999999</c:v>
                </c:pt>
                <c:pt idx="20">
                  <c:v>19.024000000000001</c:v>
                </c:pt>
                <c:pt idx="21">
                  <c:v>22.128</c:v>
                </c:pt>
                <c:pt idx="22">
                  <c:v>30</c:v>
                </c:pt>
                <c:pt idx="23">
                  <c:v>150</c:v>
                </c:pt>
                <c:pt idx="24">
                  <c:v>256</c:v>
                </c:pt>
              </c:numCache>
            </c:numRef>
          </c:xVal>
          <c:yVal>
            <c:numRef>
              <c:f>List2!$A$2:$A$26</c:f>
              <c:numCache>
                <c:formatCode>General</c:formatCode>
                <c:ptCount val="25"/>
                <c:pt idx="0">
                  <c:v>1</c:v>
                </c:pt>
                <c:pt idx="1">
                  <c:v>2</c:v>
                </c:pt>
                <c:pt idx="2">
                  <c:v>5</c:v>
                </c:pt>
                <c:pt idx="3">
                  <c:v>10</c:v>
                </c:pt>
                <c:pt idx="4">
                  <c:v>15</c:v>
                </c:pt>
                <c:pt idx="5">
                  <c:v>20</c:v>
                </c:pt>
                <c:pt idx="6">
                  <c:v>25</c:v>
                </c:pt>
                <c:pt idx="7">
                  <c:v>30</c:v>
                </c:pt>
                <c:pt idx="8">
                  <c:v>35</c:v>
                </c:pt>
                <c:pt idx="9">
                  <c:v>40</c:v>
                </c:pt>
                <c:pt idx="10">
                  <c:v>45</c:v>
                </c:pt>
                <c:pt idx="11">
                  <c:v>50</c:v>
                </c:pt>
                <c:pt idx="12">
                  <c:v>55</c:v>
                </c:pt>
                <c:pt idx="13">
                  <c:v>60</c:v>
                </c:pt>
                <c:pt idx="14">
                  <c:v>65</c:v>
                </c:pt>
                <c:pt idx="15">
                  <c:v>70</c:v>
                </c:pt>
                <c:pt idx="16">
                  <c:v>75</c:v>
                </c:pt>
                <c:pt idx="17">
                  <c:v>80</c:v>
                </c:pt>
                <c:pt idx="18">
                  <c:v>85</c:v>
                </c:pt>
                <c:pt idx="19">
                  <c:v>90</c:v>
                </c:pt>
                <c:pt idx="20">
                  <c:v>95</c:v>
                </c:pt>
                <c:pt idx="21">
                  <c:v>98</c:v>
                </c:pt>
                <c:pt idx="22">
                  <c:v>100</c:v>
                </c:pt>
                <c:pt idx="23">
                  <c:v>100</c:v>
                </c:pt>
                <c:pt idx="24">
                  <c:v>100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D38C-4312-A964-E8201422DD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33845135"/>
        <c:axId val="1433840559"/>
      </c:scatterChart>
      <c:valAx>
        <c:axId val="1433845135"/>
        <c:scaling>
          <c:logBase val="2"/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Velikost zrn [µm]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433840559"/>
        <c:crosses val="autoZero"/>
        <c:crossBetween val="midCat"/>
      </c:valAx>
      <c:valAx>
        <c:axId val="1433840559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Množství podsítných [%]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433845135"/>
        <c:crossesAt val="0.1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4115244969378824"/>
          <c:y val="0.43587342405898682"/>
          <c:w val="0.17931955380577425"/>
          <c:h val="0.24386008829821129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00783378059865"/>
          <c:y val="6.9156316162938949E-2"/>
          <c:w val="0.76425933922114553"/>
          <c:h val="0.7587666795507122"/>
        </c:manualLayout>
      </c:layout>
      <c:scatterChart>
        <c:scatterStyle val="lineMarker"/>
        <c:varyColors val="0"/>
        <c:ser>
          <c:idx val="0"/>
          <c:order val="0"/>
          <c:tx>
            <c:strRef>
              <c:f>Směsi!$C$2</c:f>
              <c:strCache>
                <c:ptCount val="1"/>
                <c:pt idx="0">
                  <c:v>C ref.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Grafy!$L$150:$L$3808</c:f>
              <c:numCache>
                <c:formatCode>General</c:formatCode>
                <c:ptCount val="3659"/>
                <c:pt idx="0">
                  <c:v>0.10236043230526977</c:v>
                </c:pt>
                <c:pt idx="1">
                  <c:v>0.10288772236693788</c:v>
                </c:pt>
                <c:pt idx="2">
                  <c:v>0.10345339676020322</c:v>
                </c:pt>
                <c:pt idx="3">
                  <c:v>0.10401907115346856</c:v>
                </c:pt>
                <c:pt idx="4">
                  <c:v>0.10455771064592732</c:v>
                </c:pt>
                <c:pt idx="5">
                  <c:v>0.10507848746522709</c:v>
                </c:pt>
                <c:pt idx="6">
                  <c:v>0.10559926428452686</c:v>
                </c:pt>
                <c:pt idx="7">
                  <c:v>0.10614448201049258</c:v>
                </c:pt>
                <c:pt idx="8">
                  <c:v>0.10672268697785006</c:v>
                </c:pt>
                <c:pt idx="9">
                  <c:v>0.10730975193281968</c:v>
                </c:pt>
                <c:pt idx="10">
                  <c:v>0.10787141241685108</c:v>
                </c:pt>
                <c:pt idx="11">
                  <c:v>0.10843307290088247</c:v>
                </c:pt>
                <c:pt idx="12">
                  <c:v>0.10901111256469179</c:v>
                </c:pt>
                <c:pt idx="13">
                  <c:v>0.10973032357792059</c:v>
                </c:pt>
                <c:pt idx="14">
                  <c:v>0.11035360343202397</c:v>
                </c:pt>
                <c:pt idx="15">
                  <c:v>0.11097688328612734</c:v>
                </c:pt>
                <c:pt idx="16">
                  <c:v>0.11159171005366025</c:v>
                </c:pt>
                <c:pt idx="17">
                  <c:v>0.11220653682119316</c:v>
                </c:pt>
                <c:pt idx="18">
                  <c:v>0.11279751113443463</c:v>
                </c:pt>
                <c:pt idx="19">
                  <c:v>0.11338848544767609</c:v>
                </c:pt>
                <c:pt idx="20">
                  <c:v>0.11407787047326565</c:v>
                </c:pt>
                <c:pt idx="21">
                  <c:v>0.11472355319669954</c:v>
                </c:pt>
                <c:pt idx="22">
                  <c:v>0.11536923592013341</c:v>
                </c:pt>
                <c:pt idx="23">
                  <c:v>0.11606174263965201</c:v>
                </c:pt>
                <c:pt idx="24">
                  <c:v>0.11674663268029689</c:v>
                </c:pt>
                <c:pt idx="25">
                  <c:v>0.11743152272094179</c:v>
                </c:pt>
                <c:pt idx="26">
                  <c:v>0.11813912221954928</c:v>
                </c:pt>
                <c:pt idx="27">
                  <c:v>0.11884672171815677</c:v>
                </c:pt>
                <c:pt idx="28">
                  <c:v>0.1199648418056744</c:v>
                </c:pt>
                <c:pt idx="29">
                  <c:v>0.12075072454357588</c:v>
                </c:pt>
                <c:pt idx="30">
                  <c:v>0.12163603524642962</c:v>
                </c:pt>
                <c:pt idx="31">
                  <c:v>0.12252134594928335</c:v>
                </c:pt>
                <c:pt idx="32">
                  <c:v>0.12323395506375366</c:v>
                </c:pt>
                <c:pt idx="33">
                  <c:v>0.12394656417822396</c:v>
                </c:pt>
                <c:pt idx="34">
                  <c:v>0.12473488125812124</c:v>
                </c:pt>
                <c:pt idx="35">
                  <c:v>0.12558202273591801</c:v>
                </c:pt>
                <c:pt idx="36">
                  <c:v>0.12642916421371478</c:v>
                </c:pt>
                <c:pt idx="37">
                  <c:v>0.12727135011719332</c:v>
                </c:pt>
                <c:pt idx="38">
                  <c:v>0.12811353602067188</c:v>
                </c:pt>
                <c:pt idx="39">
                  <c:v>0.12906086522395965</c:v>
                </c:pt>
                <c:pt idx="40">
                  <c:v>0.1300081944272474</c:v>
                </c:pt>
                <c:pt idx="41">
                  <c:v>0.13090390795082957</c:v>
                </c:pt>
                <c:pt idx="42">
                  <c:v>0.13179962147441177</c:v>
                </c:pt>
                <c:pt idx="43">
                  <c:v>0.13266649518024037</c:v>
                </c:pt>
                <c:pt idx="44">
                  <c:v>0.13353336888606901</c:v>
                </c:pt>
                <c:pt idx="45">
                  <c:v>0.13460746507125873</c:v>
                </c:pt>
                <c:pt idx="46">
                  <c:v>0.13568156125644842</c:v>
                </c:pt>
                <c:pt idx="47">
                  <c:v>0.1367261469805682</c:v>
                </c:pt>
                <c:pt idx="48">
                  <c:v>0.13764987610004567</c:v>
                </c:pt>
                <c:pt idx="49">
                  <c:v>0.13965411256860805</c:v>
                </c:pt>
                <c:pt idx="50">
                  <c:v>0.14081079712620487</c:v>
                </c:pt>
                <c:pt idx="51">
                  <c:v>0.14192806614769829</c:v>
                </c:pt>
                <c:pt idx="52">
                  <c:v>0.14304533516919171</c:v>
                </c:pt>
                <c:pt idx="53">
                  <c:v>0.14335980465566669</c:v>
                </c:pt>
                <c:pt idx="54">
                  <c:v>0.14446208332975705</c:v>
                </c:pt>
                <c:pt idx="55">
                  <c:v>0.1455643620038474</c:v>
                </c:pt>
                <c:pt idx="56">
                  <c:v>0.14677625139002448</c:v>
                </c:pt>
                <c:pt idx="57">
                  <c:v>0.1478838028234464</c:v>
                </c:pt>
                <c:pt idx="58">
                  <c:v>0.14927307918667793</c:v>
                </c:pt>
                <c:pt idx="59">
                  <c:v>0.1507066420658871</c:v>
                </c:pt>
                <c:pt idx="60">
                  <c:v>0.15219394881968146</c:v>
                </c:pt>
                <c:pt idx="61">
                  <c:v>0.1536901147277267</c:v>
                </c:pt>
                <c:pt idx="62">
                  <c:v>0.15504159017845437</c:v>
                </c:pt>
                <c:pt idx="63">
                  <c:v>0.15663031807652225</c:v>
                </c:pt>
                <c:pt idx="64">
                  <c:v>0.15821904597459016</c:v>
                </c:pt>
                <c:pt idx="65">
                  <c:v>0.15951511780420938</c:v>
                </c:pt>
                <c:pt idx="66">
                  <c:v>0.1607184232605828</c:v>
                </c:pt>
                <c:pt idx="67">
                  <c:v>0.16192172871695623</c:v>
                </c:pt>
                <c:pt idx="68">
                  <c:v>0.16300339230784663</c:v>
                </c:pt>
                <c:pt idx="69">
                  <c:v>0.16408505589873704</c:v>
                </c:pt>
                <c:pt idx="70">
                  <c:v>0.16519455600667882</c:v>
                </c:pt>
                <c:pt idx="71">
                  <c:v>0.16630405611462062</c:v>
                </c:pt>
                <c:pt idx="72">
                  <c:v>0.16767540852228802</c:v>
                </c:pt>
                <c:pt idx="73">
                  <c:v>0.16904676092995538</c:v>
                </c:pt>
                <c:pt idx="74">
                  <c:v>0.17051793641514248</c:v>
                </c:pt>
                <c:pt idx="75">
                  <c:v>0.17210510081715055</c:v>
                </c:pt>
                <c:pt idx="76">
                  <c:v>0.17354846835136414</c:v>
                </c:pt>
                <c:pt idx="77">
                  <c:v>0.17450397138242368</c:v>
                </c:pt>
                <c:pt idx="78">
                  <c:v>0.17545947441348322</c:v>
                </c:pt>
                <c:pt idx="79">
                  <c:v>0.17647243645456101</c:v>
                </c:pt>
                <c:pt idx="80">
                  <c:v>0.17748539849563882</c:v>
                </c:pt>
                <c:pt idx="81">
                  <c:v>0.17892455211392155</c:v>
                </c:pt>
                <c:pt idx="82">
                  <c:v>0.18016356154724403</c:v>
                </c:pt>
                <c:pt idx="83">
                  <c:v>0.18140404299453453</c:v>
                </c:pt>
                <c:pt idx="84">
                  <c:v>0.18264452444182502</c:v>
                </c:pt>
                <c:pt idx="85">
                  <c:v>0.18399005232033905</c:v>
                </c:pt>
                <c:pt idx="86">
                  <c:v>0.18554834997212447</c:v>
                </c:pt>
                <c:pt idx="87">
                  <c:v>0.18664431364447981</c:v>
                </c:pt>
                <c:pt idx="88">
                  <c:v>0.18771125753720602</c:v>
                </c:pt>
                <c:pt idx="89">
                  <c:v>0.18877820142993221</c:v>
                </c:pt>
                <c:pt idx="90">
                  <c:v>0.19016369364879748</c:v>
                </c:pt>
                <c:pt idx="91">
                  <c:v>0.19143108248710633</c:v>
                </c:pt>
                <c:pt idx="92">
                  <c:v>0.19281883164688393</c:v>
                </c:pt>
                <c:pt idx="93">
                  <c:v>0.19403845606026826</c:v>
                </c:pt>
                <c:pt idx="94">
                  <c:v>0.19525808047365259</c:v>
                </c:pt>
                <c:pt idx="95">
                  <c:v>0.19650532576772903</c:v>
                </c:pt>
                <c:pt idx="96">
                  <c:v>0.19775257106180544</c:v>
                </c:pt>
                <c:pt idx="97">
                  <c:v>0.19891362097528245</c:v>
                </c:pt>
                <c:pt idx="98">
                  <c:v>0.20007467088875946</c:v>
                </c:pt>
                <c:pt idx="99">
                  <c:v>0.20131080980654115</c:v>
                </c:pt>
                <c:pt idx="100">
                  <c:v>0.20247386499687478</c:v>
                </c:pt>
                <c:pt idx="101">
                  <c:v>0.20363692018720839</c:v>
                </c:pt>
                <c:pt idx="102">
                  <c:v>0.20488900279557262</c:v>
                </c:pt>
                <c:pt idx="103">
                  <c:v>0.20614108540393689</c:v>
                </c:pt>
                <c:pt idx="104">
                  <c:v>0.20711593570532622</c:v>
                </c:pt>
                <c:pt idx="105">
                  <c:v>0.20823333735819216</c:v>
                </c:pt>
                <c:pt idx="106">
                  <c:v>0.20935073901105811</c:v>
                </c:pt>
                <c:pt idx="107">
                  <c:v>0.21033408273977261</c:v>
                </c:pt>
                <c:pt idx="108">
                  <c:v>0.21125027359359794</c:v>
                </c:pt>
                <c:pt idx="109">
                  <c:v>0.21216646444742326</c:v>
                </c:pt>
                <c:pt idx="110">
                  <c:v>0.2132097497113325</c:v>
                </c:pt>
                <c:pt idx="111">
                  <c:v>0.21425303497524173</c:v>
                </c:pt>
                <c:pt idx="112">
                  <c:v>0.21553606230627606</c:v>
                </c:pt>
                <c:pt idx="113">
                  <c:v>0.21672249724191647</c:v>
                </c:pt>
                <c:pt idx="114">
                  <c:v>0.21790893217755689</c:v>
                </c:pt>
                <c:pt idx="115">
                  <c:v>0.21914655507438713</c:v>
                </c:pt>
                <c:pt idx="116">
                  <c:v>0.22047820736688598</c:v>
                </c:pt>
                <c:pt idx="117">
                  <c:v>0.22180985965938479</c:v>
                </c:pt>
                <c:pt idx="118">
                  <c:v>0.22289813715826581</c:v>
                </c:pt>
                <c:pt idx="119">
                  <c:v>0.22427101473841402</c:v>
                </c:pt>
                <c:pt idx="120">
                  <c:v>0.22545561422628385</c:v>
                </c:pt>
                <c:pt idx="121">
                  <c:v>0.22664021371415369</c:v>
                </c:pt>
                <c:pt idx="122">
                  <c:v>0.22797185600631767</c:v>
                </c:pt>
                <c:pt idx="123">
                  <c:v>0.22930349829848165</c:v>
                </c:pt>
                <c:pt idx="124">
                  <c:v>0.23058329249697704</c:v>
                </c:pt>
                <c:pt idx="125">
                  <c:v>0.2318630866954724</c:v>
                </c:pt>
                <c:pt idx="126">
                  <c:v>0.23331591308944755</c:v>
                </c:pt>
                <c:pt idx="127">
                  <c:v>0.23439910406039821</c:v>
                </c:pt>
                <c:pt idx="128">
                  <c:v>0.23548229503134888</c:v>
                </c:pt>
                <c:pt idx="129">
                  <c:v>0.23670131827670116</c:v>
                </c:pt>
                <c:pt idx="130">
                  <c:v>0.23792034152205344</c:v>
                </c:pt>
                <c:pt idx="131">
                  <c:v>0.23927804455437043</c:v>
                </c:pt>
                <c:pt idx="132">
                  <c:v>0.2406357475866874</c:v>
                </c:pt>
                <c:pt idx="133">
                  <c:v>0.24210754503530485</c:v>
                </c:pt>
                <c:pt idx="134">
                  <c:v>0.2433067478819026</c:v>
                </c:pt>
                <c:pt idx="135">
                  <c:v>0.24480577909008219</c:v>
                </c:pt>
                <c:pt idx="136">
                  <c:v>0.24630481029826182</c:v>
                </c:pt>
                <c:pt idx="137">
                  <c:v>0.24766736629660482</c:v>
                </c:pt>
                <c:pt idx="138">
                  <c:v>0.24902992229494783</c:v>
                </c:pt>
                <c:pt idx="139">
                  <c:v>0.25032087059760533</c:v>
                </c:pt>
                <c:pt idx="140">
                  <c:v>0.25161181890026285</c:v>
                </c:pt>
                <c:pt idx="141">
                  <c:v>0.25297032546941883</c:v>
                </c:pt>
                <c:pt idx="142">
                  <c:v>0.25432883203857476</c:v>
                </c:pt>
                <c:pt idx="143">
                  <c:v>0.25556931191848387</c:v>
                </c:pt>
                <c:pt idx="144">
                  <c:v>0.25680979179839292</c:v>
                </c:pt>
                <c:pt idx="145">
                  <c:v>0.25822380541375389</c:v>
                </c:pt>
                <c:pt idx="146">
                  <c:v>0.25984146584791168</c:v>
                </c:pt>
                <c:pt idx="147">
                  <c:v>0.26145912628206941</c:v>
                </c:pt>
                <c:pt idx="148">
                  <c:v>0.26272584096977003</c:v>
                </c:pt>
                <c:pt idx="149">
                  <c:v>0.26441544195844069</c:v>
                </c:pt>
                <c:pt idx="150">
                  <c:v>0.26602737667108023</c:v>
                </c:pt>
                <c:pt idx="151">
                  <c:v>0.26763931138371982</c:v>
                </c:pt>
                <c:pt idx="152">
                  <c:v>0.26909070835897214</c:v>
                </c:pt>
                <c:pt idx="153">
                  <c:v>0.27043035745344779</c:v>
                </c:pt>
                <c:pt idx="154">
                  <c:v>0.27177000654792344</c:v>
                </c:pt>
                <c:pt idx="155">
                  <c:v>0.2731483777778016</c:v>
                </c:pt>
                <c:pt idx="156">
                  <c:v>0.27452674900767982</c:v>
                </c:pt>
                <c:pt idx="157">
                  <c:v>0.27613496738175553</c:v>
                </c:pt>
                <c:pt idx="158">
                  <c:v>0.27799940022881386</c:v>
                </c:pt>
                <c:pt idx="159">
                  <c:v>0.27935357214951956</c:v>
                </c:pt>
                <c:pt idx="160">
                  <c:v>0.28070774407022531</c:v>
                </c:pt>
                <c:pt idx="161">
                  <c:v>0.28220308217461465</c:v>
                </c:pt>
                <c:pt idx="162">
                  <c:v>0.28369842027900394</c:v>
                </c:pt>
                <c:pt idx="163">
                  <c:v>0.2852848036394075</c:v>
                </c:pt>
                <c:pt idx="164">
                  <c:v>0.2860807233579733</c:v>
                </c:pt>
                <c:pt idx="165">
                  <c:v>0.28687664307653904</c:v>
                </c:pt>
                <c:pt idx="166">
                  <c:v>0.28795393106838069</c:v>
                </c:pt>
                <c:pt idx="167">
                  <c:v>0.28903121906022233</c:v>
                </c:pt>
                <c:pt idx="168">
                  <c:v>0.29016650599186067</c:v>
                </c:pt>
                <c:pt idx="169">
                  <c:v>0.2916471455466968</c:v>
                </c:pt>
                <c:pt idx="170">
                  <c:v>0.29312778510153292</c:v>
                </c:pt>
                <c:pt idx="171">
                  <c:v>0.29420498604851741</c:v>
                </c:pt>
                <c:pt idx="172">
                  <c:v>0.29568297117672587</c:v>
                </c:pt>
                <c:pt idx="173">
                  <c:v>0.29716095630493428</c:v>
                </c:pt>
                <c:pt idx="174">
                  <c:v>0.29851944280719317</c:v>
                </c:pt>
                <c:pt idx="175">
                  <c:v>0.29987792930945201</c:v>
                </c:pt>
                <c:pt idx="176">
                  <c:v>0.30120532024513791</c:v>
                </c:pt>
                <c:pt idx="177">
                  <c:v>0.30253271118082381</c:v>
                </c:pt>
                <c:pt idx="178">
                  <c:v>0.30428905643522741</c:v>
                </c:pt>
                <c:pt idx="179">
                  <c:v>0.30585689503561569</c:v>
                </c:pt>
                <c:pt idx="180">
                  <c:v>0.30700230129063127</c:v>
                </c:pt>
                <c:pt idx="181">
                  <c:v>0.30814770754564691</c:v>
                </c:pt>
                <c:pt idx="182">
                  <c:v>0.30975286889683318</c:v>
                </c:pt>
                <c:pt idx="183">
                  <c:v>0.31170688543882635</c:v>
                </c:pt>
                <c:pt idx="184">
                  <c:v>0.31366090198081953</c:v>
                </c:pt>
                <c:pt idx="185">
                  <c:v>0.31594175656636558</c:v>
                </c:pt>
                <c:pt idx="186">
                  <c:v>0.31752557083412453</c:v>
                </c:pt>
                <c:pt idx="187">
                  <c:v>0.31878729855572735</c:v>
                </c:pt>
                <c:pt idx="188">
                  <c:v>0.3202739351767081</c:v>
                </c:pt>
                <c:pt idx="189">
                  <c:v>0.32143332181153472</c:v>
                </c:pt>
                <c:pt idx="190">
                  <c:v>0.3225927084463614</c:v>
                </c:pt>
                <c:pt idx="191">
                  <c:v>0.32401669418370282</c:v>
                </c:pt>
                <c:pt idx="192">
                  <c:v>0.32547988597165656</c:v>
                </c:pt>
                <c:pt idx="193">
                  <c:v>0.32668213373257055</c:v>
                </c:pt>
                <c:pt idx="194">
                  <c:v>0.32806247535955024</c:v>
                </c:pt>
                <c:pt idx="195">
                  <c:v>0.32959708903950674</c:v>
                </c:pt>
                <c:pt idx="196">
                  <c:v>0.33113170271946324</c:v>
                </c:pt>
                <c:pt idx="197">
                  <c:v>0.33254652095337711</c:v>
                </c:pt>
                <c:pt idx="198">
                  <c:v>0.33396133918729093</c:v>
                </c:pt>
                <c:pt idx="199">
                  <c:v>0.33548193915298691</c:v>
                </c:pt>
                <c:pt idx="200">
                  <c:v>0.33700253911868289</c:v>
                </c:pt>
                <c:pt idx="201">
                  <c:v>0.33848337298466102</c:v>
                </c:pt>
                <c:pt idx="202">
                  <c:v>0.33996420685063911</c:v>
                </c:pt>
                <c:pt idx="203">
                  <c:v>0.34142463137982071</c:v>
                </c:pt>
                <c:pt idx="204">
                  <c:v>0.34288505590900226</c:v>
                </c:pt>
                <c:pt idx="205">
                  <c:v>0.34437387308864681</c:v>
                </c:pt>
                <c:pt idx="206">
                  <c:v>0.34586269026829136</c:v>
                </c:pt>
                <c:pt idx="207">
                  <c:v>0.34725994252772241</c:v>
                </c:pt>
                <c:pt idx="208">
                  <c:v>0.3486321914333988</c:v>
                </c:pt>
                <c:pt idx="209">
                  <c:v>0.35000444033907518</c:v>
                </c:pt>
                <c:pt idx="210">
                  <c:v>0.35154527890737408</c:v>
                </c:pt>
                <c:pt idx="211">
                  <c:v>0.3531705322668508</c:v>
                </c:pt>
                <c:pt idx="212">
                  <c:v>0.35476869244542386</c:v>
                </c:pt>
                <c:pt idx="213">
                  <c:v>0.35620772376380583</c:v>
                </c:pt>
                <c:pt idx="214">
                  <c:v>0.35775178235162186</c:v>
                </c:pt>
                <c:pt idx="215">
                  <c:v>0.35912152251987545</c:v>
                </c:pt>
                <c:pt idx="216">
                  <c:v>0.36049126268812903</c:v>
                </c:pt>
                <c:pt idx="217">
                  <c:v>0.36165357816274518</c:v>
                </c:pt>
                <c:pt idx="218">
                  <c:v>0.36305917189353043</c:v>
                </c:pt>
                <c:pt idx="219">
                  <c:v>0.3643414501487105</c:v>
                </c:pt>
                <c:pt idx="220">
                  <c:v>0.36562372840389057</c:v>
                </c:pt>
                <c:pt idx="221">
                  <c:v>0.36709150320125949</c:v>
                </c:pt>
                <c:pt idx="222">
                  <c:v>0.36836583319913457</c:v>
                </c:pt>
                <c:pt idx="223">
                  <c:v>0.36963122197047427</c:v>
                </c:pt>
                <c:pt idx="224">
                  <c:v>0.37089661074181396</c:v>
                </c:pt>
                <c:pt idx="225">
                  <c:v>0.37219929471336027</c:v>
                </c:pt>
                <c:pt idx="226">
                  <c:v>0.37350197868490659</c:v>
                </c:pt>
                <c:pt idx="227">
                  <c:v>0.37474738780271122</c:v>
                </c:pt>
                <c:pt idx="228">
                  <c:v>0.37599279692051585</c:v>
                </c:pt>
                <c:pt idx="229">
                  <c:v>0.37739200641987503</c:v>
                </c:pt>
                <c:pt idx="230">
                  <c:v>0.37879121591923415</c:v>
                </c:pt>
                <c:pt idx="231">
                  <c:v>0.38006327422956626</c:v>
                </c:pt>
                <c:pt idx="232">
                  <c:v>0.38133533253989838</c:v>
                </c:pt>
                <c:pt idx="233">
                  <c:v>0.38238712475531633</c:v>
                </c:pt>
                <c:pt idx="234">
                  <c:v>0.38343891697073423</c:v>
                </c:pt>
                <c:pt idx="235">
                  <c:v>0.38460088544697674</c:v>
                </c:pt>
                <c:pt idx="236">
                  <c:v>0.38566811296950887</c:v>
                </c:pt>
                <c:pt idx="237">
                  <c:v>0.38681641640762487</c:v>
                </c:pt>
                <c:pt idx="238">
                  <c:v>0.38796471984574088</c:v>
                </c:pt>
                <c:pt idx="239">
                  <c:v>0.38923107315268779</c:v>
                </c:pt>
                <c:pt idx="240">
                  <c:v>0.39049742645963476</c:v>
                </c:pt>
                <c:pt idx="241">
                  <c:v>0.39180659638786758</c:v>
                </c:pt>
                <c:pt idx="242">
                  <c:v>0.39335797062902539</c:v>
                </c:pt>
                <c:pt idx="243">
                  <c:v>0.39445757901502981</c:v>
                </c:pt>
                <c:pt idx="244">
                  <c:v>0.39555718740103424</c:v>
                </c:pt>
                <c:pt idx="245">
                  <c:v>0.39678198072921345</c:v>
                </c:pt>
                <c:pt idx="246">
                  <c:v>0.39809613219289869</c:v>
                </c:pt>
                <c:pt idx="247">
                  <c:v>0.39925174541219516</c:v>
                </c:pt>
                <c:pt idx="248">
                  <c:v>0.40031813608551464</c:v>
                </c:pt>
                <c:pt idx="249">
                  <c:v>0.40138452675883418</c:v>
                </c:pt>
                <c:pt idx="250">
                  <c:v>0.40245716382231977</c:v>
                </c:pt>
                <c:pt idx="251">
                  <c:v>0.40352980088580537</c:v>
                </c:pt>
                <c:pt idx="252">
                  <c:v>0.40464591702101405</c:v>
                </c:pt>
                <c:pt idx="253">
                  <c:v>0.40576203315622278</c:v>
                </c:pt>
                <c:pt idx="254">
                  <c:v>0.40681622439236553</c:v>
                </c:pt>
                <c:pt idx="255">
                  <c:v>0.40787041562850829</c:v>
                </c:pt>
                <c:pt idx="256">
                  <c:v>0.40901034253890867</c:v>
                </c:pt>
                <c:pt idx="257">
                  <c:v>0.41018152241629585</c:v>
                </c:pt>
                <c:pt idx="258">
                  <c:v>0.41124706908784531</c:v>
                </c:pt>
                <c:pt idx="259">
                  <c:v>0.41231261575939476</c:v>
                </c:pt>
                <c:pt idx="260">
                  <c:v>0.41379633793400394</c:v>
                </c:pt>
                <c:pt idx="261">
                  <c:v>0.41540062679460754</c:v>
                </c:pt>
                <c:pt idx="262">
                  <c:v>0.41690409644610354</c:v>
                </c:pt>
                <c:pt idx="263">
                  <c:v>0.41840756609759949</c:v>
                </c:pt>
                <c:pt idx="264">
                  <c:v>0.41953837420377466</c:v>
                </c:pt>
                <c:pt idx="265">
                  <c:v>0.42066918230994982</c:v>
                </c:pt>
                <c:pt idx="266">
                  <c:v>0.42191029009167796</c:v>
                </c:pt>
                <c:pt idx="267">
                  <c:v>0.42315139787340605</c:v>
                </c:pt>
                <c:pt idx="268">
                  <c:v>0.42432755769678843</c:v>
                </c:pt>
                <c:pt idx="269">
                  <c:v>0.42550371752017074</c:v>
                </c:pt>
                <c:pt idx="270">
                  <c:v>0.42662193527100262</c:v>
                </c:pt>
                <c:pt idx="271">
                  <c:v>0.42774015302183449</c:v>
                </c:pt>
                <c:pt idx="272">
                  <c:v>0.42892564931677446</c:v>
                </c:pt>
                <c:pt idx="273">
                  <c:v>0.43011114561171443</c:v>
                </c:pt>
                <c:pt idx="274">
                  <c:v>0.43201462052762507</c:v>
                </c:pt>
                <c:pt idx="275">
                  <c:v>0.43317393387081449</c:v>
                </c:pt>
                <c:pt idx="276">
                  <c:v>0.43464880575736364</c:v>
                </c:pt>
                <c:pt idx="277">
                  <c:v>0.43575533022483187</c:v>
                </c:pt>
                <c:pt idx="278">
                  <c:v>0.43686185469230016</c:v>
                </c:pt>
                <c:pt idx="279">
                  <c:v>0.43821890357467863</c:v>
                </c:pt>
                <c:pt idx="280">
                  <c:v>0.43957595245705711</c:v>
                </c:pt>
                <c:pt idx="281">
                  <c:v>0.44067870284672139</c:v>
                </c:pt>
                <c:pt idx="282">
                  <c:v>0.44178145323638562</c:v>
                </c:pt>
                <c:pt idx="283">
                  <c:v>0.44305641619143665</c:v>
                </c:pt>
                <c:pt idx="284">
                  <c:v>0.44433137914648763</c:v>
                </c:pt>
                <c:pt idx="285">
                  <c:v>0.44558481025475044</c:v>
                </c:pt>
                <c:pt idx="286">
                  <c:v>0.44683824136301326</c:v>
                </c:pt>
                <c:pt idx="287">
                  <c:v>0.44812429007556703</c:v>
                </c:pt>
                <c:pt idx="288">
                  <c:v>0.44941033878812081</c:v>
                </c:pt>
                <c:pt idx="289">
                  <c:v>0.45053456645320961</c:v>
                </c:pt>
                <c:pt idx="290">
                  <c:v>0.4516587941182984</c:v>
                </c:pt>
                <c:pt idx="291">
                  <c:v>0.452965139846007</c:v>
                </c:pt>
                <c:pt idx="292">
                  <c:v>0.45427439481019971</c:v>
                </c:pt>
                <c:pt idx="293">
                  <c:v>0.45531766007343927</c:v>
                </c:pt>
                <c:pt idx="294">
                  <c:v>0.45639516630658394</c:v>
                </c:pt>
                <c:pt idx="295">
                  <c:v>0.45774938595515713</c:v>
                </c:pt>
                <c:pt idx="296">
                  <c:v>0.45901424861616558</c:v>
                </c:pt>
                <c:pt idx="297">
                  <c:v>0.46026990107916022</c:v>
                </c:pt>
                <c:pt idx="298">
                  <c:v>0.46143897121703181</c:v>
                </c:pt>
                <c:pt idx="299">
                  <c:v>0.46255298052672988</c:v>
                </c:pt>
                <c:pt idx="300">
                  <c:v>0.46361447496546637</c:v>
                </c:pt>
                <c:pt idx="301">
                  <c:v>0.46463519029043338</c:v>
                </c:pt>
                <c:pt idx="302">
                  <c:v>0.46565590561540038</c:v>
                </c:pt>
                <c:pt idx="303">
                  <c:v>0.46679392711983786</c:v>
                </c:pt>
                <c:pt idx="304">
                  <c:v>0.46804031149380737</c:v>
                </c:pt>
                <c:pt idx="305">
                  <c:v>0.46919460232887006</c:v>
                </c:pt>
                <c:pt idx="306">
                  <c:v>0.47044780791081764</c:v>
                </c:pt>
                <c:pt idx="307">
                  <c:v>0.47170101349276528</c:v>
                </c:pt>
                <c:pt idx="308">
                  <c:v>0.47324954057457269</c:v>
                </c:pt>
                <c:pt idx="309">
                  <c:v>0.47479806765638016</c:v>
                </c:pt>
                <c:pt idx="310">
                  <c:v>0.47625441262291535</c:v>
                </c:pt>
                <c:pt idx="311">
                  <c:v>0.47771075758945059</c:v>
                </c:pt>
                <c:pt idx="312">
                  <c:v>0.47926717601716518</c:v>
                </c:pt>
                <c:pt idx="313">
                  <c:v>0.48082359444487976</c:v>
                </c:pt>
                <c:pt idx="314">
                  <c:v>0.48224581857798277</c:v>
                </c:pt>
                <c:pt idx="315">
                  <c:v>0.48366804271108577</c:v>
                </c:pt>
                <c:pt idx="316">
                  <c:v>0.48542029241996781</c:v>
                </c:pt>
                <c:pt idx="317">
                  <c:v>0.48714845130013096</c:v>
                </c:pt>
                <c:pt idx="318">
                  <c:v>0.48841905772686006</c:v>
                </c:pt>
                <c:pt idx="319">
                  <c:v>0.48967539012432099</c:v>
                </c:pt>
                <c:pt idx="320">
                  <c:v>0.49093172252178191</c:v>
                </c:pt>
                <c:pt idx="321">
                  <c:v>0.49210036191675399</c:v>
                </c:pt>
                <c:pt idx="322">
                  <c:v>0.49326900131172602</c:v>
                </c:pt>
                <c:pt idx="323">
                  <c:v>0.49477714425987668</c:v>
                </c:pt>
                <c:pt idx="324">
                  <c:v>0.49644760752165756</c:v>
                </c:pt>
                <c:pt idx="325">
                  <c:v>0.49770892586972976</c:v>
                </c:pt>
                <c:pt idx="326">
                  <c:v>0.49831984403232732</c:v>
                </c:pt>
                <c:pt idx="327">
                  <c:v>0.49897045760518977</c:v>
                </c:pt>
                <c:pt idx="328">
                  <c:v>0.49962107117805216</c:v>
                </c:pt>
                <c:pt idx="329">
                  <c:v>0.50124505471576142</c:v>
                </c:pt>
                <c:pt idx="330">
                  <c:v>0.50238317821036882</c:v>
                </c:pt>
                <c:pt idx="331">
                  <c:v>0.50352130170497633</c:v>
                </c:pt>
                <c:pt idx="332">
                  <c:v>0.50523873581102596</c:v>
                </c:pt>
                <c:pt idx="333">
                  <c:v>0.50695616991707571</c:v>
                </c:pt>
                <c:pt idx="334">
                  <c:v>0.50835731511038762</c:v>
                </c:pt>
                <c:pt idx="335">
                  <c:v>0.50975846030369953</c:v>
                </c:pt>
                <c:pt idx="336">
                  <c:v>0.51144505399520745</c:v>
                </c:pt>
                <c:pt idx="337">
                  <c:v>0.51296155461834536</c:v>
                </c:pt>
                <c:pt idx="338">
                  <c:v>0.51447805524148327</c:v>
                </c:pt>
                <c:pt idx="339">
                  <c:v>0.51579621359429972</c:v>
                </c:pt>
                <c:pt idx="340">
                  <c:v>0.51711437194711629</c:v>
                </c:pt>
                <c:pt idx="341">
                  <c:v>0.51905662163540167</c:v>
                </c:pt>
                <c:pt idx="342">
                  <c:v>0.52093498059996857</c:v>
                </c:pt>
                <c:pt idx="343">
                  <c:v>0.52291680598700485</c:v>
                </c:pt>
                <c:pt idx="344">
                  <c:v>0.52489863137404125</c:v>
                </c:pt>
                <c:pt idx="345">
                  <c:v>0.52687953809897103</c:v>
                </c:pt>
                <c:pt idx="346">
                  <c:v>0.52840847282497971</c:v>
                </c:pt>
                <c:pt idx="347">
                  <c:v>0.52979024240540129</c:v>
                </c:pt>
                <c:pt idx="348">
                  <c:v>0.53091417036950583</c:v>
                </c:pt>
                <c:pt idx="349">
                  <c:v>0.53196723521031719</c:v>
                </c:pt>
                <c:pt idx="350">
                  <c:v>0.53329183779656886</c:v>
                </c:pt>
                <c:pt idx="351">
                  <c:v>0.53461644038282063</c:v>
                </c:pt>
                <c:pt idx="352">
                  <c:v>0.53618410664852023</c:v>
                </c:pt>
                <c:pt idx="353">
                  <c:v>0.53775177291421983</c:v>
                </c:pt>
                <c:pt idx="354">
                  <c:v>0.53927984898013093</c:v>
                </c:pt>
                <c:pt idx="355">
                  <c:v>0.54106046256091855</c:v>
                </c:pt>
                <c:pt idx="356">
                  <c:v>0.54275321893118045</c:v>
                </c:pt>
                <c:pt idx="357">
                  <c:v>0.5443800384137365</c:v>
                </c:pt>
                <c:pt idx="358">
                  <c:v>0.54600685789629266</c:v>
                </c:pt>
                <c:pt idx="359">
                  <c:v>0.54752626707156504</c:v>
                </c:pt>
                <c:pt idx="360">
                  <c:v>0.54904567624683731</c:v>
                </c:pt>
                <c:pt idx="361">
                  <c:v>0.55051821405137025</c:v>
                </c:pt>
                <c:pt idx="362">
                  <c:v>0.55199075185590318</c:v>
                </c:pt>
                <c:pt idx="363">
                  <c:v>0.55404531672045032</c:v>
                </c:pt>
                <c:pt idx="364">
                  <c:v>0.55622691973767902</c:v>
                </c:pt>
                <c:pt idx="365">
                  <c:v>0.5576036169159192</c:v>
                </c:pt>
                <c:pt idx="366">
                  <c:v>0.55835284924893469</c:v>
                </c:pt>
                <c:pt idx="367">
                  <c:v>0.55935163893909368</c:v>
                </c:pt>
                <c:pt idx="368">
                  <c:v>0.56035042862925266</c:v>
                </c:pt>
                <c:pt idx="369">
                  <c:v>0.56209970976191537</c:v>
                </c:pt>
                <c:pt idx="370">
                  <c:v>0.5641915848382093</c:v>
                </c:pt>
                <c:pt idx="371">
                  <c:v>0.56573406659618575</c:v>
                </c:pt>
                <c:pt idx="372">
                  <c:v>0.56727654835416208</c:v>
                </c:pt>
                <c:pt idx="373">
                  <c:v>0.56906319749300127</c:v>
                </c:pt>
                <c:pt idx="374">
                  <c:v>0.57099122655336498</c:v>
                </c:pt>
                <c:pt idx="375">
                  <c:v>0.57248908361626993</c:v>
                </c:pt>
                <c:pt idx="376">
                  <c:v>0.57398694067917488</c:v>
                </c:pt>
                <c:pt idx="377">
                  <c:v>0.57568459438780939</c:v>
                </c:pt>
                <c:pt idx="378">
                  <c:v>0.57710869147545762</c:v>
                </c:pt>
                <c:pt idx="379">
                  <c:v>0.57853278856310575</c:v>
                </c:pt>
                <c:pt idx="380">
                  <c:v>0.57946647543322161</c:v>
                </c:pt>
                <c:pt idx="381">
                  <c:v>0.58071655069512351</c:v>
                </c:pt>
                <c:pt idx="382">
                  <c:v>0.58294775659563369</c:v>
                </c:pt>
                <c:pt idx="383">
                  <c:v>0.58422241346979586</c:v>
                </c:pt>
                <c:pt idx="384">
                  <c:v>0.58549707034395804</c:v>
                </c:pt>
                <c:pt idx="385">
                  <c:v>0.58740947838458746</c:v>
                </c:pt>
                <c:pt idx="386">
                  <c:v>0.58932188642521699</c:v>
                </c:pt>
                <c:pt idx="387">
                  <c:v>0.5913889441583996</c:v>
                </c:pt>
                <c:pt idx="388">
                  <c:v>0.59344060559239653</c:v>
                </c:pt>
                <c:pt idx="389">
                  <c:v>0.59549226702639346</c:v>
                </c:pt>
                <c:pt idx="390">
                  <c:v>0.5965359095097692</c:v>
                </c:pt>
                <c:pt idx="391">
                  <c:v>0.59751567617886592</c:v>
                </c:pt>
                <c:pt idx="392">
                  <c:v>0.59910839300740648</c:v>
                </c:pt>
                <c:pt idx="393">
                  <c:v>0.60037901577298292</c:v>
                </c:pt>
                <c:pt idx="394">
                  <c:v>0.60164963853855924</c:v>
                </c:pt>
                <c:pt idx="395">
                  <c:v>0.60363896432022257</c:v>
                </c:pt>
                <c:pt idx="396">
                  <c:v>0.60572105469803017</c:v>
                </c:pt>
                <c:pt idx="397">
                  <c:v>0.60780314507583777</c:v>
                </c:pt>
                <c:pt idx="398">
                  <c:v>0.6098608501779812</c:v>
                </c:pt>
                <c:pt idx="399">
                  <c:v>0.61191855528012473</c:v>
                </c:pt>
                <c:pt idx="400">
                  <c:v>0.61403448650406467</c:v>
                </c:pt>
                <c:pt idx="401">
                  <c:v>0.61555397281216251</c:v>
                </c:pt>
                <c:pt idx="402">
                  <c:v>0.61707345912026035</c:v>
                </c:pt>
                <c:pt idx="403">
                  <c:v>0.618804372927105</c:v>
                </c:pt>
                <c:pt idx="404">
                  <c:v>0.62018348949650925</c:v>
                </c:pt>
                <c:pt idx="405">
                  <c:v>0.62171985599453805</c:v>
                </c:pt>
                <c:pt idx="406">
                  <c:v>0.62325622249256685</c:v>
                </c:pt>
                <c:pt idx="407">
                  <c:v>0.62507477835096692</c:v>
                </c:pt>
                <c:pt idx="408">
                  <c:v>0.62634569638029292</c:v>
                </c:pt>
                <c:pt idx="409">
                  <c:v>0.6281642522386931</c:v>
                </c:pt>
                <c:pt idx="410">
                  <c:v>0.6306614046819784</c:v>
                </c:pt>
                <c:pt idx="411">
                  <c:v>0.6331585571252637</c:v>
                </c:pt>
                <c:pt idx="412">
                  <c:v>0.63567791487331748</c:v>
                </c:pt>
                <c:pt idx="413">
                  <c:v>0.63775401260013931</c:v>
                </c:pt>
                <c:pt idx="414">
                  <c:v>0.64022173136472704</c:v>
                </c:pt>
                <c:pt idx="415">
                  <c:v>0.64287662206976504</c:v>
                </c:pt>
                <c:pt idx="416">
                  <c:v>0.64553151277480303</c:v>
                </c:pt>
                <c:pt idx="417">
                  <c:v>0.64735229071091727</c:v>
                </c:pt>
                <c:pt idx="418">
                  <c:v>0.65048216397011727</c:v>
                </c:pt>
                <c:pt idx="419">
                  <c:v>0.65337218763651672</c:v>
                </c:pt>
                <c:pt idx="420">
                  <c:v>0.65626221130291618</c:v>
                </c:pt>
                <c:pt idx="421">
                  <c:v>0.66107341745661363</c:v>
                </c:pt>
                <c:pt idx="422">
                  <c:v>0.66450026101812165</c:v>
                </c:pt>
                <c:pt idx="423">
                  <c:v>0.66751237608216429</c:v>
                </c:pt>
                <c:pt idx="424">
                  <c:v>0.66994062270279287</c:v>
                </c:pt>
                <c:pt idx="425">
                  <c:v>0.67241671356889932</c:v>
                </c:pt>
                <c:pt idx="426">
                  <c:v>0.67489280443500588</c:v>
                </c:pt>
                <c:pt idx="427">
                  <c:v>0.6767342339290513</c:v>
                </c:pt>
                <c:pt idx="428">
                  <c:v>0.67878416733609304</c:v>
                </c:pt>
                <c:pt idx="429">
                  <c:v>0.68083410074313477</c:v>
                </c:pt>
                <c:pt idx="430">
                  <c:v>0.68380234399327522</c:v>
                </c:pt>
                <c:pt idx="431">
                  <c:v>0.68503252197470932</c:v>
                </c:pt>
                <c:pt idx="432">
                  <c:v>0.68629798667022479</c:v>
                </c:pt>
                <c:pt idx="433">
                  <c:v>0.68686301004279537</c:v>
                </c:pt>
                <c:pt idx="434">
                  <c:v>0.68880535986964353</c:v>
                </c:pt>
                <c:pt idx="435">
                  <c:v>0.69074770969649157</c:v>
                </c:pt>
                <c:pt idx="436">
                  <c:v>0.69245656832776692</c:v>
                </c:pt>
                <c:pt idx="437">
                  <c:v>0.695121658138103</c:v>
                </c:pt>
                <c:pt idx="438">
                  <c:v>0.69558194116585781</c:v>
                </c:pt>
                <c:pt idx="439">
                  <c:v>0.69778674794843898</c:v>
                </c:pt>
                <c:pt idx="440">
                  <c:v>0.69982960952928774</c:v>
                </c:pt>
                <c:pt idx="441">
                  <c:v>0.70048573140744808</c:v>
                </c:pt>
                <c:pt idx="442">
                  <c:v>0.70285048358970215</c:v>
                </c:pt>
                <c:pt idx="443">
                  <c:v>0.70521523577195622</c:v>
                </c:pt>
                <c:pt idx="444">
                  <c:v>0.70809639654777667</c:v>
                </c:pt>
                <c:pt idx="445">
                  <c:v>0.70984158297379807</c:v>
                </c:pt>
                <c:pt idx="446">
                  <c:v>0.71183748869984242</c:v>
                </c:pt>
                <c:pt idx="447">
                  <c:v>0.71382633061320688</c:v>
                </c:pt>
                <c:pt idx="448">
                  <c:v>0.71581517252657145</c:v>
                </c:pt>
                <c:pt idx="449">
                  <c:v>0.71810798452960123</c:v>
                </c:pt>
                <c:pt idx="450">
                  <c:v>0.7200546906833295</c:v>
                </c:pt>
                <c:pt idx="451">
                  <c:v>0.72200139683705788</c:v>
                </c:pt>
                <c:pt idx="452">
                  <c:v>0.72434762323344193</c:v>
                </c:pt>
                <c:pt idx="453">
                  <c:v>0.72613177813865515</c:v>
                </c:pt>
                <c:pt idx="454">
                  <c:v>0.72822227270514872</c:v>
                </c:pt>
                <c:pt idx="455">
                  <c:v>0.73031276727164229</c:v>
                </c:pt>
                <c:pt idx="456">
                  <c:v>0.73263336498428278</c:v>
                </c:pt>
                <c:pt idx="457">
                  <c:v>0.73421772593701329</c:v>
                </c:pt>
                <c:pt idx="458">
                  <c:v>0.7358020868897438</c:v>
                </c:pt>
                <c:pt idx="459">
                  <c:v>0.73776002059380208</c:v>
                </c:pt>
                <c:pt idx="460">
                  <c:v>0.73971795429786047</c:v>
                </c:pt>
                <c:pt idx="461">
                  <c:v>0.74182015604443019</c:v>
                </c:pt>
                <c:pt idx="462">
                  <c:v>0.74342282846018115</c:v>
                </c:pt>
                <c:pt idx="463">
                  <c:v>0.74478471547365188</c:v>
                </c:pt>
                <c:pt idx="464">
                  <c:v>0.74614660248712261</c:v>
                </c:pt>
                <c:pt idx="465">
                  <c:v>0.74772913362141014</c:v>
                </c:pt>
                <c:pt idx="466">
                  <c:v>0.75009367754613909</c:v>
                </c:pt>
                <c:pt idx="467">
                  <c:v>0.75287341629465421</c:v>
                </c:pt>
                <c:pt idx="468">
                  <c:v>0.75449224480324317</c:v>
                </c:pt>
                <c:pt idx="469">
                  <c:v>0.75565315504316932</c:v>
                </c:pt>
                <c:pt idx="470">
                  <c:v>0.75676487791869373</c:v>
                </c:pt>
                <c:pt idx="471">
                  <c:v>0.76061465209556955</c:v>
                </c:pt>
                <c:pt idx="472">
                  <c:v>0.76518223309130584</c:v>
                </c:pt>
                <c:pt idx="473">
                  <c:v>0.76779628847484238</c:v>
                </c:pt>
                <c:pt idx="474">
                  <c:v>0.76826109003413612</c:v>
                </c:pt>
                <c:pt idx="475">
                  <c:v>0.76876459378611162</c:v>
                </c:pt>
                <c:pt idx="476">
                  <c:v>0.77074493395785493</c:v>
                </c:pt>
                <c:pt idx="477">
                  <c:v>0.7719188915082702</c:v>
                </c:pt>
                <c:pt idx="478">
                  <c:v>0.77377076605403861</c:v>
                </c:pt>
                <c:pt idx="479">
                  <c:v>0.77494656922088734</c:v>
                </c:pt>
                <c:pt idx="480">
                  <c:v>0.77612237238773596</c:v>
                </c:pt>
                <c:pt idx="481">
                  <c:v>0.77774232743514904</c:v>
                </c:pt>
                <c:pt idx="482">
                  <c:v>0.77936228248256223</c:v>
                </c:pt>
                <c:pt idx="483">
                  <c:v>0.78030363603322594</c:v>
                </c:pt>
                <c:pt idx="484">
                  <c:v>0.7803558591863623</c:v>
                </c:pt>
                <c:pt idx="485">
                  <c:v>0.78129721273702601</c:v>
                </c:pt>
                <c:pt idx="486">
                  <c:v>0.78365435583447973</c:v>
                </c:pt>
                <c:pt idx="487">
                  <c:v>0.78533979273228738</c:v>
                </c:pt>
                <c:pt idx="488">
                  <c:v>0.78702522963009502</c:v>
                </c:pt>
                <c:pt idx="489">
                  <c:v>0.78894752924916922</c:v>
                </c:pt>
                <c:pt idx="490">
                  <c:v>0.79086982886824342</c:v>
                </c:pt>
                <c:pt idx="491">
                  <c:v>0.79206009600725436</c:v>
                </c:pt>
                <c:pt idx="492">
                  <c:v>0.7932503631462654</c:v>
                </c:pt>
                <c:pt idx="493">
                  <c:v>0.79456040970429231</c:v>
                </c:pt>
                <c:pt idx="494">
                  <c:v>0.79587045626231923</c:v>
                </c:pt>
                <c:pt idx="495">
                  <c:v>0.79713888972721714</c:v>
                </c:pt>
                <c:pt idx="496">
                  <c:v>0.79840732319211516</c:v>
                </c:pt>
                <c:pt idx="497">
                  <c:v>0.80058856991430127</c:v>
                </c:pt>
                <c:pt idx="498">
                  <c:v>0.80276981663648728</c:v>
                </c:pt>
                <c:pt idx="499">
                  <c:v>0.80453749643155825</c:v>
                </c:pt>
                <c:pt idx="500">
                  <c:v>0.80630517622662912</c:v>
                </c:pt>
                <c:pt idx="501">
                  <c:v>0.80847464650041523</c:v>
                </c:pt>
                <c:pt idx="502">
                  <c:v>0.81057037631946582</c:v>
                </c:pt>
                <c:pt idx="503">
                  <c:v>0.81322777558532022</c:v>
                </c:pt>
                <c:pt idx="504">
                  <c:v>0.81588517485117473</c:v>
                </c:pt>
                <c:pt idx="505">
                  <c:v>0.8186504158846758</c:v>
                </c:pt>
                <c:pt idx="506">
                  <c:v>0.82094001175352815</c:v>
                </c:pt>
                <c:pt idx="507">
                  <c:v>0.82135739926938656</c:v>
                </c:pt>
                <c:pt idx="508">
                  <c:v>0.82197149032519923</c:v>
                </c:pt>
                <c:pt idx="509">
                  <c:v>0.82354784691499339</c:v>
                </c:pt>
                <c:pt idx="510">
                  <c:v>0.82512420350478755</c:v>
                </c:pt>
                <c:pt idx="511">
                  <c:v>0.82767779454864843</c:v>
                </c:pt>
                <c:pt idx="512">
                  <c:v>0.83034570007136577</c:v>
                </c:pt>
                <c:pt idx="513">
                  <c:v>0.83301360559408311</c:v>
                </c:pt>
                <c:pt idx="514">
                  <c:v>0.83498473349268787</c:v>
                </c:pt>
                <c:pt idx="515">
                  <c:v>0.83712328741119968</c:v>
                </c:pt>
                <c:pt idx="516">
                  <c:v>0.83766349693415343</c:v>
                </c:pt>
                <c:pt idx="517">
                  <c:v>0.83820370645710718</c:v>
                </c:pt>
                <c:pt idx="518">
                  <c:v>0.84075024302634926</c:v>
                </c:pt>
                <c:pt idx="519">
                  <c:v>0.84184067620171443</c:v>
                </c:pt>
                <c:pt idx="520">
                  <c:v>0.84293110937707949</c:v>
                </c:pt>
                <c:pt idx="521">
                  <c:v>0.84424397654279515</c:v>
                </c:pt>
                <c:pt idx="522">
                  <c:v>0.84502509064420506</c:v>
                </c:pt>
                <c:pt idx="523">
                  <c:v>0.84580620474561496</c:v>
                </c:pt>
                <c:pt idx="524">
                  <c:v>0.84771244552676328</c:v>
                </c:pt>
                <c:pt idx="525">
                  <c:v>0.84941193766340062</c:v>
                </c:pt>
                <c:pt idx="526">
                  <c:v>0.85111142980003796</c:v>
                </c:pt>
                <c:pt idx="527">
                  <c:v>0.85293604056316397</c:v>
                </c:pt>
                <c:pt idx="528">
                  <c:v>0.85479266299417722</c:v>
                </c:pt>
                <c:pt idx="529">
                  <c:v>0.85510605094057546</c:v>
                </c:pt>
                <c:pt idx="530">
                  <c:v>0.85585661682265779</c:v>
                </c:pt>
                <c:pt idx="531">
                  <c:v>0.85660718270474012</c:v>
                </c:pt>
                <c:pt idx="532">
                  <c:v>0.85985006629868788</c:v>
                </c:pt>
                <c:pt idx="533">
                  <c:v>0.86242152277518203</c:v>
                </c:pt>
                <c:pt idx="534">
                  <c:v>0.86434903976541977</c:v>
                </c:pt>
                <c:pt idx="535">
                  <c:v>0.86588533677988577</c:v>
                </c:pt>
                <c:pt idx="536">
                  <c:v>0.86731579534157555</c:v>
                </c:pt>
                <c:pt idx="537">
                  <c:v>0.86836221748756037</c:v>
                </c:pt>
                <c:pt idx="538">
                  <c:v>0.8694086396335452</c:v>
                </c:pt>
                <c:pt idx="539">
                  <c:v>0.87099738735567644</c:v>
                </c:pt>
                <c:pt idx="540">
                  <c:v>0.87192199130301118</c:v>
                </c:pt>
                <c:pt idx="541">
                  <c:v>0.87192912590724447</c:v>
                </c:pt>
                <c:pt idx="542">
                  <c:v>0.87407217279076577</c:v>
                </c:pt>
                <c:pt idx="543">
                  <c:v>0.875717703871153</c:v>
                </c:pt>
                <c:pt idx="544">
                  <c:v>0.8775608214791174</c:v>
                </c:pt>
                <c:pt idx="545">
                  <c:v>0.87940393908708181</c:v>
                </c:pt>
                <c:pt idx="546">
                  <c:v>0.88115973602290509</c:v>
                </c:pt>
                <c:pt idx="547">
                  <c:v>0.88291553295872827</c:v>
                </c:pt>
                <c:pt idx="548">
                  <c:v>0.88513893718520797</c:v>
                </c:pt>
                <c:pt idx="549">
                  <c:v>0.8859726490742631</c:v>
                </c:pt>
                <c:pt idx="550">
                  <c:v>0.88804453835995112</c:v>
                </c:pt>
                <c:pt idx="551">
                  <c:v>0.88999934928836644</c:v>
                </c:pt>
                <c:pt idx="552">
                  <c:v>0.8917645778865726</c:v>
                </c:pt>
                <c:pt idx="553">
                  <c:v>0.89352980648477875</c:v>
                </c:pt>
                <c:pt idx="554">
                  <c:v>0.89413235070804753</c:v>
                </c:pt>
                <c:pt idx="555">
                  <c:v>0.89512603568810001</c:v>
                </c:pt>
                <c:pt idx="556">
                  <c:v>0.89524816268848051</c:v>
                </c:pt>
                <c:pt idx="557">
                  <c:v>0.89565502558317445</c:v>
                </c:pt>
                <c:pt idx="558">
                  <c:v>0.8960618884778685</c:v>
                </c:pt>
                <c:pt idx="559">
                  <c:v>0.89820237650915424</c:v>
                </c:pt>
                <c:pt idx="560">
                  <c:v>0.89918227332057776</c:v>
                </c:pt>
                <c:pt idx="561">
                  <c:v>0.90158585779644829</c:v>
                </c:pt>
                <c:pt idx="562">
                  <c:v>0.9039894422723187</c:v>
                </c:pt>
                <c:pt idx="563">
                  <c:v>0.90526346657287193</c:v>
                </c:pt>
                <c:pt idx="564">
                  <c:v>0.90537481579791612</c:v>
                </c:pt>
                <c:pt idx="565">
                  <c:v>0.90571804600181405</c:v>
                </c:pt>
                <c:pt idx="566">
                  <c:v>0.90626175871877757</c:v>
                </c:pt>
                <c:pt idx="567">
                  <c:v>0.90663199274904194</c:v>
                </c:pt>
                <c:pt idx="568">
                  <c:v>0.90774904567058434</c:v>
                </c:pt>
                <c:pt idx="569">
                  <c:v>0.90965131875265526</c:v>
                </c:pt>
                <c:pt idx="570">
                  <c:v>0.91103921635007412</c:v>
                </c:pt>
                <c:pt idx="571">
                  <c:v>0.9124271139474931</c:v>
                </c:pt>
                <c:pt idx="572">
                  <c:v>0.91364450892088589</c:v>
                </c:pt>
                <c:pt idx="573">
                  <c:v>0.9147953161955984</c:v>
                </c:pt>
                <c:pt idx="574">
                  <c:v>0.91589256370785055</c:v>
                </c:pt>
                <c:pt idx="575">
                  <c:v>0.91698981122010281</c:v>
                </c:pt>
                <c:pt idx="576">
                  <c:v>0.91743368515537849</c:v>
                </c:pt>
                <c:pt idx="577">
                  <c:v>0.91795216185351214</c:v>
                </c:pt>
                <c:pt idx="578">
                  <c:v>0.91959423244827321</c:v>
                </c:pt>
                <c:pt idx="579">
                  <c:v>0.92149386976328163</c:v>
                </c:pt>
                <c:pt idx="580">
                  <c:v>0.92335537104970877</c:v>
                </c:pt>
                <c:pt idx="581">
                  <c:v>0.92482269513662219</c:v>
                </c:pt>
                <c:pt idx="582">
                  <c:v>0.92498266315294642</c:v>
                </c:pt>
                <c:pt idx="583">
                  <c:v>0.92644998723985972</c:v>
                </c:pt>
                <c:pt idx="584">
                  <c:v>0.92753219530814224</c:v>
                </c:pt>
                <c:pt idx="585">
                  <c:v>0.92783215263927421</c:v>
                </c:pt>
                <c:pt idx="586">
                  <c:v>0.92880006063315601</c:v>
                </c:pt>
                <c:pt idx="587">
                  <c:v>0.92970550307521116</c:v>
                </c:pt>
                <c:pt idx="588">
                  <c:v>0.9305984053788362</c:v>
                </c:pt>
                <c:pt idx="589">
                  <c:v>0.93087071339565297</c:v>
                </c:pt>
                <c:pt idx="590">
                  <c:v>0.93215312631317859</c:v>
                </c:pt>
                <c:pt idx="591">
                  <c:v>0.93329793232734559</c:v>
                </c:pt>
                <c:pt idx="592">
                  <c:v>0.93481863444877999</c:v>
                </c:pt>
                <c:pt idx="593">
                  <c:v>0.93629711746341648</c:v>
                </c:pt>
                <c:pt idx="594">
                  <c:v>0.93777560047805308</c:v>
                </c:pt>
                <c:pt idx="595">
                  <c:v>0.93941023128176182</c:v>
                </c:pt>
                <c:pt idx="596">
                  <c:v>0.94104486208547045</c:v>
                </c:pt>
                <c:pt idx="597">
                  <c:v>0.94137153798507323</c:v>
                </c:pt>
                <c:pt idx="598">
                  <c:v>0.94151798559007827</c:v>
                </c:pt>
                <c:pt idx="599">
                  <c:v>0.94339220325703976</c:v>
                </c:pt>
                <c:pt idx="600">
                  <c:v>0.944568283430956</c:v>
                </c:pt>
                <c:pt idx="601">
                  <c:v>0.94574436360487235</c:v>
                </c:pt>
                <c:pt idx="602">
                  <c:v>0.94714346413811046</c:v>
                </c:pt>
                <c:pt idx="603">
                  <c:v>0.94730332430866027</c:v>
                </c:pt>
                <c:pt idx="604">
                  <c:v>0.94870242484189848</c:v>
                </c:pt>
                <c:pt idx="605">
                  <c:v>0.9502456492295972</c:v>
                </c:pt>
                <c:pt idx="606">
                  <c:v>0.95180115208581639</c:v>
                </c:pt>
                <c:pt idx="607">
                  <c:v>0.9533566549420357</c:v>
                </c:pt>
                <c:pt idx="608">
                  <c:v>0.95562773760822084</c:v>
                </c:pt>
                <c:pt idx="609">
                  <c:v>0.95764129889232141</c:v>
                </c:pt>
                <c:pt idx="610">
                  <c:v>0.95839182174040216</c:v>
                </c:pt>
                <c:pt idx="611">
                  <c:v>0.95938294529362966</c:v>
                </c:pt>
                <c:pt idx="612">
                  <c:v>0.95938946850873807</c:v>
                </c:pt>
                <c:pt idx="613">
                  <c:v>0.95991371394583469</c:v>
                </c:pt>
                <c:pt idx="614">
                  <c:v>0.96047396193223966</c:v>
                </c:pt>
                <c:pt idx="615">
                  <c:v>0.96103420991864474</c:v>
                </c:pt>
                <c:pt idx="616">
                  <c:v>0.9619304045427729</c:v>
                </c:pt>
                <c:pt idx="617">
                  <c:v>0.9627935009918831</c:v>
                </c:pt>
                <c:pt idx="618">
                  <c:v>0.96350479686149848</c:v>
                </c:pt>
                <c:pt idx="619">
                  <c:v>0.96421609273111375</c:v>
                </c:pt>
                <c:pt idx="620">
                  <c:v>0.9651378945454403</c:v>
                </c:pt>
                <c:pt idx="621">
                  <c:v>0.96635965665181478</c:v>
                </c:pt>
                <c:pt idx="622">
                  <c:v>0.96740012945952236</c:v>
                </c:pt>
                <c:pt idx="623">
                  <c:v>0.96878385967678493</c:v>
                </c:pt>
                <c:pt idx="624">
                  <c:v>0.9701675898940475</c:v>
                </c:pt>
                <c:pt idx="625">
                  <c:v>0.97127018169120505</c:v>
                </c:pt>
                <c:pt idx="626">
                  <c:v>0.9723727734883626</c:v>
                </c:pt>
                <c:pt idx="627">
                  <c:v>0.9737808798860621</c:v>
                </c:pt>
                <c:pt idx="628">
                  <c:v>0.97524761120478309</c:v>
                </c:pt>
                <c:pt idx="629">
                  <c:v>0.97679029738461531</c:v>
                </c:pt>
                <c:pt idx="630">
                  <c:v>0.97786342629679923</c:v>
                </c:pt>
                <c:pt idx="631">
                  <c:v>0.97789556138493394</c:v>
                </c:pt>
                <c:pt idx="632">
                  <c:v>0.9784806914406794</c:v>
                </c:pt>
                <c:pt idx="633">
                  <c:v>0.97906582149642485</c:v>
                </c:pt>
                <c:pt idx="634">
                  <c:v>0.98009458743035793</c:v>
                </c:pt>
                <c:pt idx="635">
                  <c:v>0.98073689238064821</c:v>
                </c:pt>
                <c:pt idx="636">
                  <c:v>0.98137919733093848</c:v>
                </c:pt>
                <c:pt idx="637">
                  <c:v>0.98202714803318181</c:v>
                </c:pt>
                <c:pt idx="638">
                  <c:v>0.98262744338424113</c:v>
                </c:pt>
                <c:pt idx="639">
                  <c:v>0.98347740773801451</c:v>
                </c:pt>
                <c:pt idx="640">
                  <c:v>0.9835176641742388</c:v>
                </c:pt>
                <c:pt idx="641">
                  <c:v>0.98420210721592105</c:v>
                </c:pt>
                <c:pt idx="642">
                  <c:v>0.98496705397687578</c:v>
                </c:pt>
                <c:pt idx="643">
                  <c:v>0.9857320007378304</c:v>
                </c:pt>
                <c:pt idx="644">
                  <c:v>0.98610514714486064</c:v>
                </c:pt>
                <c:pt idx="645">
                  <c:v>0.98615011312619405</c:v>
                </c:pt>
                <c:pt idx="646">
                  <c:v>0.98704359113618179</c:v>
                </c:pt>
                <c:pt idx="647">
                  <c:v>0.98752558343388419</c:v>
                </c:pt>
                <c:pt idx="648">
                  <c:v>0.98913556038781447</c:v>
                </c:pt>
                <c:pt idx="649">
                  <c:v>0.99019458445685882</c:v>
                </c:pt>
                <c:pt idx="650">
                  <c:v>0.99211165677066204</c:v>
                </c:pt>
                <c:pt idx="651">
                  <c:v>0.99402872908446527</c:v>
                </c:pt>
                <c:pt idx="652">
                  <c:v>0.99406648989076962</c:v>
                </c:pt>
                <c:pt idx="653">
                  <c:v>0.99457715774299926</c:v>
                </c:pt>
                <c:pt idx="654">
                  <c:v>0.99568560759502434</c:v>
                </c:pt>
                <c:pt idx="655">
                  <c:v>0.99665090645077048</c:v>
                </c:pt>
                <c:pt idx="656">
                  <c:v>0.99756489424241912</c:v>
                </c:pt>
                <c:pt idx="657">
                  <c:v>0.99826295417216093</c:v>
                </c:pt>
                <c:pt idx="658">
                  <c:v>0.99939483595667067</c:v>
                </c:pt>
                <c:pt idx="659">
                  <c:v>1.0012571209172407</c:v>
                </c:pt>
                <c:pt idx="660">
                  <c:v>1.003119405877811</c:v>
                </c:pt>
                <c:pt idx="661">
                  <c:v>1.0052481945962817</c:v>
                </c:pt>
                <c:pt idx="662">
                  <c:v>1.0073769833147526</c:v>
                </c:pt>
                <c:pt idx="663">
                  <c:v>1.0083089829981327</c:v>
                </c:pt>
                <c:pt idx="664">
                  <c:v>1.0088905883442472</c:v>
                </c:pt>
                <c:pt idx="665">
                  <c:v>1.0094721936903619</c:v>
                </c:pt>
                <c:pt idx="666">
                  <c:v>1.0108499305943648</c:v>
                </c:pt>
                <c:pt idx="667">
                  <c:v>1.0109752124134037</c:v>
                </c:pt>
                <c:pt idx="668">
                  <c:v>1.0117987162123123</c:v>
                </c:pt>
                <c:pt idx="669">
                  <c:v>1.012355066584768</c:v>
                </c:pt>
                <c:pt idx="670">
                  <c:v>1.0130097149726418</c:v>
                </c:pt>
                <c:pt idx="671">
                  <c:v>1.014457484420251</c:v>
                </c:pt>
                <c:pt idx="672">
                  <c:v>1.01542905319896</c:v>
                </c:pt>
                <c:pt idx="673">
                  <c:v>1.0166276005269201</c:v>
                </c:pt>
                <c:pt idx="674">
                  <c:v>1.01782614785488</c:v>
                </c:pt>
                <c:pt idx="675">
                  <c:v>1.0191968860256451</c:v>
                </c:pt>
                <c:pt idx="676">
                  <c:v>1.0212380522958657</c:v>
                </c:pt>
                <c:pt idx="677">
                  <c:v>1.0234379954718882</c:v>
                </c:pt>
                <c:pt idx="678">
                  <c:v>1.0242481520799576</c:v>
                </c:pt>
                <c:pt idx="679">
                  <c:v>1.0247851667939514</c:v>
                </c:pt>
                <c:pt idx="680">
                  <c:v>1.0264230842419244</c:v>
                </c:pt>
                <c:pt idx="681">
                  <c:v>1.0280610016898977</c:v>
                </c:pt>
                <c:pt idx="682">
                  <c:v>1.028130005614625</c:v>
                </c:pt>
                <c:pt idx="683">
                  <c:v>1.028994660438211</c:v>
                </c:pt>
                <c:pt idx="684">
                  <c:v>1.0297739700641897</c:v>
                </c:pt>
                <c:pt idx="685">
                  <c:v>1.0305532796901684</c:v>
                </c:pt>
                <c:pt idx="686">
                  <c:v>1.0310808300778822</c:v>
                </c:pt>
                <c:pt idx="687">
                  <c:v>1.0322384501193409</c:v>
                </c:pt>
                <c:pt idx="688">
                  <c:v>1.033011707023338</c:v>
                </c:pt>
                <c:pt idx="689">
                  <c:v>1.0330342815043749</c:v>
                </c:pt>
                <c:pt idx="690">
                  <c:v>1.0333960701607996</c:v>
                </c:pt>
                <c:pt idx="691">
                  <c:v>1.0334522161384423</c:v>
                </c:pt>
                <c:pt idx="692">
                  <c:v>1.0338255473805797</c:v>
                </c:pt>
                <c:pt idx="693">
                  <c:v>1.0340135823604133</c:v>
                </c:pt>
                <c:pt idx="694">
                  <c:v>1.0349137421918135</c:v>
                </c:pt>
                <c:pt idx="695">
                  <c:v>1.0357092962469217</c:v>
                </c:pt>
                <c:pt idx="696">
                  <c:v>1.0367129003587696</c:v>
                </c:pt>
                <c:pt idx="697">
                  <c:v>1.037916502337213</c:v>
                </c:pt>
                <c:pt idx="698">
                  <c:v>1.0391201043156562</c:v>
                </c:pt>
                <c:pt idx="699">
                  <c:v>1.0407236944332168</c:v>
                </c:pt>
                <c:pt idx="700">
                  <c:v>1.0415045566056613</c:v>
                </c:pt>
                <c:pt idx="701">
                  <c:v>1.0423258553196986</c:v>
                </c:pt>
                <c:pt idx="702">
                  <c:v>1.0434741201693261</c:v>
                </c:pt>
                <c:pt idx="703">
                  <c:v>1.043830859641786</c:v>
                </c:pt>
                <c:pt idx="704">
                  <c:v>1.0448824028422434</c:v>
                </c:pt>
                <c:pt idx="705">
                  <c:v>1.0459339460427011</c:v>
                </c:pt>
                <c:pt idx="706">
                  <c:v>1.0471819306109791</c:v>
                </c:pt>
                <c:pt idx="707">
                  <c:v>1.0478155080284233</c:v>
                </c:pt>
                <c:pt idx="708">
                  <c:v>1.0484490854458677</c:v>
                </c:pt>
                <c:pt idx="709">
                  <c:v>1.0484670662907538</c:v>
                </c:pt>
                <c:pt idx="710">
                  <c:v>1.0497290838013094</c:v>
                </c:pt>
                <c:pt idx="711">
                  <c:v>1.0503809562242694</c:v>
                </c:pt>
                <c:pt idx="712">
                  <c:v>1.0511723377776367</c:v>
                </c:pt>
                <c:pt idx="713">
                  <c:v>1.0519637193310041</c:v>
                </c:pt>
                <c:pt idx="714">
                  <c:v>1.0537805433433365</c:v>
                </c:pt>
                <c:pt idx="715">
                  <c:v>1.0543795273728944</c:v>
                </c:pt>
                <c:pt idx="716">
                  <c:v>1.0554995127767324</c:v>
                </c:pt>
                <c:pt idx="717">
                  <c:v>1.0560782733476823</c:v>
                </c:pt>
                <c:pt idx="718">
                  <c:v>1.0576477090324516</c:v>
                </c:pt>
                <c:pt idx="719">
                  <c:v>1.0592171447172209</c:v>
                </c:pt>
                <c:pt idx="720">
                  <c:v>1.0597876863429945</c:v>
                </c:pt>
                <c:pt idx="721">
                  <c:v>1.0606720948026136</c:v>
                </c:pt>
                <c:pt idx="722">
                  <c:v>1.0607875787494359</c:v>
                </c:pt>
                <c:pt idx="723">
                  <c:v>1.0613390305031229</c:v>
                </c:pt>
                <c:pt idx="724">
                  <c:v>1.0628238655709559</c:v>
                </c:pt>
                <c:pt idx="725">
                  <c:v>1.0639085059502611</c:v>
                </c:pt>
                <c:pt idx="726">
                  <c:v>1.0640897680211949</c:v>
                </c:pt>
                <c:pt idx="727">
                  <c:v>1.0649200760876691</c:v>
                </c:pt>
                <c:pt idx="728">
                  <c:v>1.0657503841541431</c:v>
                </c:pt>
                <c:pt idx="729">
                  <c:v>1.0666293592806215</c:v>
                </c:pt>
                <c:pt idx="730">
                  <c:v>1.067520374192132</c:v>
                </c:pt>
                <c:pt idx="731">
                  <c:v>1.0684113891036422</c:v>
                </c:pt>
                <c:pt idx="732">
                  <c:v>1.0685739915266081</c:v>
                </c:pt>
                <c:pt idx="733">
                  <c:v>1.0694768335007958</c:v>
                </c:pt>
                <c:pt idx="734">
                  <c:v>1.0699996598368442</c:v>
                </c:pt>
                <c:pt idx="735">
                  <c:v>1.071696633266078</c:v>
                </c:pt>
                <c:pt idx="736">
                  <c:v>1.0732541936746349</c:v>
                </c:pt>
                <c:pt idx="737">
                  <c:v>1.0741399146340511</c:v>
                </c:pt>
                <c:pt idx="738">
                  <c:v>1.0749354110851332</c:v>
                </c:pt>
                <c:pt idx="739">
                  <c:v>1.0755379142612218</c:v>
                </c:pt>
                <c:pt idx="740">
                  <c:v>1.0761404174373106</c:v>
                </c:pt>
                <c:pt idx="741">
                  <c:v>1.0768008114701069</c:v>
                </c:pt>
                <c:pt idx="742">
                  <c:v>1.0775885648225192</c:v>
                </c:pt>
                <c:pt idx="743">
                  <c:v>1.0783763181749317</c:v>
                </c:pt>
                <c:pt idx="744">
                  <c:v>1.0789634872972966</c:v>
                </c:pt>
                <c:pt idx="745">
                  <c:v>1.079438358473557</c:v>
                </c:pt>
                <c:pt idx="746">
                  <c:v>1.0803929829404311</c:v>
                </c:pt>
                <c:pt idx="747">
                  <c:v>1.081660272349362</c:v>
                </c:pt>
                <c:pt idx="748">
                  <c:v>1.0830686038318607</c:v>
                </c:pt>
                <c:pt idx="749">
                  <c:v>1.083574170605452</c:v>
                </c:pt>
                <c:pt idx="750">
                  <c:v>1.0838054252057163</c:v>
                </c:pt>
                <c:pt idx="751">
                  <c:v>1.0847830751786629</c:v>
                </c:pt>
                <c:pt idx="752">
                  <c:v>1.0847844903584984</c:v>
                </c:pt>
                <c:pt idx="753">
                  <c:v>1.0849961372658059</c:v>
                </c:pt>
                <c:pt idx="754">
                  <c:v>1.0850405525609299</c:v>
                </c:pt>
                <c:pt idx="755">
                  <c:v>1.0853231455082142</c:v>
                </c:pt>
                <c:pt idx="756">
                  <c:v>1.0859152487858579</c:v>
                </c:pt>
                <c:pt idx="757">
                  <c:v>1.0863048056706235</c:v>
                </c:pt>
                <c:pt idx="758">
                  <c:v>1.0868475219441784</c:v>
                </c:pt>
                <c:pt idx="759">
                  <c:v>1.0873902382177336</c:v>
                </c:pt>
                <c:pt idx="760">
                  <c:v>1.0879846132629447</c:v>
                </c:pt>
                <c:pt idx="761">
                  <c:v>1.0887370175233593</c:v>
                </c:pt>
                <c:pt idx="762">
                  <c:v>1.089399905944312</c:v>
                </c:pt>
                <c:pt idx="763">
                  <c:v>1.0901098654695132</c:v>
                </c:pt>
                <c:pt idx="764">
                  <c:v>1.0907266998980885</c:v>
                </c:pt>
                <c:pt idx="765">
                  <c:v>1.0920613554092469</c:v>
                </c:pt>
                <c:pt idx="766">
                  <c:v>1.0933507113407055</c:v>
                </c:pt>
                <c:pt idx="767">
                  <c:v>1.0943553789263523</c:v>
                </c:pt>
                <c:pt idx="768">
                  <c:v>1.096302518207166</c:v>
                </c:pt>
                <c:pt idx="769">
                  <c:v>1.0964194873830786</c:v>
                </c:pt>
                <c:pt idx="770">
                  <c:v>1.097411581793869</c:v>
                </c:pt>
                <c:pt idx="771">
                  <c:v>1.0974336732206522</c:v>
                </c:pt>
                <c:pt idx="772">
                  <c:v>1.0975264485677083</c:v>
                </c:pt>
                <c:pt idx="773">
                  <c:v>1.0975419767725247</c:v>
                </c:pt>
                <c:pt idx="774">
                  <c:v>1.0982528763071255</c:v>
                </c:pt>
                <c:pt idx="775">
                  <c:v>1.0986305242721681</c:v>
                </c:pt>
                <c:pt idx="776">
                  <c:v>1.0992751487703234</c:v>
                </c:pt>
                <c:pt idx="777">
                  <c:v>1.1004389755814163</c:v>
                </c:pt>
                <c:pt idx="778">
                  <c:v>1.1014133947866935</c:v>
                </c:pt>
                <c:pt idx="779">
                  <c:v>1.1023878139919705</c:v>
                </c:pt>
                <c:pt idx="780">
                  <c:v>1.1046394092120506</c:v>
                </c:pt>
                <c:pt idx="781">
                  <c:v>1.1079968811461218</c:v>
                </c:pt>
                <c:pt idx="782">
                  <c:v>1.1103489860285212</c:v>
                </c:pt>
                <c:pt idx="783">
                  <c:v>1.1109872124537274</c:v>
                </c:pt>
                <c:pt idx="784">
                  <c:v>1.1119444683470108</c:v>
                </c:pt>
                <c:pt idx="785">
                  <c:v>1.1129017242402941</c:v>
                </c:pt>
                <c:pt idx="786">
                  <c:v>1.1149755972513447</c:v>
                </c:pt>
                <c:pt idx="787">
                  <c:v>1.1179953110162859</c:v>
                </c:pt>
                <c:pt idx="788">
                  <c:v>1.1197723854636705</c:v>
                </c:pt>
                <c:pt idx="789">
                  <c:v>1.1198351241068707</c:v>
                </c:pt>
                <c:pt idx="790">
                  <c:v>1.1214494566591802</c:v>
                </c:pt>
                <c:pt idx="791">
                  <c:v>1.1226840017046089</c:v>
                </c:pt>
                <c:pt idx="792">
                  <c:v>1.123746895748708</c:v>
                </c:pt>
                <c:pt idx="793">
                  <c:v>1.1248097897928071</c:v>
                </c:pt>
                <c:pt idx="794">
                  <c:v>1.1261082007956726</c:v>
                </c:pt>
                <c:pt idx="795">
                  <c:v>1.1288335497980868</c:v>
                </c:pt>
                <c:pt idx="796">
                  <c:v>1.1315588988005012</c:v>
                </c:pt>
                <c:pt idx="797">
                  <c:v>1.1316406176128873</c:v>
                </c:pt>
                <c:pt idx="798">
                  <c:v>1.1316877054754231</c:v>
                </c:pt>
                <c:pt idx="799">
                  <c:v>1.1338813669400083</c:v>
                </c:pt>
                <c:pt idx="800">
                  <c:v>1.1344982260244865</c:v>
                </c:pt>
                <c:pt idx="801">
                  <c:v>1.1345346728988268</c:v>
                </c:pt>
                <c:pt idx="802">
                  <c:v>1.1346290851853511</c:v>
                </c:pt>
                <c:pt idx="803">
                  <c:v>1.1346663862411623</c:v>
                </c:pt>
                <c:pt idx="804">
                  <c:v>1.1347219718247652</c:v>
                </c:pt>
                <c:pt idx="805">
                  <c:v>1.1347244087358315</c:v>
                </c:pt>
                <c:pt idx="806">
                  <c:v>1.1351197343733577</c:v>
                </c:pt>
                <c:pt idx="807">
                  <c:v>1.1351427564604415</c:v>
                </c:pt>
                <c:pt idx="808">
                  <c:v>1.1353719886833871</c:v>
                </c:pt>
                <c:pt idx="809">
                  <c:v>1.13585531729239</c:v>
                </c:pt>
                <c:pt idx="810">
                  <c:v>1.1361765939218027</c:v>
                </c:pt>
                <c:pt idx="811">
                  <c:v>1.1367016208613361</c:v>
                </c:pt>
                <c:pt idx="812">
                  <c:v>1.137741350862715</c:v>
                </c:pt>
                <c:pt idx="813">
                  <c:v>1.1378634882663134</c:v>
                </c:pt>
                <c:pt idx="814">
                  <c:v>1.138441273263759</c:v>
                </c:pt>
                <c:pt idx="815">
                  <c:v>1.1390190582612048</c:v>
                </c:pt>
                <c:pt idx="816">
                  <c:v>1.1390775647897411</c:v>
                </c:pt>
                <c:pt idx="817">
                  <c:v>1.13943394087255</c:v>
                </c:pt>
                <c:pt idx="818">
                  <c:v>1.1397903169553589</c:v>
                </c:pt>
                <c:pt idx="819">
                  <c:v>1.1410605033928598</c:v>
                </c:pt>
                <c:pt idx="820">
                  <c:v>1.1422757518539826</c:v>
                </c:pt>
                <c:pt idx="821">
                  <c:v>1.142725010163806</c:v>
                </c:pt>
                <c:pt idx="822">
                  <c:v>1.1430251344652087</c:v>
                </c:pt>
                <c:pt idx="823">
                  <c:v>1.1438732183145153</c:v>
                </c:pt>
                <c:pt idx="824">
                  <c:v>1.1455788487306349</c:v>
                </c:pt>
                <c:pt idx="825">
                  <c:v>1.1466830732535434</c:v>
                </c:pt>
                <c:pt idx="826">
                  <c:v>1.1477865945575414</c:v>
                </c:pt>
                <c:pt idx="827">
                  <c:v>1.1486343213087982</c:v>
                </c:pt>
                <c:pt idx="828">
                  <c:v>1.1495854932290537</c:v>
                </c:pt>
                <c:pt idx="829">
                  <c:v>1.1502980449464586</c:v>
                </c:pt>
                <c:pt idx="830">
                  <c:v>1.1508668799477595</c:v>
                </c:pt>
                <c:pt idx="831">
                  <c:v>1.1513446947987434</c:v>
                </c:pt>
                <c:pt idx="832">
                  <c:v>1.1521726095069338</c:v>
                </c:pt>
                <c:pt idx="833">
                  <c:v>1.1528184875763126</c:v>
                </c:pt>
                <c:pt idx="834">
                  <c:v>1.1533795785048493</c:v>
                </c:pt>
                <c:pt idx="835">
                  <c:v>1.1542181784162919</c:v>
                </c:pt>
                <c:pt idx="836">
                  <c:v>1.1550567783277343</c:v>
                </c:pt>
                <c:pt idx="837">
                  <c:v>1.1570457100067977</c:v>
                </c:pt>
                <c:pt idx="838">
                  <c:v>1.1590346416858612</c:v>
                </c:pt>
                <c:pt idx="839">
                  <c:v>1.1598658465262917</c:v>
                </c:pt>
                <c:pt idx="840">
                  <c:v>1.1605711515192632</c:v>
                </c:pt>
                <c:pt idx="841">
                  <c:v>1.1609910055774229</c:v>
                </c:pt>
                <c:pt idx="842">
                  <c:v>1.1620385248020844</c:v>
                </c:pt>
                <c:pt idx="843">
                  <c:v>1.1631318788064851</c:v>
                </c:pt>
                <c:pt idx="844">
                  <c:v>1.1642252328108857</c:v>
                </c:pt>
                <c:pt idx="845">
                  <c:v>1.1658066721702063</c:v>
                </c:pt>
                <c:pt idx="846">
                  <c:v>1.1665798357625803</c:v>
                </c:pt>
                <c:pt idx="847">
                  <c:v>1.1673529993549541</c:v>
                </c:pt>
                <c:pt idx="848">
                  <c:v>1.1684396784145523</c:v>
                </c:pt>
                <c:pt idx="849">
                  <c:v>1.1701495728752127</c:v>
                </c:pt>
                <c:pt idx="850">
                  <c:v>1.1725153965723736</c:v>
                </c:pt>
                <c:pt idx="851">
                  <c:v>1.173424008190632</c:v>
                </c:pt>
                <c:pt idx="852">
                  <c:v>1.173483004776968</c:v>
                </c:pt>
                <c:pt idx="853">
                  <c:v>1.1742995951214323</c:v>
                </c:pt>
                <c:pt idx="854">
                  <c:v>1.1751161854658965</c:v>
                </c:pt>
                <c:pt idx="855">
                  <c:v>1.1762287696561329</c:v>
                </c:pt>
                <c:pt idx="856">
                  <c:v>1.1790457185412999</c:v>
                </c:pt>
                <c:pt idx="857">
                  <c:v>1.1817305571585894</c:v>
                </c:pt>
                <c:pt idx="858">
                  <c:v>1.1820293127552226</c:v>
                </c:pt>
                <c:pt idx="859">
                  <c:v>1.1830209306737891</c:v>
                </c:pt>
                <c:pt idx="860">
                  <c:v>1.1830488442160465</c:v>
                </c:pt>
                <c:pt idx="861">
                  <c:v>1.1831751265349211</c:v>
                </c:pt>
                <c:pt idx="862">
                  <c:v>1.1833596348486566</c:v>
                </c:pt>
                <c:pt idx="863">
                  <c:v>1.183834734208606</c:v>
                </c:pt>
                <c:pt idx="864">
                  <c:v>1.1846554885997815</c:v>
                </c:pt>
                <c:pt idx="865">
                  <c:v>1.1851172071943681</c:v>
                </c:pt>
                <c:pt idx="866">
                  <c:v>1.1864346954474847</c:v>
                </c:pt>
                <c:pt idx="867">
                  <c:v>1.1871348485157445</c:v>
                </c:pt>
                <c:pt idx="868">
                  <c:v>1.18811677031219</c:v>
                </c:pt>
                <c:pt idx="869">
                  <c:v>1.1898725925910252</c:v>
                </c:pt>
                <c:pt idx="870">
                  <c:v>1.1899711778428819</c:v>
                </c:pt>
                <c:pt idx="871">
                  <c:v>1.190825014417922</c:v>
                </c:pt>
                <c:pt idx="872">
                  <c:v>1.1912759865158133</c:v>
                </c:pt>
                <c:pt idx="873">
                  <c:v>1.1927103156016932</c:v>
                </c:pt>
                <c:pt idx="874">
                  <c:v>1.1941446446875732</c:v>
                </c:pt>
                <c:pt idx="875">
                  <c:v>1.1954586563894043</c:v>
                </c:pt>
                <c:pt idx="876">
                  <c:v>1.1967726680912354</c:v>
                </c:pt>
                <c:pt idx="877">
                  <c:v>1.1993174860405702</c:v>
                </c:pt>
                <c:pt idx="878">
                  <c:v>1.1996433183909567</c:v>
                </c:pt>
                <c:pt idx="879">
                  <c:v>1.2017374300073693</c:v>
                </c:pt>
                <c:pt idx="880">
                  <c:v>1.2026739725167002</c:v>
                </c:pt>
                <c:pt idx="881">
                  <c:v>1.2043006199708692</c:v>
                </c:pt>
                <c:pt idx="882">
                  <c:v>1.2050277403852454</c:v>
                </c:pt>
                <c:pt idx="883">
                  <c:v>1.2050302165553526</c:v>
                </c:pt>
                <c:pt idx="884">
                  <c:v>1.2076229263538563</c:v>
                </c:pt>
                <c:pt idx="885">
                  <c:v>1.2090403014945763</c:v>
                </c:pt>
                <c:pt idx="886">
                  <c:v>1.210373532316751</c:v>
                </c:pt>
                <c:pt idx="887">
                  <c:v>1.2117067631389256</c:v>
                </c:pt>
                <c:pt idx="888">
                  <c:v>1.2135074141593996</c:v>
                </c:pt>
                <c:pt idx="889">
                  <c:v>1.2142440936604031</c:v>
                </c:pt>
                <c:pt idx="890">
                  <c:v>1.2150053159699397</c:v>
                </c:pt>
                <c:pt idx="891">
                  <c:v>1.215766538279476</c:v>
                </c:pt>
                <c:pt idx="892">
                  <c:v>1.2167421052494534</c:v>
                </c:pt>
                <c:pt idx="893">
                  <c:v>1.2171600119079704</c:v>
                </c:pt>
                <c:pt idx="894">
                  <c:v>1.2174290526354754</c:v>
                </c:pt>
                <c:pt idx="895">
                  <c:v>1.2182244535728737</c:v>
                </c:pt>
                <c:pt idx="896">
                  <c:v>1.2186739043836241</c:v>
                </c:pt>
                <c:pt idx="897">
                  <c:v>1.2194693053210224</c:v>
                </c:pt>
                <c:pt idx="898">
                  <c:v>1.2219630067326404</c:v>
                </c:pt>
                <c:pt idx="899">
                  <c:v>1.2235965590234157</c:v>
                </c:pt>
                <c:pt idx="900">
                  <c:v>1.2246911811938992</c:v>
                </c:pt>
                <c:pt idx="901">
                  <c:v>1.2257858033643829</c:v>
                </c:pt>
                <c:pt idx="902">
                  <c:v>1.2271898353872477</c:v>
                </c:pt>
                <c:pt idx="903">
                  <c:v>1.2285938674101122</c:v>
                </c:pt>
                <c:pt idx="904">
                  <c:v>1.2306065133876272</c:v>
                </c:pt>
                <c:pt idx="905">
                  <c:v>1.2338933118791491</c:v>
                </c:pt>
                <c:pt idx="906">
                  <c:v>1.2358534921043449</c:v>
                </c:pt>
                <c:pt idx="907">
                  <c:v>1.2365796847420709</c:v>
                </c:pt>
                <c:pt idx="908">
                  <c:v>1.236810214927903</c:v>
                </c:pt>
                <c:pt idx="909">
                  <c:v>1.2369493435047292</c:v>
                </c:pt>
                <c:pt idx="910">
                  <c:v>1.2370360905980622</c:v>
                </c:pt>
                <c:pt idx="911">
                  <c:v>1.2381129611669868</c:v>
                </c:pt>
                <c:pt idx="912">
                  <c:v>1.2384797561417022</c:v>
                </c:pt>
                <c:pt idx="913">
                  <c:v>1.2400701474067237</c:v>
                </c:pt>
                <c:pt idx="914">
                  <c:v>1.2401983566968529</c:v>
                </c:pt>
                <c:pt idx="915">
                  <c:v>1.2404727958253137</c:v>
                </c:pt>
                <c:pt idx="916">
                  <c:v>1.2411164087222681</c:v>
                </c:pt>
                <c:pt idx="917">
                  <c:v>1.2417600216192228</c:v>
                </c:pt>
                <c:pt idx="918">
                  <c:v>1.2424231836034192</c:v>
                </c:pt>
                <c:pt idx="919">
                  <c:v>1.2440028685110587</c:v>
                </c:pt>
                <c:pt idx="920">
                  <c:v>1.2450106677302608</c:v>
                </c:pt>
                <c:pt idx="921">
                  <c:v>1.246932681136661</c:v>
                </c:pt>
                <c:pt idx="922">
                  <c:v>1.2488546945430614</c:v>
                </c:pt>
                <c:pt idx="923">
                  <c:v>1.2501106988749018</c:v>
                </c:pt>
                <c:pt idx="924">
                  <c:v>1.2505968328261816</c:v>
                </c:pt>
                <c:pt idx="925">
                  <c:v>1.2506266049985533</c:v>
                </c:pt>
                <c:pt idx="926">
                  <c:v>1.2508434493453415</c:v>
                </c:pt>
                <c:pt idx="927">
                  <c:v>1.2510602936921296</c:v>
                </c:pt>
                <c:pt idx="928">
                  <c:v>1.2513796262387875</c:v>
                </c:pt>
                <c:pt idx="929">
                  <c:v>1.2523005194575698</c:v>
                </c:pt>
                <c:pt idx="930">
                  <c:v>1.2542411203737611</c:v>
                </c:pt>
                <c:pt idx="931">
                  <c:v>1.2561817212899526</c:v>
                </c:pt>
                <c:pt idx="932">
                  <c:v>1.2574548587092647</c:v>
                </c:pt>
                <c:pt idx="933">
                  <c:v>1.2578802337497472</c:v>
                </c:pt>
                <c:pt idx="934">
                  <c:v>1.2584356208228402</c:v>
                </c:pt>
                <c:pt idx="935">
                  <c:v>1.2589910078959332</c:v>
                </c:pt>
                <c:pt idx="936">
                  <c:v>1.2594440053155025</c:v>
                </c:pt>
                <c:pt idx="937">
                  <c:v>1.2598970027350718</c:v>
                </c:pt>
                <c:pt idx="938">
                  <c:v>1.2602955460575995</c:v>
                </c:pt>
                <c:pt idx="939">
                  <c:v>1.2604325098627143</c:v>
                </c:pt>
                <c:pt idx="940">
                  <c:v>1.2613504316878539</c:v>
                </c:pt>
                <c:pt idx="941">
                  <c:v>1.2621227319842137</c:v>
                </c:pt>
                <c:pt idx="942">
                  <c:v>1.2642627353303961</c:v>
                </c:pt>
                <c:pt idx="943">
                  <c:v>1.265534807694731</c:v>
                </c:pt>
                <c:pt idx="944">
                  <c:v>1.2677735742678244</c:v>
                </c:pt>
                <c:pt idx="945">
                  <c:v>1.2702285308335666</c:v>
                </c:pt>
                <c:pt idx="946">
                  <c:v>1.2736730832330607</c:v>
                </c:pt>
                <c:pt idx="947">
                  <c:v>1.274469951087678</c:v>
                </c:pt>
                <c:pt idx="948">
                  <c:v>1.2749644858417688</c:v>
                </c:pt>
                <c:pt idx="949">
                  <c:v>1.2749853889202629</c:v>
                </c:pt>
                <c:pt idx="950">
                  <c:v>1.2753859110700863</c:v>
                </c:pt>
                <c:pt idx="951">
                  <c:v>1.2762248472262312</c:v>
                </c:pt>
                <c:pt idx="952">
                  <c:v>1.2763788163523984</c:v>
                </c:pt>
                <c:pt idx="953">
                  <c:v>1.2769255283833654</c:v>
                </c:pt>
                <c:pt idx="954">
                  <c:v>1.2775707789510489</c:v>
                </c:pt>
                <c:pt idx="955">
                  <c:v>1.2784856754182665</c:v>
                </c:pt>
                <c:pt idx="956">
                  <c:v>1.2788958749395829</c:v>
                </c:pt>
                <c:pt idx="957">
                  <c:v>1.2793470165795751</c:v>
                </c:pt>
                <c:pt idx="958">
                  <c:v>1.2796190777531378</c:v>
                </c:pt>
                <c:pt idx="959">
                  <c:v>1.2800702193931297</c:v>
                </c:pt>
                <c:pt idx="960">
                  <c:v>1.2809236579471164</c:v>
                </c:pt>
                <c:pt idx="961">
                  <c:v>1.2817770965011031</c:v>
                </c:pt>
                <c:pt idx="962">
                  <c:v>1.2825116214349315</c:v>
                </c:pt>
                <c:pt idx="963">
                  <c:v>1.2830596200045612</c:v>
                </c:pt>
                <c:pt idx="964">
                  <c:v>1.2839886394557025</c:v>
                </c:pt>
                <c:pt idx="965">
                  <c:v>1.2849102299605255</c:v>
                </c:pt>
                <c:pt idx="966">
                  <c:v>1.2858318204653483</c:v>
                </c:pt>
                <c:pt idx="967">
                  <c:v>1.2871717619316445</c:v>
                </c:pt>
                <c:pt idx="968">
                  <c:v>1.2882942593842746</c:v>
                </c:pt>
                <c:pt idx="969">
                  <c:v>1.2896342008505706</c:v>
                </c:pt>
                <c:pt idx="970">
                  <c:v>1.2918481523764354</c:v>
                </c:pt>
                <c:pt idx="971">
                  <c:v>1.2938297125669542</c:v>
                </c:pt>
                <c:pt idx="972">
                  <c:v>1.2946600464179561</c:v>
                </c:pt>
                <c:pt idx="973">
                  <c:v>1.2957549864357267</c:v>
                </c:pt>
                <c:pt idx="974">
                  <c:v>1.2958338014533122</c:v>
                </c:pt>
                <c:pt idx="975">
                  <c:v>1.2964059375198902</c:v>
                </c:pt>
                <c:pt idx="976">
                  <c:v>1.2975008775376611</c:v>
                </c:pt>
                <c:pt idx="977">
                  <c:v>1.299235851910931</c:v>
                </c:pt>
                <c:pt idx="978">
                  <c:v>1.2993037501998521</c:v>
                </c:pt>
                <c:pt idx="979">
                  <c:v>1.299926035053752</c:v>
                </c:pt>
                <c:pt idx="980">
                  <c:v>1.300548319907652</c:v>
                </c:pt>
                <c:pt idx="981">
                  <c:v>1.3025336452214806</c:v>
                </c:pt>
                <c:pt idx="982">
                  <c:v>1.3038994472446266</c:v>
                </c:pt>
                <c:pt idx="983">
                  <c:v>1.3062569732025817</c:v>
                </c:pt>
                <c:pt idx="984">
                  <c:v>1.3074205720673004</c:v>
                </c:pt>
                <c:pt idx="985">
                  <c:v>1.3079802992415648</c:v>
                </c:pt>
                <c:pt idx="986">
                  <c:v>1.3098220757008703</c:v>
                </c:pt>
                <c:pt idx="987">
                  <c:v>1.3100793588547794</c:v>
                </c:pt>
                <c:pt idx="988">
                  <c:v>1.3108772992591062</c:v>
                </c:pt>
                <c:pt idx="989">
                  <c:v>1.3118800783847218</c:v>
                </c:pt>
                <c:pt idx="990">
                  <c:v>1.3125762302594053</c:v>
                </c:pt>
                <c:pt idx="991">
                  <c:v>1.3133198828774471</c:v>
                </c:pt>
                <c:pt idx="992">
                  <c:v>1.3142883563648771</c:v>
                </c:pt>
                <c:pt idx="993">
                  <c:v>1.3153554773054741</c:v>
                </c:pt>
                <c:pt idx="994">
                  <c:v>1.3174230477048292</c:v>
                </c:pt>
                <c:pt idx="995">
                  <c:v>1.3194906181041841</c:v>
                </c:pt>
                <c:pt idx="996">
                  <c:v>1.3213697117180736</c:v>
                </c:pt>
                <c:pt idx="997">
                  <c:v>1.3229706836657391</c:v>
                </c:pt>
                <c:pt idx="998">
                  <c:v>1.3244791637333455</c:v>
                </c:pt>
                <c:pt idx="999">
                  <c:v>1.3252514053963953</c:v>
                </c:pt>
                <c:pt idx="1000">
                  <c:v>1.3262043323147077</c:v>
                </c:pt>
                <c:pt idx="1001">
                  <c:v>1.3271572592330199</c:v>
                </c:pt>
                <c:pt idx="1002">
                  <c:v>1.3292368725521697</c:v>
                </c:pt>
                <c:pt idx="1003">
                  <c:v>1.3313164858713193</c:v>
                </c:pt>
                <c:pt idx="1004">
                  <c:v>1.3344406919153753</c:v>
                </c:pt>
                <c:pt idx="1005">
                  <c:v>1.337564897959431</c:v>
                </c:pt>
                <c:pt idx="1006">
                  <c:v>1.3400122652478792</c:v>
                </c:pt>
                <c:pt idx="1007">
                  <c:v>1.3416795988022177</c:v>
                </c:pt>
                <c:pt idx="1008">
                  <c:v>1.3424396798373373</c:v>
                </c:pt>
                <c:pt idx="1009">
                  <c:v>1.3437259223229354</c:v>
                </c:pt>
                <c:pt idx="1010">
                  <c:v>1.3451908719787995</c:v>
                </c:pt>
                <c:pt idx="1011">
                  <c:v>1.3459782095998525</c:v>
                </c:pt>
                <c:pt idx="1012">
                  <c:v>1.3467655472209057</c:v>
                </c:pt>
                <c:pt idx="1013">
                  <c:v>1.3487752601918248</c:v>
                </c:pt>
                <c:pt idx="1014">
                  <c:v>1.3522309205267165</c:v>
                </c:pt>
                <c:pt idx="1015">
                  <c:v>1.3522743055555555</c:v>
                </c:pt>
                <c:pt idx="1016">
                  <c:v>1.3525922541071971</c:v>
                </c:pt>
                <c:pt idx="1017">
                  <c:v>1.3542781694674932</c:v>
                </c:pt>
                <c:pt idx="1018">
                  <c:v>1.3556010783104986</c:v>
                </c:pt>
                <c:pt idx="1019">
                  <c:v>1.3582525304787689</c:v>
                </c:pt>
                <c:pt idx="1020">
                  <c:v>1.3606656493770855</c:v>
                </c:pt>
                <c:pt idx="1021">
                  <c:v>1.3610702904451777</c:v>
                </c:pt>
                <c:pt idx="1022">
                  <c:v>1.3623434565850983</c:v>
                </c:pt>
                <c:pt idx="1023">
                  <c:v>1.3636166227250188</c:v>
                </c:pt>
                <c:pt idx="1024">
                  <c:v>1.3657870251657787</c:v>
                </c:pt>
                <c:pt idx="1025">
                  <c:v>1.3679574276065385</c:v>
                </c:pt>
                <c:pt idx="1026">
                  <c:v>1.3707445421318214</c:v>
                </c:pt>
                <c:pt idx="1027">
                  <c:v>1.372498285268192</c:v>
                </c:pt>
                <c:pt idx="1028">
                  <c:v>1.372952137230723</c:v>
                </c:pt>
                <c:pt idx="1029">
                  <c:v>1.3733952681830637</c:v>
                </c:pt>
                <c:pt idx="1030">
                  <c:v>1.3738383991354042</c:v>
                </c:pt>
                <c:pt idx="1031">
                  <c:v>1.3750854695891892</c:v>
                </c:pt>
                <c:pt idx="1032">
                  <c:v>1.3763325400429742</c:v>
                </c:pt>
                <c:pt idx="1033">
                  <c:v>1.3778421141207218</c:v>
                </c:pt>
                <c:pt idx="1034">
                  <c:v>1.3792920600650487</c:v>
                </c:pt>
                <c:pt idx="1035">
                  <c:v>1.3815103608562991</c:v>
                </c:pt>
                <c:pt idx="1036">
                  <c:v>1.3830415866082466</c:v>
                </c:pt>
                <c:pt idx="1037">
                  <c:v>1.3861142768131363</c:v>
                </c:pt>
                <c:pt idx="1038">
                  <c:v>1.3866005696190729</c:v>
                </c:pt>
                <c:pt idx="1039">
                  <c:v>1.3874559608019061</c:v>
                </c:pt>
                <c:pt idx="1040">
                  <c:v>1.389192566499114</c:v>
                </c:pt>
                <c:pt idx="1041">
                  <c:v>1.3905409483694369</c:v>
                </c:pt>
                <c:pt idx="1042">
                  <c:v>1.3919749495856188</c:v>
                </c:pt>
                <c:pt idx="1043">
                  <c:v>1.3934089508018008</c:v>
                </c:pt>
                <c:pt idx="1044">
                  <c:v>1.394649939639149</c:v>
                </c:pt>
                <c:pt idx="1045">
                  <c:v>1.3962411883280232</c:v>
                </c:pt>
                <c:pt idx="1046">
                  <c:v>1.3962518342584371</c:v>
                </c:pt>
                <c:pt idx="1047">
                  <c:v>1.3974429828397654</c:v>
                </c:pt>
                <c:pt idx="1048">
                  <c:v>1.3990843825235411</c:v>
                </c:pt>
                <c:pt idx="1049">
                  <c:v>1.4015791388242334</c:v>
                </c:pt>
                <c:pt idx="1050">
                  <c:v>1.403452828631357</c:v>
                </c:pt>
                <c:pt idx="1051">
                  <c:v>1.4034964344291776</c:v>
                </c:pt>
                <c:pt idx="1052">
                  <c:v>1.4061795741595604</c:v>
                </c:pt>
                <c:pt idx="1053">
                  <c:v>1.408619786368476</c:v>
                </c:pt>
                <c:pt idx="1054">
                  <c:v>1.4113029260988588</c:v>
                </c:pt>
                <c:pt idx="1055">
                  <c:v>1.4113929243247818</c:v>
                </c:pt>
                <c:pt idx="1056">
                  <c:v>1.4115636904896409</c:v>
                </c:pt>
                <c:pt idx="1057">
                  <c:v>1.4128317754439734</c:v>
                </c:pt>
                <c:pt idx="1058">
                  <c:v>1.4140998603983057</c:v>
                </c:pt>
                <c:pt idx="1059">
                  <c:v>1.4152833429392842</c:v>
                </c:pt>
                <c:pt idx="1060">
                  <c:v>1.4163472561289867</c:v>
                </c:pt>
                <c:pt idx="1061">
                  <c:v>1.4174021375427643</c:v>
                </c:pt>
                <c:pt idx="1062">
                  <c:v>1.4184315435781523</c:v>
                </c:pt>
                <c:pt idx="1063">
                  <c:v>1.4194609496135402</c:v>
                </c:pt>
                <c:pt idx="1064">
                  <c:v>1.4219867554224199</c:v>
                </c:pt>
                <c:pt idx="1065">
                  <c:v>1.4236935177362628</c:v>
                </c:pt>
                <c:pt idx="1066">
                  <c:v>1.424453675462692</c:v>
                </c:pt>
                <c:pt idx="1067">
                  <c:v>1.4252138331891211</c:v>
                </c:pt>
                <c:pt idx="1068">
                  <c:v>1.4270615877625015</c:v>
                </c:pt>
                <c:pt idx="1069">
                  <c:v>1.4290927865025069</c:v>
                </c:pt>
                <c:pt idx="1070">
                  <c:v>1.4307383542093965</c:v>
                </c:pt>
                <c:pt idx="1071">
                  <c:v>1.43374171997386</c:v>
                </c:pt>
                <c:pt idx="1072">
                  <c:v>1.4357530832042296</c:v>
                </c:pt>
                <c:pt idx="1073">
                  <c:v>1.4364955040260599</c:v>
                </c:pt>
                <c:pt idx="1074">
                  <c:v>1.437635509967804</c:v>
                </c:pt>
                <c:pt idx="1075">
                  <c:v>1.4387755159095481</c:v>
                </c:pt>
                <c:pt idx="1076">
                  <c:v>1.4394424258338081</c:v>
                </c:pt>
                <c:pt idx="1077">
                  <c:v>1.4396287752080847</c:v>
                </c:pt>
                <c:pt idx="1078">
                  <c:v>1.4416998925473954</c:v>
                </c:pt>
                <c:pt idx="1079">
                  <c:v>1.4431905898341426</c:v>
                </c:pt>
                <c:pt idx="1080">
                  <c:v>1.4444397681289249</c:v>
                </c:pt>
                <c:pt idx="1081">
                  <c:v>1.4456889464237073</c:v>
                </c:pt>
                <c:pt idx="1082">
                  <c:v>1.4467763806051679</c:v>
                </c:pt>
                <c:pt idx="1083">
                  <c:v>1.4478638147866285</c:v>
                </c:pt>
                <c:pt idx="1084">
                  <c:v>1.4496058980182365</c:v>
                </c:pt>
                <c:pt idx="1085">
                  <c:v>1.4513479812498447</c:v>
                </c:pt>
                <c:pt idx="1086">
                  <c:v>1.4526954414667907</c:v>
                </c:pt>
                <c:pt idx="1087">
                  <c:v>1.4537177658522571</c:v>
                </c:pt>
                <c:pt idx="1088">
                  <c:v>1.4547400902377234</c:v>
                </c:pt>
                <c:pt idx="1089">
                  <c:v>1.4562974287265982</c:v>
                </c:pt>
                <c:pt idx="1090">
                  <c:v>1.4569925441372173</c:v>
                </c:pt>
                <c:pt idx="1091">
                  <c:v>1.4585129469274372</c:v>
                </c:pt>
                <c:pt idx="1092">
                  <c:v>1.4603991883137712</c:v>
                </c:pt>
                <c:pt idx="1093">
                  <c:v>1.4622854297001053</c:v>
                </c:pt>
                <c:pt idx="1094">
                  <c:v>1.4634950463887717</c:v>
                </c:pt>
                <c:pt idx="1095">
                  <c:v>1.464233763927111</c:v>
                </c:pt>
                <c:pt idx="1096">
                  <c:v>1.4649724814654501</c:v>
                </c:pt>
                <c:pt idx="1097">
                  <c:v>1.4662077171741812</c:v>
                </c:pt>
                <c:pt idx="1098">
                  <c:v>1.4674429528829125</c:v>
                </c:pt>
                <c:pt idx="1099">
                  <c:v>1.4688277048865954</c:v>
                </c:pt>
                <c:pt idx="1100">
                  <c:v>1.4705891910636866</c:v>
                </c:pt>
                <c:pt idx="1101">
                  <c:v>1.4723506772407779</c:v>
                </c:pt>
                <c:pt idx="1102">
                  <c:v>1.4736355656495801</c:v>
                </c:pt>
                <c:pt idx="1103">
                  <c:v>1.4757285818954309</c:v>
                </c:pt>
                <c:pt idx="1104">
                  <c:v>1.4778215981412817</c:v>
                </c:pt>
                <c:pt idx="1105">
                  <c:v>1.4780024134174541</c:v>
                </c:pt>
                <c:pt idx="1106">
                  <c:v>1.4800703854417359</c:v>
                </c:pt>
                <c:pt idx="1107">
                  <c:v>1.4821383574660179</c:v>
                </c:pt>
                <c:pt idx="1108">
                  <c:v>1.4842268329582833</c:v>
                </c:pt>
                <c:pt idx="1109">
                  <c:v>1.4873495225746323</c:v>
                </c:pt>
                <c:pt idx="1110">
                  <c:v>1.4904722121909812</c:v>
                </c:pt>
                <c:pt idx="1111">
                  <c:v>1.492217012864572</c:v>
                </c:pt>
                <c:pt idx="1112">
                  <c:v>1.4939618135381627</c:v>
                </c:pt>
                <c:pt idx="1113">
                  <c:v>1.4943857440931929</c:v>
                </c:pt>
                <c:pt idx="1114">
                  <c:v>1.4947721626775132</c:v>
                </c:pt>
                <c:pt idx="1115">
                  <c:v>1.4958262440645032</c:v>
                </c:pt>
                <c:pt idx="1116">
                  <c:v>1.4966629892891203</c:v>
                </c:pt>
                <c:pt idx="1117">
                  <c:v>1.4978237068294376</c:v>
                </c:pt>
                <c:pt idx="1118">
                  <c:v>1.5001076576775976</c:v>
                </c:pt>
                <c:pt idx="1119">
                  <c:v>1.5018177919365741</c:v>
                </c:pt>
                <c:pt idx="1120">
                  <c:v>1.5026402872883611</c:v>
                </c:pt>
                <c:pt idx="1121">
                  <c:v>1.5027481772088342</c:v>
                </c:pt>
                <c:pt idx="1122">
                  <c:v>1.5040139207381893</c:v>
                </c:pt>
                <c:pt idx="1123">
                  <c:v>1.5048485087189409</c:v>
                </c:pt>
                <c:pt idx="1124">
                  <c:v>1.5055288612125097</c:v>
                </c:pt>
                <c:pt idx="1125">
                  <c:v>1.5071552326668192</c:v>
                </c:pt>
                <c:pt idx="1126">
                  <c:v>1.5072544471229667</c:v>
                </c:pt>
                <c:pt idx="1127">
                  <c:v>1.5086403407680768</c:v>
                </c:pt>
                <c:pt idx="1128">
                  <c:v>1.5100801968381361</c:v>
                </c:pt>
                <c:pt idx="1129">
                  <c:v>1.5122354762228551</c:v>
                </c:pt>
                <c:pt idx="1130">
                  <c:v>1.514390755607574</c:v>
                </c:pt>
                <c:pt idx="1131">
                  <c:v>1.5166798568461781</c:v>
                </c:pt>
                <c:pt idx="1132">
                  <c:v>1.518600836928796</c:v>
                </c:pt>
                <c:pt idx="1133">
                  <c:v>1.5206258243791484</c:v>
                </c:pt>
                <c:pt idx="1134">
                  <c:v>1.5222227619809132</c:v>
                </c:pt>
                <c:pt idx="1135">
                  <c:v>1.52538235526118</c:v>
                </c:pt>
                <c:pt idx="1136">
                  <c:v>1.525555623256498</c:v>
                </c:pt>
                <c:pt idx="1137">
                  <c:v>1.5258185950721856</c:v>
                </c:pt>
                <c:pt idx="1138">
                  <c:v>1.5267934207369884</c:v>
                </c:pt>
                <c:pt idx="1139">
                  <c:v>1.5271364030683483</c:v>
                </c:pt>
                <c:pt idx="1140">
                  <c:v>1.5281112287331511</c:v>
                </c:pt>
                <c:pt idx="1141">
                  <c:v>1.5301132993013771</c:v>
                </c:pt>
                <c:pt idx="1142">
                  <c:v>1.5321659550070763</c:v>
                </c:pt>
                <c:pt idx="1143">
                  <c:v>1.535224252006522</c:v>
                </c:pt>
                <c:pt idx="1144">
                  <c:v>1.5382825490059675</c:v>
                </c:pt>
                <c:pt idx="1145">
                  <c:v>1.5394739821222094</c:v>
                </c:pt>
                <c:pt idx="1146">
                  <c:v>1.5408298029281475</c:v>
                </c:pt>
                <c:pt idx="1147">
                  <c:v>1.5421856237340856</c:v>
                </c:pt>
                <c:pt idx="1148">
                  <c:v>1.5426738610035844</c:v>
                </c:pt>
                <c:pt idx="1149">
                  <c:v>1.5453045405888999</c:v>
                </c:pt>
                <c:pt idx="1150">
                  <c:v>1.5479352201742154</c:v>
                </c:pt>
                <c:pt idx="1151">
                  <c:v>1.5491003349920114</c:v>
                </c:pt>
                <c:pt idx="1152">
                  <c:v>1.5502654498098074</c:v>
                </c:pt>
                <c:pt idx="1153">
                  <c:v>1.5524416090630824</c:v>
                </c:pt>
                <c:pt idx="1154">
                  <c:v>1.5539168633161871</c:v>
                </c:pt>
                <c:pt idx="1155">
                  <c:v>1.5555675792638903</c:v>
                </c:pt>
                <c:pt idx="1156">
                  <c:v>1.5570925083811635</c:v>
                </c:pt>
                <c:pt idx="1157">
                  <c:v>1.5583752476672332</c:v>
                </c:pt>
                <c:pt idx="1158">
                  <c:v>1.5596579869533027</c:v>
                </c:pt>
                <c:pt idx="1159">
                  <c:v>1.5612952255705992</c:v>
                </c:pt>
                <c:pt idx="1160">
                  <c:v>1.5623375668155925</c:v>
                </c:pt>
                <c:pt idx="1161">
                  <c:v>1.5629256217816361</c:v>
                </c:pt>
                <c:pt idx="1162">
                  <c:v>1.5659485681217027</c:v>
                </c:pt>
                <c:pt idx="1163">
                  <c:v>1.5689715144617691</c:v>
                </c:pt>
                <c:pt idx="1164">
                  <c:v>1.5724942907884165</c:v>
                </c:pt>
                <c:pt idx="1165">
                  <c:v>1.5763000864094054</c:v>
                </c:pt>
                <c:pt idx="1166">
                  <c:v>1.5795864984144767</c:v>
                </c:pt>
                <c:pt idx="1167">
                  <c:v>1.582872910419548</c:v>
                </c:pt>
                <c:pt idx="1168">
                  <c:v>1.5868247455165343</c:v>
                </c:pt>
                <c:pt idx="1169">
                  <c:v>1.5907765806135203</c:v>
                </c:pt>
                <c:pt idx="1170">
                  <c:v>1.5930639194641951</c:v>
                </c:pt>
                <c:pt idx="1171">
                  <c:v>1.5960686719058841</c:v>
                </c:pt>
                <c:pt idx="1172">
                  <c:v>1.5993513436256734</c:v>
                </c:pt>
                <c:pt idx="1173">
                  <c:v>1.6015890462751741</c:v>
                </c:pt>
                <c:pt idx="1174">
                  <c:v>1.6023685832376833</c:v>
                </c:pt>
                <c:pt idx="1175">
                  <c:v>1.6051070950207886</c:v>
                </c:pt>
                <c:pt idx="1176">
                  <c:v>1.607845606803894</c:v>
                </c:pt>
                <c:pt idx="1177">
                  <c:v>1.6087314501846277</c:v>
                </c:pt>
                <c:pt idx="1178">
                  <c:v>1.6109801459478008</c:v>
                </c:pt>
                <c:pt idx="1179">
                  <c:v>1.6116556611353601</c:v>
                </c:pt>
                <c:pt idx="1180">
                  <c:v>1.6124923505330526</c:v>
                </c:pt>
                <c:pt idx="1181">
                  <c:v>1.6125845415890216</c:v>
                </c:pt>
                <c:pt idx="1182">
                  <c:v>1.612639815699723</c:v>
                </c:pt>
                <c:pt idx="1183">
                  <c:v>1.6127123472425673</c:v>
                </c:pt>
                <c:pt idx="1184">
                  <c:v>1.6155418666534953</c:v>
                </c:pt>
                <c:pt idx="1185">
                  <c:v>1.6169840687623731</c:v>
                </c:pt>
                <c:pt idx="1186">
                  <c:v>1.618164084666857</c:v>
                </c:pt>
                <c:pt idx="1187">
                  <c:v>1.619024110108062</c:v>
                </c:pt>
                <c:pt idx="1188">
                  <c:v>1.6203107790897291</c:v>
                </c:pt>
                <c:pt idx="1189">
                  <c:v>1.6215974480713959</c:v>
                </c:pt>
                <c:pt idx="1190">
                  <c:v>1.623327550465862</c:v>
                </c:pt>
                <c:pt idx="1191">
                  <c:v>1.6252385399683758</c:v>
                </c:pt>
                <c:pt idx="1192">
                  <c:v>1.6269139486827233</c:v>
                </c:pt>
                <c:pt idx="1193">
                  <c:v>1.6273451285036626</c:v>
                </c:pt>
                <c:pt idx="1194">
                  <c:v>1.6287622904225632</c:v>
                </c:pt>
                <c:pt idx="1195">
                  <c:v>1.6295709292425049</c:v>
                </c:pt>
                <c:pt idx="1196">
                  <c:v>1.6315163291273294</c:v>
                </c:pt>
                <c:pt idx="1197">
                  <c:v>1.6334617290121538</c:v>
                </c:pt>
                <c:pt idx="1198">
                  <c:v>1.6354464258419144</c:v>
                </c:pt>
                <c:pt idx="1199">
                  <c:v>1.6374311226716749</c:v>
                </c:pt>
                <c:pt idx="1200">
                  <c:v>1.639843041355963</c:v>
                </c:pt>
                <c:pt idx="1201">
                  <c:v>1.6420925750942141</c:v>
                </c:pt>
                <c:pt idx="1202">
                  <c:v>1.6439478376562948</c:v>
                </c:pt>
                <c:pt idx="1203">
                  <c:v>1.6455451794713736</c:v>
                </c:pt>
                <c:pt idx="1204">
                  <c:v>1.6471410276023326</c:v>
                </c:pt>
                <c:pt idx="1205">
                  <c:v>1.6488673027163303</c:v>
                </c:pt>
                <c:pt idx="1206">
                  <c:v>1.6509908229802495</c:v>
                </c:pt>
                <c:pt idx="1207">
                  <c:v>1.6531143432441684</c:v>
                </c:pt>
                <c:pt idx="1208">
                  <c:v>1.6552581003611839</c:v>
                </c:pt>
                <c:pt idx="1209">
                  <c:v>1.6554607410977284</c:v>
                </c:pt>
                <c:pt idx="1210">
                  <c:v>1.6575502481532318</c:v>
                </c:pt>
                <c:pt idx="1211">
                  <c:v>1.6587578488969141</c:v>
                </c:pt>
                <c:pt idx="1212">
                  <c:v>1.6599654496405964</c:v>
                </c:pt>
                <c:pt idx="1213">
                  <c:v>1.6612912172989713</c:v>
                </c:pt>
                <c:pt idx="1214">
                  <c:v>1.6626169849573462</c:v>
                </c:pt>
                <c:pt idx="1215">
                  <c:v>1.6632797543704509</c:v>
                </c:pt>
                <c:pt idx="1216">
                  <c:v>1.6653368399375015</c:v>
                </c:pt>
                <c:pt idx="1217">
                  <c:v>1.667393925504552</c:v>
                </c:pt>
                <c:pt idx="1218">
                  <c:v>1.6694955648371468</c:v>
                </c:pt>
                <c:pt idx="1219">
                  <c:v>1.6715972041697413</c:v>
                </c:pt>
                <c:pt idx="1220">
                  <c:v>1.6732593863043521</c:v>
                </c:pt>
                <c:pt idx="1221">
                  <c:v>1.674921351014464</c:v>
                </c:pt>
                <c:pt idx="1222">
                  <c:v>1.676583315724576</c:v>
                </c:pt>
                <c:pt idx="1223">
                  <c:v>1.6794457571622399</c:v>
                </c:pt>
                <c:pt idx="1224">
                  <c:v>1.6820983768309707</c:v>
                </c:pt>
                <c:pt idx="1225">
                  <c:v>1.6823907137248251</c:v>
                </c:pt>
                <c:pt idx="1226">
                  <c:v>1.6835531257148142</c:v>
                </c:pt>
                <c:pt idx="1227">
                  <c:v>1.6847155377048033</c:v>
                </c:pt>
                <c:pt idx="1228">
                  <c:v>1.6873032087970663</c:v>
                </c:pt>
                <c:pt idx="1229">
                  <c:v>1.6903279853253452</c:v>
                </c:pt>
                <c:pt idx="1230">
                  <c:v>1.6933527618536244</c:v>
                </c:pt>
                <c:pt idx="1231">
                  <c:v>1.6958421141681848</c:v>
                </c:pt>
                <c:pt idx="1232">
                  <c:v>1.6967123994810713</c:v>
                </c:pt>
                <c:pt idx="1233">
                  <c:v>1.697171923233955</c:v>
                </c:pt>
                <c:pt idx="1234">
                  <c:v>1.6981491041514609</c:v>
                </c:pt>
                <c:pt idx="1235">
                  <c:v>1.699040084624732</c:v>
                </c:pt>
                <c:pt idx="1236">
                  <c:v>1.6999310650980031</c:v>
                </c:pt>
                <c:pt idx="1237">
                  <c:v>1.7020491741211325</c:v>
                </c:pt>
                <c:pt idx="1238">
                  <c:v>1.7044940845281988</c:v>
                </c:pt>
                <c:pt idx="1239">
                  <c:v>1.7046373300502697</c:v>
                </c:pt>
                <c:pt idx="1240">
                  <c:v>1.7058049552832488</c:v>
                </c:pt>
                <c:pt idx="1241">
                  <c:v>1.7069725805162279</c:v>
                </c:pt>
                <c:pt idx="1242">
                  <c:v>1.7081310174503812</c:v>
                </c:pt>
                <c:pt idx="1243">
                  <c:v>1.7089204535164215</c:v>
                </c:pt>
                <c:pt idx="1244">
                  <c:v>1.7090212795276334</c:v>
                </c:pt>
                <c:pt idx="1245">
                  <c:v>1.7100631017182713</c:v>
                </c:pt>
                <c:pt idx="1246">
                  <c:v>1.7113673147421191</c:v>
                </c:pt>
                <c:pt idx="1247">
                  <c:v>1.7121101711110935</c:v>
                </c:pt>
                <c:pt idx="1248">
                  <c:v>1.7136350800069393</c:v>
                </c:pt>
                <c:pt idx="1249">
                  <c:v>1.715419196875559</c:v>
                </c:pt>
                <c:pt idx="1250">
                  <c:v>1.7172033137441785</c:v>
                </c:pt>
                <c:pt idx="1251">
                  <c:v>1.7200238556470031</c:v>
                </c:pt>
                <c:pt idx="1252">
                  <c:v>1.722844397549828</c:v>
                </c:pt>
                <c:pt idx="1253">
                  <c:v>1.7261611245765731</c:v>
                </c:pt>
                <c:pt idx="1254">
                  <c:v>1.7294778516033182</c:v>
                </c:pt>
                <c:pt idx="1255">
                  <c:v>1.7334552315898515</c:v>
                </c:pt>
                <c:pt idx="1256">
                  <c:v>1.7357945667400405</c:v>
                </c:pt>
                <c:pt idx="1257">
                  <c:v>1.7358806776117395</c:v>
                </c:pt>
                <c:pt idx="1258">
                  <c:v>1.7361710043610246</c:v>
                </c:pt>
                <c:pt idx="1259">
                  <c:v>1.7363226642238874</c:v>
                </c:pt>
                <c:pt idx="1260">
                  <c:v>1.7368316814413778</c:v>
                </c:pt>
                <c:pt idx="1261">
                  <c:v>1.7374623603953256</c:v>
                </c:pt>
                <c:pt idx="1262">
                  <c:v>1.7384845612446467</c:v>
                </c:pt>
                <c:pt idx="1263">
                  <c:v>1.7397357950166419</c:v>
                </c:pt>
                <c:pt idx="1264">
                  <c:v>1.7408796825453088</c:v>
                </c:pt>
                <c:pt idx="1265">
                  <c:v>1.7420235700739755</c:v>
                </c:pt>
                <c:pt idx="1266">
                  <c:v>1.7440951189509144</c:v>
                </c:pt>
                <c:pt idx="1267">
                  <c:v>1.7441179009168237</c:v>
                </c:pt>
                <c:pt idx="1268">
                  <c:v>1.7460384371269633</c:v>
                </c:pt>
                <c:pt idx="1269">
                  <c:v>1.7479589733371028</c:v>
                </c:pt>
                <c:pt idx="1270">
                  <c:v>1.7498141338207103</c:v>
                </c:pt>
                <c:pt idx="1271">
                  <c:v>1.7517313861846924</c:v>
                </c:pt>
                <c:pt idx="1272">
                  <c:v>1.7519346683417205</c:v>
                </c:pt>
                <c:pt idx="1273">
                  <c:v>1.7533952697421666</c:v>
                </c:pt>
                <c:pt idx="1274">
                  <c:v>1.7548558711426125</c:v>
                </c:pt>
                <c:pt idx="1275">
                  <c:v>1.7557057502920981</c:v>
                </c:pt>
                <c:pt idx="1276">
                  <c:v>1.7574000681274466</c:v>
                </c:pt>
                <c:pt idx="1277">
                  <c:v>1.7590559626453453</c:v>
                </c:pt>
                <c:pt idx="1278">
                  <c:v>1.7590883557691619</c:v>
                </c:pt>
                <c:pt idx="1279">
                  <c:v>1.7591716196829521</c:v>
                </c:pt>
                <c:pt idx="1280">
                  <c:v>1.7593305104170684</c:v>
                </c:pt>
                <c:pt idx="1281">
                  <c:v>1.7593755419552326</c:v>
                </c:pt>
                <c:pt idx="1282">
                  <c:v>1.7598439178063914</c:v>
                </c:pt>
                <c:pt idx="1283">
                  <c:v>1.760607994488544</c:v>
                </c:pt>
                <c:pt idx="1284">
                  <c:v>1.7613746341980165</c:v>
                </c:pt>
                <c:pt idx="1285">
                  <c:v>1.7628325316447904</c:v>
                </c:pt>
                <c:pt idx="1286">
                  <c:v>1.7642078188420445</c:v>
                </c:pt>
                <c:pt idx="1287">
                  <c:v>1.7648490163601107</c:v>
                </c:pt>
                <c:pt idx="1288">
                  <c:v>1.7671590025722981</c:v>
                </c:pt>
                <c:pt idx="1289">
                  <c:v>1.7684400072307498</c:v>
                </c:pt>
                <c:pt idx="1290">
                  <c:v>1.7694125293305627</c:v>
                </c:pt>
                <c:pt idx="1291">
                  <c:v>1.7708089756248173</c:v>
                </c:pt>
                <c:pt idx="1292">
                  <c:v>1.7726397636367215</c:v>
                </c:pt>
                <c:pt idx="1293">
                  <c:v>1.7737344742428374</c:v>
                </c:pt>
                <c:pt idx="1294">
                  <c:v>1.7762261973376627</c:v>
                </c:pt>
                <c:pt idx="1295">
                  <c:v>1.7783564930381599</c:v>
                </c:pt>
                <c:pt idx="1296">
                  <c:v>1.7785402676214774</c:v>
                </c:pt>
                <c:pt idx="1297">
                  <c:v>1.781360103496247</c:v>
                </c:pt>
                <c:pt idx="1298">
                  <c:v>1.783388099524158</c:v>
                </c:pt>
                <c:pt idx="1299">
                  <c:v>1.7846310052910337</c:v>
                </c:pt>
                <c:pt idx="1300">
                  <c:v>1.7858739110579094</c:v>
                </c:pt>
                <c:pt idx="1301">
                  <c:v>1.7865362251549959</c:v>
                </c:pt>
                <c:pt idx="1302">
                  <c:v>1.7867460477214168</c:v>
                </c:pt>
                <c:pt idx="1303">
                  <c:v>1.7868337001430767</c:v>
                </c:pt>
                <c:pt idx="1304">
                  <c:v>1.7872952863270486</c:v>
                </c:pt>
                <c:pt idx="1305">
                  <c:v>1.7874464997042108</c:v>
                </c:pt>
                <c:pt idx="1306">
                  <c:v>1.7882088683655968</c:v>
                </c:pt>
                <c:pt idx="1307">
                  <c:v>1.7889712370269828</c:v>
                </c:pt>
                <c:pt idx="1308">
                  <c:v>1.7900152810580201</c:v>
                </c:pt>
                <c:pt idx="1309">
                  <c:v>1.7910730415223926</c:v>
                </c:pt>
                <c:pt idx="1310">
                  <c:v>1.7920647417477988</c:v>
                </c:pt>
                <c:pt idx="1311">
                  <c:v>1.7935937197423644</c:v>
                </c:pt>
                <c:pt idx="1312">
                  <c:v>1.795296792484544</c:v>
                </c:pt>
                <c:pt idx="1313">
                  <c:v>1.7967045326006634</c:v>
                </c:pt>
                <c:pt idx="1314">
                  <c:v>1.7981122727167826</c:v>
                </c:pt>
                <c:pt idx="1315">
                  <c:v>1.7999457970675494</c:v>
                </c:pt>
                <c:pt idx="1316">
                  <c:v>1.8011646405662651</c:v>
                </c:pt>
                <c:pt idx="1317">
                  <c:v>1.8031358188859843</c:v>
                </c:pt>
                <c:pt idx="1318">
                  <c:v>1.8047076211842121</c:v>
                </c:pt>
                <c:pt idx="1319">
                  <c:v>1.8061005154169267</c:v>
                </c:pt>
                <c:pt idx="1320">
                  <c:v>1.8067169255928861</c:v>
                </c:pt>
                <c:pt idx="1321">
                  <c:v>1.8071947642995252</c:v>
                </c:pt>
                <c:pt idx="1322">
                  <c:v>1.8076160156671648</c:v>
                </c:pt>
                <c:pt idx="1323">
                  <c:v>1.8080372670348044</c:v>
                </c:pt>
                <c:pt idx="1324">
                  <c:v>1.8096141738748108</c:v>
                </c:pt>
                <c:pt idx="1325">
                  <c:v>1.810876443159801</c:v>
                </c:pt>
                <c:pt idx="1326">
                  <c:v>1.8117864698337185</c:v>
                </c:pt>
                <c:pt idx="1327">
                  <c:v>1.8126964965076358</c:v>
                </c:pt>
                <c:pt idx="1328">
                  <c:v>1.8131533324884044</c:v>
                </c:pt>
                <c:pt idx="1329">
                  <c:v>1.8143980639759036</c:v>
                </c:pt>
                <c:pt idx="1330">
                  <c:v>1.8151471331191285</c:v>
                </c:pt>
                <c:pt idx="1331">
                  <c:v>1.8158466380420659</c:v>
                </c:pt>
                <c:pt idx="1332">
                  <c:v>1.8165957071852905</c:v>
                </c:pt>
                <c:pt idx="1333">
                  <c:v>1.8179345901613986</c:v>
                </c:pt>
                <c:pt idx="1334">
                  <c:v>1.8191915714106075</c:v>
                </c:pt>
                <c:pt idx="1335">
                  <c:v>1.8204485526598162</c:v>
                </c:pt>
                <c:pt idx="1336">
                  <c:v>1.8222194070093058</c:v>
                </c:pt>
                <c:pt idx="1337">
                  <c:v>1.8238723559539627</c:v>
                </c:pt>
                <c:pt idx="1338">
                  <c:v>1.8255253048986197</c:v>
                </c:pt>
                <c:pt idx="1339">
                  <c:v>1.8273173147467552</c:v>
                </c:pt>
                <c:pt idx="1340">
                  <c:v>1.8275983019228335</c:v>
                </c:pt>
                <c:pt idx="1341">
                  <c:v>1.8295871764145515</c:v>
                </c:pt>
                <c:pt idx="1342">
                  <c:v>1.8306173099798184</c:v>
                </c:pt>
                <c:pt idx="1343">
                  <c:v>1.8316111212692878</c:v>
                </c:pt>
                <c:pt idx="1344">
                  <c:v>1.8316499306785841</c:v>
                </c:pt>
                <c:pt idx="1345">
                  <c:v>1.8326437419680535</c:v>
                </c:pt>
                <c:pt idx="1346">
                  <c:v>1.8348372218150784</c:v>
                </c:pt>
                <c:pt idx="1347">
                  <c:v>1.8351508412841293</c:v>
                </c:pt>
                <c:pt idx="1348">
                  <c:v>1.8360077831783781</c:v>
                </c:pt>
                <c:pt idx="1349">
                  <c:v>1.8368647250726267</c:v>
                </c:pt>
                <c:pt idx="1350">
                  <c:v>1.8377617990335933</c:v>
                </c:pt>
                <c:pt idx="1351">
                  <c:v>1.8383287981511267</c:v>
                </c:pt>
                <c:pt idx="1352">
                  <c:v>1.8384513028048808</c:v>
                </c:pt>
                <c:pt idx="1353">
                  <c:v>1.8393258264798809</c:v>
                </c:pt>
                <c:pt idx="1354">
                  <c:v>1.8400811715065328</c:v>
                </c:pt>
                <c:pt idx="1355">
                  <c:v>1.8417516866243548</c:v>
                </c:pt>
                <c:pt idx="1356">
                  <c:v>1.8417975350690108</c:v>
                </c:pt>
                <c:pt idx="1357">
                  <c:v>1.8421007056313532</c:v>
                </c:pt>
                <c:pt idx="1358">
                  <c:v>1.8422005547417535</c:v>
                </c:pt>
                <c:pt idx="1359">
                  <c:v>1.8425874040248218</c:v>
                </c:pt>
                <c:pt idx="1360">
                  <c:v>1.8431852873193997</c:v>
                </c:pt>
                <c:pt idx="1361">
                  <c:v>1.8435529760988774</c:v>
                </c:pt>
                <c:pt idx="1362">
                  <c:v>1.8449258414711114</c:v>
                </c:pt>
                <c:pt idx="1363">
                  <c:v>1.845767380995331</c:v>
                </c:pt>
                <c:pt idx="1364">
                  <c:v>1.8470597315524464</c:v>
                </c:pt>
                <c:pt idx="1365">
                  <c:v>1.8483520821095616</c:v>
                </c:pt>
                <c:pt idx="1366">
                  <c:v>1.8500246537863105</c:v>
                </c:pt>
                <c:pt idx="1367">
                  <c:v>1.8514257827318377</c:v>
                </c:pt>
                <c:pt idx="1368">
                  <c:v>1.8522475122522424</c:v>
                </c:pt>
                <c:pt idx="1369">
                  <c:v>1.8529712055347585</c:v>
                </c:pt>
                <c:pt idx="1370">
                  <c:v>1.8545097881776316</c:v>
                </c:pt>
                <c:pt idx="1371">
                  <c:v>1.8551761553464112</c:v>
                </c:pt>
                <c:pt idx="1372">
                  <c:v>1.8553220320079062</c:v>
                </c:pt>
                <c:pt idx="1373">
                  <c:v>1.8557476975023746</c:v>
                </c:pt>
                <c:pt idx="1374">
                  <c:v>1.8561444118894912</c:v>
                </c:pt>
                <c:pt idx="1375">
                  <c:v>1.8565967572783981</c:v>
                </c:pt>
                <c:pt idx="1376">
                  <c:v>1.8570491026673053</c:v>
                </c:pt>
                <c:pt idx="1377">
                  <c:v>1.8576711469833498</c:v>
                </c:pt>
                <c:pt idx="1378">
                  <c:v>1.860197665133962</c:v>
                </c:pt>
                <c:pt idx="1379">
                  <c:v>1.8624156097295108</c:v>
                </c:pt>
                <c:pt idx="1380">
                  <c:v>1.8655561609455833</c:v>
                </c:pt>
                <c:pt idx="1381">
                  <c:v>1.8672257131062171</c:v>
                </c:pt>
                <c:pt idx="1382">
                  <c:v>1.8688952652668511</c:v>
                </c:pt>
                <c:pt idx="1383">
                  <c:v>1.869415956677662</c:v>
                </c:pt>
                <c:pt idx="1384">
                  <c:v>1.8707356312926169</c:v>
                </c:pt>
                <c:pt idx="1385">
                  <c:v>1.8715557445806486</c:v>
                </c:pt>
                <c:pt idx="1386">
                  <c:v>1.8723356092804009</c:v>
                </c:pt>
                <c:pt idx="1387">
                  <c:v>1.873115473980153</c:v>
                </c:pt>
                <c:pt idx="1388">
                  <c:v>1.8740758163288787</c:v>
                </c:pt>
                <c:pt idx="1389">
                  <c:v>1.8741088207369601</c:v>
                </c:pt>
                <c:pt idx="1390">
                  <c:v>1.8749927358963976</c:v>
                </c:pt>
                <c:pt idx="1391">
                  <c:v>1.87538058369248</c:v>
                </c:pt>
                <c:pt idx="1392">
                  <c:v>1.8772601452883746</c:v>
                </c:pt>
                <c:pt idx="1393">
                  <c:v>1.8784156583277163</c:v>
                </c:pt>
                <c:pt idx="1394">
                  <c:v>1.8795590775128868</c:v>
                </c:pt>
                <c:pt idx="1395">
                  <c:v>1.8805944133715498</c:v>
                </c:pt>
                <c:pt idx="1396">
                  <c:v>1.8823857492456832</c:v>
                </c:pt>
                <c:pt idx="1397">
                  <c:v>1.884177085119817</c:v>
                </c:pt>
                <c:pt idx="1398">
                  <c:v>1.8858023510155855</c:v>
                </c:pt>
                <c:pt idx="1399">
                  <c:v>1.8867652196354336</c:v>
                </c:pt>
                <c:pt idx="1400">
                  <c:v>1.889258534334324</c:v>
                </c:pt>
                <c:pt idx="1401">
                  <c:v>1.8917518490332144</c:v>
                </c:pt>
                <c:pt idx="1402">
                  <c:v>1.8931949124512848</c:v>
                </c:pt>
                <c:pt idx="1403">
                  <c:v>1.8937554942237007</c:v>
                </c:pt>
                <c:pt idx="1404">
                  <c:v>1.8952356084436177</c:v>
                </c:pt>
                <c:pt idx="1405">
                  <c:v>1.8954308967926987</c:v>
                </c:pt>
                <c:pt idx="1406">
                  <c:v>1.8966726561635732</c:v>
                </c:pt>
                <c:pt idx="1407">
                  <c:v>1.8979144155344478</c:v>
                </c:pt>
                <c:pt idx="1408">
                  <c:v>1.8987769415450317</c:v>
                </c:pt>
                <c:pt idx="1409">
                  <c:v>1.8999942248645756</c:v>
                </c:pt>
                <c:pt idx="1410">
                  <c:v>1.9011132573446743</c:v>
                </c:pt>
                <c:pt idx="1411">
                  <c:v>1.9013696236108188</c:v>
                </c:pt>
                <c:pt idx="1412">
                  <c:v>1.9026267521938791</c:v>
                </c:pt>
                <c:pt idx="1413">
                  <c:v>1.9038838807769396</c:v>
                </c:pt>
                <c:pt idx="1414">
                  <c:v>1.9046399993752992</c:v>
                </c:pt>
                <c:pt idx="1415">
                  <c:v>1.9062287766127675</c:v>
                </c:pt>
                <c:pt idx="1416">
                  <c:v>1.9078175538502358</c:v>
                </c:pt>
                <c:pt idx="1417">
                  <c:v>1.9090187259018421</c:v>
                </c:pt>
                <c:pt idx="1418">
                  <c:v>1.9097066352130085</c:v>
                </c:pt>
                <c:pt idx="1419">
                  <c:v>1.9103641346676483</c:v>
                </c:pt>
                <c:pt idx="1420">
                  <c:v>1.9110216341222879</c:v>
                </c:pt>
                <c:pt idx="1421">
                  <c:v>1.9110581320303457</c:v>
                </c:pt>
                <c:pt idx="1422">
                  <c:v>1.9120945067565751</c:v>
                </c:pt>
                <c:pt idx="1423">
                  <c:v>1.9126764695539518</c:v>
                </c:pt>
                <c:pt idx="1424">
                  <c:v>1.9130655888578405</c:v>
                </c:pt>
                <c:pt idx="1425">
                  <c:v>1.9141216655158335</c:v>
                </c:pt>
                <c:pt idx="1426">
                  <c:v>1.9150893623768179</c:v>
                </c:pt>
                <c:pt idx="1427">
                  <c:v>1.9165670233688972</c:v>
                </c:pt>
                <c:pt idx="1428">
                  <c:v>1.9176283149752351</c:v>
                </c:pt>
                <c:pt idx="1429">
                  <c:v>1.9176458264004301</c:v>
                </c:pt>
                <c:pt idx="1430">
                  <c:v>1.9182072408221387</c:v>
                </c:pt>
                <c:pt idx="1431">
                  <c:v>1.918958564389635</c:v>
                </c:pt>
                <c:pt idx="1432">
                  <c:v>1.9199054190516471</c:v>
                </c:pt>
                <c:pt idx="1433">
                  <c:v>1.9199650471602325</c:v>
                </c:pt>
                <c:pt idx="1434">
                  <c:v>1.9207333690838682</c:v>
                </c:pt>
                <c:pt idx="1435">
                  <c:v>1.9211332864038371</c:v>
                </c:pt>
                <c:pt idx="1436">
                  <c:v>1.9215396124152122</c:v>
                </c:pt>
                <c:pt idx="1437">
                  <c:v>1.9219459384265873</c:v>
                </c:pt>
                <c:pt idx="1438">
                  <c:v>1.9225099841560478</c:v>
                </c:pt>
                <c:pt idx="1439">
                  <c:v>1.9238836972608611</c:v>
                </c:pt>
                <c:pt idx="1440">
                  <c:v>1.9252574103656743</c:v>
                </c:pt>
                <c:pt idx="1441">
                  <c:v>1.9265253058876153</c:v>
                </c:pt>
                <c:pt idx="1442">
                  <c:v>1.9265526009295826</c:v>
                </c:pt>
                <c:pt idx="1443">
                  <c:v>1.927378941004475</c:v>
                </c:pt>
                <c:pt idx="1444">
                  <c:v>1.9282052810793673</c:v>
                </c:pt>
                <c:pt idx="1445">
                  <c:v>1.9289706841911431</c:v>
                </c:pt>
                <c:pt idx="1446">
                  <c:v>1.9297360873029188</c:v>
                </c:pt>
                <c:pt idx="1447">
                  <c:v>1.9305286655409468</c:v>
                </c:pt>
                <c:pt idx="1448">
                  <c:v>1.93122666079413</c:v>
                </c:pt>
                <c:pt idx="1449">
                  <c:v>1.9318787243051661</c:v>
                </c:pt>
                <c:pt idx="1450">
                  <c:v>1.932602550395661</c:v>
                </c:pt>
                <c:pt idx="1451">
                  <c:v>1.9333263764861557</c:v>
                </c:pt>
                <c:pt idx="1452">
                  <c:v>1.9342488204411887</c:v>
                </c:pt>
                <c:pt idx="1453">
                  <c:v>1.9346500644280955</c:v>
                </c:pt>
                <c:pt idx="1454">
                  <c:v>1.9350513084150023</c:v>
                </c:pt>
                <c:pt idx="1455">
                  <c:v>1.9355850728656407</c:v>
                </c:pt>
                <c:pt idx="1456">
                  <c:v>1.936676148162396</c:v>
                </c:pt>
                <c:pt idx="1457">
                  <c:v>1.9375320426043536</c:v>
                </c:pt>
                <c:pt idx="1458">
                  <c:v>1.9376568105485705</c:v>
                </c:pt>
                <c:pt idx="1459">
                  <c:v>1.9381576310870825</c:v>
                </c:pt>
                <c:pt idx="1460">
                  <c:v>1.9388473267328961</c:v>
                </c:pt>
                <c:pt idx="1461">
                  <c:v>1.9393023960982207</c:v>
                </c:pt>
                <c:pt idx="1462">
                  <c:v>1.9410880493924574</c:v>
                </c:pt>
                <c:pt idx="1463">
                  <c:v>1.9422341289592009</c:v>
                </c:pt>
                <c:pt idx="1464">
                  <c:v>1.9438032350744363</c:v>
                </c:pt>
                <c:pt idx="1465">
                  <c:v>1.9453723411896715</c:v>
                </c:pt>
                <c:pt idx="1466">
                  <c:v>1.9470939799398184</c:v>
                </c:pt>
                <c:pt idx="1467">
                  <c:v>1.9486994818211705</c:v>
                </c:pt>
                <c:pt idx="1468">
                  <c:v>1.9499296492807292</c:v>
                </c:pt>
                <c:pt idx="1469">
                  <c:v>1.9506045596494719</c:v>
                </c:pt>
                <c:pt idx="1470">
                  <c:v>1.9515396970096561</c:v>
                </c:pt>
                <c:pt idx="1471">
                  <c:v>1.9524748343698404</c:v>
                </c:pt>
                <c:pt idx="1472">
                  <c:v>1.9539176526362145</c:v>
                </c:pt>
                <c:pt idx="1473">
                  <c:v>1.9553604709025887</c:v>
                </c:pt>
                <c:pt idx="1474">
                  <c:v>1.9567792419399377</c:v>
                </c:pt>
                <c:pt idx="1475">
                  <c:v>1.9578011970773892</c:v>
                </c:pt>
                <c:pt idx="1476">
                  <c:v>1.9583722968178767</c:v>
                </c:pt>
                <c:pt idx="1477">
                  <c:v>1.9589433965583642</c:v>
                </c:pt>
                <c:pt idx="1478">
                  <c:v>1.9603970062235991</c:v>
                </c:pt>
                <c:pt idx="1479">
                  <c:v>1.961850615888834</c:v>
                </c:pt>
                <c:pt idx="1480">
                  <c:v>1.9634302897696141</c:v>
                </c:pt>
                <c:pt idx="1481">
                  <c:v>1.9645700003151541</c:v>
                </c:pt>
                <c:pt idx="1482">
                  <c:v>1.9665532337101521</c:v>
                </c:pt>
                <c:pt idx="1483">
                  <c:v>1.9672694289932648</c:v>
                </c:pt>
                <c:pt idx="1484">
                  <c:v>1.9701438167304903</c:v>
                </c:pt>
                <c:pt idx="1485">
                  <c:v>1.9728260675679754</c:v>
                </c:pt>
                <c:pt idx="1486">
                  <c:v>1.9734749919424455</c:v>
                </c:pt>
                <c:pt idx="1487">
                  <c:v>1.9748710173616806</c:v>
                </c:pt>
                <c:pt idx="1488">
                  <c:v>1.9762670427809159</c:v>
                </c:pt>
                <c:pt idx="1489">
                  <c:v>1.9765024989346662</c:v>
                </c:pt>
                <c:pt idx="1490">
                  <c:v>1.976972914478845</c:v>
                </c:pt>
                <c:pt idx="1491">
                  <c:v>1.9782833564447031</c:v>
                </c:pt>
                <c:pt idx="1492">
                  <c:v>1.9789466471749324</c:v>
                </c:pt>
                <c:pt idx="1493">
                  <c:v>1.979325196193876</c:v>
                </c:pt>
                <c:pt idx="1494">
                  <c:v>1.9803756142352467</c:v>
                </c:pt>
                <c:pt idx="1495">
                  <c:v>1.9809106149303692</c:v>
                </c:pt>
                <c:pt idx="1496">
                  <c:v>1.9817045959443957</c:v>
                </c:pt>
                <c:pt idx="1497">
                  <c:v>1.9824627246404136</c:v>
                </c:pt>
                <c:pt idx="1498">
                  <c:v>1.9829843020245985</c:v>
                </c:pt>
                <c:pt idx="1499">
                  <c:v>1.9834104222528361</c:v>
                </c:pt>
                <c:pt idx="1500">
                  <c:v>1.9841346661939665</c:v>
                </c:pt>
                <c:pt idx="1501">
                  <c:v>1.9848127198026135</c:v>
                </c:pt>
                <c:pt idx="1502">
                  <c:v>1.9858612060353711</c:v>
                </c:pt>
                <c:pt idx="1503">
                  <c:v>1.9875298601416527</c:v>
                </c:pt>
                <c:pt idx="1504">
                  <c:v>1.9887680346684324</c:v>
                </c:pt>
                <c:pt idx="1505">
                  <c:v>1.9898395109645746</c:v>
                </c:pt>
                <c:pt idx="1506">
                  <c:v>1.9907192676762739</c:v>
                </c:pt>
                <c:pt idx="1507">
                  <c:v>1.9917907439724163</c:v>
                </c:pt>
                <c:pt idx="1508">
                  <c:v>1.9952402512480816</c:v>
                </c:pt>
                <c:pt idx="1509">
                  <c:v>1.9966042715752566</c:v>
                </c:pt>
                <c:pt idx="1510">
                  <c:v>1.9994767274514393</c:v>
                </c:pt>
                <c:pt idx="1511">
                  <c:v>1.9995971662330407</c:v>
                </c:pt>
                <c:pt idx="1512">
                  <c:v>2.0016834438592195</c:v>
                </c:pt>
                <c:pt idx="1513">
                  <c:v>2.0023491833276217</c:v>
                </c:pt>
                <c:pt idx="1514">
                  <c:v>2.0032542541623117</c:v>
                </c:pt>
                <c:pt idx="1515">
                  <c:v>2.0041593249970013</c:v>
                </c:pt>
                <c:pt idx="1516">
                  <c:v>2.0052379716656827</c:v>
                </c:pt>
                <c:pt idx="1517">
                  <c:v>2.0063166183343641</c:v>
                </c:pt>
                <c:pt idx="1518">
                  <c:v>2.0081678323282137</c:v>
                </c:pt>
                <c:pt idx="1519">
                  <c:v>2.0100190463220633</c:v>
                </c:pt>
                <c:pt idx="1520">
                  <c:v>2.0104170692215364</c:v>
                </c:pt>
                <c:pt idx="1521">
                  <c:v>2.0104523097447773</c:v>
                </c:pt>
                <c:pt idx="1522">
                  <c:v>2.0114183858092183</c:v>
                </c:pt>
                <c:pt idx="1523">
                  <c:v>2.0119376595318319</c:v>
                </c:pt>
                <c:pt idx="1524">
                  <c:v>2.013418996422379</c:v>
                </c:pt>
                <c:pt idx="1525">
                  <c:v>2.0146371437002113</c:v>
                </c:pt>
                <c:pt idx="1526">
                  <c:v>2.015447705410145</c:v>
                </c:pt>
                <c:pt idx="1527">
                  <c:v>2.0162582671200786</c:v>
                </c:pt>
                <c:pt idx="1528">
                  <c:v>2.017380678035595</c:v>
                </c:pt>
                <c:pt idx="1529">
                  <c:v>2.0185030889511109</c:v>
                </c:pt>
                <c:pt idx="1530">
                  <c:v>2.020117375144252</c:v>
                </c:pt>
                <c:pt idx="1531">
                  <c:v>2.0216682940942268</c:v>
                </c:pt>
                <c:pt idx="1532">
                  <c:v>2.0232192130442019</c:v>
                </c:pt>
                <c:pt idx="1533">
                  <c:v>2.0235962274946546</c:v>
                </c:pt>
                <c:pt idx="1534">
                  <c:v>2.0240325701678241</c:v>
                </c:pt>
                <c:pt idx="1535">
                  <c:v>2.0252414929425275</c:v>
                </c:pt>
                <c:pt idx="1536">
                  <c:v>2.0262942424526922</c:v>
                </c:pt>
                <c:pt idx="1537">
                  <c:v>2.0270719813417504</c:v>
                </c:pt>
                <c:pt idx="1538">
                  <c:v>2.027849720230809</c:v>
                </c:pt>
                <c:pt idx="1539">
                  <c:v>2.0292250247768782</c:v>
                </c:pt>
                <c:pt idx="1540">
                  <c:v>2.0302408276194774</c:v>
                </c:pt>
                <c:pt idx="1541">
                  <c:v>2.0312566304620767</c:v>
                </c:pt>
                <c:pt idx="1542">
                  <c:v>2.0322436277954665</c:v>
                </c:pt>
                <c:pt idx="1543">
                  <c:v>2.033193603621589</c:v>
                </c:pt>
                <c:pt idx="1544">
                  <c:v>2.0340928939536767</c:v>
                </c:pt>
                <c:pt idx="1545">
                  <c:v>2.0342281916075282</c:v>
                </c:pt>
                <c:pt idx="1546">
                  <c:v>2.0351274819396159</c:v>
                </c:pt>
                <c:pt idx="1547">
                  <c:v>2.036683067271003</c:v>
                </c:pt>
                <c:pt idx="1548">
                  <c:v>2.0369629703655288</c:v>
                </c:pt>
                <c:pt idx="1549">
                  <c:v>2.0375997935207906</c:v>
                </c:pt>
                <c:pt idx="1550">
                  <c:v>2.0376757689979343</c:v>
                </c:pt>
                <c:pt idx="1551">
                  <c:v>2.0378146561373165</c:v>
                </c:pt>
                <c:pt idx="1552">
                  <c:v>2.0392283328705365</c:v>
                </c:pt>
                <c:pt idx="1553">
                  <c:v>2.040025345109127</c:v>
                </c:pt>
                <c:pt idx="1554">
                  <c:v>2.0408553348454062</c:v>
                </c:pt>
                <c:pt idx="1555">
                  <c:v>2.0415444800395655</c:v>
                </c:pt>
                <c:pt idx="1556">
                  <c:v>2.0427483434395657</c:v>
                </c:pt>
                <c:pt idx="1557">
                  <c:v>2.0444671619628316</c:v>
                </c:pt>
                <c:pt idx="1558">
                  <c:v>2.0464228792129844</c:v>
                </c:pt>
                <c:pt idx="1559">
                  <c:v>2.0478826446914011</c:v>
                </c:pt>
                <c:pt idx="1560">
                  <c:v>2.0479756262291362</c:v>
                </c:pt>
                <c:pt idx="1561">
                  <c:v>2.0480410643749769</c:v>
                </c:pt>
                <c:pt idx="1562">
                  <c:v>2.0480809410799434</c:v>
                </c:pt>
                <c:pt idx="1563">
                  <c:v>2.0488634160216206</c:v>
                </c:pt>
                <c:pt idx="1564">
                  <c:v>2.0496458909632982</c:v>
                </c:pt>
                <c:pt idx="1565">
                  <c:v>2.0505309043493534</c:v>
                </c:pt>
                <c:pt idx="1566">
                  <c:v>2.0509151305479034</c:v>
                </c:pt>
                <c:pt idx="1567">
                  <c:v>2.052433395366426</c:v>
                </c:pt>
                <c:pt idx="1568">
                  <c:v>2.0540358306550317</c:v>
                </c:pt>
                <c:pt idx="1569">
                  <c:v>2.0555201088305979</c:v>
                </c:pt>
                <c:pt idx="1570">
                  <c:v>2.0570043870061636</c:v>
                </c:pt>
                <c:pt idx="1571">
                  <c:v>2.058670132626538</c:v>
                </c:pt>
                <c:pt idx="1572">
                  <c:v>2.0603358782469123</c:v>
                </c:pt>
                <c:pt idx="1573">
                  <c:v>2.062557917733987</c:v>
                </c:pt>
                <c:pt idx="1574">
                  <c:v>2.0647450323789207</c:v>
                </c:pt>
                <c:pt idx="1575">
                  <c:v>2.0647573992665169</c:v>
                </c:pt>
                <c:pt idx="1576">
                  <c:v>2.0650799028603015</c:v>
                </c:pt>
                <c:pt idx="1577">
                  <c:v>2.06590915903725</c:v>
                </c:pt>
                <c:pt idx="1578">
                  <c:v>2.0671900652818107</c:v>
                </c:pt>
                <c:pt idx="1579">
                  <c:v>2.0684709715263709</c:v>
                </c:pt>
                <c:pt idx="1580">
                  <c:v>2.0685611141197109</c:v>
                </c:pt>
                <c:pt idx="1581">
                  <c:v>2.0690152423276946</c:v>
                </c:pt>
                <c:pt idx="1582">
                  <c:v>2.0696212310068032</c:v>
                </c:pt>
                <c:pt idx="1583">
                  <c:v>2.0702623177264576</c:v>
                </c:pt>
                <c:pt idx="1584">
                  <c:v>2.0715764030510631</c:v>
                </c:pt>
                <c:pt idx="1585">
                  <c:v>2.0729277166420661</c:v>
                </c:pt>
                <c:pt idx="1586">
                  <c:v>2.0742790302330696</c:v>
                </c:pt>
                <c:pt idx="1587">
                  <c:v>2.0756511271248259</c:v>
                </c:pt>
                <c:pt idx="1588">
                  <c:v>2.0770232240165827</c:v>
                </c:pt>
                <c:pt idx="1589">
                  <c:v>2.078499270260886</c:v>
                </c:pt>
                <c:pt idx="1590">
                  <c:v>2.0799753165051893</c:v>
                </c:pt>
                <c:pt idx="1591">
                  <c:v>2.0822555938280289</c:v>
                </c:pt>
                <c:pt idx="1592">
                  <c:v>2.084535871150869</c:v>
                </c:pt>
                <c:pt idx="1593">
                  <c:v>2.0875407349870159</c:v>
                </c:pt>
                <c:pt idx="1594">
                  <c:v>2.0905455988231632</c:v>
                </c:pt>
                <c:pt idx="1595">
                  <c:v>2.0921890822770419</c:v>
                </c:pt>
                <c:pt idx="1596">
                  <c:v>2.0922292734379018</c:v>
                </c:pt>
                <c:pt idx="1597">
                  <c:v>2.0929816249868383</c:v>
                </c:pt>
                <c:pt idx="1598">
                  <c:v>2.093578433132282</c:v>
                </c:pt>
                <c:pt idx="1599">
                  <c:v>2.0943307846812185</c:v>
                </c:pt>
                <c:pt idx="1600">
                  <c:v>2.0966275344982193</c:v>
                </c:pt>
                <c:pt idx="1601">
                  <c:v>2.0968391351346618</c:v>
                </c:pt>
                <c:pt idx="1602">
                  <c:v>2.0988715215772391</c:v>
                </c:pt>
                <c:pt idx="1603">
                  <c:v>2.1000071030882772</c:v>
                </c:pt>
                <c:pt idx="1604">
                  <c:v>2.1018546860113188</c:v>
                </c:pt>
                <c:pt idx="1605">
                  <c:v>2.1035569007115233</c:v>
                </c:pt>
                <c:pt idx="1606">
                  <c:v>2.1050236819353367</c:v>
                </c:pt>
                <c:pt idx="1607">
                  <c:v>2.106569733525868</c:v>
                </c:pt>
                <c:pt idx="1608">
                  <c:v>2.1081157851163987</c:v>
                </c:pt>
                <c:pt idx="1609">
                  <c:v>2.1085094999356402</c:v>
                </c:pt>
                <c:pt idx="1610">
                  <c:v>2.110165788859681</c:v>
                </c:pt>
                <c:pt idx="1611">
                  <c:v>2.1114618485917647</c:v>
                </c:pt>
                <c:pt idx="1612">
                  <c:v>2.1127133366769111</c:v>
                </c:pt>
                <c:pt idx="1613">
                  <c:v>2.1139648247620575</c:v>
                </c:pt>
                <c:pt idx="1614">
                  <c:v>2.1149480658079738</c:v>
                </c:pt>
                <c:pt idx="1615">
                  <c:v>2.1159313068538905</c:v>
                </c:pt>
                <c:pt idx="1616">
                  <c:v>2.1181569221808956</c:v>
                </c:pt>
                <c:pt idx="1617">
                  <c:v>2.1201377819726863</c:v>
                </c:pt>
                <c:pt idx="1618">
                  <c:v>2.1223988471732094</c:v>
                </c:pt>
                <c:pt idx="1619">
                  <c:v>2.1246599123737324</c:v>
                </c:pt>
                <c:pt idx="1620">
                  <c:v>2.1253442886830478</c:v>
                </c:pt>
                <c:pt idx="1621">
                  <c:v>2.1273939762319678</c:v>
                </c:pt>
                <c:pt idx="1622">
                  <c:v>2.1289076164916709</c:v>
                </c:pt>
                <c:pt idx="1623">
                  <c:v>2.1290813651598164</c:v>
                </c:pt>
                <c:pt idx="1624">
                  <c:v>2.1302288465836532</c:v>
                </c:pt>
                <c:pt idx="1625">
                  <c:v>2.1313763280074904</c:v>
                </c:pt>
                <c:pt idx="1626">
                  <c:v>2.132336922467307</c:v>
                </c:pt>
                <c:pt idx="1627">
                  <c:v>2.1333802088984735</c:v>
                </c:pt>
                <c:pt idx="1628">
                  <c:v>2.134355501068963</c:v>
                </c:pt>
                <c:pt idx="1629">
                  <c:v>2.137246252419772</c:v>
                </c:pt>
                <c:pt idx="1630">
                  <c:v>2.1401370037705809</c:v>
                </c:pt>
                <c:pt idx="1631">
                  <c:v>2.1401377061064597</c:v>
                </c:pt>
                <c:pt idx="1632">
                  <c:v>2.1404692641618075</c:v>
                </c:pt>
                <c:pt idx="1633">
                  <c:v>2.1405549702048301</c:v>
                </c:pt>
                <c:pt idx="1634">
                  <c:v>2.1410295739300826</c:v>
                </c:pt>
                <c:pt idx="1635">
                  <c:v>2.1410315042320227</c:v>
                </c:pt>
                <c:pt idx="1636">
                  <c:v>2.1438629564256582</c:v>
                </c:pt>
                <c:pt idx="1637">
                  <c:v>2.1452481910641548</c:v>
                </c:pt>
                <c:pt idx="1638">
                  <c:v>2.1453909113699638</c:v>
                </c:pt>
                <c:pt idx="1639">
                  <c:v>2.1458413423459839</c:v>
                </c:pt>
                <c:pt idx="1640">
                  <c:v>2.1462917733220039</c:v>
                </c:pt>
                <c:pt idx="1641">
                  <c:v>2.1466334257026514</c:v>
                </c:pt>
                <c:pt idx="1642">
                  <c:v>2.1475951469110117</c:v>
                </c:pt>
                <c:pt idx="1643">
                  <c:v>2.1482939468213806</c:v>
                </c:pt>
                <c:pt idx="1644">
                  <c:v>2.1492883264963272</c:v>
                </c:pt>
                <c:pt idx="1645">
                  <c:v>2.1506678652570201</c:v>
                </c:pt>
                <c:pt idx="1646">
                  <c:v>2.1521182775745791</c:v>
                </c:pt>
                <c:pt idx="1647">
                  <c:v>2.1527667697601847</c:v>
                </c:pt>
                <c:pt idx="1648">
                  <c:v>2.1536837068117327</c:v>
                </c:pt>
                <c:pt idx="1649">
                  <c:v>2.1543550129979847</c:v>
                </c:pt>
                <c:pt idx="1650">
                  <c:v>2.154489743911006</c:v>
                </c:pt>
                <c:pt idx="1651">
                  <c:v>2.154642012687745</c:v>
                </c:pt>
                <c:pt idx="1652">
                  <c:v>2.1559649657044146</c:v>
                </c:pt>
                <c:pt idx="1653">
                  <c:v>2.1567273436155583</c:v>
                </c:pt>
                <c:pt idx="1654">
                  <c:v>2.1579185700802892</c:v>
                </c:pt>
                <c:pt idx="1655">
                  <c:v>2.1590749287991611</c:v>
                </c:pt>
                <c:pt idx="1656">
                  <c:v>2.1602312875180334</c:v>
                </c:pt>
                <c:pt idx="1657">
                  <c:v>2.1603256664397539</c:v>
                </c:pt>
                <c:pt idx="1658">
                  <c:v>2.1617618115605026</c:v>
                </c:pt>
                <c:pt idx="1659">
                  <c:v>2.1627418274432419</c:v>
                </c:pt>
                <c:pt idx="1660">
                  <c:v>2.1645773832969093</c:v>
                </c:pt>
                <c:pt idx="1661">
                  <c:v>2.1660161367251916</c:v>
                </c:pt>
                <c:pt idx="1662">
                  <c:v>2.1674548901534743</c:v>
                </c:pt>
                <c:pt idx="1663">
                  <c:v>2.1680912862083428</c:v>
                </c:pt>
                <c:pt idx="1664">
                  <c:v>2.1687276822632109</c:v>
                </c:pt>
                <c:pt idx="1665">
                  <c:v>2.1695766083813375</c:v>
                </c:pt>
                <c:pt idx="1666">
                  <c:v>2.1704325667547959</c:v>
                </c:pt>
                <c:pt idx="1667">
                  <c:v>2.1725565848058022</c:v>
                </c:pt>
                <c:pt idx="1668">
                  <c:v>2.1755081439570145</c:v>
                </c:pt>
                <c:pt idx="1669">
                  <c:v>2.1784597031082269</c:v>
                </c:pt>
                <c:pt idx="1670">
                  <c:v>2.1821828295069712</c:v>
                </c:pt>
                <c:pt idx="1671">
                  <c:v>2.1859059559057155</c:v>
                </c:pt>
                <c:pt idx="1672">
                  <c:v>2.1889017507268322</c:v>
                </c:pt>
                <c:pt idx="1673">
                  <c:v>2.1891481535854163</c:v>
                </c:pt>
                <c:pt idx="1674">
                  <c:v>2.1893578911517504</c:v>
                </c:pt>
                <c:pt idx="1675">
                  <c:v>2.1895531384840057</c:v>
                </c:pt>
                <c:pt idx="1676">
                  <c:v>2.1904525638012973</c:v>
                </c:pt>
                <c:pt idx="1677">
                  <c:v>2.1908449878433238</c:v>
                </c:pt>
                <c:pt idx="1678">
                  <c:v>2.1917044039926044</c:v>
                </c:pt>
                <c:pt idx="1679">
                  <c:v>2.1930057584715112</c:v>
                </c:pt>
                <c:pt idx="1680">
                  <c:v>2.1941851789780236</c:v>
                </c:pt>
                <c:pt idx="1681">
                  <c:v>2.1953645994845363</c:v>
                </c:pt>
                <c:pt idx="1682">
                  <c:v>2.1965589431397339</c:v>
                </c:pt>
                <c:pt idx="1683">
                  <c:v>2.1977739139756669</c:v>
                </c:pt>
                <c:pt idx="1684">
                  <c:v>2.1996745457279463</c:v>
                </c:pt>
                <c:pt idx="1685">
                  <c:v>2.2014419881309624</c:v>
                </c:pt>
                <c:pt idx="1686">
                  <c:v>2.2034280983744949</c:v>
                </c:pt>
                <c:pt idx="1687">
                  <c:v>2.2056857946321919</c:v>
                </c:pt>
                <c:pt idx="1688">
                  <c:v>2.2082074893983425</c:v>
                </c:pt>
                <c:pt idx="1689">
                  <c:v>2.2107291841644932</c:v>
                </c:pt>
                <c:pt idx="1690">
                  <c:v>2.21112273219283</c:v>
                </c:pt>
                <c:pt idx="1691">
                  <c:v>2.2138205326955629</c:v>
                </c:pt>
                <c:pt idx="1692">
                  <c:v>2.2165183331982958</c:v>
                </c:pt>
                <c:pt idx="1693">
                  <c:v>2.2195786783623475</c:v>
                </c:pt>
                <c:pt idx="1694">
                  <c:v>2.2239654648248797</c:v>
                </c:pt>
                <c:pt idx="1695">
                  <c:v>2.2259255444810346</c:v>
                </c:pt>
                <c:pt idx="1696">
                  <c:v>2.2275528555694555</c:v>
                </c:pt>
                <c:pt idx="1697">
                  <c:v>2.228028506203382</c:v>
                </c:pt>
                <c:pt idx="1698">
                  <c:v>2.2297328815940354</c:v>
                </c:pt>
                <c:pt idx="1699">
                  <c:v>2.2314372569846888</c:v>
                </c:pt>
                <c:pt idx="1700">
                  <c:v>2.2323263217205249</c:v>
                </c:pt>
                <c:pt idx="1701">
                  <c:v>2.2332153864563615</c:v>
                </c:pt>
                <c:pt idx="1702">
                  <c:v>2.234889699510402</c:v>
                </c:pt>
                <c:pt idx="1703">
                  <c:v>2.2365541144046519</c:v>
                </c:pt>
                <c:pt idx="1704">
                  <c:v>2.23672544138851</c:v>
                </c:pt>
                <c:pt idx="1705">
                  <c:v>2.237476279420985</c:v>
                </c:pt>
                <c:pt idx="1706">
                  <c:v>2.2382271174534605</c:v>
                </c:pt>
                <c:pt idx="1707">
                  <c:v>2.2390501668221421</c:v>
                </c:pt>
                <c:pt idx="1708">
                  <c:v>2.23989314334812</c:v>
                </c:pt>
                <c:pt idx="1709">
                  <c:v>2.2400938467653813</c:v>
                </c:pt>
                <c:pt idx="1710">
                  <c:v>2.2405401355855994</c:v>
                </c:pt>
                <c:pt idx="1711">
                  <c:v>2.2410540321828041</c:v>
                </c:pt>
                <c:pt idx="1712">
                  <c:v>2.2422969138456716</c:v>
                </c:pt>
                <c:pt idx="1713">
                  <c:v>2.2431453182355123</c:v>
                </c:pt>
                <c:pt idx="1714">
                  <c:v>2.2438626645257074</c:v>
                </c:pt>
                <c:pt idx="1715">
                  <c:v>2.2449802239459973</c:v>
                </c:pt>
                <c:pt idx="1716">
                  <c:v>2.2460525519869945</c:v>
                </c:pt>
                <c:pt idx="1717">
                  <c:v>2.2502033330334559</c:v>
                </c:pt>
                <c:pt idx="1718">
                  <c:v>2.250850036972099</c:v>
                </c:pt>
                <c:pt idx="1719">
                  <c:v>2.2518434028603411</c:v>
                </c:pt>
                <c:pt idx="1720">
                  <c:v>2.2528367687485837</c:v>
                </c:pt>
                <c:pt idx="1721">
                  <c:v>2.2545204350573047</c:v>
                </c:pt>
                <c:pt idx="1722">
                  <c:v>2.2562041013660252</c:v>
                </c:pt>
                <c:pt idx="1723">
                  <c:v>2.2564566518393931</c:v>
                </c:pt>
                <c:pt idx="1724">
                  <c:v>2.2566493218723269</c:v>
                </c:pt>
                <c:pt idx="1725">
                  <c:v>2.2580323304760235</c:v>
                </c:pt>
                <c:pt idx="1726">
                  <c:v>2.2586774115236823</c:v>
                </c:pt>
                <c:pt idx="1727">
                  <c:v>2.2602178949283229</c:v>
                </c:pt>
                <c:pt idx="1728">
                  <c:v>2.2604070238437917</c:v>
                </c:pt>
                <c:pt idx="1729">
                  <c:v>2.2605172438781569</c:v>
                </c:pt>
                <c:pt idx="1730">
                  <c:v>2.2610575300482689</c:v>
                </c:pt>
                <c:pt idx="1731">
                  <c:v>2.2615978162183805</c:v>
                </c:pt>
                <c:pt idx="1732">
                  <c:v>2.2623892408636985</c:v>
                </c:pt>
                <c:pt idx="1733">
                  <c:v>2.2633567373868493</c:v>
                </c:pt>
                <c:pt idx="1734">
                  <c:v>2.2643940771453912</c:v>
                </c:pt>
                <c:pt idx="1735">
                  <c:v>2.2651455076921869</c:v>
                </c:pt>
                <c:pt idx="1736">
                  <c:v>2.2667573851733298</c:v>
                </c:pt>
                <c:pt idx="1737">
                  <c:v>2.2682569978579328</c:v>
                </c:pt>
                <c:pt idx="1738">
                  <c:v>2.2697137737550119</c:v>
                </c:pt>
                <c:pt idx="1739">
                  <c:v>2.2706241035737373</c:v>
                </c:pt>
                <c:pt idx="1740">
                  <c:v>2.2715344333924627</c:v>
                </c:pt>
                <c:pt idx="1741">
                  <c:v>2.2729996754532613</c:v>
                </c:pt>
                <c:pt idx="1742">
                  <c:v>2.2741521945733716</c:v>
                </c:pt>
                <c:pt idx="1743">
                  <c:v>2.2758376770356188</c:v>
                </c:pt>
                <c:pt idx="1744">
                  <c:v>2.2765205487305367</c:v>
                </c:pt>
                <c:pt idx="1745">
                  <c:v>2.2783932285203976</c:v>
                </c:pt>
                <c:pt idx="1746">
                  <c:v>2.2803336275755255</c:v>
                </c:pt>
                <c:pt idx="1747">
                  <c:v>2.2808875478445381</c:v>
                </c:pt>
                <c:pt idx="1748">
                  <c:v>2.2821647494617436</c:v>
                </c:pt>
                <c:pt idx="1749">
                  <c:v>2.2830788124932182</c:v>
                </c:pt>
                <c:pt idx="1750">
                  <c:v>2.2831045315607832</c:v>
                </c:pt>
                <c:pt idx="1751">
                  <c:v>2.2835588553244315</c:v>
                </c:pt>
                <c:pt idx="1752">
                  <c:v>2.2853233262372239</c:v>
                </c:pt>
                <c:pt idx="1753">
                  <c:v>2.2867338090500344</c:v>
                </c:pt>
                <c:pt idx="1754">
                  <c:v>2.2881442918628454</c:v>
                </c:pt>
                <c:pt idx="1755">
                  <c:v>2.2891856766657699</c:v>
                </c:pt>
                <c:pt idx="1756">
                  <c:v>2.2898907985317485</c:v>
                </c:pt>
                <c:pt idx="1757">
                  <c:v>2.2898968901457608</c:v>
                </c:pt>
                <c:pt idx="1758">
                  <c:v>2.2908068260246957</c:v>
                </c:pt>
                <c:pt idx="1759">
                  <c:v>2.2915303981552522</c:v>
                </c:pt>
                <c:pt idx="1760">
                  <c:v>2.2933135221208687</c:v>
                </c:pt>
                <c:pt idx="1761">
                  <c:v>2.2948471698082153</c:v>
                </c:pt>
                <c:pt idx="1762">
                  <c:v>2.296941297509604</c:v>
                </c:pt>
                <c:pt idx="1763">
                  <c:v>2.2999741689060573</c:v>
                </c:pt>
                <c:pt idx="1764">
                  <c:v>2.3038722188522418</c:v>
                </c:pt>
                <c:pt idx="1765">
                  <c:v>2.3050273781076625</c:v>
                </c:pt>
                <c:pt idx="1766">
                  <c:v>2.3070343298989315</c:v>
                </c:pt>
                <c:pt idx="1767">
                  <c:v>2.3091986170907814</c:v>
                </c:pt>
                <c:pt idx="1768">
                  <c:v>2.3113629042826318</c:v>
                </c:pt>
                <c:pt idx="1769">
                  <c:v>2.3127175191983027</c:v>
                </c:pt>
                <c:pt idx="1770">
                  <c:v>2.3140721341139741</c:v>
                </c:pt>
                <c:pt idx="1771">
                  <c:v>2.314138625788468</c:v>
                </c:pt>
                <c:pt idx="1772">
                  <c:v>2.3146688251832019</c:v>
                </c:pt>
                <c:pt idx="1773">
                  <c:v>2.316571465578896</c:v>
                </c:pt>
                <c:pt idx="1774">
                  <c:v>2.3184741059745901</c:v>
                </c:pt>
                <c:pt idx="1775">
                  <c:v>2.3200962140521519</c:v>
                </c:pt>
                <c:pt idx="1776">
                  <c:v>2.3217183221297133</c:v>
                </c:pt>
                <c:pt idx="1777">
                  <c:v>2.3248765931002522</c:v>
                </c:pt>
                <c:pt idx="1778">
                  <c:v>2.3272093442827462</c:v>
                </c:pt>
                <c:pt idx="1779">
                  <c:v>2.32943913516623</c:v>
                </c:pt>
                <c:pt idx="1780">
                  <c:v>2.3314373247601368</c:v>
                </c:pt>
                <c:pt idx="1781">
                  <c:v>2.3315054466796141</c:v>
                </c:pt>
                <c:pt idx="1782">
                  <c:v>2.3341339806467296</c:v>
                </c:pt>
                <c:pt idx="1783">
                  <c:v>2.3354950577434566</c:v>
                </c:pt>
                <c:pt idx="1784">
                  <c:v>2.3378522435630913</c:v>
                </c:pt>
                <c:pt idx="1785">
                  <c:v>2.3416321279412067</c:v>
                </c:pt>
                <c:pt idx="1786">
                  <c:v>2.3454120123193221</c:v>
                </c:pt>
                <c:pt idx="1787">
                  <c:v>2.3499416278054315</c:v>
                </c:pt>
                <c:pt idx="1788">
                  <c:v>2.3514344092513677</c:v>
                </c:pt>
                <c:pt idx="1789">
                  <c:v>2.3526098745647404</c:v>
                </c:pt>
                <c:pt idx="1790">
                  <c:v>2.35284521009911</c:v>
                </c:pt>
                <c:pt idx="1791">
                  <c:v>2.3537150415198669</c:v>
                </c:pt>
                <c:pt idx="1792">
                  <c:v>2.3541058389676941</c:v>
                </c:pt>
                <c:pt idx="1793">
                  <c:v>2.3544712432915413</c:v>
                </c:pt>
                <c:pt idx="1794">
                  <c:v>2.3572624620105382</c:v>
                </c:pt>
                <c:pt idx="1795">
                  <c:v>2.3592125149429948</c:v>
                </c:pt>
                <c:pt idx="1796">
                  <c:v>2.3598543720195693</c:v>
                </c:pt>
                <c:pt idx="1797">
                  <c:v>2.3608421713638084</c:v>
                </c:pt>
                <c:pt idx="1798">
                  <c:v>2.3620308515181145</c:v>
                </c:pt>
                <c:pt idx="1799">
                  <c:v>2.3630252438424915</c:v>
                </c:pt>
                <c:pt idx="1800">
                  <c:v>2.3650208195354101</c:v>
                </c:pt>
                <c:pt idx="1801">
                  <c:v>2.3671431105583904</c:v>
                </c:pt>
                <c:pt idx="1802">
                  <c:v>2.3692654015813712</c:v>
                </c:pt>
                <c:pt idx="1803">
                  <c:v>2.3728554672637472</c:v>
                </c:pt>
                <c:pt idx="1804">
                  <c:v>2.3768661238004762</c:v>
                </c:pt>
                <c:pt idx="1805">
                  <c:v>2.3786198195539141</c:v>
                </c:pt>
                <c:pt idx="1806">
                  <c:v>2.3797420130835638</c:v>
                </c:pt>
                <c:pt idx="1807">
                  <c:v>2.3798581589096122</c:v>
                </c:pt>
                <c:pt idx="1808">
                  <c:v>2.379913329962227</c:v>
                </c:pt>
                <c:pt idx="1809">
                  <c:v>2.3800098866914157</c:v>
                </c:pt>
                <c:pt idx="1810">
                  <c:v>2.3829019981650292</c:v>
                </c:pt>
                <c:pt idx="1811">
                  <c:v>2.3845267934076211</c:v>
                </c:pt>
                <c:pt idx="1812">
                  <c:v>2.3862244288816497</c:v>
                </c:pt>
                <c:pt idx="1813">
                  <c:v>2.387621696549985</c:v>
                </c:pt>
                <c:pt idx="1814">
                  <c:v>2.3892885924517007</c:v>
                </c:pt>
                <c:pt idx="1815">
                  <c:v>2.3907610022773347</c:v>
                </c:pt>
                <c:pt idx="1816">
                  <c:v>2.3918517327501818</c:v>
                </c:pt>
                <c:pt idx="1817">
                  <c:v>2.3929424632230289</c:v>
                </c:pt>
                <c:pt idx="1818">
                  <c:v>2.39410130944241</c:v>
                </c:pt>
                <c:pt idx="1819">
                  <c:v>2.3951081569299655</c:v>
                </c:pt>
                <c:pt idx="1820">
                  <c:v>2.3961661109411052</c:v>
                </c:pt>
                <c:pt idx="1821">
                  <c:v>2.398712105555115</c:v>
                </c:pt>
                <c:pt idx="1822">
                  <c:v>2.4005159941232868</c:v>
                </c:pt>
                <c:pt idx="1823">
                  <c:v>2.401312420724167</c:v>
                </c:pt>
                <c:pt idx="1824">
                  <c:v>2.4016357420716021</c:v>
                </c:pt>
                <c:pt idx="1825">
                  <c:v>2.4030022026322504</c:v>
                </c:pt>
                <c:pt idx="1826">
                  <c:v>2.403902686646691</c:v>
                </c:pt>
                <c:pt idx="1827">
                  <c:v>2.4051761129774429</c:v>
                </c:pt>
                <c:pt idx="1828">
                  <c:v>2.4064336183943129</c:v>
                </c:pt>
                <c:pt idx="1829">
                  <c:v>2.4072597422147237</c:v>
                </c:pt>
                <c:pt idx="1830">
                  <c:v>2.4080858660351345</c:v>
                </c:pt>
                <c:pt idx="1831">
                  <c:v>2.4087818179914247</c:v>
                </c:pt>
                <c:pt idx="1832">
                  <c:v>2.4095856057880103</c:v>
                </c:pt>
                <c:pt idx="1833">
                  <c:v>2.4111058119656863</c:v>
                </c:pt>
                <c:pt idx="1834">
                  <c:v>2.4126260181433623</c:v>
                </c:pt>
                <c:pt idx="1835">
                  <c:v>2.4148894536743559</c:v>
                </c:pt>
                <c:pt idx="1836">
                  <c:v>2.4150050122152877</c:v>
                </c:pt>
                <c:pt idx="1837">
                  <c:v>2.4152049194248737</c:v>
                </c:pt>
                <c:pt idx="1838">
                  <c:v>2.4153031987062206</c:v>
                </c:pt>
                <c:pt idx="1839">
                  <c:v>2.4153066739936668</c:v>
                </c:pt>
                <c:pt idx="1840">
                  <c:v>2.416708280844269</c:v>
                </c:pt>
                <c:pt idx="1841">
                  <c:v>2.4174686997714971</c:v>
                </c:pt>
                <c:pt idx="1842">
                  <c:v>2.418816089699114</c:v>
                </c:pt>
                <c:pt idx="1843">
                  <c:v>2.419799859681063</c:v>
                </c:pt>
                <c:pt idx="1844">
                  <c:v>2.4207836296630125</c:v>
                </c:pt>
                <c:pt idx="1845">
                  <c:v>2.4222168322873334</c:v>
                </c:pt>
                <c:pt idx="1846">
                  <c:v>2.4234156682342292</c:v>
                </c:pt>
                <c:pt idx="1847">
                  <c:v>2.4246145041811245</c:v>
                </c:pt>
                <c:pt idx="1848">
                  <c:v>2.4254855604524965</c:v>
                </c:pt>
                <c:pt idx="1849">
                  <c:v>2.4260580087591102</c:v>
                </c:pt>
                <c:pt idx="1850">
                  <c:v>2.427434242720957</c:v>
                </c:pt>
                <c:pt idx="1851">
                  <c:v>2.4301636776493654</c:v>
                </c:pt>
                <c:pt idx="1852">
                  <c:v>2.4331104410577704</c:v>
                </c:pt>
                <c:pt idx="1853">
                  <c:v>2.4360368923070252</c:v>
                </c:pt>
                <c:pt idx="1854">
                  <c:v>2.4389633435562805</c:v>
                </c:pt>
                <c:pt idx="1855">
                  <c:v>2.4423901229268976</c:v>
                </c:pt>
                <c:pt idx="1856">
                  <c:v>2.4449006264353241</c:v>
                </c:pt>
                <c:pt idx="1857">
                  <c:v>2.4474111299437507</c:v>
                </c:pt>
                <c:pt idx="1858">
                  <c:v>2.4487986239956485</c:v>
                </c:pt>
                <c:pt idx="1859">
                  <c:v>2.4501861180475464</c:v>
                </c:pt>
                <c:pt idx="1860">
                  <c:v>2.4548180440951275</c:v>
                </c:pt>
                <c:pt idx="1861">
                  <c:v>2.4570778393193526</c:v>
                </c:pt>
                <c:pt idx="1862">
                  <c:v>2.4574588213309094</c:v>
                </c:pt>
                <c:pt idx="1863">
                  <c:v>2.4587787643130179</c:v>
                </c:pt>
                <c:pt idx="1864">
                  <c:v>2.4600987072951264</c:v>
                </c:pt>
                <c:pt idx="1865">
                  <c:v>2.4614147375606827</c:v>
                </c:pt>
                <c:pt idx="1866">
                  <c:v>2.4621257943052934</c:v>
                </c:pt>
                <c:pt idx="1867">
                  <c:v>2.4634070975167885</c:v>
                </c:pt>
                <c:pt idx="1868">
                  <c:v>2.4646884007282832</c:v>
                </c:pt>
                <c:pt idx="1869">
                  <c:v>2.4680623441217122</c:v>
                </c:pt>
                <c:pt idx="1870">
                  <c:v>2.4714362875151412</c:v>
                </c:pt>
                <c:pt idx="1871">
                  <c:v>2.4759064787902214</c:v>
                </c:pt>
                <c:pt idx="1872">
                  <c:v>2.4830131390166503</c:v>
                </c:pt>
                <c:pt idx="1873">
                  <c:v>2.4847757122582861</c:v>
                </c:pt>
                <c:pt idx="1874">
                  <c:v>2.4856623916962635</c:v>
                </c:pt>
                <c:pt idx="1875">
                  <c:v>2.485700545606238</c:v>
                </c:pt>
                <c:pt idx="1876">
                  <c:v>2.4863691935136361</c:v>
                </c:pt>
                <c:pt idx="1877">
                  <c:v>2.486396049393548</c:v>
                </c:pt>
                <c:pt idx="1878">
                  <c:v>2.4867682897409908</c:v>
                </c:pt>
                <c:pt idx="1879">
                  <c:v>2.4883462546296693</c:v>
                </c:pt>
                <c:pt idx="1880">
                  <c:v>2.490266675973932</c:v>
                </c:pt>
                <c:pt idx="1881">
                  <c:v>2.492710185583543</c:v>
                </c:pt>
                <c:pt idx="1882">
                  <c:v>2.4961044002931425</c:v>
                </c:pt>
                <c:pt idx="1883">
                  <c:v>2.4999277113129694</c:v>
                </c:pt>
                <c:pt idx="1884">
                  <c:v>2.5000206115703891</c:v>
                </c:pt>
                <c:pt idx="1885">
                  <c:v>2.50081003351344</c:v>
                </c:pt>
                <c:pt idx="1886">
                  <c:v>2.5013349138641798</c:v>
                </c:pt>
                <c:pt idx="1887">
                  <c:v>2.5015489654877672</c:v>
                </c:pt>
                <c:pt idx="1888">
                  <c:v>2.5023323899590308</c:v>
                </c:pt>
                <c:pt idx="1889">
                  <c:v>2.5025517976449594</c:v>
                </c:pt>
                <c:pt idx="1890">
                  <c:v>2.5051762470216663</c:v>
                </c:pt>
                <c:pt idx="1891">
                  <c:v>2.506651889367236</c:v>
                </c:pt>
                <c:pt idx="1892">
                  <c:v>2.5080094387520244</c:v>
                </c:pt>
                <c:pt idx="1893">
                  <c:v>2.5093669881368124</c:v>
                </c:pt>
                <c:pt idx="1894">
                  <c:v>2.5123172830376359</c:v>
                </c:pt>
                <c:pt idx="1895">
                  <c:v>2.5143250523397218</c:v>
                </c:pt>
                <c:pt idx="1896">
                  <c:v>2.5157086856663229</c:v>
                </c:pt>
                <c:pt idx="1897">
                  <c:v>2.517092318992924</c:v>
                </c:pt>
                <c:pt idx="1898">
                  <c:v>2.5179602029809245</c:v>
                </c:pt>
                <c:pt idx="1899">
                  <c:v>2.5196332496487432</c:v>
                </c:pt>
                <c:pt idx="1900">
                  <c:v>2.5210042843415783</c:v>
                </c:pt>
                <c:pt idx="1901">
                  <c:v>2.5220341476991219</c:v>
                </c:pt>
                <c:pt idx="1902">
                  <c:v>2.5227498371816344</c:v>
                </c:pt>
                <c:pt idx="1903">
                  <c:v>2.5234655266641468</c:v>
                </c:pt>
                <c:pt idx="1904">
                  <c:v>2.5249938047015004</c:v>
                </c:pt>
                <c:pt idx="1905">
                  <c:v>2.526324291193375</c:v>
                </c:pt>
                <c:pt idx="1906">
                  <c:v>2.5272704873785927</c:v>
                </c:pt>
                <c:pt idx="1907">
                  <c:v>2.5293015186323058</c:v>
                </c:pt>
                <c:pt idx="1908">
                  <c:v>2.5309118271867432</c:v>
                </c:pt>
                <c:pt idx="1909">
                  <c:v>2.531309884066383</c:v>
                </c:pt>
                <c:pt idx="1910">
                  <c:v>2.5325493509101649</c:v>
                </c:pt>
                <c:pt idx="1911">
                  <c:v>2.5337888177539463</c:v>
                </c:pt>
                <c:pt idx="1912">
                  <c:v>2.537192220243591</c:v>
                </c:pt>
                <c:pt idx="1913">
                  <c:v>2.5405956227332354</c:v>
                </c:pt>
                <c:pt idx="1914">
                  <c:v>2.5426661318844115</c:v>
                </c:pt>
                <c:pt idx="1915">
                  <c:v>2.5436869864496918</c:v>
                </c:pt>
                <c:pt idx="1916">
                  <c:v>2.5451499183365591</c:v>
                </c:pt>
                <c:pt idx="1917">
                  <c:v>2.5461657636529869</c:v>
                </c:pt>
                <c:pt idx="1918">
                  <c:v>2.547902703610835</c:v>
                </c:pt>
                <c:pt idx="1919">
                  <c:v>2.5493655401523467</c:v>
                </c:pt>
                <c:pt idx="1920">
                  <c:v>2.5506891097569908</c:v>
                </c:pt>
                <c:pt idx="1921">
                  <c:v>2.5516996143206403</c:v>
                </c:pt>
                <c:pt idx="1922">
                  <c:v>2.5526880543623811</c:v>
                </c:pt>
                <c:pt idx="1923">
                  <c:v>2.5541425814755536</c:v>
                </c:pt>
                <c:pt idx="1924">
                  <c:v>2.5553566591524417</c:v>
                </c:pt>
                <c:pt idx="1925">
                  <c:v>2.5566445608188708</c:v>
                </c:pt>
                <c:pt idx="1926">
                  <c:v>2.557759024448417</c:v>
                </c:pt>
                <c:pt idx="1927">
                  <c:v>2.5588734880779627</c:v>
                </c:pt>
                <c:pt idx="1928">
                  <c:v>2.5606025913937223</c:v>
                </c:pt>
                <c:pt idx="1929">
                  <c:v>2.5621962150407058</c:v>
                </c:pt>
                <c:pt idx="1930">
                  <c:v>2.5651061204213788</c:v>
                </c:pt>
                <c:pt idx="1931">
                  <c:v>2.5667125675220182</c:v>
                </c:pt>
                <c:pt idx="1932">
                  <c:v>2.5673582097142935</c:v>
                </c:pt>
                <c:pt idx="1933">
                  <c:v>2.567910847732866</c:v>
                </c:pt>
                <c:pt idx="1934">
                  <c:v>2.568463485751439</c:v>
                </c:pt>
                <c:pt idx="1935">
                  <c:v>2.5698678428403756</c:v>
                </c:pt>
                <c:pt idx="1936">
                  <c:v>2.5699367993628539</c:v>
                </c:pt>
                <c:pt idx="1937">
                  <c:v>2.5723433225325962</c:v>
                </c:pt>
                <c:pt idx="1938">
                  <c:v>2.5747276018808285</c:v>
                </c:pt>
                <c:pt idx="1939">
                  <c:v>2.5749004376541684</c:v>
                </c:pt>
                <c:pt idx="1940">
                  <c:v>2.5753311702388304</c:v>
                </c:pt>
                <c:pt idx="1941">
                  <c:v>2.575713950265889</c:v>
                </c:pt>
                <c:pt idx="1942">
                  <c:v>2.577200054269698</c:v>
                </c:pt>
                <c:pt idx="1943">
                  <c:v>2.5779655546115503</c:v>
                </c:pt>
                <c:pt idx="1944">
                  <c:v>2.5786066547532878</c:v>
                </c:pt>
                <c:pt idx="1945">
                  <c:v>2.578606724984668</c:v>
                </c:pt>
                <c:pt idx="1946">
                  <c:v>2.578864213341364</c:v>
                </c:pt>
                <c:pt idx="1947">
                  <c:v>2.5801315373872167</c:v>
                </c:pt>
                <c:pt idx="1948">
                  <c:v>2.5809461078848002</c:v>
                </c:pt>
                <c:pt idx="1949">
                  <c:v>2.5825297666506635</c:v>
                </c:pt>
                <c:pt idx="1950">
                  <c:v>2.583986557857306</c:v>
                </c:pt>
                <c:pt idx="1951">
                  <c:v>2.5854433490639486</c:v>
                </c:pt>
                <c:pt idx="1952">
                  <c:v>2.5868667633472771</c:v>
                </c:pt>
                <c:pt idx="1953">
                  <c:v>2.5882901776306055</c:v>
                </c:pt>
                <c:pt idx="1954">
                  <c:v>2.590423511368809</c:v>
                </c:pt>
                <c:pt idx="1955">
                  <c:v>2.5924103705115891</c:v>
                </c:pt>
                <c:pt idx="1956">
                  <c:v>2.5929161702593166</c:v>
                </c:pt>
                <c:pt idx="1957">
                  <c:v>2.5935944501365777</c:v>
                </c:pt>
                <c:pt idx="1958">
                  <c:v>2.594157181561545</c:v>
                </c:pt>
                <c:pt idx="1959">
                  <c:v>2.5956643797540004</c:v>
                </c:pt>
                <c:pt idx="1960">
                  <c:v>2.5970821363258141</c:v>
                </c:pt>
                <c:pt idx="1961">
                  <c:v>2.5982928954533957</c:v>
                </c:pt>
                <c:pt idx="1962">
                  <c:v>2.6002058078486612</c:v>
                </c:pt>
                <c:pt idx="1963">
                  <c:v>2.6021187202439262</c:v>
                </c:pt>
                <c:pt idx="1964">
                  <c:v>2.6046669060957655</c:v>
                </c:pt>
                <c:pt idx="1965">
                  <c:v>2.6072150919476043</c:v>
                </c:pt>
                <c:pt idx="1966">
                  <c:v>2.609918600919622</c:v>
                </c:pt>
                <c:pt idx="1967">
                  <c:v>2.6126221098916398</c:v>
                </c:pt>
                <c:pt idx="1968">
                  <c:v>2.6151534022915142</c:v>
                </c:pt>
                <c:pt idx="1969">
                  <c:v>2.6154196349503818</c:v>
                </c:pt>
                <c:pt idx="1970">
                  <c:v>2.6158976840117463</c:v>
                </c:pt>
                <c:pt idx="1971">
                  <c:v>2.6171021060259254</c:v>
                </c:pt>
                <c:pt idx="1972">
                  <c:v>2.6181326830939011</c:v>
                </c:pt>
                <c:pt idx="1973">
                  <c:v>2.6181342163792363</c:v>
                </c:pt>
                <c:pt idx="1974">
                  <c:v>2.6183944152405969</c:v>
                </c:pt>
                <c:pt idx="1975">
                  <c:v>2.6194275660674879</c:v>
                </c:pt>
                <c:pt idx="1976">
                  <c:v>2.6202442708528704</c:v>
                </c:pt>
                <c:pt idx="1977">
                  <c:v>2.6210922059996262</c:v>
                </c:pt>
                <c:pt idx="1978">
                  <c:v>2.6219401411463816</c:v>
                </c:pt>
                <c:pt idx="1979">
                  <c:v>2.6228392716497182</c:v>
                </c:pt>
                <c:pt idx="1980">
                  <c:v>2.6244202969499208</c:v>
                </c:pt>
                <c:pt idx="1981">
                  <c:v>2.6260013222501235</c:v>
                </c:pt>
                <c:pt idx="1982">
                  <c:v>2.6280406346172094</c:v>
                </c:pt>
                <c:pt idx="1983">
                  <c:v>2.6296041084025745</c:v>
                </c:pt>
                <c:pt idx="1984">
                  <c:v>2.6319014066043827</c:v>
                </c:pt>
                <c:pt idx="1985">
                  <c:v>2.6346212544733727</c:v>
                </c:pt>
                <c:pt idx="1986">
                  <c:v>2.6370440849358285</c:v>
                </c:pt>
                <c:pt idx="1987">
                  <c:v>2.6393529336347625</c:v>
                </c:pt>
                <c:pt idx="1988">
                  <c:v>2.6409631391090373</c:v>
                </c:pt>
                <c:pt idx="1989">
                  <c:v>2.6426442493498326</c:v>
                </c:pt>
                <c:pt idx="1990">
                  <c:v>2.6430476494492203</c:v>
                </c:pt>
                <c:pt idx="1991">
                  <c:v>2.6448446088974125</c:v>
                </c:pt>
                <c:pt idx="1992">
                  <c:v>2.6457949500917284</c:v>
                </c:pt>
                <c:pt idx="1993">
                  <c:v>2.6462749774671264</c:v>
                </c:pt>
                <c:pt idx="1994">
                  <c:v>2.6483633015911887</c:v>
                </c:pt>
                <c:pt idx="1995">
                  <c:v>2.6504516257152515</c:v>
                </c:pt>
                <c:pt idx="1996">
                  <c:v>2.6533179294593907</c:v>
                </c:pt>
                <c:pt idx="1997">
                  <c:v>2.6564878704785198</c:v>
                </c:pt>
                <c:pt idx="1998">
                  <c:v>2.6580339460268063</c:v>
                </c:pt>
                <c:pt idx="1999">
                  <c:v>2.6599444918003345</c:v>
                </c:pt>
                <c:pt idx="2000">
                  <c:v>2.6604429210363714</c:v>
                </c:pt>
                <c:pt idx="2001">
                  <c:v>2.6609339806575467</c:v>
                </c:pt>
                <c:pt idx="2002">
                  <c:v>2.664338238551109</c:v>
                </c:pt>
                <c:pt idx="2003">
                  <c:v>2.667237431820896</c:v>
                </c:pt>
                <c:pt idx="2004">
                  <c:v>2.6683833615675017</c:v>
                </c:pt>
                <c:pt idx="2005">
                  <c:v>2.6696022253814671</c:v>
                </c:pt>
                <c:pt idx="2006">
                  <c:v>2.6708210891954325</c:v>
                </c:pt>
                <c:pt idx="2007">
                  <c:v>2.6737532567343227</c:v>
                </c:pt>
                <c:pt idx="2008">
                  <c:v>2.6766854242732125</c:v>
                </c:pt>
                <c:pt idx="2009">
                  <c:v>2.6777427780876555</c:v>
                </c:pt>
                <c:pt idx="2010">
                  <c:v>2.6788001319020989</c:v>
                </c:pt>
                <c:pt idx="2011">
                  <c:v>2.6800480772637658</c:v>
                </c:pt>
                <c:pt idx="2012">
                  <c:v>2.6812960226254332</c:v>
                </c:pt>
                <c:pt idx="2013">
                  <c:v>2.6816874025789676</c:v>
                </c:pt>
                <c:pt idx="2014">
                  <c:v>2.6829067709876431</c:v>
                </c:pt>
                <c:pt idx="2015">
                  <c:v>2.6842080702770641</c:v>
                </c:pt>
                <c:pt idx="2016">
                  <c:v>2.6848773809163657</c:v>
                </c:pt>
                <c:pt idx="2017">
                  <c:v>2.6855804115037123</c:v>
                </c:pt>
                <c:pt idx="2018">
                  <c:v>2.6874583657196274</c:v>
                </c:pt>
                <c:pt idx="2019">
                  <c:v>2.6892404933163414</c:v>
                </c:pt>
                <c:pt idx="2020">
                  <c:v>2.6901538678037897</c:v>
                </c:pt>
                <c:pt idx="2021">
                  <c:v>2.6915079576687679</c:v>
                </c:pt>
                <c:pt idx="2022">
                  <c:v>2.6934879824574347</c:v>
                </c:pt>
                <c:pt idx="2023">
                  <c:v>2.6951481847575418</c:v>
                </c:pt>
                <c:pt idx="2024">
                  <c:v>2.6964580653718224</c:v>
                </c:pt>
                <c:pt idx="2025">
                  <c:v>2.6991171809865371</c:v>
                </c:pt>
                <c:pt idx="2026">
                  <c:v>2.7012211106110504</c:v>
                </c:pt>
                <c:pt idx="2027">
                  <c:v>2.7026954941948254</c:v>
                </c:pt>
                <c:pt idx="2028">
                  <c:v>2.7048839520469858</c:v>
                </c:pt>
                <c:pt idx="2029">
                  <c:v>2.7075668699542681</c:v>
                </c:pt>
                <c:pt idx="2030">
                  <c:v>2.7085622602645998</c:v>
                </c:pt>
                <c:pt idx="2031">
                  <c:v>2.7098760426706736</c:v>
                </c:pt>
                <c:pt idx="2032">
                  <c:v>2.7105901882604315</c:v>
                </c:pt>
                <c:pt idx="2033">
                  <c:v>2.7112503611103254</c:v>
                </c:pt>
                <c:pt idx="2034">
                  <c:v>2.712134602550003</c:v>
                </c:pt>
                <c:pt idx="2035">
                  <c:v>2.7130188439896812</c:v>
                </c:pt>
                <c:pt idx="2036">
                  <c:v>2.7147815824824351</c:v>
                </c:pt>
                <c:pt idx="2037">
                  <c:v>2.7161889819469716</c:v>
                </c:pt>
                <c:pt idx="2038">
                  <c:v>2.7175963814115085</c:v>
                </c:pt>
                <c:pt idx="2039">
                  <c:v>2.7176792007325976</c:v>
                </c:pt>
                <c:pt idx="2040">
                  <c:v>2.7191401938431792</c:v>
                </c:pt>
                <c:pt idx="2041">
                  <c:v>2.7206011869537607</c:v>
                </c:pt>
                <c:pt idx="2042">
                  <c:v>2.7233321594778035</c:v>
                </c:pt>
                <c:pt idx="2043">
                  <c:v>2.7263108051292324</c:v>
                </c:pt>
                <c:pt idx="2044">
                  <c:v>2.728521329741235</c:v>
                </c:pt>
                <c:pt idx="2045">
                  <c:v>2.7294627598562728</c:v>
                </c:pt>
                <c:pt idx="2046">
                  <c:v>2.7303293139929021</c:v>
                </c:pt>
                <c:pt idx="2047">
                  <c:v>2.7340246841946132</c:v>
                </c:pt>
                <c:pt idx="2048">
                  <c:v>2.7349843138014829</c:v>
                </c:pt>
                <c:pt idx="2049">
                  <c:v>2.7350320243559501</c:v>
                </c:pt>
                <c:pt idx="2050">
                  <c:v>2.7366502530734849</c:v>
                </c:pt>
                <c:pt idx="2051">
                  <c:v>2.7376209144597805</c:v>
                </c:pt>
                <c:pt idx="2052">
                  <c:v>2.7390020940839142</c:v>
                </c:pt>
                <c:pt idx="2053">
                  <c:v>2.7404194841920226</c:v>
                </c:pt>
                <c:pt idx="2054">
                  <c:v>2.7418368743001311</c:v>
                </c:pt>
                <c:pt idx="2055">
                  <c:v>2.7429505384658222</c:v>
                </c:pt>
                <c:pt idx="2056">
                  <c:v>2.7436851071235204</c:v>
                </c:pt>
                <c:pt idx="2057">
                  <c:v>2.7437515516634341</c:v>
                </c:pt>
                <c:pt idx="2058">
                  <c:v>2.7445864889660365</c:v>
                </c:pt>
                <c:pt idx="2059">
                  <c:v>2.7453228595825259</c:v>
                </c:pt>
                <c:pt idx="2060">
                  <c:v>2.7464118366191785</c:v>
                </c:pt>
                <c:pt idx="2061">
                  <c:v>2.7464877951835041</c:v>
                </c:pt>
                <c:pt idx="2062">
                  <c:v>2.7475767722201567</c:v>
                </c:pt>
                <c:pt idx="2063">
                  <c:v>2.7488347143845426</c:v>
                </c:pt>
                <c:pt idx="2064">
                  <c:v>2.750716582009638</c:v>
                </c:pt>
                <c:pt idx="2065">
                  <c:v>2.7511932322520902</c:v>
                </c:pt>
                <c:pt idx="2066">
                  <c:v>2.7522592409700155</c:v>
                </c:pt>
                <c:pt idx="2067">
                  <c:v>2.7533252496879408</c:v>
                </c:pt>
                <c:pt idx="2068">
                  <c:v>2.7563610816250246</c:v>
                </c:pt>
                <c:pt idx="2069">
                  <c:v>2.7589382471668498</c:v>
                </c:pt>
                <c:pt idx="2070">
                  <c:v>2.7608633686326169</c:v>
                </c:pt>
                <c:pt idx="2071">
                  <c:v>2.7624438925915293</c:v>
                </c:pt>
                <c:pt idx="2072">
                  <c:v>2.7651803108525499</c:v>
                </c:pt>
                <c:pt idx="2073">
                  <c:v>2.7676515893996867</c:v>
                </c:pt>
                <c:pt idx="2074">
                  <c:v>2.7699316264164668</c:v>
                </c:pt>
                <c:pt idx="2075">
                  <c:v>2.7703270706424008</c:v>
                </c:pt>
                <c:pt idx="2076">
                  <c:v>2.7717741361812309</c:v>
                </c:pt>
                <c:pt idx="2077">
                  <c:v>2.773221201720061</c:v>
                </c:pt>
                <c:pt idx="2078">
                  <c:v>2.7743519661216824</c:v>
                </c:pt>
                <c:pt idx="2079">
                  <c:v>2.776455231419316</c:v>
                </c:pt>
                <c:pt idx="2080">
                  <c:v>2.7785584967169497</c:v>
                </c:pt>
                <c:pt idx="2081">
                  <c:v>2.7790672004526411</c:v>
                </c:pt>
                <c:pt idx="2082">
                  <c:v>2.7801679228715321</c:v>
                </c:pt>
                <c:pt idx="2083">
                  <c:v>2.7802501067712351</c:v>
                </c:pt>
                <c:pt idx="2084">
                  <c:v>2.7813508291901261</c:v>
                </c:pt>
                <c:pt idx="2085">
                  <c:v>2.7829193079885508</c:v>
                </c:pt>
                <c:pt idx="2086">
                  <c:v>2.7844877867869755</c:v>
                </c:pt>
                <c:pt idx="2087">
                  <c:v>2.7858674503780074</c:v>
                </c:pt>
                <c:pt idx="2088">
                  <c:v>2.7859602750396286</c:v>
                </c:pt>
                <c:pt idx="2089">
                  <c:v>2.7871765734255316</c:v>
                </c:pt>
                <c:pt idx="2090">
                  <c:v>2.7873455338814743</c:v>
                </c:pt>
                <c:pt idx="2091">
                  <c:v>2.7885618322673773</c:v>
                </c:pt>
                <c:pt idx="2092">
                  <c:v>2.7898139795357428</c:v>
                </c:pt>
                <c:pt idx="2093">
                  <c:v>2.7907857756730583</c:v>
                </c:pt>
                <c:pt idx="2094">
                  <c:v>2.7917575718103738</c:v>
                </c:pt>
                <c:pt idx="2095">
                  <c:v>2.7934788452061237</c:v>
                </c:pt>
                <c:pt idx="2096">
                  <c:v>2.795200118601874</c:v>
                </c:pt>
                <c:pt idx="2097">
                  <c:v>2.7976225786545763</c:v>
                </c:pt>
                <c:pt idx="2098">
                  <c:v>2.7988104609013709</c:v>
                </c:pt>
                <c:pt idx="2099">
                  <c:v>2.7997355887431787</c:v>
                </c:pt>
                <c:pt idx="2100">
                  <c:v>2.8006607165849871</c:v>
                </c:pt>
                <c:pt idx="2101">
                  <c:v>2.8016466641232922</c:v>
                </c:pt>
                <c:pt idx="2102">
                  <c:v>2.8036077670835788</c:v>
                </c:pt>
                <c:pt idx="2103">
                  <c:v>2.8066896121838578</c:v>
                </c:pt>
                <c:pt idx="2104">
                  <c:v>2.8097714572841372</c:v>
                </c:pt>
                <c:pt idx="2105">
                  <c:v>2.8111567838352034</c:v>
                </c:pt>
                <c:pt idx="2106">
                  <c:v>2.8124992878072792</c:v>
                </c:pt>
                <c:pt idx="2107">
                  <c:v>2.8128192852161549</c:v>
                </c:pt>
                <c:pt idx="2108">
                  <c:v>2.8135398012648025</c:v>
                </c:pt>
                <c:pt idx="2109">
                  <c:v>2.814023593829738</c:v>
                </c:pt>
                <c:pt idx="2110">
                  <c:v>2.8148157623410226</c:v>
                </c:pt>
                <c:pt idx="2111">
                  <c:v>2.8149619191084745</c:v>
                </c:pt>
                <c:pt idx="2112">
                  <c:v>2.8157518715632182</c:v>
                </c:pt>
                <c:pt idx="2113">
                  <c:v>2.8170630508302539</c:v>
                </c:pt>
                <c:pt idx="2114">
                  <c:v>2.8183742300972896</c:v>
                </c:pt>
                <c:pt idx="2115">
                  <c:v>2.820724056194778</c:v>
                </c:pt>
                <c:pt idx="2116">
                  <c:v>2.8213032753296474</c:v>
                </c:pt>
                <c:pt idx="2117">
                  <c:v>2.8228680209484365</c:v>
                </c:pt>
                <c:pt idx="2118">
                  <c:v>2.8238771269608427</c:v>
                </c:pt>
                <c:pt idx="2119">
                  <c:v>2.8254401078958202</c:v>
                </c:pt>
                <c:pt idx="2120">
                  <c:v>2.826883732083219</c:v>
                </c:pt>
                <c:pt idx="2121">
                  <c:v>2.8279614025602737</c:v>
                </c:pt>
                <c:pt idx="2122">
                  <c:v>2.8283456042105399</c:v>
                </c:pt>
                <c:pt idx="2123">
                  <c:v>2.8285293754631722</c:v>
                </c:pt>
                <c:pt idx="2124">
                  <c:v>2.8293447970488557</c:v>
                </c:pt>
                <c:pt idx="2125">
                  <c:v>2.8299218992861332</c:v>
                </c:pt>
                <c:pt idx="2126">
                  <c:v>2.8312917262702078</c:v>
                </c:pt>
                <c:pt idx="2127">
                  <c:v>2.8324043074526171</c:v>
                </c:pt>
                <c:pt idx="2128">
                  <c:v>2.8337293215316754</c:v>
                </c:pt>
                <c:pt idx="2129">
                  <c:v>2.8343923032063025</c:v>
                </c:pt>
                <c:pt idx="2130">
                  <c:v>2.8355689698788855</c:v>
                </c:pt>
                <c:pt idx="2131">
                  <c:v>2.8357003258196292</c:v>
                </c:pt>
                <c:pt idx="2132">
                  <c:v>2.8360086635610573</c:v>
                </c:pt>
                <c:pt idx="2133">
                  <c:v>2.836317001302485</c:v>
                </c:pt>
                <c:pt idx="2134">
                  <c:v>2.8373233493472689</c:v>
                </c:pt>
                <c:pt idx="2135">
                  <c:v>2.8383520501051787</c:v>
                </c:pt>
                <c:pt idx="2136">
                  <c:v>2.8399493401828741</c:v>
                </c:pt>
                <c:pt idx="2137">
                  <c:v>2.8407328286601436</c:v>
                </c:pt>
                <c:pt idx="2138">
                  <c:v>2.8413114475927972</c:v>
                </c:pt>
                <c:pt idx="2139">
                  <c:v>2.843136119991541</c:v>
                </c:pt>
                <c:pt idx="2140">
                  <c:v>2.8432287797552567</c:v>
                </c:pt>
                <c:pt idx="2141">
                  <c:v>2.8445904592562603</c:v>
                </c:pt>
                <c:pt idx="2142">
                  <c:v>2.8459521387572644</c:v>
                </c:pt>
                <c:pt idx="2143">
                  <c:v>2.8460355779859756</c:v>
                </c:pt>
                <c:pt idx="2144">
                  <c:v>2.847948664796573</c:v>
                </c:pt>
                <c:pt idx="2145">
                  <c:v>2.8489436695917889</c:v>
                </c:pt>
                <c:pt idx="2146">
                  <c:v>2.8500843507962093</c:v>
                </c:pt>
                <c:pt idx="2147">
                  <c:v>2.8511505576223133</c:v>
                </c:pt>
                <c:pt idx="2148">
                  <c:v>2.853053829341575</c:v>
                </c:pt>
                <c:pt idx="2149">
                  <c:v>2.854493581522946</c:v>
                </c:pt>
                <c:pt idx="2150">
                  <c:v>2.8559333337043169</c:v>
                </c:pt>
                <c:pt idx="2151">
                  <c:v>2.8564219476806896</c:v>
                </c:pt>
                <c:pt idx="2152">
                  <c:v>2.8570974090612595</c:v>
                </c:pt>
                <c:pt idx="2153">
                  <c:v>2.8577728704418299</c:v>
                </c:pt>
                <c:pt idx="2154">
                  <c:v>2.8587787409871819</c:v>
                </c:pt>
                <c:pt idx="2155">
                  <c:v>2.8597846115325338</c:v>
                </c:pt>
                <c:pt idx="2156">
                  <c:v>2.8610506668604083</c:v>
                </c:pt>
                <c:pt idx="2157">
                  <c:v>2.864010289579078</c:v>
                </c:pt>
                <c:pt idx="2158">
                  <c:v>2.864754816186097</c:v>
                </c:pt>
                <c:pt idx="2159">
                  <c:v>2.8650228947511427</c:v>
                </c:pt>
                <c:pt idx="2160">
                  <c:v>2.8651068695772577</c:v>
                </c:pt>
                <c:pt idx="2161">
                  <c:v>2.8656468540071338</c:v>
                </c:pt>
                <c:pt idx="2162">
                  <c:v>2.8660691314576954</c:v>
                </c:pt>
                <c:pt idx="2163">
                  <c:v>2.8670970515299725</c:v>
                </c:pt>
                <c:pt idx="2164">
                  <c:v>2.8677576931648785</c:v>
                </c:pt>
                <c:pt idx="2165">
                  <c:v>2.8690248987409803</c:v>
                </c:pt>
                <c:pt idx="2166">
                  <c:v>2.8704493642736364</c:v>
                </c:pt>
                <c:pt idx="2167">
                  <c:v>2.8718308194781894</c:v>
                </c:pt>
                <c:pt idx="2168">
                  <c:v>2.872709155496624</c:v>
                </c:pt>
                <c:pt idx="2169">
                  <c:v>2.8727749669800202</c:v>
                </c:pt>
                <c:pt idx="2170">
                  <c:v>2.8736359330487473</c:v>
                </c:pt>
                <c:pt idx="2171">
                  <c:v>2.8742272134208018</c:v>
                </c:pt>
                <c:pt idx="2172">
                  <c:v>2.8755711932563122</c:v>
                </c:pt>
                <c:pt idx="2173">
                  <c:v>2.8766912093675798</c:v>
                </c:pt>
                <c:pt idx="2174">
                  <c:v>2.8776676127452543</c:v>
                </c:pt>
                <c:pt idx="2175">
                  <c:v>2.879601599621</c:v>
                </c:pt>
                <c:pt idx="2176">
                  <c:v>2.8815355864967462</c:v>
                </c:pt>
                <c:pt idx="2177">
                  <c:v>2.88245031149575</c:v>
                </c:pt>
                <c:pt idx="2178">
                  <c:v>2.883778203110452</c:v>
                </c:pt>
                <c:pt idx="2179">
                  <c:v>2.8850252258805211</c:v>
                </c:pt>
                <c:pt idx="2180">
                  <c:v>2.885599507763982</c:v>
                </c:pt>
                <c:pt idx="2181">
                  <c:v>2.8862062862267095</c:v>
                </c:pt>
                <c:pt idx="2182">
                  <c:v>2.8872658041091981</c:v>
                </c:pt>
                <c:pt idx="2183">
                  <c:v>2.8875145827730497</c:v>
                </c:pt>
                <c:pt idx="2184">
                  <c:v>2.8879710861488626</c:v>
                </c:pt>
                <c:pt idx="2185">
                  <c:v>2.8888595867460523</c:v>
                </c:pt>
                <c:pt idx="2186">
                  <c:v>2.8888872945557038</c:v>
                </c:pt>
                <c:pt idx="2187">
                  <c:v>2.8893726427853106</c:v>
                </c:pt>
                <c:pt idx="2188">
                  <c:v>2.8896489555775013</c:v>
                </c:pt>
                <c:pt idx="2189">
                  <c:v>2.8912447606882563</c:v>
                </c:pt>
                <c:pt idx="2190">
                  <c:v>2.892068615646826</c:v>
                </c:pt>
                <c:pt idx="2191">
                  <c:v>2.893260695023669</c:v>
                </c:pt>
                <c:pt idx="2192">
                  <c:v>2.8934604795221928</c:v>
                </c:pt>
                <c:pt idx="2193">
                  <c:v>2.8936271497938368</c:v>
                </c:pt>
                <c:pt idx="2194">
                  <c:v>2.8942572454501083</c:v>
                </c:pt>
                <c:pt idx="2195">
                  <c:v>2.8946277387385013</c:v>
                </c:pt>
                <c:pt idx="2196">
                  <c:v>2.8958952665660118</c:v>
                </c:pt>
                <c:pt idx="2197">
                  <c:v>2.8966235932928543</c:v>
                </c:pt>
                <c:pt idx="2198">
                  <c:v>2.8977643263229615</c:v>
                </c:pt>
                <c:pt idx="2199">
                  <c:v>2.8989050593530692</c:v>
                </c:pt>
                <c:pt idx="2200">
                  <c:v>2.9009695581484722</c:v>
                </c:pt>
                <c:pt idx="2201">
                  <c:v>2.9029467292957838</c:v>
                </c:pt>
                <c:pt idx="2202">
                  <c:v>2.9043394171639725</c:v>
                </c:pt>
                <c:pt idx="2203">
                  <c:v>2.9053888165509258</c:v>
                </c:pt>
                <c:pt idx="2204">
                  <c:v>2.9064844550026789</c:v>
                </c:pt>
                <c:pt idx="2205">
                  <c:v>2.9075800934544316</c:v>
                </c:pt>
                <c:pt idx="2206">
                  <c:v>2.9085740739769408</c:v>
                </c:pt>
                <c:pt idx="2207">
                  <c:v>2.9098385175069175</c:v>
                </c:pt>
                <c:pt idx="2208">
                  <c:v>2.9108479535138168</c:v>
                </c:pt>
                <c:pt idx="2209">
                  <c:v>2.9118504132468392</c:v>
                </c:pt>
                <c:pt idx="2210">
                  <c:v>2.9124602305751157</c:v>
                </c:pt>
                <c:pt idx="2211">
                  <c:v>2.9136549349487932</c:v>
                </c:pt>
                <c:pt idx="2212">
                  <c:v>2.915239295636614</c:v>
                </c:pt>
                <c:pt idx="2213">
                  <c:v>2.9168236563244352</c:v>
                </c:pt>
                <c:pt idx="2214">
                  <c:v>2.9171870175417927</c:v>
                </c:pt>
                <c:pt idx="2215">
                  <c:v>2.9180165573706232</c:v>
                </c:pt>
                <c:pt idx="2216">
                  <c:v>2.9188460971994532</c:v>
                </c:pt>
                <c:pt idx="2217">
                  <c:v>2.9199657625925761</c:v>
                </c:pt>
                <c:pt idx="2218">
                  <c:v>2.9229456494279482</c:v>
                </c:pt>
                <c:pt idx="2219">
                  <c:v>2.9252632884432872</c:v>
                </c:pt>
                <c:pt idx="2220">
                  <c:v>2.9257930945191117</c:v>
                </c:pt>
                <c:pt idx="2221">
                  <c:v>2.9263772078272368</c:v>
                </c:pt>
                <c:pt idx="2222">
                  <c:v>2.9275809274586262</c:v>
                </c:pt>
                <c:pt idx="2223">
                  <c:v>2.9279529974885561</c:v>
                </c:pt>
                <c:pt idx="2224">
                  <c:v>2.928325067518486</c:v>
                </c:pt>
                <c:pt idx="2225">
                  <c:v>2.9284027137027846</c:v>
                </c:pt>
                <c:pt idx="2226">
                  <c:v>2.9287158397695534</c:v>
                </c:pt>
                <c:pt idx="2227">
                  <c:v>2.9301666671589568</c:v>
                </c:pt>
                <c:pt idx="2228">
                  <c:v>2.931120555875478</c:v>
                </c:pt>
                <c:pt idx="2229">
                  <c:v>2.931765382764516</c:v>
                </c:pt>
                <c:pt idx="2230">
                  <c:v>2.9322366236784942</c:v>
                </c:pt>
                <c:pt idx="2231">
                  <c:v>2.933039722710296</c:v>
                </c:pt>
                <c:pt idx="2232">
                  <c:v>2.9347750235514507</c:v>
                </c:pt>
                <c:pt idx="2233">
                  <c:v>2.9359542026370762</c:v>
                </c:pt>
                <c:pt idx="2234">
                  <c:v>2.9367636796307783</c:v>
                </c:pt>
                <c:pt idx="2235">
                  <c:v>2.9380369883720521</c:v>
                </c:pt>
                <c:pt idx="2236">
                  <c:v>2.9396814288640463</c:v>
                </c:pt>
                <c:pt idx="2237">
                  <c:v>2.9414150457718859</c:v>
                </c:pt>
                <c:pt idx="2238">
                  <c:v>2.9428208738151524</c:v>
                </c:pt>
                <c:pt idx="2239">
                  <c:v>2.9451481671051845</c:v>
                </c:pt>
                <c:pt idx="2240">
                  <c:v>2.9452654260562525</c:v>
                </c:pt>
                <c:pt idx="2241">
                  <c:v>2.9461432557139133</c:v>
                </c:pt>
                <c:pt idx="2242">
                  <c:v>2.9466741411277542</c:v>
                </c:pt>
                <c:pt idx="2243">
                  <c:v>2.947205026541595</c:v>
                </c:pt>
                <c:pt idx="2244">
                  <c:v>2.9482117431638417</c:v>
                </c:pt>
                <c:pt idx="2245">
                  <c:v>2.9492184597860884</c:v>
                </c:pt>
                <c:pt idx="2246">
                  <c:v>2.9522101481258871</c:v>
                </c:pt>
                <c:pt idx="2247">
                  <c:v>2.9540699474403151</c:v>
                </c:pt>
                <c:pt idx="2248">
                  <c:v>2.9559297467547436</c:v>
                </c:pt>
                <c:pt idx="2249">
                  <c:v>2.9576161826401948</c:v>
                </c:pt>
                <c:pt idx="2250">
                  <c:v>2.9585118052115043</c:v>
                </c:pt>
                <c:pt idx="2251">
                  <c:v>2.9605076970849877</c:v>
                </c:pt>
                <c:pt idx="2252">
                  <c:v>2.9625035889584708</c:v>
                </c:pt>
                <c:pt idx="2253">
                  <c:v>2.9634296105250164</c:v>
                </c:pt>
                <c:pt idx="2254">
                  <c:v>2.9645066966640727</c:v>
                </c:pt>
                <c:pt idx="2255">
                  <c:v>2.9657767029327373</c:v>
                </c:pt>
                <c:pt idx="2256">
                  <c:v>2.9665278879966999</c:v>
                </c:pt>
                <c:pt idx="2257">
                  <c:v>2.9670587013385914</c:v>
                </c:pt>
                <c:pt idx="2258">
                  <c:v>2.9671087071437525</c:v>
                </c:pt>
                <c:pt idx="2259">
                  <c:v>2.9685217801536674</c:v>
                </c:pt>
                <c:pt idx="2260">
                  <c:v>2.9692774082803064</c:v>
                </c:pt>
                <c:pt idx="2261">
                  <c:v>2.9710659431555757</c:v>
                </c:pt>
                <c:pt idx="2262">
                  <c:v>2.9748844678561999</c:v>
                </c:pt>
                <c:pt idx="2263">
                  <c:v>2.9777669429033993</c:v>
                </c:pt>
                <c:pt idx="2264">
                  <c:v>2.9788059978435437</c:v>
                </c:pt>
                <c:pt idx="2265">
                  <c:v>2.9796315718028281</c:v>
                </c:pt>
                <c:pt idx="2266">
                  <c:v>2.9809246098001796</c:v>
                </c:pt>
                <c:pt idx="2267">
                  <c:v>2.9822176477975315</c:v>
                </c:pt>
                <c:pt idx="2268">
                  <c:v>2.9829145163104491</c:v>
                </c:pt>
                <c:pt idx="2269">
                  <c:v>2.9842867362085315</c:v>
                </c:pt>
                <c:pt idx="2270">
                  <c:v>2.9846425023509395</c:v>
                </c:pt>
                <c:pt idx="2271">
                  <c:v>2.9861319065397538</c:v>
                </c:pt>
                <c:pt idx="2272">
                  <c:v>2.9868394874946937</c:v>
                </c:pt>
                <c:pt idx="2273">
                  <c:v>2.9875331471004971</c:v>
                </c:pt>
                <c:pt idx="2274">
                  <c:v>2.9875360481827347</c:v>
                </c:pt>
                <c:pt idx="2275">
                  <c:v>2.988229707788538</c:v>
                </c:pt>
                <c:pt idx="2276">
                  <c:v>2.9892415886593087</c:v>
                </c:pt>
                <c:pt idx="2277">
                  <c:v>2.9901024453866261</c:v>
                </c:pt>
                <c:pt idx="2278">
                  <c:v>2.9905955303294789</c:v>
                </c:pt>
                <c:pt idx="2279">
                  <c:v>2.9910886152723322</c:v>
                </c:pt>
                <c:pt idx="2280">
                  <c:v>2.9919066803847199</c:v>
                </c:pt>
                <c:pt idx="2281">
                  <c:v>2.9927247454971075</c:v>
                </c:pt>
                <c:pt idx="2282">
                  <c:v>2.9941837040169372</c:v>
                </c:pt>
                <c:pt idx="2283">
                  <c:v>2.9953613453027277</c:v>
                </c:pt>
                <c:pt idx="2284">
                  <c:v>2.9965389865885177</c:v>
                </c:pt>
                <c:pt idx="2285">
                  <c:v>2.9965993263406885</c:v>
                </c:pt>
                <c:pt idx="2286">
                  <c:v>2.9967103826585744</c:v>
                </c:pt>
                <c:pt idx="2287">
                  <c:v>2.9973424387585235</c:v>
                </c:pt>
                <c:pt idx="2288">
                  <c:v>2.997683518620001</c:v>
                </c:pt>
                <c:pt idx="2289">
                  <c:v>2.9979737238337596</c:v>
                </c:pt>
                <c:pt idx="2290">
                  <c:v>2.9987316384828753</c:v>
                </c:pt>
                <c:pt idx="2291">
                  <c:v>2.9990930236517279</c:v>
                </c:pt>
                <c:pt idx="2292">
                  <c:v>2.9995775779695424</c:v>
                </c:pt>
                <c:pt idx="2293">
                  <c:v>3.0000372145518108</c:v>
                </c:pt>
                <c:pt idx="2294">
                  <c:v>3.0012184787403653</c:v>
                </c:pt>
                <c:pt idx="2295">
                  <c:v>3.0020442051081746</c:v>
                </c:pt>
                <c:pt idx="2296">
                  <c:v>3.0028699314759839</c:v>
                </c:pt>
                <c:pt idx="2297">
                  <c:v>3.0050747155425723</c:v>
                </c:pt>
                <c:pt idx="2298">
                  <c:v>3.0062467173680112</c:v>
                </c:pt>
                <c:pt idx="2299">
                  <c:v>3.0073785044694388</c:v>
                </c:pt>
                <c:pt idx="2300">
                  <c:v>3.0085363715114415</c:v>
                </c:pt>
                <c:pt idx="2301">
                  <c:v>3.0086441745581451</c:v>
                </c:pt>
                <c:pt idx="2302">
                  <c:v>3.0097855649060672</c:v>
                </c:pt>
                <c:pt idx="2303">
                  <c:v>3.0105870069287439</c:v>
                </c:pt>
                <c:pt idx="2304">
                  <c:v>3.0113884489514211</c:v>
                </c:pt>
                <c:pt idx="2305">
                  <c:v>3.0129848924279212</c:v>
                </c:pt>
                <c:pt idx="2306">
                  <c:v>3.0150460736287963</c:v>
                </c:pt>
                <c:pt idx="2307">
                  <c:v>3.0165055948385486</c:v>
                </c:pt>
                <c:pt idx="2308">
                  <c:v>3.0165775634624339</c:v>
                </c:pt>
                <c:pt idx="2309">
                  <c:v>3.0176842680683844</c:v>
                </c:pt>
                <c:pt idx="2310">
                  <c:v>3.0187909726743345</c:v>
                </c:pt>
                <c:pt idx="2311">
                  <c:v>3.0193073281866534</c:v>
                </c:pt>
                <c:pt idx="2312">
                  <c:v>3.0196675090767719</c:v>
                </c:pt>
                <c:pt idx="2313">
                  <c:v>3.0200276899668905</c:v>
                </c:pt>
                <c:pt idx="2314">
                  <c:v>3.0208205105088375</c:v>
                </c:pt>
                <c:pt idx="2315">
                  <c:v>3.0220096493981501</c:v>
                </c:pt>
                <c:pt idx="2316">
                  <c:v>3.0229538600864232</c:v>
                </c:pt>
                <c:pt idx="2317">
                  <c:v>3.0238980707746963</c:v>
                </c:pt>
                <c:pt idx="2318">
                  <c:v>3.0254548859899795</c:v>
                </c:pt>
                <c:pt idx="2319">
                  <c:v>3.0278885309205013</c:v>
                </c:pt>
                <c:pt idx="2320">
                  <c:v>3.0303221758510226</c:v>
                </c:pt>
                <c:pt idx="2321">
                  <c:v>3.0328450734830565</c:v>
                </c:pt>
                <c:pt idx="2322">
                  <c:v>3.0334103376197592</c:v>
                </c:pt>
                <c:pt idx="2323">
                  <c:v>3.033551520804564</c:v>
                </c:pt>
                <c:pt idx="2324">
                  <c:v>3.0336161430483615</c:v>
                </c:pt>
                <c:pt idx="2325">
                  <c:v>3.0345790322925206</c:v>
                </c:pt>
                <c:pt idx="2326">
                  <c:v>3.0353724796104209</c:v>
                </c:pt>
                <c:pt idx="2327">
                  <c:v>3.0363075148921324</c:v>
                </c:pt>
                <c:pt idx="2328">
                  <c:v>3.0372248132444088</c:v>
                </c:pt>
                <c:pt idx="2329">
                  <c:v>3.0372346223173317</c:v>
                </c:pt>
                <c:pt idx="2330">
                  <c:v>3.0373506283566907</c:v>
                </c:pt>
                <c:pt idx="2331">
                  <c:v>3.0379286086807649</c:v>
                </c:pt>
                <c:pt idx="2332">
                  <c:v>3.0383027245187098</c:v>
                </c:pt>
                <c:pt idx="2333">
                  <c:v>3.0384489193669073</c:v>
                </c:pt>
                <c:pt idx="2334">
                  <c:v>3.0386868564315415</c:v>
                </c:pt>
                <c:pt idx="2335">
                  <c:v>3.0397483386264907</c:v>
                </c:pt>
                <c:pt idx="2336">
                  <c:v>3.0404622090635476</c:v>
                </c:pt>
                <c:pt idx="2337">
                  <c:v>3.04152825947437</c:v>
                </c:pt>
                <c:pt idx="2338">
                  <c:v>3.0422371432543907</c:v>
                </c:pt>
                <c:pt idx="2339">
                  <c:v>3.0436658594646939</c:v>
                </c:pt>
                <c:pt idx="2340">
                  <c:v>3.0450350903443715</c:v>
                </c:pt>
                <c:pt idx="2341">
                  <c:v>3.0466545314121025</c:v>
                </c:pt>
                <c:pt idx="2342">
                  <c:v>3.0478553621719282</c:v>
                </c:pt>
                <c:pt idx="2343">
                  <c:v>3.0490561929317535</c:v>
                </c:pt>
                <c:pt idx="2344">
                  <c:v>3.0512162470072508</c:v>
                </c:pt>
                <c:pt idx="2345">
                  <c:v>3.0527559650082279</c:v>
                </c:pt>
                <c:pt idx="2346">
                  <c:v>3.0527570350109428</c:v>
                </c:pt>
                <c:pt idx="2347">
                  <c:v>3.0541500860397464</c:v>
                </c:pt>
                <c:pt idx="2348">
                  <c:v>3.0553367639636551</c:v>
                </c:pt>
                <c:pt idx="2349">
                  <c:v>3.0556968231057677</c:v>
                </c:pt>
                <c:pt idx="2350">
                  <c:v>3.0562729090534977</c:v>
                </c:pt>
                <c:pt idx="2351">
                  <c:v>3.0566531439484268</c:v>
                </c:pt>
                <c:pt idx="2352">
                  <c:v>3.0581596214269045</c:v>
                </c:pt>
                <c:pt idx="2353">
                  <c:v>3.0590529505439377</c:v>
                </c:pt>
                <c:pt idx="2354">
                  <c:v>3.060365961925299</c:v>
                </c:pt>
                <c:pt idx="2355">
                  <c:v>3.0621655841916802</c:v>
                </c:pt>
                <c:pt idx="2356">
                  <c:v>3.0642943594328784</c:v>
                </c:pt>
                <c:pt idx="2357">
                  <c:v>3.0648645680342561</c:v>
                </c:pt>
                <c:pt idx="2358">
                  <c:v>3.0663678278166939</c:v>
                </c:pt>
                <c:pt idx="2359">
                  <c:v>3.0685285740897612</c:v>
                </c:pt>
                <c:pt idx="2360">
                  <c:v>3.0698006820899471</c:v>
                </c:pt>
                <c:pt idx="2361">
                  <c:v>3.0709636411650312</c:v>
                </c:pt>
                <c:pt idx="2362">
                  <c:v>3.0726251429402165</c:v>
                </c:pt>
                <c:pt idx="2363">
                  <c:v>3.0735965420443701</c:v>
                </c:pt>
                <c:pt idx="2364">
                  <c:v>3.0748982479699234</c:v>
                </c:pt>
                <c:pt idx="2365">
                  <c:v>3.0761999538954763</c:v>
                </c:pt>
                <c:pt idx="2366">
                  <c:v>3.0776352238517117</c:v>
                </c:pt>
                <c:pt idx="2367">
                  <c:v>3.080221472170066</c:v>
                </c:pt>
                <c:pt idx="2368">
                  <c:v>3.0822925759106874</c:v>
                </c:pt>
                <c:pt idx="2369">
                  <c:v>3.0843636796513088</c:v>
                </c:pt>
                <c:pt idx="2370">
                  <c:v>3.0878666880478463</c:v>
                </c:pt>
                <c:pt idx="2371">
                  <c:v>3.0917380258192617</c:v>
                </c:pt>
                <c:pt idx="2372">
                  <c:v>3.0949208110377744</c:v>
                </c:pt>
                <c:pt idx="2373">
                  <c:v>3.0959047737855601</c:v>
                </c:pt>
                <c:pt idx="2374">
                  <c:v>3.0968887365333462</c:v>
                </c:pt>
                <c:pt idx="2375">
                  <c:v>3.0983934850190527</c:v>
                </c:pt>
                <c:pt idx="2376">
                  <c:v>3.1015122069197671</c:v>
                </c:pt>
                <c:pt idx="2377">
                  <c:v>3.104434826810051</c:v>
                </c:pt>
                <c:pt idx="2378">
                  <c:v>3.1061739924163732</c:v>
                </c:pt>
                <c:pt idx="2379">
                  <c:v>3.1064824433486771</c:v>
                </c:pt>
                <c:pt idx="2380">
                  <c:v>3.106984426572367</c:v>
                </c:pt>
                <c:pt idx="2381">
                  <c:v>3.1087235921786891</c:v>
                </c:pt>
                <c:pt idx="2382">
                  <c:v>3.1087576951169305</c:v>
                </c:pt>
                <c:pt idx="2383">
                  <c:v>3.1097838669822173</c:v>
                </c:pt>
                <c:pt idx="2384">
                  <c:v>3.1108100388475037</c:v>
                </c:pt>
                <c:pt idx="2385">
                  <c:v>3.1117181338811362</c:v>
                </c:pt>
                <c:pt idx="2386">
                  <c:v>3.1123323040262418</c:v>
                </c:pt>
                <c:pt idx="2387">
                  <c:v>3.1131326914440702</c:v>
                </c:pt>
                <c:pt idx="2388">
                  <c:v>3.1139330788618986</c:v>
                </c:pt>
                <c:pt idx="2389">
                  <c:v>3.1150485873387921</c:v>
                </c:pt>
                <c:pt idx="2390">
                  <c:v>3.1161640958156851</c:v>
                </c:pt>
                <c:pt idx="2391">
                  <c:v>3.1191603445730829</c:v>
                </c:pt>
                <c:pt idx="2392">
                  <c:v>3.1221565933304802</c:v>
                </c:pt>
                <c:pt idx="2393">
                  <c:v>3.123375796890921</c:v>
                </c:pt>
                <c:pt idx="2394">
                  <c:v>3.1266003445066786</c:v>
                </c:pt>
                <c:pt idx="2395">
                  <c:v>3.1283290015933689</c:v>
                </c:pt>
                <c:pt idx="2396">
                  <c:v>3.1297195600745855</c:v>
                </c:pt>
                <c:pt idx="2397">
                  <c:v>3.1311739085062786</c:v>
                </c:pt>
                <c:pt idx="2398">
                  <c:v>3.1320255912398851</c:v>
                </c:pt>
                <c:pt idx="2399">
                  <c:v>3.1334799396715782</c:v>
                </c:pt>
                <c:pt idx="2400">
                  <c:v>3.1362900976726302</c:v>
                </c:pt>
                <c:pt idx="2401">
                  <c:v>3.1385669485755541</c:v>
                </c:pt>
                <c:pt idx="2402">
                  <c:v>3.1419925190811906</c:v>
                </c:pt>
                <c:pt idx="2403">
                  <c:v>3.1441106845990374</c:v>
                </c:pt>
                <c:pt idx="2404">
                  <c:v>3.1464576088333573</c:v>
                </c:pt>
                <c:pt idx="2405">
                  <c:v>3.1488045330676768</c:v>
                </c:pt>
                <c:pt idx="2406">
                  <c:v>3.1523367593740974</c:v>
                </c:pt>
                <c:pt idx="2407">
                  <c:v>3.1562380080090628</c:v>
                </c:pt>
                <c:pt idx="2408">
                  <c:v>3.1595764054633952</c:v>
                </c:pt>
                <c:pt idx="2409">
                  <c:v>3.1626072350861851</c:v>
                </c:pt>
                <c:pt idx="2410">
                  <c:v>3.1651867906859628</c:v>
                </c:pt>
                <c:pt idx="2411">
                  <c:v>3.1673553529216183</c:v>
                </c:pt>
                <c:pt idx="2412">
                  <c:v>3.1695239151572738</c:v>
                </c:pt>
                <c:pt idx="2413">
                  <c:v>3.1726412115825546</c:v>
                </c:pt>
                <c:pt idx="2414">
                  <c:v>3.1757585080078354</c:v>
                </c:pt>
                <c:pt idx="2415">
                  <c:v>3.1777816445518421</c:v>
                </c:pt>
                <c:pt idx="2416">
                  <c:v>3.1798047810958492</c:v>
                </c:pt>
                <c:pt idx="2417">
                  <c:v>3.1811241942368174</c:v>
                </c:pt>
                <c:pt idx="2418">
                  <c:v>3.1856065623738146</c:v>
                </c:pt>
                <c:pt idx="2419">
                  <c:v>3.1859663446909852</c:v>
                </c:pt>
                <c:pt idx="2420">
                  <c:v>3.1869607892190968</c:v>
                </c:pt>
                <c:pt idx="2421">
                  <c:v>3.1872576095743312</c:v>
                </c:pt>
                <c:pt idx="2422">
                  <c:v>3.1877268908062466</c:v>
                </c:pt>
                <c:pt idx="2423">
                  <c:v>3.1881961720381624</c:v>
                </c:pt>
                <c:pt idx="2424">
                  <c:v>3.1889003467863355</c:v>
                </c:pt>
                <c:pt idx="2425">
                  <c:v>3.1906808544391834</c:v>
                </c:pt>
                <c:pt idx="2426">
                  <c:v>3.1924613620920312</c:v>
                </c:pt>
                <c:pt idx="2427">
                  <c:v>3.1958107626658898</c:v>
                </c:pt>
                <c:pt idx="2428">
                  <c:v>3.1986656964708255</c:v>
                </c:pt>
                <c:pt idx="2429">
                  <c:v>3.2034091716370097</c:v>
                </c:pt>
                <c:pt idx="2430">
                  <c:v>3.2052977129954985</c:v>
                </c:pt>
                <c:pt idx="2431">
                  <c:v>3.207913691740897</c:v>
                </c:pt>
                <c:pt idx="2432">
                  <c:v>3.2092590863699164</c:v>
                </c:pt>
                <c:pt idx="2433">
                  <c:v>3.2115890209790732</c:v>
                </c:pt>
                <c:pt idx="2434">
                  <c:v>3.2139189555882304</c:v>
                </c:pt>
                <c:pt idx="2435">
                  <c:v>3.2183626783970332</c:v>
                </c:pt>
                <c:pt idx="2436">
                  <c:v>3.2265645459211534</c:v>
                </c:pt>
                <c:pt idx="2437">
                  <c:v>3.2267099329249724</c:v>
                </c:pt>
                <c:pt idx="2438">
                  <c:v>3.2322169310958295</c:v>
                </c:pt>
                <c:pt idx="2439">
                  <c:v>3.2343266898945524</c:v>
                </c:pt>
                <c:pt idx="2440">
                  <c:v>3.2347508817552417</c:v>
                </c:pt>
                <c:pt idx="2441">
                  <c:v>3.2348878619212793</c:v>
                </c:pt>
                <c:pt idx="2442">
                  <c:v>3.2364006171209945</c:v>
                </c:pt>
                <c:pt idx="2443">
                  <c:v>3.2379133723207092</c:v>
                </c:pt>
                <c:pt idx="2444">
                  <c:v>3.2394342451432236</c:v>
                </c:pt>
                <c:pt idx="2445">
                  <c:v>3.2422260265907754</c:v>
                </c:pt>
                <c:pt idx="2446">
                  <c:v>3.2444729193079249</c:v>
                </c:pt>
                <c:pt idx="2447">
                  <c:v>3.2481186875618167</c:v>
                </c:pt>
                <c:pt idx="2448">
                  <c:v>3.2517644558157084</c:v>
                </c:pt>
                <c:pt idx="2449">
                  <c:v>3.2545459704183868</c:v>
                </c:pt>
                <c:pt idx="2450">
                  <c:v>3.2565842008563104</c:v>
                </c:pt>
                <c:pt idx="2451">
                  <c:v>3.2584391778238393</c:v>
                </c:pt>
                <c:pt idx="2452">
                  <c:v>3.2612425621240226</c:v>
                </c:pt>
                <c:pt idx="2453">
                  <c:v>3.264045946424206</c:v>
                </c:pt>
                <c:pt idx="2454">
                  <c:v>3.2659363197204141</c:v>
                </c:pt>
                <c:pt idx="2455">
                  <c:v>3.2676180653025706</c:v>
                </c:pt>
                <c:pt idx="2456">
                  <c:v>3.2692701058282898</c:v>
                </c:pt>
                <c:pt idx="2457">
                  <c:v>3.2709221463540086</c:v>
                </c:pt>
                <c:pt idx="2458">
                  <c:v>3.2718795729014607</c:v>
                </c:pt>
                <c:pt idx="2459">
                  <c:v>3.2728028614156774</c:v>
                </c:pt>
                <c:pt idx="2460">
                  <c:v>3.2736843429395446</c:v>
                </c:pt>
                <c:pt idx="2461">
                  <c:v>3.2762248715813511</c:v>
                </c:pt>
                <c:pt idx="2462">
                  <c:v>3.2767482014221172</c:v>
                </c:pt>
                <c:pt idx="2463">
                  <c:v>3.2780614741174161</c:v>
                </c:pt>
                <c:pt idx="2464">
                  <c:v>3.2796207987682688</c:v>
                </c:pt>
                <c:pt idx="2465">
                  <c:v>3.2805307101347934</c:v>
                </c:pt>
                <c:pt idx="2466">
                  <c:v>3.2813519880810271</c:v>
                </c:pt>
                <c:pt idx="2467">
                  <c:v>3.2827055016077229</c:v>
                </c:pt>
                <c:pt idx="2468">
                  <c:v>3.2839149820169915</c:v>
                </c:pt>
                <c:pt idx="2469">
                  <c:v>3.2841473119512754</c:v>
                </c:pt>
                <c:pt idx="2470">
                  <c:v>3.2845979711027056</c:v>
                </c:pt>
                <c:pt idx="2471">
                  <c:v>3.2850486302541362</c:v>
                </c:pt>
                <c:pt idx="2472">
                  <c:v>3.2879423465276205</c:v>
                </c:pt>
                <c:pt idx="2473">
                  <c:v>3.2895849436687099</c:v>
                </c:pt>
                <c:pt idx="2474">
                  <c:v>3.2924687052407751</c:v>
                </c:pt>
                <c:pt idx="2475">
                  <c:v>3.2947334069399923</c:v>
                </c:pt>
                <c:pt idx="2476">
                  <c:v>3.2975078046045923</c:v>
                </c:pt>
                <c:pt idx="2477">
                  <c:v>3.3003728503733871</c:v>
                </c:pt>
                <c:pt idx="2478">
                  <c:v>3.3063658016975279</c:v>
                </c:pt>
                <c:pt idx="2479">
                  <c:v>3.3116710373400537</c:v>
                </c:pt>
                <c:pt idx="2480">
                  <c:v>3.3137813412784425</c:v>
                </c:pt>
                <c:pt idx="2481">
                  <c:v>3.3157060464526769</c:v>
                </c:pt>
                <c:pt idx="2482">
                  <c:v>3.3194606099719253</c:v>
                </c:pt>
                <c:pt idx="2483">
                  <c:v>3.3232151734911732</c:v>
                </c:pt>
                <c:pt idx="2484">
                  <c:v>3.3237449305145828</c:v>
                </c:pt>
                <c:pt idx="2485">
                  <c:v>3.3258127294508397</c:v>
                </c:pt>
                <c:pt idx="2486">
                  <c:v>3.327204162972393</c:v>
                </c:pt>
                <c:pt idx="2487">
                  <c:v>3.3314989828870254</c:v>
                </c:pt>
                <c:pt idx="2488">
                  <c:v>3.3332300729028606</c:v>
                </c:pt>
                <c:pt idx="2489">
                  <c:v>3.3349611629186957</c:v>
                </c:pt>
                <c:pt idx="2490">
                  <c:v>3.3368494938286366</c:v>
                </c:pt>
                <c:pt idx="2491">
                  <c:v>3.3433023317986064</c:v>
                </c:pt>
                <c:pt idx="2492">
                  <c:v>3.3467582236230373</c:v>
                </c:pt>
                <c:pt idx="2493">
                  <c:v>3.3517054254258118</c:v>
                </c:pt>
                <c:pt idx="2494">
                  <c:v>3.3561932302569901</c:v>
                </c:pt>
                <c:pt idx="2495">
                  <c:v>3.3611754998813073</c:v>
                </c:pt>
                <c:pt idx="2496">
                  <c:v>3.3637788854015094</c:v>
                </c:pt>
                <c:pt idx="2497">
                  <c:v>3.3687611550258265</c:v>
                </c:pt>
                <c:pt idx="2498">
                  <c:v>3.3721535384517023</c:v>
                </c:pt>
                <c:pt idx="2499">
                  <c:v>3.3736132763050222</c:v>
                </c:pt>
                <c:pt idx="2500">
                  <c:v>3.3746725467399314</c:v>
                </c:pt>
                <c:pt idx="2501">
                  <c:v>3.3757318171748407</c:v>
                </c:pt>
                <c:pt idx="2502">
                  <c:v>3.3784329975755125</c:v>
                </c:pt>
                <c:pt idx="2503">
                  <c:v>3.3818586819039451</c:v>
                </c:pt>
                <c:pt idx="2504">
                  <c:v>3.3852843662323777</c:v>
                </c:pt>
                <c:pt idx="2505">
                  <c:v>3.3884179233538885</c:v>
                </c:pt>
                <c:pt idx="2506">
                  <c:v>3.3912253232714202</c:v>
                </c:pt>
                <c:pt idx="2507">
                  <c:v>3.3964267752264385</c:v>
                </c:pt>
                <c:pt idx="2508">
                  <c:v>3.4007276503603769</c:v>
                </c:pt>
                <c:pt idx="2509">
                  <c:v>3.4015301269099667</c:v>
                </c:pt>
                <c:pt idx="2510">
                  <c:v>3.4020085100498463</c:v>
                </c:pt>
                <c:pt idx="2511">
                  <c:v>3.4053590765540247</c:v>
                </c:pt>
                <c:pt idx="2512">
                  <c:v>3.4071287023082926</c:v>
                </c:pt>
                <c:pt idx="2513">
                  <c:v>3.4112638531487298</c:v>
                </c:pt>
                <c:pt idx="2514">
                  <c:v>3.4124771874342805</c:v>
                </c:pt>
                <c:pt idx="2515">
                  <c:v>3.4138212013934499</c:v>
                </c:pt>
                <c:pt idx="2516">
                  <c:v>3.4157831001971606</c:v>
                </c:pt>
                <c:pt idx="2517">
                  <c:v>3.4183811048914987</c:v>
                </c:pt>
                <c:pt idx="2518">
                  <c:v>3.4246797031108982</c:v>
                </c:pt>
                <c:pt idx="2519">
                  <c:v>3.4289073732302144</c:v>
                </c:pt>
                <c:pt idx="2520">
                  <c:v>3.4414789559802523</c:v>
                </c:pt>
                <c:pt idx="2521">
                  <c:v>3.4514188939581314</c:v>
                </c:pt>
                <c:pt idx="2522">
                  <c:v>3.4520510932996316</c:v>
                </c:pt>
                <c:pt idx="2523">
                  <c:v>3.4605765565843494</c:v>
                </c:pt>
                <c:pt idx="2524">
                  <c:v>3.4650791286263201</c:v>
                </c:pt>
                <c:pt idx="2525">
                  <c:v>3.4695817006682907</c:v>
                </c:pt>
                <c:pt idx="2526">
                  <c:v>3.4733256392732814</c:v>
                </c:pt>
                <c:pt idx="2527">
                  <c:v>3.4757770780667112</c:v>
                </c:pt>
                <c:pt idx="2528">
                  <c:v>3.4782285168601406</c:v>
                </c:pt>
                <c:pt idx="2529">
                  <c:v>3.4812047699149007</c:v>
                </c:pt>
                <c:pt idx="2530">
                  <c:v>3.4828332055001345</c:v>
                </c:pt>
                <c:pt idx="2531">
                  <c:v>3.4837984865103606</c:v>
                </c:pt>
                <c:pt idx="2532">
                  <c:v>3.485609141582692</c:v>
                </c:pt>
                <c:pt idx="2533">
                  <c:v>3.4864978500207267</c:v>
                </c:pt>
                <c:pt idx="2534">
                  <c:v>3.4873865584587609</c:v>
                </c:pt>
                <c:pt idx="2535">
                  <c:v>3.4892364383682057</c:v>
                </c:pt>
                <c:pt idx="2536">
                  <c:v>3.4911309139430524</c:v>
                </c:pt>
                <c:pt idx="2537">
                  <c:v>3.4930253895178991</c:v>
                </c:pt>
                <c:pt idx="2538">
                  <c:v>3.4945436372966676</c:v>
                </c:pt>
                <c:pt idx="2539">
                  <c:v>3.4957703121889518</c:v>
                </c:pt>
                <c:pt idx="2540">
                  <c:v>3.4969969870812365</c:v>
                </c:pt>
                <c:pt idx="2541">
                  <c:v>3.4983182200182368</c:v>
                </c:pt>
                <c:pt idx="2542">
                  <c:v>3.4996327472560935</c:v>
                </c:pt>
                <c:pt idx="2543">
                  <c:v>3.5009472744939503</c:v>
                </c:pt>
                <c:pt idx="2544">
                  <c:v>3.5021945438285669</c:v>
                </c:pt>
                <c:pt idx="2545">
                  <c:v>3.5034418131631835</c:v>
                </c:pt>
                <c:pt idx="2546">
                  <c:v>3.5047300289681664</c:v>
                </c:pt>
                <c:pt idx="2547">
                  <c:v>3.5073742993838257</c:v>
                </c:pt>
                <c:pt idx="2548">
                  <c:v>3.5077154511792794</c:v>
                </c:pt>
                <c:pt idx="2549">
                  <c:v>3.509099059753396</c:v>
                </c:pt>
                <c:pt idx="2550">
                  <c:v>3.5104826683275125</c:v>
                </c:pt>
                <c:pt idx="2551">
                  <c:v>3.5118852895663846</c:v>
                </c:pt>
                <c:pt idx="2552">
                  <c:v>3.5140135644928172</c:v>
                </c:pt>
                <c:pt idx="2553">
                  <c:v>3.5161418394192503</c:v>
                </c:pt>
                <c:pt idx="2554">
                  <c:v>3.5188302420631601</c:v>
                </c:pt>
                <c:pt idx="2555">
                  <c:v>3.5215186447070703</c:v>
                </c:pt>
                <c:pt idx="2556">
                  <c:v>3.5239296572158736</c:v>
                </c:pt>
                <c:pt idx="2557">
                  <c:v>3.5263406697246764</c:v>
                </c:pt>
                <c:pt idx="2558">
                  <c:v>3.5299704945390977</c:v>
                </c:pt>
                <c:pt idx="2559">
                  <c:v>3.5336003193535186</c:v>
                </c:pt>
                <c:pt idx="2560">
                  <c:v>3.5347998773058253</c:v>
                </c:pt>
                <c:pt idx="2561">
                  <c:v>3.5389339443489356</c:v>
                </c:pt>
                <c:pt idx="2562">
                  <c:v>3.5428794708434079</c:v>
                </c:pt>
                <c:pt idx="2563">
                  <c:v>3.5456749199634348</c:v>
                </c:pt>
                <c:pt idx="2564">
                  <c:v>3.5467019337774426</c:v>
                </c:pt>
                <c:pt idx="2565">
                  <c:v>3.5477289475914504</c:v>
                </c:pt>
                <c:pt idx="2566">
                  <c:v>3.5556608059616002</c:v>
                </c:pt>
                <c:pt idx="2567">
                  <c:v>3.561227224899663</c:v>
                </c:pt>
                <c:pt idx="2568">
                  <c:v>3.5630352651769366</c:v>
                </c:pt>
                <c:pt idx="2569">
                  <c:v>3.5656822098405274</c:v>
                </c:pt>
                <c:pt idx="2570">
                  <c:v>3.5660472661118816</c:v>
                </c:pt>
                <c:pt idx="2571">
                  <c:v>3.5679998000048929</c:v>
                </c:pt>
                <c:pt idx="2572">
                  <c:v>3.5694853562806492</c:v>
                </c:pt>
                <c:pt idx="2573">
                  <c:v>3.5714147291829188</c:v>
                </c:pt>
                <c:pt idx="2574">
                  <c:v>3.5724400894316259</c:v>
                </c:pt>
                <c:pt idx="2575">
                  <c:v>3.57423965231412</c:v>
                </c:pt>
                <c:pt idx="2576">
                  <c:v>3.575166852896412</c:v>
                </c:pt>
                <c:pt idx="2577">
                  <c:v>3.5780264791542735</c:v>
                </c:pt>
                <c:pt idx="2578">
                  <c:v>3.5808861054121346</c:v>
                </c:pt>
                <c:pt idx="2579">
                  <c:v>3.5838360275190184</c:v>
                </c:pt>
                <c:pt idx="2580">
                  <c:v>3.5865146469214446</c:v>
                </c:pt>
                <c:pt idx="2581">
                  <c:v>3.5904023039810085</c:v>
                </c:pt>
                <c:pt idx="2582">
                  <c:v>3.5926966119281674</c:v>
                </c:pt>
                <c:pt idx="2583">
                  <c:v>3.5964667207664913</c:v>
                </c:pt>
                <c:pt idx="2584">
                  <c:v>3.5968604890615854</c:v>
                </c:pt>
                <c:pt idx="2585">
                  <c:v>3.6002359288903296</c:v>
                </c:pt>
                <c:pt idx="2586">
                  <c:v>3.6028221663805069</c:v>
                </c:pt>
                <c:pt idx="2587">
                  <c:v>3.6060479081891201</c:v>
                </c:pt>
                <c:pt idx="2588">
                  <c:v>3.6089495166694676</c:v>
                </c:pt>
                <c:pt idx="2589">
                  <c:v>3.6099044310605084</c:v>
                </c:pt>
                <c:pt idx="2590">
                  <c:v>3.6112941251226047</c:v>
                </c:pt>
                <c:pt idx="2591">
                  <c:v>3.613619306942931</c:v>
                </c:pt>
                <c:pt idx="2592">
                  <c:v>3.6163093611956745</c:v>
                </c:pt>
                <c:pt idx="2593">
                  <c:v>3.6181096640808716</c:v>
                </c:pt>
                <c:pt idx="2594">
                  <c:v>3.6200100217511255</c:v>
                </c:pt>
                <c:pt idx="2595">
                  <c:v>3.6217904615871332</c:v>
                </c:pt>
                <c:pt idx="2596">
                  <c:v>3.622245454909625</c:v>
                </c:pt>
                <c:pt idx="2597">
                  <c:v>3.6256801120771303</c:v>
                </c:pt>
                <c:pt idx="2598">
                  <c:v>3.6291147692446355</c:v>
                </c:pt>
                <c:pt idx="2599">
                  <c:v>3.6312465617309013</c:v>
                </c:pt>
                <c:pt idx="2600">
                  <c:v>3.6333783542171671</c:v>
                </c:pt>
                <c:pt idx="2601">
                  <c:v>3.6343400921589799</c:v>
                </c:pt>
                <c:pt idx="2602">
                  <c:v>3.6377324060571414</c:v>
                </c:pt>
                <c:pt idx="2603">
                  <c:v>3.6388463345942674</c:v>
                </c:pt>
                <c:pt idx="2604">
                  <c:v>3.6399602631313934</c:v>
                </c:pt>
                <c:pt idx="2605">
                  <c:v>3.6429170102129378</c:v>
                </c:pt>
                <c:pt idx="2606">
                  <c:v>3.65073141205366</c:v>
                </c:pt>
                <c:pt idx="2607">
                  <c:v>3.6527400237625396</c:v>
                </c:pt>
                <c:pt idx="2608">
                  <c:v>3.6547486354714191</c:v>
                </c:pt>
                <c:pt idx="2609">
                  <c:v>3.6572260891949688</c:v>
                </c:pt>
                <c:pt idx="2610">
                  <c:v>3.660101966968289</c:v>
                </c:pt>
                <c:pt idx="2611">
                  <c:v>3.6659618123372395</c:v>
                </c:pt>
                <c:pt idx="2612">
                  <c:v>3.6694100135123286</c:v>
                </c:pt>
                <c:pt idx="2613">
                  <c:v>3.6709297665594907</c:v>
                </c:pt>
                <c:pt idx="2614">
                  <c:v>3.6721011176622578</c:v>
                </c:pt>
                <c:pt idx="2615">
                  <c:v>3.6734114485123643</c:v>
                </c:pt>
                <c:pt idx="2616">
                  <c:v>3.6747217793624709</c:v>
                </c:pt>
                <c:pt idx="2617">
                  <c:v>3.6764429946795656</c:v>
                </c:pt>
                <c:pt idx="2618">
                  <c:v>3.679850609636417</c:v>
                </c:pt>
                <c:pt idx="2619">
                  <c:v>3.6818095127989849</c:v>
                </c:pt>
                <c:pt idx="2620">
                  <c:v>3.6831754549813494</c:v>
                </c:pt>
                <c:pt idx="2621">
                  <c:v>3.6851343581439169</c:v>
                </c:pt>
                <c:pt idx="2622">
                  <c:v>3.6878706029112691</c:v>
                </c:pt>
                <c:pt idx="2623">
                  <c:v>3.69042573745052</c:v>
                </c:pt>
                <c:pt idx="2624">
                  <c:v>3.6926689893393605</c:v>
                </c:pt>
                <c:pt idx="2625">
                  <c:v>3.6941501759765325</c:v>
                </c:pt>
                <c:pt idx="2626">
                  <c:v>3.6956313626137045</c:v>
                </c:pt>
                <c:pt idx="2627">
                  <c:v>3.6977152526295849</c:v>
                </c:pt>
                <c:pt idx="2628">
                  <c:v>3.7019071047697905</c:v>
                </c:pt>
                <c:pt idx="2629">
                  <c:v>3.7019512446279879</c:v>
                </c:pt>
                <c:pt idx="2630">
                  <c:v>3.7061430967709534</c:v>
                </c:pt>
                <c:pt idx="2631">
                  <c:v>3.7120684825794563</c:v>
                </c:pt>
                <c:pt idx="2632">
                  <c:v>3.7179938683879596</c:v>
                </c:pt>
                <c:pt idx="2633">
                  <c:v>3.7227150160322586</c:v>
                </c:pt>
                <c:pt idx="2634">
                  <c:v>3.7264110237387595</c:v>
                </c:pt>
                <c:pt idx="2635">
                  <c:v>3.7287642684385731</c:v>
                </c:pt>
                <c:pt idx="2636">
                  <c:v>3.7288639194297568</c:v>
                </c:pt>
                <c:pt idx="2637">
                  <c:v>3.7292168293203467</c:v>
                </c:pt>
                <c:pt idx="2638">
                  <c:v>3.7302574054869235</c:v>
                </c:pt>
                <c:pt idx="2639">
                  <c:v>3.7312979816535004</c:v>
                </c:pt>
                <c:pt idx="2640">
                  <c:v>3.7335121743353428</c:v>
                </c:pt>
                <c:pt idx="2641">
                  <c:v>3.7357263670171852</c:v>
                </c:pt>
                <c:pt idx="2642">
                  <c:v>3.7391272196973917</c:v>
                </c:pt>
                <c:pt idx="2643">
                  <c:v>3.7425280723775978</c:v>
                </c:pt>
                <c:pt idx="2644">
                  <c:v>3.7466029533881833</c:v>
                </c:pt>
                <c:pt idx="2645">
                  <c:v>3.7487752007693054</c:v>
                </c:pt>
                <c:pt idx="2646">
                  <c:v>3.7506801364294908</c:v>
                </c:pt>
                <c:pt idx="2647">
                  <c:v>3.7525850720896763</c:v>
                </c:pt>
                <c:pt idx="2648">
                  <c:v>3.7543806135240527</c:v>
                </c:pt>
                <c:pt idx="2649">
                  <c:v>3.7545370028940614</c:v>
                </c:pt>
                <c:pt idx="2650">
                  <c:v>3.7547696331419327</c:v>
                </c:pt>
                <c:pt idx="2651">
                  <c:v>3.7556245998707083</c:v>
                </c:pt>
                <c:pt idx="2652">
                  <c:v>3.7564795665994839</c:v>
                </c:pt>
                <c:pt idx="2653">
                  <c:v>3.7575888176483137</c:v>
                </c:pt>
                <c:pt idx="2654">
                  <c:v>3.7595844872958128</c:v>
                </c:pt>
                <c:pt idx="2655">
                  <c:v>3.7627177364710302</c:v>
                </c:pt>
                <c:pt idx="2656">
                  <c:v>3.7687173903843871</c:v>
                </c:pt>
                <c:pt idx="2657">
                  <c:v>3.7731764820797578</c:v>
                </c:pt>
                <c:pt idx="2658">
                  <c:v>3.7735315940363541</c:v>
                </c:pt>
                <c:pt idx="2659">
                  <c:v>3.7760995410824263</c:v>
                </c:pt>
                <c:pt idx="2660">
                  <c:v>3.7764591541996708</c:v>
                </c:pt>
                <c:pt idx="2661">
                  <c:v>3.7779363840735622</c:v>
                </c:pt>
                <c:pt idx="2662">
                  <c:v>3.7794136139474532</c:v>
                </c:pt>
                <c:pt idx="2663">
                  <c:v>3.7824313144082273</c:v>
                </c:pt>
                <c:pt idx="2664">
                  <c:v>3.7856640253933493</c:v>
                </c:pt>
                <c:pt idx="2665">
                  <c:v>3.7888967363784709</c:v>
                </c:pt>
                <c:pt idx="2666">
                  <c:v>3.79499639838658</c:v>
                </c:pt>
                <c:pt idx="2667">
                  <c:v>3.8000977505439963</c:v>
                </c:pt>
                <c:pt idx="2668">
                  <c:v>3.8033944135545581</c:v>
                </c:pt>
                <c:pt idx="2669">
                  <c:v>3.8066910765651198</c:v>
                </c:pt>
                <c:pt idx="2670">
                  <c:v>3.8084749535581581</c:v>
                </c:pt>
                <c:pt idx="2671">
                  <c:v>3.809525513825593</c:v>
                </c:pt>
                <c:pt idx="2672">
                  <c:v>3.8119352016653174</c:v>
                </c:pt>
                <c:pt idx="2673">
                  <c:v>3.8132648108651241</c:v>
                </c:pt>
                <c:pt idx="2674">
                  <c:v>3.8147396180392414</c:v>
                </c:pt>
                <c:pt idx="2675">
                  <c:v>3.8162144252133592</c:v>
                </c:pt>
                <c:pt idx="2676">
                  <c:v>3.8171216213289236</c:v>
                </c:pt>
                <c:pt idx="2677">
                  <c:v>3.8183945955860392</c:v>
                </c:pt>
                <c:pt idx="2678">
                  <c:v>3.8195940240031039</c:v>
                </c:pt>
                <c:pt idx="2679">
                  <c:v>3.8214857987811168</c:v>
                </c:pt>
                <c:pt idx="2680">
                  <c:v>3.8233775735591298</c:v>
                </c:pt>
                <c:pt idx="2681">
                  <c:v>3.8250151537772683</c:v>
                </c:pt>
                <c:pt idx="2682">
                  <c:v>3.8266527339954068</c:v>
                </c:pt>
                <c:pt idx="2683">
                  <c:v>3.8274350864605773</c:v>
                </c:pt>
                <c:pt idx="2684">
                  <c:v>3.8282174389257477</c:v>
                </c:pt>
                <c:pt idx="2685">
                  <c:v>3.8302213946923063</c:v>
                </c:pt>
                <c:pt idx="2686">
                  <c:v>3.8317119767875583</c:v>
                </c:pt>
                <c:pt idx="2687">
                  <c:v>3.8341826048548575</c:v>
                </c:pt>
                <c:pt idx="2688">
                  <c:v>3.8360415597701514</c:v>
                </c:pt>
                <c:pt idx="2689">
                  <c:v>3.8386763739972203</c:v>
                </c:pt>
                <c:pt idx="2690">
                  <c:v>3.8410142926595827</c:v>
                </c:pt>
                <c:pt idx="2691">
                  <c:v>3.8428599116095792</c:v>
                </c:pt>
                <c:pt idx="2692">
                  <c:v>3.8429029472475804</c:v>
                </c:pt>
                <c:pt idx="2693">
                  <c:v>3.8431977773485362</c:v>
                </c:pt>
                <c:pt idx="2694">
                  <c:v>3.843282224867079</c:v>
                </c:pt>
                <c:pt idx="2695">
                  <c:v>3.8464675029118855</c:v>
                </c:pt>
                <c:pt idx="2696">
                  <c:v>3.8487665573535144</c:v>
                </c:pt>
                <c:pt idx="2697">
                  <c:v>3.8496282230289998</c:v>
                </c:pt>
                <c:pt idx="2698">
                  <c:v>3.8506388954349138</c:v>
                </c:pt>
                <c:pt idx="2699">
                  <c:v>3.8516495678408278</c:v>
                </c:pt>
                <c:pt idx="2700">
                  <c:v>3.8535693881936646</c:v>
                </c:pt>
                <c:pt idx="2701">
                  <c:v>3.8562331613815495</c:v>
                </c:pt>
                <c:pt idx="2702">
                  <c:v>3.8579462321406162</c:v>
                </c:pt>
                <c:pt idx="2703">
                  <c:v>3.8598767055212346</c:v>
                </c:pt>
                <c:pt idx="2704">
                  <c:v>3.8618071789018535</c:v>
                </c:pt>
                <c:pt idx="2705">
                  <c:v>3.8646027618674217</c:v>
                </c:pt>
                <c:pt idx="2706">
                  <c:v>3.8679729325048351</c:v>
                </c:pt>
                <c:pt idx="2707">
                  <c:v>3.8712516039554719</c:v>
                </c:pt>
                <c:pt idx="2708">
                  <c:v>3.8720915378243834</c:v>
                </c:pt>
                <c:pt idx="2709">
                  <c:v>3.8742302593919966</c:v>
                </c:pt>
                <c:pt idx="2710">
                  <c:v>3.8743169189989568</c:v>
                </c:pt>
                <c:pt idx="2711">
                  <c:v>3.8760371157582161</c:v>
                </c:pt>
                <c:pt idx="2712">
                  <c:v>3.8776808506195191</c:v>
                </c:pt>
                <c:pt idx="2713">
                  <c:v>3.8790188057058388</c:v>
                </c:pt>
                <c:pt idx="2714">
                  <c:v>3.8800182625099464</c:v>
                </c:pt>
                <c:pt idx="2715">
                  <c:v>3.8829964609499332</c:v>
                </c:pt>
                <c:pt idx="2716">
                  <c:v>3.8837481274097052</c:v>
                </c:pt>
                <c:pt idx="2717">
                  <c:v>3.8842635429071057</c:v>
                </c:pt>
                <c:pt idx="2718">
                  <c:v>3.8848711008826893</c:v>
                </c:pt>
                <c:pt idx="2719">
                  <c:v>3.8852313608924547</c:v>
                </c:pt>
                <c:pt idx="2720">
                  <c:v>3.8857309053893441</c:v>
                </c:pt>
                <c:pt idx="2721">
                  <c:v>3.886462067707821</c:v>
                </c:pt>
                <c:pt idx="2722">
                  <c:v>3.8872011864957985</c:v>
                </c:pt>
                <c:pt idx="2723">
                  <c:v>3.8908687750498454</c:v>
                </c:pt>
                <c:pt idx="2724">
                  <c:v>3.8932208671393216</c:v>
                </c:pt>
                <c:pt idx="2725">
                  <c:v>3.8946857491245974</c:v>
                </c:pt>
                <c:pt idx="2726">
                  <c:v>3.8970587157899583</c:v>
                </c:pt>
                <c:pt idx="2727">
                  <c:v>3.9084729800814833</c:v>
                </c:pt>
                <c:pt idx="2728">
                  <c:v>3.916567509615863</c:v>
                </c:pt>
                <c:pt idx="2729">
                  <c:v>3.9245981899621309</c:v>
                </c:pt>
                <c:pt idx="2730">
                  <c:v>3.9300136567735011</c:v>
                </c:pt>
                <c:pt idx="2731">
                  <c:v>3.9325746522567888</c:v>
                </c:pt>
                <c:pt idx="2732">
                  <c:v>3.9353562769569734</c:v>
                </c:pt>
                <c:pt idx="2733">
                  <c:v>3.9378255403648925</c:v>
                </c:pt>
                <c:pt idx="2734">
                  <c:v>3.9381221966555824</c:v>
                </c:pt>
                <c:pt idx="2735">
                  <c:v>3.9410951562888092</c:v>
                </c:pt>
                <c:pt idx="2736">
                  <c:v>3.9440681159220361</c:v>
                </c:pt>
                <c:pt idx="2737">
                  <c:v>3.9467410373218632</c:v>
                </c:pt>
                <c:pt idx="2738">
                  <c:v>3.9488027155813246</c:v>
                </c:pt>
                <c:pt idx="2739">
                  <c:v>3.9518577772627275</c:v>
                </c:pt>
                <c:pt idx="2740">
                  <c:v>3.9549128389441304</c:v>
                </c:pt>
                <c:pt idx="2741">
                  <c:v>3.9584748383059547</c:v>
                </c:pt>
                <c:pt idx="2742">
                  <c:v>3.9639329749097425</c:v>
                </c:pt>
                <c:pt idx="2743">
                  <c:v>3.9666390177800701</c:v>
                </c:pt>
                <c:pt idx="2744">
                  <c:v>3.9688097141710696</c:v>
                </c:pt>
                <c:pt idx="2745">
                  <c:v>3.9720971438343877</c:v>
                </c:pt>
                <c:pt idx="2746">
                  <c:v>3.973838311538652</c:v>
                </c:pt>
                <c:pt idx="2747">
                  <c:v>3.9759321676084287</c:v>
                </c:pt>
                <c:pt idx="2748">
                  <c:v>3.9780260236782055</c:v>
                </c:pt>
                <c:pt idx="2749">
                  <c:v>3.9801928869496894</c:v>
                </c:pt>
                <c:pt idx="2750">
                  <c:v>3.9822001478434714</c:v>
                </c:pt>
                <c:pt idx="2751">
                  <c:v>3.9836570517028922</c:v>
                </c:pt>
                <c:pt idx="2752">
                  <c:v>3.9849714698918439</c:v>
                </c:pt>
                <c:pt idx="2753">
                  <c:v>3.9862858880807956</c:v>
                </c:pt>
                <c:pt idx="2754">
                  <c:v>3.9901662645820113</c:v>
                </c:pt>
                <c:pt idx="2755">
                  <c:v>3.9940466410832274</c:v>
                </c:pt>
                <c:pt idx="2756">
                  <c:v>3.9962203533809495</c:v>
                </c:pt>
                <c:pt idx="2757">
                  <c:v>4.0016610236824661</c:v>
                </c:pt>
                <c:pt idx="2758">
                  <c:v>4.0018141374571456</c:v>
                </c:pt>
                <c:pt idx="2759">
                  <c:v>4.0035147528322756</c:v>
                </c:pt>
                <c:pt idx="2760">
                  <c:v>4.0042057297875484</c:v>
                </c:pt>
                <c:pt idx="2761">
                  <c:v>4.0048967067428212</c:v>
                </c:pt>
                <c:pt idx="2762">
                  <c:v>4.0065066213988594</c:v>
                </c:pt>
                <c:pt idx="2763">
                  <c:v>4.006803742514716</c:v>
                </c:pt>
                <c:pt idx="2764">
                  <c:v>4.0074172957269134</c:v>
                </c:pt>
                <c:pt idx="2765">
                  <c:v>4.007675642558822</c:v>
                </c:pt>
                <c:pt idx="2766">
                  <c:v>4.0087714152314042</c:v>
                </c:pt>
                <c:pt idx="2767">
                  <c:v>4.010099420461942</c:v>
                </c:pt>
                <c:pt idx="2768">
                  <c:v>4.0110755025926563</c:v>
                </c:pt>
                <c:pt idx="2769">
                  <c:v>4.0121140543619793</c:v>
                </c:pt>
                <c:pt idx="2770">
                  <c:v>4.0127568591082534</c:v>
                </c:pt>
                <c:pt idx="2771">
                  <c:v>4.0133996638545284</c:v>
                </c:pt>
                <c:pt idx="2772">
                  <c:v>4.0149262708591094</c:v>
                </c:pt>
                <c:pt idx="2773">
                  <c:v>4.0163678662368545</c:v>
                </c:pt>
                <c:pt idx="2774">
                  <c:v>4.0178094616145996</c:v>
                </c:pt>
                <c:pt idx="2775">
                  <c:v>4.0181277263550843</c:v>
                </c:pt>
                <c:pt idx="2776">
                  <c:v>4.0193604772124027</c:v>
                </c:pt>
                <c:pt idx="2777">
                  <c:v>4.0224032757265702</c:v>
                </c:pt>
                <c:pt idx="2778">
                  <c:v>4.0233577411069916</c:v>
                </c:pt>
                <c:pt idx="2779">
                  <c:v>4.0238102517994463</c:v>
                </c:pt>
                <c:pt idx="2780">
                  <c:v>4.0242627624919018</c:v>
                </c:pt>
                <c:pt idx="2781">
                  <c:v>4.0270314207811042</c:v>
                </c:pt>
                <c:pt idx="2782">
                  <c:v>4.0298000790703075</c:v>
                </c:pt>
                <c:pt idx="2783">
                  <c:v>4.0328631857727411</c:v>
                </c:pt>
                <c:pt idx="2784">
                  <c:v>4.0345363797219811</c:v>
                </c:pt>
                <c:pt idx="2785">
                  <c:v>4.0363431466205251</c:v>
                </c:pt>
                <c:pt idx="2786">
                  <c:v>4.0380329487196827</c:v>
                </c:pt>
                <c:pt idx="2787">
                  <c:v>4.0397227508188394</c:v>
                </c:pt>
                <c:pt idx="2788">
                  <c:v>4.0409679479096772</c:v>
                </c:pt>
                <c:pt idx="2789">
                  <c:v>4.0419347511425059</c:v>
                </c:pt>
                <c:pt idx="2790">
                  <c:v>4.0441723484766703</c:v>
                </c:pt>
                <c:pt idx="2791">
                  <c:v>4.0457010376315425</c:v>
                </c:pt>
                <c:pt idx="2792">
                  <c:v>4.049356394365982</c:v>
                </c:pt>
                <c:pt idx="2793">
                  <c:v>4.0529810835807414</c:v>
                </c:pt>
                <c:pt idx="2794">
                  <c:v>4.0564298393080636</c:v>
                </c:pt>
                <c:pt idx="2795">
                  <c:v>4.0566057727955007</c:v>
                </c:pt>
                <c:pt idx="2796">
                  <c:v>4.0580315554169593</c:v>
                </c:pt>
                <c:pt idx="2797">
                  <c:v>4.0590510721145954</c:v>
                </c:pt>
                <c:pt idx="2798">
                  <c:v>4.0594560970586757</c:v>
                </c:pt>
                <c:pt idx="2799">
                  <c:v>4.063224741744774</c:v>
                </c:pt>
                <c:pt idx="2800">
                  <c:v>4.0654181080339136</c:v>
                </c:pt>
                <c:pt idx="2801">
                  <c:v>4.0674456116501929</c:v>
                </c:pt>
                <c:pt idx="2802">
                  <c:v>4.0736769189078501</c:v>
                </c:pt>
                <c:pt idx="2803">
                  <c:v>4.0736907952609993</c:v>
                </c:pt>
                <c:pt idx="2804">
                  <c:v>4.073695546485208</c:v>
                </c:pt>
                <c:pt idx="2805">
                  <c:v>4.0747243139672058</c:v>
                </c:pt>
                <c:pt idx="2806">
                  <c:v>4.0752762513442171</c:v>
                </c:pt>
                <c:pt idx="2807">
                  <c:v>4.0761795481680716</c:v>
                </c:pt>
                <c:pt idx="2808">
                  <c:v>4.0766109974930682</c:v>
                </c:pt>
                <c:pt idx="2809">
                  <c:v>4.0784768350229221</c:v>
                </c:pt>
                <c:pt idx="2810">
                  <c:v>4.0803426725527752</c:v>
                </c:pt>
                <c:pt idx="2811">
                  <c:v>4.0821174991323996</c:v>
                </c:pt>
                <c:pt idx="2812">
                  <c:v>4.0844828598311658</c:v>
                </c:pt>
                <c:pt idx="2813">
                  <c:v>4.0867605332699091</c:v>
                </c:pt>
                <c:pt idx="2814">
                  <c:v>4.0870378106998073</c:v>
                </c:pt>
                <c:pt idx="2815">
                  <c:v>4.0876555260408809</c:v>
                </c:pt>
                <c:pt idx="2816">
                  <c:v>4.0894339331377436</c:v>
                </c:pt>
                <c:pt idx="2817">
                  <c:v>4.0912123402346063</c:v>
                </c:pt>
                <c:pt idx="2818">
                  <c:v>4.0928425516270925</c:v>
                </c:pt>
                <c:pt idx="2819">
                  <c:v>4.0948968950272713</c:v>
                </c:pt>
                <c:pt idx="2820">
                  <c:v>4.0957650132780827</c:v>
                </c:pt>
                <c:pt idx="2821">
                  <c:v>4.0966331315288942</c:v>
                </c:pt>
                <c:pt idx="2822">
                  <c:v>4.097936110609659</c:v>
                </c:pt>
                <c:pt idx="2823">
                  <c:v>4.098856071109573</c:v>
                </c:pt>
                <c:pt idx="2824">
                  <c:v>4.1012881126034042</c:v>
                </c:pt>
                <c:pt idx="2825">
                  <c:v>4.1035607571430779</c:v>
                </c:pt>
                <c:pt idx="2826">
                  <c:v>4.1040677855108623</c:v>
                </c:pt>
                <c:pt idx="2827">
                  <c:v>4.1045748138786466</c:v>
                </c:pt>
                <c:pt idx="2828">
                  <c:v>4.1066698522396665</c:v>
                </c:pt>
                <c:pt idx="2829">
                  <c:v>4.1087648906006855</c:v>
                </c:pt>
                <c:pt idx="2830">
                  <c:v>4.1111881969068893</c:v>
                </c:pt>
                <c:pt idx="2831">
                  <c:v>4.1136115032130922</c:v>
                </c:pt>
                <c:pt idx="2832">
                  <c:v>4.1139597832439119</c:v>
                </c:pt>
                <c:pt idx="2833">
                  <c:v>4.1153808885481622</c:v>
                </c:pt>
                <c:pt idx="2834">
                  <c:v>4.1189302044830942</c:v>
                </c:pt>
                <c:pt idx="2835">
                  <c:v>4.1200604154831835</c:v>
                </c:pt>
                <c:pt idx="2836">
                  <c:v>4.1211906264832727</c:v>
                </c:pt>
                <c:pt idx="2837">
                  <c:v>4.1220680939212997</c:v>
                </c:pt>
                <c:pt idx="2838">
                  <c:v>4.1229455613593258</c:v>
                </c:pt>
                <c:pt idx="2839">
                  <c:v>4.1238725808318017</c:v>
                </c:pt>
                <c:pt idx="2840">
                  <c:v>4.1255194523985743</c:v>
                </c:pt>
                <c:pt idx="2841">
                  <c:v>4.1277404557941137</c:v>
                </c:pt>
                <c:pt idx="2842">
                  <c:v>4.128982977229688</c:v>
                </c:pt>
                <c:pt idx="2843">
                  <c:v>4.1302254986680218</c:v>
                </c:pt>
                <c:pt idx="2844">
                  <c:v>4.1323422440665736</c:v>
                </c:pt>
                <c:pt idx="2845">
                  <c:v>4.1342865322861408</c:v>
                </c:pt>
                <c:pt idx="2846">
                  <c:v>4.1359829913852391</c:v>
                </c:pt>
                <c:pt idx="2847">
                  <c:v>4.1375099293997994</c:v>
                </c:pt>
                <c:pt idx="2848">
                  <c:v>4.1390368674143598</c:v>
                </c:pt>
                <c:pt idx="2849">
                  <c:v>4.1423254060662451</c:v>
                </c:pt>
                <c:pt idx="2850">
                  <c:v>4.1458232818019614</c:v>
                </c:pt>
                <c:pt idx="2851">
                  <c:v>4.1493211575376767</c:v>
                </c:pt>
                <c:pt idx="2852">
                  <c:v>4.1531622967924235</c:v>
                </c:pt>
                <c:pt idx="2853">
                  <c:v>4.1602173269871212</c:v>
                </c:pt>
                <c:pt idx="2854">
                  <c:v>4.1606012165022115</c:v>
                </c:pt>
                <c:pt idx="2855">
                  <c:v>4.164793173894286</c:v>
                </c:pt>
                <c:pt idx="2856">
                  <c:v>4.1652862958361707</c:v>
                </c:pt>
                <c:pt idx="2857">
                  <c:v>4.1655060703390179</c:v>
                </c:pt>
                <c:pt idx="2858">
                  <c:v>4.1675162210094712</c:v>
                </c:pt>
                <c:pt idx="2859">
                  <c:v>4.1692839818006311</c:v>
                </c:pt>
                <c:pt idx="2860">
                  <c:v>4.1714113818412581</c:v>
                </c:pt>
                <c:pt idx="2861">
                  <c:v>4.1735387818818843</c:v>
                </c:pt>
                <c:pt idx="2862">
                  <c:v>4.1770505522660635</c:v>
                </c:pt>
                <c:pt idx="2863">
                  <c:v>4.1792483218842085</c:v>
                </c:pt>
                <c:pt idx="2864">
                  <c:v>4.1792985643308471</c:v>
                </c:pt>
                <c:pt idx="2865">
                  <c:v>4.179525462962963</c:v>
                </c:pt>
                <c:pt idx="2866">
                  <c:v>4.180319124418828</c:v>
                </c:pt>
                <c:pt idx="2867">
                  <c:v>4.1812250431185518</c:v>
                </c:pt>
                <c:pt idx="2868">
                  <c:v>4.1821074634818016</c:v>
                </c:pt>
                <c:pt idx="2869">
                  <c:v>4.1840438238145028</c:v>
                </c:pt>
                <c:pt idx="2870">
                  <c:v>4.1858969527952095</c:v>
                </c:pt>
                <c:pt idx="2871">
                  <c:v>4.187750081775917</c:v>
                </c:pt>
                <c:pt idx="2872">
                  <c:v>4.1881901767849925</c:v>
                </c:pt>
                <c:pt idx="2873">
                  <c:v>4.188498026913515</c:v>
                </c:pt>
                <c:pt idx="2874">
                  <c:v>4.1895983286560687</c:v>
                </c:pt>
                <c:pt idx="2875">
                  <c:v>4.1906986303986224</c:v>
                </c:pt>
                <c:pt idx="2876">
                  <c:v>4.1908091113026495</c:v>
                </c:pt>
                <c:pt idx="2877">
                  <c:v>4.1916702523661984</c:v>
                </c:pt>
                <c:pt idx="2878">
                  <c:v>4.1923250748217109</c:v>
                </c:pt>
                <c:pt idx="2879">
                  <c:v>4.1937490788378096</c:v>
                </c:pt>
                <c:pt idx="2880">
                  <c:v>4.1959810391868704</c:v>
                </c:pt>
                <c:pt idx="2881">
                  <c:v>4.1980104485954399</c:v>
                </c:pt>
                <c:pt idx="2882">
                  <c:v>4.1985222691407911</c:v>
                </c:pt>
                <c:pt idx="2883">
                  <c:v>4.2000817656406646</c:v>
                </c:pt>
                <c:pt idx="2884">
                  <c:v>4.2018170813029565</c:v>
                </c:pt>
                <c:pt idx="2885">
                  <c:v>4.2049103313436111</c:v>
                </c:pt>
                <c:pt idx="2886">
                  <c:v>4.2087740688605439</c:v>
                </c:pt>
                <c:pt idx="2887">
                  <c:v>4.2136797690971033</c:v>
                </c:pt>
                <c:pt idx="2888">
                  <c:v>4.2160002858688435</c:v>
                </c:pt>
                <c:pt idx="2889">
                  <c:v>4.2183208026405836</c:v>
                </c:pt>
                <c:pt idx="2890">
                  <c:v>4.2207777210214621</c:v>
                </c:pt>
                <c:pt idx="2891">
                  <c:v>4.2232346394023406</c:v>
                </c:pt>
                <c:pt idx="2892">
                  <c:v>4.2279320949674757</c:v>
                </c:pt>
                <c:pt idx="2893">
                  <c:v>4.2300828484832138</c:v>
                </c:pt>
                <c:pt idx="2894">
                  <c:v>4.2322336019989519</c:v>
                </c:pt>
                <c:pt idx="2895">
                  <c:v>4.2349704326302913</c:v>
                </c:pt>
                <c:pt idx="2896">
                  <c:v>4.2375325007791869</c:v>
                </c:pt>
                <c:pt idx="2897">
                  <c:v>4.2379681054751082</c:v>
                </c:pt>
                <c:pt idx="2898">
                  <c:v>4.2417009688085976</c:v>
                </c:pt>
                <c:pt idx="2899">
                  <c:v>4.2454338321420879</c:v>
                </c:pt>
                <c:pt idx="2900">
                  <c:v>4.2474823294304036</c:v>
                </c:pt>
                <c:pt idx="2901">
                  <c:v>4.2520414416326417</c:v>
                </c:pt>
                <c:pt idx="2902">
                  <c:v>4.2566005538348799</c:v>
                </c:pt>
                <c:pt idx="2903">
                  <c:v>4.2652823189756388</c:v>
                </c:pt>
                <c:pt idx="2904">
                  <c:v>4.2703345626178715</c:v>
                </c:pt>
                <c:pt idx="2905">
                  <c:v>4.2759444095028769</c:v>
                </c:pt>
                <c:pt idx="2906">
                  <c:v>4.2801148523335106</c:v>
                </c:pt>
                <c:pt idx="2907">
                  <c:v>4.2842852951641435</c:v>
                </c:pt>
                <c:pt idx="2908">
                  <c:v>4.2895203274129718</c:v>
                </c:pt>
                <c:pt idx="2909">
                  <c:v>4.2922272309467751</c:v>
                </c:pt>
                <c:pt idx="2910">
                  <c:v>4.2948245181281255</c:v>
                </c:pt>
                <c:pt idx="2911">
                  <c:v>4.2974218053094768</c:v>
                </c:pt>
                <c:pt idx="2912">
                  <c:v>4.300603647477649</c:v>
                </c:pt>
                <c:pt idx="2913">
                  <c:v>4.3010562518735727</c:v>
                </c:pt>
                <c:pt idx="2914">
                  <c:v>4.3042369820646664</c:v>
                </c:pt>
                <c:pt idx="2915">
                  <c:v>4.3077627345754044</c:v>
                </c:pt>
                <c:pt idx="2916">
                  <c:v>4.3104153812483501</c:v>
                </c:pt>
                <c:pt idx="2917">
                  <c:v>4.3155089310197923</c:v>
                </c:pt>
                <c:pt idx="2918">
                  <c:v>4.3215010522554316</c:v>
                </c:pt>
                <c:pt idx="2919">
                  <c:v>4.3248603610556433</c:v>
                </c:pt>
                <c:pt idx="2920">
                  <c:v>4.3265901346918607</c:v>
                </c:pt>
                <c:pt idx="2921">
                  <c:v>4.3283199083280781</c:v>
                </c:pt>
                <c:pt idx="2922">
                  <c:v>4.3291082569404882</c:v>
                </c:pt>
                <c:pt idx="2923">
                  <c:v>4.3305208915692788</c:v>
                </c:pt>
                <c:pt idx="2924">
                  <c:v>4.3312359852950886</c:v>
                </c:pt>
                <c:pt idx="2925">
                  <c:v>4.332927052213086</c:v>
                </c:pt>
                <c:pt idx="2926">
                  <c:v>4.3344552254124924</c:v>
                </c:pt>
                <c:pt idx="2927">
                  <c:v>4.3370867803030544</c:v>
                </c:pt>
                <c:pt idx="2928">
                  <c:v>4.3397183351936164</c:v>
                </c:pt>
                <c:pt idx="2929">
                  <c:v>4.3434254737915818</c:v>
                </c:pt>
                <c:pt idx="2930">
                  <c:v>4.3447587042053541</c:v>
                </c:pt>
                <c:pt idx="2931">
                  <c:v>4.3491592036022082</c:v>
                </c:pt>
                <c:pt idx="2932">
                  <c:v>4.3535597029990623</c:v>
                </c:pt>
                <c:pt idx="2933">
                  <c:v>4.3583514499112415</c:v>
                </c:pt>
                <c:pt idx="2934">
                  <c:v>4.3631431968234207</c:v>
                </c:pt>
                <c:pt idx="2935">
                  <c:v>4.3669200444552629</c:v>
                </c:pt>
                <c:pt idx="2936">
                  <c:v>4.3706968920871061</c:v>
                </c:pt>
                <c:pt idx="2937">
                  <c:v>4.376557528561464</c:v>
                </c:pt>
                <c:pt idx="2938">
                  <c:v>4.3776254950932882</c:v>
                </c:pt>
                <c:pt idx="2939">
                  <c:v>4.3786934616251125</c:v>
                </c:pt>
                <c:pt idx="2940">
                  <c:v>4.3843804699210107</c:v>
                </c:pt>
                <c:pt idx="2941">
                  <c:v>4.3879100107125666</c:v>
                </c:pt>
                <c:pt idx="2942">
                  <c:v>4.3914395515041216</c:v>
                </c:pt>
                <c:pt idx="2943">
                  <c:v>4.4002718416656608</c:v>
                </c:pt>
                <c:pt idx="2944">
                  <c:v>4.4088673287326543</c:v>
                </c:pt>
                <c:pt idx="2945">
                  <c:v>4.4139984448750811</c:v>
                </c:pt>
                <c:pt idx="2946">
                  <c:v>4.41565197582874</c:v>
                </c:pt>
                <c:pt idx="2947">
                  <c:v>4.4167688188232761</c:v>
                </c:pt>
                <c:pt idx="2948">
                  <c:v>4.4223143892100563</c:v>
                </c:pt>
                <c:pt idx="2949">
                  <c:v>4.4259212918772741</c:v>
                </c:pt>
                <c:pt idx="2950">
                  <c:v>4.4262416462269094</c:v>
                </c:pt>
                <c:pt idx="2951">
                  <c:v>4.4310740999022018</c:v>
                </c:pt>
                <c:pt idx="2952">
                  <c:v>4.4348468941643286</c:v>
                </c:pt>
                <c:pt idx="2953">
                  <c:v>4.4377743412637045</c:v>
                </c:pt>
                <c:pt idx="2954">
                  <c:v>4.4395818765544233</c:v>
                </c:pt>
                <c:pt idx="2955">
                  <c:v>4.4396878085119855</c:v>
                </c:pt>
                <c:pt idx="2956">
                  <c:v>4.4399931876747694</c:v>
                </c:pt>
                <c:pt idx="2957">
                  <c:v>4.4414094025558892</c:v>
                </c:pt>
                <c:pt idx="2958">
                  <c:v>4.4428256174370091</c:v>
                </c:pt>
                <c:pt idx="2959">
                  <c:v>4.4445594835888453</c:v>
                </c:pt>
                <c:pt idx="2960">
                  <c:v>4.4467186194879034</c:v>
                </c:pt>
                <c:pt idx="2961">
                  <c:v>4.4488777553869614</c:v>
                </c:pt>
                <c:pt idx="2962">
                  <c:v>4.4517399648218241</c:v>
                </c:pt>
                <c:pt idx="2963">
                  <c:v>4.4546021742566868</c:v>
                </c:pt>
                <c:pt idx="2964">
                  <c:v>4.4568990912647157</c:v>
                </c:pt>
                <c:pt idx="2965">
                  <c:v>4.4595417619579365</c:v>
                </c:pt>
                <c:pt idx="2966">
                  <c:v>4.4630186882670282</c:v>
                </c:pt>
                <c:pt idx="2967">
                  <c:v>4.4663449408996989</c:v>
                </c:pt>
                <c:pt idx="2968">
                  <c:v>4.469432313671267</c:v>
                </c:pt>
                <c:pt idx="2969">
                  <c:v>4.4725196864428343</c:v>
                </c:pt>
                <c:pt idx="2970">
                  <c:v>4.4750044782763281</c:v>
                </c:pt>
                <c:pt idx="2971">
                  <c:v>4.476883797891162</c:v>
                </c:pt>
                <c:pt idx="2972">
                  <c:v>4.4787631175059959</c:v>
                </c:pt>
                <c:pt idx="2973">
                  <c:v>4.4814048784778073</c:v>
                </c:pt>
                <c:pt idx="2974">
                  <c:v>4.4840466394496188</c:v>
                </c:pt>
                <c:pt idx="2975">
                  <c:v>4.4863563517315521</c:v>
                </c:pt>
                <c:pt idx="2976">
                  <c:v>4.4877544017218884</c:v>
                </c:pt>
                <c:pt idx="2977">
                  <c:v>4.4891089466793668</c:v>
                </c:pt>
                <c:pt idx="2978">
                  <c:v>4.4916257095336913</c:v>
                </c:pt>
                <c:pt idx="2979">
                  <c:v>4.493369463853262</c:v>
                </c:pt>
                <c:pt idx="2980">
                  <c:v>4.4967082020474809</c:v>
                </c:pt>
                <c:pt idx="2981">
                  <c:v>4.4989084457633668</c:v>
                </c:pt>
                <c:pt idx="2982">
                  <c:v>4.5032110651527288</c:v>
                </c:pt>
                <c:pt idx="2983">
                  <c:v>4.5070137430313562</c:v>
                </c:pt>
                <c:pt idx="2984">
                  <c:v>4.5108164209099835</c:v>
                </c:pt>
                <c:pt idx="2985">
                  <c:v>4.5114477776680832</c:v>
                </c:pt>
                <c:pt idx="2986">
                  <c:v>4.513363124747519</c:v>
                </c:pt>
                <c:pt idx="2987">
                  <c:v>4.5152784718269547</c:v>
                </c:pt>
                <c:pt idx="2988">
                  <c:v>4.5162272103489549</c:v>
                </c:pt>
                <c:pt idx="2989">
                  <c:v>4.5171759488709551</c:v>
                </c:pt>
                <c:pt idx="2990">
                  <c:v>4.5189815718239101</c:v>
                </c:pt>
                <c:pt idx="2991">
                  <c:v>4.5221886405873075</c:v>
                </c:pt>
                <c:pt idx="2992">
                  <c:v>4.525254313589798</c:v>
                </c:pt>
                <c:pt idx="2993">
                  <c:v>4.5282552285299253</c:v>
                </c:pt>
                <c:pt idx="2994">
                  <c:v>4.5312561434700536</c:v>
                </c:pt>
                <c:pt idx="2995">
                  <c:v>4.538848550758428</c:v>
                </c:pt>
                <c:pt idx="2996">
                  <c:v>4.5422940583775437</c:v>
                </c:pt>
                <c:pt idx="2997">
                  <c:v>4.5440435471109772</c:v>
                </c:pt>
                <c:pt idx="2998">
                  <c:v>4.5459259617521806</c:v>
                </c:pt>
                <c:pt idx="2999">
                  <c:v>4.5464953026920556</c:v>
                </c:pt>
                <c:pt idx="3000">
                  <c:v>4.5502778727892377</c:v>
                </c:pt>
                <c:pt idx="3001">
                  <c:v>4.5540604428864189</c:v>
                </c:pt>
                <c:pt idx="3002">
                  <c:v>4.5578430129836001</c:v>
                </c:pt>
                <c:pt idx="3003">
                  <c:v>4.560579494853263</c:v>
                </c:pt>
                <c:pt idx="3004">
                  <c:v>4.5637743981872445</c:v>
                </c:pt>
                <c:pt idx="3005">
                  <c:v>4.5666454295620875</c:v>
                </c:pt>
                <c:pt idx="3006">
                  <c:v>4.5688714808308415</c:v>
                </c:pt>
                <c:pt idx="3007">
                  <c:v>4.5720969992986431</c:v>
                </c:pt>
                <c:pt idx="3008">
                  <c:v>4.5726236820552089</c:v>
                </c:pt>
                <c:pt idx="3009">
                  <c:v>4.5757398897961332</c:v>
                </c:pt>
                <c:pt idx="3010">
                  <c:v>4.5788560975370585</c:v>
                </c:pt>
                <c:pt idx="3011">
                  <c:v>4.5825715798470705</c:v>
                </c:pt>
                <c:pt idx="3012">
                  <c:v>4.5862870621570835</c:v>
                </c:pt>
                <c:pt idx="3013">
                  <c:v>4.5891249307134636</c:v>
                </c:pt>
                <c:pt idx="3014">
                  <c:v>4.5914474506593415</c:v>
                </c:pt>
                <c:pt idx="3015">
                  <c:v>4.5920039619146671</c:v>
                </c:pt>
                <c:pt idx="3016">
                  <c:v>4.5943161294002222</c:v>
                </c:pt>
                <c:pt idx="3017">
                  <c:v>4.5966282968857772</c:v>
                </c:pt>
                <c:pt idx="3018">
                  <c:v>4.5995372622128992</c:v>
                </c:pt>
                <c:pt idx="3019">
                  <c:v>4.6024462275400202</c:v>
                </c:pt>
                <c:pt idx="3020">
                  <c:v>4.6076867193839064</c:v>
                </c:pt>
                <c:pt idx="3021">
                  <c:v>4.6103268215639721</c:v>
                </c:pt>
                <c:pt idx="3022">
                  <c:v>4.6138514180343462</c:v>
                </c:pt>
                <c:pt idx="3023">
                  <c:v>4.6179080801346784</c:v>
                </c:pt>
                <c:pt idx="3024">
                  <c:v>4.6218446013910901</c:v>
                </c:pt>
                <c:pt idx="3025">
                  <c:v>4.624602307431676</c:v>
                </c:pt>
                <c:pt idx="3026">
                  <c:v>4.6259096652214176</c:v>
                </c:pt>
                <c:pt idx="3027">
                  <c:v>4.627895310294849</c:v>
                </c:pt>
                <c:pt idx="3028">
                  <c:v>4.6298809553682805</c:v>
                </c:pt>
                <c:pt idx="3029">
                  <c:v>4.6339598966527866</c:v>
                </c:pt>
                <c:pt idx="3030">
                  <c:v>4.6341310137593084</c:v>
                </c:pt>
                <c:pt idx="3031">
                  <c:v>4.6341369042076446</c:v>
                </c:pt>
                <c:pt idx="3032">
                  <c:v>4.6350759377910027</c:v>
                </c:pt>
                <c:pt idx="3033">
                  <c:v>4.6361875415455414</c:v>
                </c:pt>
                <c:pt idx="3034">
                  <c:v>4.6372991453000791</c:v>
                </c:pt>
                <c:pt idx="3035">
                  <c:v>4.6391941801651759</c:v>
                </c:pt>
                <c:pt idx="3036">
                  <c:v>4.6414809520901352</c:v>
                </c:pt>
                <c:pt idx="3037">
                  <c:v>4.6434387981753655</c:v>
                </c:pt>
                <c:pt idx="3038">
                  <c:v>4.6464244130226193</c:v>
                </c:pt>
                <c:pt idx="3039">
                  <c:v>4.649410027869874</c:v>
                </c:pt>
                <c:pt idx="3040">
                  <c:v>4.6541212465117372</c:v>
                </c:pt>
                <c:pt idx="3041">
                  <c:v>4.6588324651536013</c:v>
                </c:pt>
                <c:pt idx="3042">
                  <c:v>4.661181252838837</c:v>
                </c:pt>
                <c:pt idx="3043">
                  <c:v>4.6614231892454407</c:v>
                </c:pt>
                <c:pt idx="3044">
                  <c:v>4.6630364758383349</c:v>
                </c:pt>
                <c:pt idx="3045">
                  <c:v>4.6641790233304103</c:v>
                </c:pt>
                <c:pt idx="3046">
                  <c:v>4.6642552678480191</c:v>
                </c:pt>
                <c:pt idx="3047">
                  <c:v>4.6658105237726808</c:v>
                </c:pt>
                <c:pt idx="3048">
                  <c:v>4.6667096539448805</c:v>
                </c:pt>
                <c:pt idx="3049">
                  <c:v>4.6686756280285344</c:v>
                </c:pt>
                <c:pt idx="3050">
                  <c:v>4.671326531050382</c:v>
                </c:pt>
                <c:pt idx="3051">
                  <c:v>4.6739954833079267</c:v>
                </c:pt>
                <c:pt idx="3052">
                  <c:v>4.6755649093234979</c:v>
                </c:pt>
                <c:pt idx="3053">
                  <c:v>4.6771343353390691</c:v>
                </c:pt>
                <c:pt idx="3054">
                  <c:v>4.6772817554683597</c:v>
                </c:pt>
                <c:pt idx="3055">
                  <c:v>4.6785366596998994</c:v>
                </c:pt>
                <c:pt idx="3056">
                  <c:v>4.6797359181333471</c:v>
                </c:pt>
                <c:pt idx="3057">
                  <c:v>4.6831644748758388</c:v>
                </c:pt>
                <c:pt idx="3058">
                  <c:v>4.6865930316183304</c:v>
                </c:pt>
                <c:pt idx="3059">
                  <c:v>4.6904080287974192</c:v>
                </c:pt>
                <c:pt idx="3060">
                  <c:v>4.6942230259765081</c:v>
                </c:pt>
                <c:pt idx="3061">
                  <c:v>4.6974547957380617</c:v>
                </c:pt>
                <c:pt idx="3062">
                  <c:v>4.7006865654996144</c:v>
                </c:pt>
                <c:pt idx="3063">
                  <c:v>4.7027808134588929</c:v>
                </c:pt>
                <c:pt idx="3064">
                  <c:v>4.7048750614181714</c:v>
                </c:pt>
                <c:pt idx="3065">
                  <c:v>4.7078174760937692</c:v>
                </c:pt>
                <c:pt idx="3066">
                  <c:v>4.708437545986639</c:v>
                </c:pt>
                <c:pt idx="3067">
                  <c:v>4.7100036308003794</c:v>
                </c:pt>
                <c:pt idx="3068">
                  <c:v>4.7108742843761489</c:v>
                </c:pt>
                <c:pt idx="3069">
                  <c:v>4.7119257091316911</c:v>
                </c:pt>
                <c:pt idx="3070">
                  <c:v>4.7126950078264427</c:v>
                </c:pt>
                <c:pt idx="3071">
                  <c:v>4.7136156627591008</c:v>
                </c:pt>
                <c:pt idx="3072">
                  <c:v>4.714536317691759</c:v>
                </c:pt>
                <c:pt idx="3073">
                  <c:v>4.7157841602685275</c:v>
                </c:pt>
                <c:pt idx="3074">
                  <c:v>4.7172154183244261</c:v>
                </c:pt>
                <c:pt idx="3075">
                  <c:v>4.7197257822034535</c:v>
                </c:pt>
                <c:pt idx="3076">
                  <c:v>4.7222361460824809</c:v>
                </c:pt>
                <c:pt idx="3077">
                  <c:v>4.7249588230224671</c:v>
                </c:pt>
                <c:pt idx="3078">
                  <c:v>4.7273803992265906</c:v>
                </c:pt>
                <c:pt idx="3079">
                  <c:v>4.7298019754307141</c:v>
                </c:pt>
                <c:pt idx="3080">
                  <c:v>4.7343525735068104</c:v>
                </c:pt>
                <c:pt idx="3081">
                  <c:v>4.7379992198143848</c:v>
                </c:pt>
                <c:pt idx="3082">
                  <c:v>4.7386112814037888</c:v>
                </c:pt>
                <c:pt idx="3083">
                  <c:v>4.7417886755422307</c:v>
                </c:pt>
                <c:pt idx="3084">
                  <c:v>4.7445615551869071</c:v>
                </c:pt>
                <c:pt idx="3085">
                  <c:v>4.7463267733984527</c:v>
                </c:pt>
                <c:pt idx="3086">
                  <c:v>4.7485044412811597</c:v>
                </c:pt>
                <c:pt idx="3087">
                  <c:v>4.7500401066961109</c:v>
                </c:pt>
                <c:pt idx="3088">
                  <c:v>4.752282885898043</c:v>
                </c:pt>
                <c:pt idx="3089">
                  <c:v>4.7538614281404898</c:v>
                </c:pt>
                <c:pt idx="3090">
                  <c:v>4.7558489774250319</c:v>
                </c:pt>
                <c:pt idx="3091">
                  <c:v>4.7575476233992315</c:v>
                </c:pt>
                <c:pt idx="3092">
                  <c:v>4.759625962039939</c:v>
                </c:pt>
                <c:pt idx="3093">
                  <c:v>4.7641012995662511</c:v>
                </c:pt>
                <c:pt idx="3094">
                  <c:v>4.7648450476179525</c:v>
                </c:pt>
                <c:pt idx="3095">
                  <c:v>4.7655885207901401</c:v>
                </c:pt>
                <c:pt idx="3096">
                  <c:v>4.7674343249339746</c:v>
                </c:pt>
                <c:pt idx="3097">
                  <c:v>4.76928012907781</c:v>
                </c:pt>
                <c:pt idx="3098">
                  <c:v>4.7704391692109684</c:v>
                </c:pt>
                <c:pt idx="3099">
                  <c:v>4.7715982093441269</c:v>
                </c:pt>
                <c:pt idx="3100">
                  <c:v>4.7722698551057663</c:v>
                </c:pt>
                <c:pt idx="3101">
                  <c:v>4.773152631330821</c:v>
                </c:pt>
                <c:pt idx="3102">
                  <c:v>4.7740354075558757</c:v>
                </c:pt>
                <c:pt idx="3103">
                  <c:v>4.7773564381538716</c:v>
                </c:pt>
                <c:pt idx="3104">
                  <c:v>4.7790412327564429</c:v>
                </c:pt>
                <c:pt idx="3105">
                  <c:v>4.7807260273590133</c:v>
                </c:pt>
                <c:pt idx="3106">
                  <c:v>4.7864960901356408</c:v>
                </c:pt>
                <c:pt idx="3107">
                  <c:v>4.7897283767108565</c:v>
                </c:pt>
                <c:pt idx="3108">
                  <c:v>4.7918220040754038</c:v>
                </c:pt>
                <c:pt idx="3109">
                  <c:v>4.7939156314399511</c:v>
                </c:pt>
                <c:pt idx="3110">
                  <c:v>4.7956445150712019</c:v>
                </c:pt>
                <c:pt idx="3111">
                  <c:v>4.7995253622725054</c:v>
                </c:pt>
                <c:pt idx="3112">
                  <c:v>4.8031443969160321</c:v>
                </c:pt>
                <c:pt idx="3113">
                  <c:v>4.8057467686964408</c:v>
                </c:pt>
                <c:pt idx="3114">
                  <c:v>4.8083491404768495</c:v>
                </c:pt>
                <c:pt idx="3115">
                  <c:v>4.8105734574656793</c:v>
                </c:pt>
                <c:pt idx="3116">
                  <c:v>4.8114738556494316</c:v>
                </c:pt>
                <c:pt idx="3117">
                  <c:v>4.812374253833184</c:v>
                </c:pt>
                <c:pt idx="3118">
                  <c:v>4.8134488709188172</c:v>
                </c:pt>
                <c:pt idx="3119">
                  <c:v>4.8153740947638397</c:v>
                </c:pt>
                <c:pt idx="3120">
                  <c:v>4.8172993186088622</c:v>
                </c:pt>
                <c:pt idx="3121">
                  <c:v>4.8196695750593035</c:v>
                </c:pt>
                <c:pt idx="3122">
                  <c:v>4.8223100436920365</c:v>
                </c:pt>
                <c:pt idx="3123">
                  <c:v>4.8255512033430517</c:v>
                </c:pt>
                <c:pt idx="3124">
                  <c:v>4.8287923629940659</c:v>
                </c:pt>
                <c:pt idx="3125">
                  <c:v>4.8307366247833876</c:v>
                </c:pt>
                <c:pt idx="3126">
                  <c:v>4.8310645261406897</c:v>
                </c:pt>
                <c:pt idx="3127">
                  <c:v>4.8325201271088032</c:v>
                </c:pt>
                <c:pt idx="3128">
                  <c:v>4.8339757280769176</c:v>
                </c:pt>
                <c:pt idx="3129">
                  <c:v>4.8356640493759402</c:v>
                </c:pt>
                <c:pt idx="3130">
                  <c:v>4.8368262677170613</c:v>
                </c:pt>
                <c:pt idx="3131">
                  <c:v>4.8382965325757308</c:v>
                </c:pt>
                <c:pt idx="3132">
                  <c:v>4.8417870941592591</c:v>
                </c:pt>
                <c:pt idx="3133">
                  <c:v>4.8444065432802397</c:v>
                </c:pt>
                <c:pt idx="3134">
                  <c:v>4.8470721722007903</c:v>
                </c:pt>
                <c:pt idx="3135">
                  <c:v>4.8497378011241006</c:v>
                </c:pt>
                <c:pt idx="3136">
                  <c:v>4.8535754823601911</c:v>
                </c:pt>
                <c:pt idx="3137">
                  <c:v>4.8562571789958966</c:v>
                </c:pt>
                <c:pt idx="3138">
                  <c:v>4.8589388756316021</c:v>
                </c:pt>
                <c:pt idx="3139">
                  <c:v>4.8622826990843926</c:v>
                </c:pt>
                <c:pt idx="3140">
                  <c:v>4.8656265225371831</c:v>
                </c:pt>
                <c:pt idx="3141">
                  <c:v>4.8683205449884692</c:v>
                </c:pt>
                <c:pt idx="3142">
                  <c:v>4.8713842399721896</c:v>
                </c:pt>
                <c:pt idx="3143">
                  <c:v>4.8734447819132498</c:v>
                </c:pt>
                <c:pt idx="3144">
                  <c:v>4.8755053238543091</c:v>
                </c:pt>
                <c:pt idx="3145">
                  <c:v>4.8787018660649109</c:v>
                </c:pt>
                <c:pt idx="3146">
                  <c:v>4.8808525280875186</c:v>
                </c:pt>
                <c:pt idx="3147">
                  <c:v>4.8842730370991756</c:v>
                </c:pt>
                <c:pt idx="3148">
                  <c:v>4.8869206888007897</c:v>
                </c:pt>
                <c:pt idx="3149">
                  <c:v>4.8895683405024037</c:v>
                </c:pt>
                <c:pt idx="3150">
                  <c:v>4.8931556985720439</c:v>
                </c:pt>
                <c:pt idx="3151">
                  <c:v>4.896743056641685</c:v>
                </c:pt>
                <c:pt idx="3152">
                  <c:v>4.9002820568973267</c:v>
                </c:pt>
                <c:pt idx="3153">
                  <c:v>4.9036897135967461</c:v>
                </c:pt>
                <c:pt idx="3154">
                  <c:v>4.9069809313697945</c:v>
                </c:pt>
                <c:pt idx="3155">
                  <c:v>4.9103690686104473</c:v>
                </c:pt>
                <c:pt idx="3156">
                  <c:v>4.9137572058511001</c:v>
                </c:pt>
                <c:pt idx="3157">
                  <c:v>4.9144644473023993</c:v>
                </c:pt>
                <c:pt idx="3158">
                  <c:v>4.9158787590872359</c:v>
                </c:pt>
                <c:pt idx="3159">
                  <c:v>4.9175109128598811</c:v>
                </c:pt>
                <c:pt idx="3160">
                  <c:v>4.9182879970498661</c:v>
                </c:pt>
                <c:pt idx="3161">
                  <c:v>4.9186506669333685</c:v>
                </c:pt>
                <c:pt idx="3162">
                  <c:v>4.9199283848371769</c:v>
                </c:pt>
                <c:pt idx="3163">
                  <c:v>4.9206943186510488</c:v>
                </c:pt>
                <c:pt idx="3164">
                  <c:v>4.9218270705750697</c:v>
                </c:pt>
                <c:pt idx="3165">
                  <c:v>4.9235727312277868</c:v>
                </c:pt>
                <c:pt idx="3166">
                  <c:v>4.925342251007204</c:v>
                </c:pt>
                <c:pt idx="3167">
                  <c:v>4.9307934974244345</c:v>
                </c:pt>
                <c:pt idx="3168">
                  <c:v>4.9345341991219254</c:v>
                </c:pt>
                <c:pt idx="3169">
                  <c:v>4.9359663911384564</c:v>
                </c:pt>
                <c:pt idx="3170">
                  <c:v>4.9374875238372216</c:v>
                </c:pt>
                <c:pt idx="3171">
                  <c:v>4.9401271962236475</c:v>
                </c:pt>
                <c:pt idx="3172">
                  <c:v>4.941875581211514</c:v>
                </c:pt>
                <c:pt idx="3173">
                  <c:v>4.9422089960867606</c:v>
                </c:pt>
                <c:pt idx="3174">
                  <c:v>4.9440335081931615</c:v>
                </c:pt>
                <c:pt idx="3175">
                  <c:v>4.9453924994474212</c:v>
                </c:pt>
                <c:pt idx="3176">
                  <c:v>4.9474960589795201</c:v>
                </c:pt>
                <c:pt idx="3177">
                  <c:v>4.9489886238012053</c:v>
                </c:pt>
                <c:pt idx="3178">
                  <c:v>4.9508904337689836</c:v>
                </c:pt>
                <c:pt idx="3179">
                  <c:v>4.9532311629393586</c:v>
                </c:pt>
                <c:pt idx="3180">
                  <c:v>4.9534586768983688</c:v>
                </c:pt>
                <c:pt idx="3181">
                  <c:v>4.9543340686819066</c:v>
                </c:pt>
                <c:pt idx="3182">
                  <c:v>4.957339525429739</c:v>
                </c:pt>
                <c:pt idx="3183">
                  <c:v>4.9596196344467227</c:v>
                </c:pt>
                <c:pt idx="3184">
                  <c:v>4.9618997434637064</c:v>
                </c:pt>
                <c:pt idx="3185">
                  <c:v>4.9625864734279892</c:v>
                </c:pt>
                <c:pt idx="3186">
                  <c:v>4.9649009507646165</c:v>
                </c:pt>
                <c:pt idx="3187">
                  <c:v>4.9663393568965022</c:v>
                </c:pt>
                <c:pt idx="3188">
                  <c:v>4.9685026869039843</c:v>
                </c:pt>
                <c:pt idx="3189">
                  <c:v>4.9706660169114665</c:v>
                </c:pt>
                <c:pt idx="3190">
                  <c:v>4.9717810120378383</c:v>
                </c:pt>
                <c:pt idx="3191">
                  <c:v>4.9731446593227213</c:v>
                </c:pt>
                <c:pt idx="3192">
                  <c:v>4.9752673839970871</c:v>
                </c:pt>
                <c:pt idx="3193">
                  <c:v>4.9775069096684454</c:v>
                </c:pt>
                <c:pt idx="3194">
                  <c:v>4.9799378659990099</c:v>
                </c:pt>
                <c:pt idx="3195">
                  <c:v>4.9823688223295743</c:v>
                </c:pt>
                <c:pt idx="3196">
                  <c:v>4.9868953955615005</c:v>
                </c:pt>
                <c:pt idx="3197">
                  <c:v>4.9914219687934276</c:v>
                </c:pt>
                <c:pt idx="3198">
                  <c:v>4.9939946978787582</c:v>
                </c:pt>
                <c:pt idx="3199">
                  <c:v>4.9948996256402243</c:v>
                </c:pt>
                <c:pt idx="3200">
                  <c:v>4.9955001328416442</c:v>
                </c:pt>
                <c:pt idx="3201">
                  <c:v>4.9960687337401843</c:v>
                </c:pt>
                <c:pt idx="3202">
                  <c:v>4.9967112653371357</c:v>
                </c:pt>
                <c:pt idx="3203">
                  <c:v>4.9981461754855179</c:v>
                </c:pt>
                <c:pt idx="3204">
                  <c:v>5.0002323155132711</c:v>
                </c:pt>
                <c:pt idx="3205">
                  <c:v>5.0023467041027763</c:v>
                </c:pt>
                <c:pt idx="3206">
                  <c:v>5.0043530599138251</c:v>
                </c:pt>
                <c:pt idx="3207">
                  <c:v>5.0063594157248739</c:v>
                </c:pt>
                <c:pt idx="3208">
                  <c:v>5.0087436222754143</c:v>
                </c:pt>
                <c:pt idx="3209">
                  <c:v>5.0104153862429985</c:v>
                </c:pt>
                <c:pt idx="3210">
                  <c:v>5.0129849428628326</c:v>
                </c:pt>
                <c:pt idx="3211">
                  <c:v>5.0154760646626908</c:v>
                </c:pt>
                <c:pt idx="3212">
                  <c:v>5.0188688258274841</c:v>
                </c:pt>
                <c:pt idx="3213">
                  <c:v>5.0210298004580869</c:v>
                </c:pt>
                <c:pt idx="3214">
                  <c:v>5.021277741535946</c:v>
                </c:pt>
                <c:pt idx="3215">
                  <c:v>5.022483315205684</c:v>
                </c:pt>
                <c:pt idx="3216">
                  <c:v>5.0234538353400096</c:v>
                </c:pt>
                <c:pt idx="3217">
                  <c:v>5.0256299936357474</c:v>
                </c:pt>
                <c:pt idx="3218">
                  <c:v>5.026952731247853</c:v>
                </c:pt>
                <c:pt idx="3219">
                  <c:v>5.0291288895435908</c:v>
                </c:pt>
                <c:pt idx="3220">
                  <c:v>5.0321788875289535</c:v>
                </c:pt>
                <c:pt idx="3221">
                  <c:v>5.0350477962251059</c:v>
                </c:pt>
                <c:pt idx="3222">
                  <c:v>5.0353366179985031</c:v>
                </c:pt>
                <c:pt idx="3223">
                  <c:v>5.0385611203947551</c:v>
                </c:pt>
                <c:pt idx="3224">
                  <c:v>5.0386245685153535</c:v>
                </c:pt>
                <c:pt idx="3225">
                  <c:v>5.0402395120097534</c:v>
                </c:pt>
                <c:pt idx="3226">
                  <c:v>5.0415918290780652</c:v>
                </c:pt>
                <c:pt idx="3227">
                  <c:v>5.0452068102966861</c:v>
                </c:pt>
                <c:pt idx="3228">
                  <c:v>5.048821791515306</c:v>
                </c:pt>
                <c:pt idx="3229">
                  <c:v>5.0531794039270395</c:v>
                </c:pt>
                <c:pt idx="3230">
                  <c:v>5.0565060603425458</c:v>
                </c:pt>
                <c:pt idx="3231">
                  <c:v>5.0598327167580521</c:v>
                </c:pt>
                <c:pt idx="3232">
                  <c:v>5.0601274513646413</c:v>
                </c:pt>
                <c:pt idx="3233">
                  <c:v>5.0601483224939416</c:v>
                </c:pt>
                <c:pt idx="3234">
                  <c:v>5.0638386081876581</c:v>
                </c:pt>
                <c:pt idx="3235">
                  <c:v>5.0665360899379959</c:v>
                </c:pt>
                <c:pt idx="3236">
                  <c:v>5.0708945593293064</c:v>
                </c:pt>
                <c:pt idx="3237">
                  <c:v>5.0745633651536926</c:v>
                </c:pt>
                <c:pt idx="3238">
                  <c:v>5.0763213581509063</c:v>
                </c:pt>
                <c:pt idx="3239">
                  <c:v>5.0772727947571763</c:v>
                </c:pt>
                <c:pt idx="3240">
                  <c:v>5.0784820964932438</c:v>
                </c:pt>
                <c:pt idx="3241">
                  <c:v>5.0795168467252338</c:v>
                </c:pt>
                <c:pt idx="3242">
                  <c:v>5.0831057153890526</c:v>
                </c:pt>
                <c:pt idx="3243">
                  <c:v>5.0865765776098879</c:v>
                </c:pt>
                <c:pt idx="3244">
                  <c:v>5.0900474398307223</c:v>
                </c:pt>
                <c:pt idx="3245">
                  <c:v>5.0966183273963352</c:v>
                </c:pt>
                <c:pt idx="3246">
                  <c:v>5.1020812386136365</c:v>
                </c:pt>
                <c:pt idx="3247">
                  <c:v>5.1033404880099829</c:v>
                </c:pt>
                <c:pt idx="3248">
                  <c:v>5.1043703559592917</c:v>
                </c:pt>
                <c:pt idx="3249">
                  <c:v>5.105861021912208</c:v>
                </c:pt>
                <c:pt idx="3250">
                  <c:v>5.1073067349554213</c:v>
                </c:pt>
                <c:pt idx="3251">
                  <c:v>5.1085721315305541</c:v>
                </c:pt>
                <c:pt idx="3252">
                  <c:v>5.1089994410039097</c:v>
                </c:pt>
                <c:pt idx="3253">
                  <c:v>5.1112323752845876</c:v>
                </c:pt>
                <c:pt idx="3254">
                  <c:v>5.1134653095652656</c:v>
                </c:pt>
                <c:pt idx="3255">
                  <c:v>5.1167761250474939</c:v>
                </c:pt>
                <c:pt idx="3256">
                  <c:v>5.1214245472600064</c:v>
                </c:pt>
                <c:pt idx="3257">
                  <c:v>5.1291766643965682</c:v>
                </c:pt>
                <c:pt idx="3258">
                  <c:v>5.1302019070061267</c:v>
                </c:pt>
                <c:pt idx="3259">
                  <c:v>5.1312222065252282</c:v>
                </c:pt>
                <c:pt idx="3260">
                  <c:v>5.1313265174792875</c:v>
                </c:pt>
                <c:pt idx="3261">
                  <c:v>5.1313744340119536</c:v>
                </c:pt>
                <c:pt idx="3262">
                  <c:v>5.1314980040683791</c:v>
                </c:pt>
                <c:pt idx="3263">
                  <c:v>5.1326228343419453</c:v>
                </c:pt>
                <c:pt idx="3264">
                  <c:v>5.1346764675279459</c:v>
                </c:pt>
                <c:pt idx="3265">
                  <c:v>5.1350918240017362</c:v>
                </c:pt>
                <c:pt idx="3266">
                  <c:v>5.1351826581938402</c:v>
                </c:pt>
                <c:pt idx="3267">
                  <c:v>5.1351858971461102</c:v>
                </c:pt>
                <c:pt idx="3268">
                  <c:v>5.1352751762806266</c:v>
                </c:pt>
                <c:pt idx="3269">
                  <c:v>5.1361608561763061</c:v>
                </c:pt>
                <c:pt idx="3270">
                  <c:v>5.1369075420167709</c:v>
                </c:pt>
                <c:pt idx="3271">
                  <c:v>5.1377516455727594</c:v>
                </c:pt>
                <c:pt idx="3272">
                  <c:v>5.1382504016988806</c:v>
                </c:pt>
                <c:pt idx="3273">
                  <c:v>5.1391813905757884</c:v>
                </c:pt>
                <c:pt idx="3274">
                  <c:v>5.1406941266137141</c:v>
                </c:pt>
                <c:pt idx="3275">
                  <c:v>5.1443348511749951</c:v>
                </c:pt>
                <c:pt idx="3276">
                  <c:v>5.1474070001448746</c:v>
                </c:pt>
                <c:pt idx="3277">
                  <c:v>5.1501372875493985</c:v>
                </c:pt>
                <c:pt idx="3278">
                  <c:v>5.1527391736402555</c:v>
                </c:pt>
                <c:pt idx="3279">
                  <c:v>5.1529964412390079</c:v>
                </c:pt>
                <c:pt idx="3280">
                  <c:v>5.153552579242322</c:v>
                </c:pt>
                <c:pt idx="3281">
                  <c:v>5.1537603291731191</c:v>
                </c:pt>
                <c:pt idx="3282">
                  <c:v>5.1543164671764332</c:v>
                </c:pt>
                <c:pt idx="3283">
                  <c:v>5.1568639604498943</c:v>
                </c:pt>
                <c:pt idx="3284">
                  <c:v>5.158687586367682</c:v>
                </c:pt>
                <c:pt idx="3285">
                  <c:v>5.1599637551909243</c:v>
                </c:pt>
                <c:pt idx="3286">
                  <c:v>5.1622168415591672</c:v>
                </c:pt>
                <c:pt idx="3287">
                  <c:v>5.1657240552289618</c:v>
                </c:pt>
                <c:pt idx="3288">
                  <c:v>5.1692312688987565</c:v>
                </c:pt>
                <c:pt idx="3289">
                  <c:v>5.1729810087244816</c:v>
                </c:pt>
                <c:pt idx="3290">
                  <c:v>5.1767307485502077</c:v>
                </c:pt>
                <c:pt idx="3291">
                  <c:v>5.1793051687131326</c:v>
                </c:pt>
                <c:pt idx="3292">
                  <c:v>5.1817594038143202</c:v>
                </c:pt>
                <c:pt idx="3293">
                  <c:v>5.1835382520628199</c:v>
                </c:pt>
                <c:pt idx="3294">
                  <c:v>5.1853171003113188</c:v>
                </c:pt>
                <c:pt idx="3295">
                  <c:v>5.1873649686381773</c:v>
                </c:pt>
                <c:pt idx="3296">
                  <c:v>5.1894128369650359</c:v>
                </c:pt>
                <c:pt idx="3297">
                  <c:v>5.1913125004315814</c:v>
                </c:pt>
                <c:pt idx="3298">
                  <c:v>5.1913734555410018</c:v>
                </c:pt>
                <c:pt idx="3299">
                  <c:v>5.1932050902479228</c:v>
                </c:pt>
                <c:pt idx="3300">
                  <c:v>5.1950367249548437</c:v>
                </c:pt>
                <c:pt idx="3301">
                  <c:v>5.1979782025929957</c:v>
                </c:pt>
                <c:pt idx="3302">
                  <c:v>5.2009196802283881</c:v>
                </c:pt>
                <c:pt idx="3303">
                  <c:v>5.2018225446784934</c:v>
                </c:pt>
                <c:pt idx="3304">
                  <c:v>5.2048737634359687</c:v>
                </c:pt>
                <c:pt idx="3305">
                  <c:v>5.2071814390713422</c:v>
                </c:pt>
                <c:pt idx="3306">
                  <c:v>5.2091756158708424</c:v>
                </c:pt>
                <c:pt idx="3307">
                  <c:v>5.2103090527322555</c:v>
                </c:pt>
                <c:pt idx="3308">
                  <c:v>5.2109185721725222</c:v>
                </c:pt>
                <c:pt idx="3309">
                  <c:v>5.21213297539839</c:v>
                </c:pt>
                <c:pt idx="3310">
                  <c:v>5.2132284231373553</c:v>
                </c:pt>
                <c:pt idx="3311">
                  <c:v>5.2148965066947319</c:v>
                </c:pt>
                <c:pt idx="3312">
                  <c:v>5.2165645902521076</c:v>
                </c:pt>
                <c:pt idx="3313">
                  <c:v>5.2202413235825524</c:v>
                </c:pt>
                <c:pt idx="3314">
                  <c:v>5.2239180569129964</c:v>
                </c:pt>
                <c:pt idx="3315">
                  <c:v>5.2281237778895431</c:v>
                </c:pt>
                <c:pt idx="3316">
                  <c:v>5.2323294988660898</c:v>
                </c:pt>
                <c:pt idx="3317">
                  <c:v>5.2332781230575511</c:v>
                </c:pt>
                <c:pt idx="3318">
                  <c:v>5.2339604135795872</c:v>
                </c:pt>
                <c:pt idx="3319">
                  <c:v>5.2353385089751745</c:v>
                </c:pt>
                <c:pt idx="3320">
                  <c:v>5.236607128246515</c:v>
                </c:pt>
                <c:pt idx="3321">
                  <c:v>5.2382346153397252</c:v>
                </c:pt>
                <c:pt idx="3322">
                  <c:v>5.2403379347037387</c:v>
                </c:pt>
                <c:pt idx="3323">
                  <c:v>5.2428405656251647</c:v>
                </c:pt>
                <c:pt idx="3324">
                  <c:v>5.2458364180613444</c:v>
                </c:pt>
                <c:pt idx="3325">
                  <c:v>5.2462912848646992</c:v>
                </c:pt>
                <c:pt idx="3326">
                  <c:v>5.2483091497366079</c:v>
                </c:pt>
                <c:pt idx="3327">
                  <c:v>5.2503270146085157</c:v>
                </c:pt>
                <c:pt idx="3328">
                  <c:v>5.2529633166778966</c:v>
                </c:pt>
                <c:pt idx="3329">
                  <c:v>5.2564229642351465</c:v>
                </c:pt>
                <c:pt idx="3330">
                  <c:v>5.2580062277559882</c:v>
                </c:pt>
                <c:pt idx="3331">
                  <c:v>5.2595894912768291</c:v>
                </c:pt>
                <c:pt idx="3332">
                  <c:v>5.261452716180572</c:v>
                </c:pt>
                <c:pt idx="3333">
                  <c:v>5.2625190490898159</c:v>
                </c:pt>
                <c:pt idx="3334">
                  <c:v>5.2658332708781517</c:v>
                </c:pt>
                <c:pt idx="3335">
                  <c:v>5.2691474926664874</c:v>
                </c:pt>
                <c:pt idx="3336">
                  <c:v>5.271372165279808</c:v>
                </c:pt>
                <c:pt idx="3337">
                  <c:v>5.2741558419857864</c:v>
                </c:pt>
                <c:pt idx="3338">
                  <c:v>5.2760600993616711</c:v>
                </c:pt>
                <c:pt idx="3339">
                  <c:v>5.2779643567375567</c:v>
                </c:pt>
                <c:pt idx="3340">
                  <c:v>5.2816436528662845</c:v>
                </c:pt>
                <c:pt idx="3341">
                  <c:v>5.2846481939543173</c:v>
                </c:pt>
                <c:pt idx="3342">
                  <c:v>5.287652735042351</c:v>
                </c:pt>
                <c:pt idx="3343">
                  <c:v>5.2890127450448494</c:v>
                </c:pt>
                <c:pt idx="3344">
                  <c:v>5.2892899648817604</c:v>
                </c:pt>
                <c:pt idx="3345">
                  <c:v>5.2913738739076592</c:v>
                </c:pt>
                <c:pt idx="3346">
                  <c:v>5.2931805630966471</c:v>
                </c:pt>
                <c:pt idx="3347">
                  <c:v>5.2945080695549649</c:v>
                </c:pt>
                <c:pt idx="3348">
                  <c:v>5.2971415437813159</c:v>
                </c:pt>
                <c:pt idx="3349">
                  <c:v>5.3006938001844617</c:v>
                </c:pt>
                <c:pt idx="3350">
                  <c:v>5.3014879875436973</c:v>
                </c:pt>
                <c:pt idx="3351">
                  <c:v>5.3037634970827234</c:v>
                </c:pt>
                <c:pt idx="3352">
                  <c:v>5.3060390066217495</c:v>
                </c:pt>
                <c:pt idx="3353">
                  <c:v>5.3084833275030059</c:v>
                </c:pt>
                <c:pt idx="3354">
                  <c:v>5.31088519529336</c:v>
                </c:pt>
                <c:pt idx="3355">
                  <c:v>5.3121613574055608</c:v>
                </c:pt>
                <c:pt idx="3356">
                  <c:v>5.3145632251959158</c:v>
                </c:pt>
                <c:pt idx="3357">
                  <c:v>5.3170073862401424</c:v>
                </c:pt>
                <c:pt idx="3358">
                  <c:v>5.3187424373599113</c:v>
                </c:pt>
                <c:pt idx="3359">
                  <c:v>5.3204774884796802</c:v>
                </c:pt>
                <c:pt idx="3360">
                  <c:v>5.3243096833952048</c:v>
                </c:pt>
                <c:pt idx="3361">
                  <c:v>5.3281418783107286</c:v>
                </c:pt>
                <c:pt idx="3362">
                  <c:v>5.3308983493927453</c:v>
                </c:pt>
                <c:pt idx="3363">
                  <c:v>5.3336548204747611</c:v>
                </c:pt>
                <c:pt idx="3364">
                  <c:v>5.3355603683739901</c:v>
                </c:pt>
                <c:pt idx="3365">
                  <c:v>5.337465916273219</c:v>
                </c:pt>
                <c:pt idx="3366">
                  <c:v>5.3394741672387829</c:v>
                </c:pt>
                <c:pt idx="3367">
                  <c:v>5.3414514592289928</c:v>
                </c:pt>
                <c:pt idx="3368">
                  <c:v>5.3446623910687592</c:v>
                </c:pt>
                <c:pt idx="3369">
                  <c:v>5.3478733229085247</c:v>
                </c:pt>
                <c:pt idx="3370">
                  <c:v>5.3509359914892247</c:v>
                </c:pt>
                <c:pt idx="3371">
                  <c:v>5.3539787236656302</c:v>
                </c:pt>
                <c:pt idx="3372">
                  <c:v>5.3599878305665873</c:v>
                </c:pt>
                <c:pt idx="3373">
                  <c:v>5.3664403751409715</c:v>
                </c:pt>
                <c:pt idx="3374">
                  <c:v>5.3746953462836915</c:v>
                </c:pt>
                <c:pt idx="3375">
                  <c:v>5.3804965983082846</c:v>
                </c:pt>
                <c:pt idx="3376">
                  <c:v>5.3862978503356373</c:v>
                </c:pt>
                <c:pt idx="3377">
                  <c:v>5.387975548022875</c:v>
                </c:pt>
                <c:pt idx="3378">
                  <c:v>5.3905360189659728</c:v>
                </c:pt>
                <c:pt idx="3379">
                  <c:v>5.3930964899090705</c:v>
                </c:pt>
                <c:pt idx="3380">
                  <c:v>5.3942517272355381</c:v>
                </c:pt>
                <c:pt idx="3381">
                  <c:v>5.3950537347821177</c:v>
                </c:pt>
                <c:pt idx="3382">
                  <c:v>5.3973544728783542</c:v>
                </c:pt>
                <c:pt idx="3383">
                  <c:v>5.397474612450158</c:v>
                </c:pt>
                <c:pt idx="3384">
                  <c:v>5.3989547428681899</c:v>
                </c:pt>
                <c:pt idx="3385">
                  <c:v>5.4006737217941767</c:v>
                </c:pt>
                <c:pt idx="3386">
                  <c:v>5.401021497641449</c:v>
                </c:pt>
                <c:pt idx="3387">
                  <c:v>5.4011545271371251</c:v>
                </c:pt>
                <c:pt idx="3388">
                  <c:v>5.4023818633484622</c:v>
                </c:pt>
                <c:pt idx="3389">
                  <c:v>5.4036091995597992</c:v>
                </c:pt>
                <c:pt idx="3390">
                  <c:v>5.4058657609091867</c:v>
                </c:pt>
                <c:pt idx="3391">
                  <c:v>5.4081221227678986</c:v>
                </c:pt>
                <c:pt idx="3392">
                  <c:v>5.4100699142890951</c:v>
                </c:pt>
                <c:pt idx="3393">
                  <c:v>5.4102987770184319</c:v>
                </c:pt>
                <c:pt idx="3394">
                  <c:v>5.4118190768857799</c:v>
                </c:pt>
                <c:pt idx="3395">
                  <c:v>5.413339376753127</c:v>
                </c:pt>
                <c:pt idx="3396">
                  <c:v>5.4168904727559397</c:v>
                </c:pt>
                <c:pt idx="3397">
                  <c:v>5.4196780207891155</c:v>
                </c:pt>
                <c:pt idx="3398">
                  <c:v>5.4217551718624657</c:v>
                </c:pt>
                <c:pt idx="3399">
                  <c:v>5.423832322935815</c:v>
                </c:pt>
                <c:pt idx="3400">
                  <c:v>5.4264260994532592</c:v>
                </c:pt>
                <c:pt idx="3401">
                  <c:v>5.4276262603893324</c:v>
                </c:pt>
                <c:pt idx="3402">
                  <c:v>5.4292759710798659</c:v>
                </c:pt>
                <c:pt idx="3403">
                  <c:v>5.4314342193884979</c:v>
                </c:pt>
                <c:pt idx="3404">
                  <c:v>5.4338752657561393</c:v>
                </c:pt>
                <c:pt idx="3405">
                  <c:v>5.4368502644256314</c:v>
                </c:pt>
                <c:pt idx="3406">
                  <c:v>5.4388067140181855</c:v>
                </c:pt>
                <c:pt idx="3407">
                  <c:v>5.4425517913423205</c:v>
                </c:pt>
                <c:pt idx="3408">
                  <c:v>5.4462968686664546</c:v>
                </c:pt>
                <c:pt idx="3409">
                  <c:v>5.4465976371616129</c:v>
                </c:pt>
                <c:pt idx="3410">
                  <c:v>5.4491228671454719</c:v>
                </c:pt>
                <c:pt idx="3411">
                  <c:v>5.451273164613931</c:v>
                </c:pt>
                <c:pt idx="3412">
                  <c:v>5.454393321979377</c:v>
                </c:pt>
                <c:pt idx="3413">
                  <c:v>5.457513479344823</c:v>
                </c:pt>
                <c:pt idx="3414">
                  <c:v>5.4589605301508195</c:v>
                </c:pt>
                <c:pt idx="3415">
                  <c:v>5.4615731003356203</c:v>
                </c:pt>
                <c:pt idx="3416">
                  <c:v>5.4635715984221962</c:v>
                </c:pt>
                <c:pt idx="3417">
                  <c:v>5.4655700965087721</c:v>
                </c:pt>
                <c:pt idx="3418">
                  <c:v>5.4674355508828603</c:v>
                </c:pt>
                <c:pt idx="3419">
                  <c:v>5.4705957554391134</c:v>
                </c:pt>
                <c:pt idx="3420">
                  <c:v>5.4737559599953673</c:v>
                </c:pt>
                <c:pt idx="3421">
                  <c:v>5.4752038878588767</c:v>
                </c:pt>
                <c:pt idx="3422">
                  <c:v>5.476651815722386</c:v>
                </c:pt>
                <c:pt idx="3423">
                  <c:v>5.4790787163542376</c:v>
                </c:pt>
                <c:pt idx="3424">
                  <c:v>5.4818744643253305</c:v>
                </c:pt>
                <c:pt idx="3425">
                  <c:v>5.4862752831920432</c:v>
                </c:pt>
                <c:pt idx="3426">
                  <c:v>5.4906761020587549</c:v>
                </c:pt>
                <c:pt idx="3427">
                  <c:v>5.4986569944603572</c:v>
                </c:pt>
                <c:pt idx="3428">
                  <c:v>5.5036565345056632</c:v>
                </c:pt>
                <c:pt idx="3429">
                  <c:v>5.5045682092673252</c:v>
                </c:pt>
                <c:pt idx="3430">
                  <c:v>5.5049916981188236</c:v>
                </c:pt>
                <c:pt idx="3431">
                  <c:v>5.5078089776304031</c:v>
                </c:pt>
                <c:pt idx="3432">
                  <c:v>5.5106262571419835</c:v>
                </c:pt>
                <c:pt idx="3433">
                  <c:v>5.5136414065101631</c:v>
                </c:pt>
                <c:pt idx="3434">
                  <c:v>5.516449236707003</c:v>
                </c:pt>
                <c:pt idx="3435">
                  <c:v>5.519257066903843</c:v>
                </c:pt>
                <c:pt idx="3436">
                  <c:v>5.5219366592086025</c:v>
                </c:pt>
                <c:pt idx="3437">
                  <c:v>5.5246162515133621</c:v>
                </c:pt>
                <c:pt idx="3438">
                  <c:v>5.5281588240216175</c:v>
                </c:pt>
                <c:pt idx="3439">
                  <c:v>5.5317013965298729</c:v>
                </c:pt>
                <c:pt idx="3440">
                  <c:v>5.5353104346217936</c:v>
                </c:pt>
                <c:pt idx="3441">
                  <c:v>5.5383254374398128</c:v>
                </c:pt>
                <c:pt idx="3442">
                  <c:v>5.5390900545070565</c:v>
                </c:pt>
                <c:pt idx="3443">
                  <c:v>5.5397227641774549</c:v>
                </c:pt>
                <c:pt idx="3444">
                  <c:v>5.540699847793138</c:v>
                </c:pt>
                <c:pt idx="3445">
                  <c:v>5.5407150235827318</c:v>
                </c:pt>
                <c:pt idx="3446">
                  <c:v>5.5416921071984149</c:v>
                </c:pt>
                <c:pt idx="3447">
                  <c:v>5.5430319486172115</c:v>
                </c:pt>
                <c:pt idx="3448">
                  <c:v>5.5450970447008254</c:v>
                </c:pt>
                <c:pt idx="3449">
                  <c:v>5.5463456310552584</c:v>
                </c:pt>
                <c:pt idx="3450">
                  <c:v>5.5488318957057263</c:v>
                </c:pt>
                <c:pt idx="3451">
                  <c:v>5.5501483592280634</c:v>
                </c:pt>
                <c:pt idx="3452">
                  <c:v>5.5534209356705349</c:v>
                </c:pt>
                <c:pt idx="3453">
                  <c:v>5.5573189761655195</c:v>
                </c:pt>
                <c:pt idx="3454">
                  <c:v>5.5612740713992608</c:v>
                </c:pt>
                <c:pt idx="3455">
                  <c:v>5.5643496099969854</c:v>
                </c:pt>
                <c:pt idx="3456">
                  <c:v>5.567398921524485</c:v>
                </c:pt>
                <c:pt idx="3457">
                  <c:v>5.5711219999387307</c:v>
                </c:pt>
                <c:pt idx="3458">
                  <c:v>5.5748450783529764</c:v>
                </c:pt>
                <c:pt idx="3459">
                  <c:v>5.5756432134078606</c:v>
                </c:pt>
                <c:pt idx="3460">
                  <c:v>5.5779717126405899</c:v>
                </c:pt>
                <c:pt idx="3461">
                  <c:v>5.5800740529679587</c:v>
                </c:pt>
                <c:pt idx="3462">
                  <c:v>5.582419409511818</c:v>
                </c:pt>
                <c:pt idx="3463">
                  <c:v>5.5847647660556765</c:v>
                </c:pt>
                <c:pt idx="3464">
                  <c:v>5.5858764194366008</c:v>
                </c:pt>
                <c:pt idx="3465">
                  <c:v>5.5869880728175243</c:v>
                </c:pt>
                <c:pt idx="3466">
                  <c:v>5.5895781976370902</c:v>
                </c:pt>
                <c:pt idx="3467">
                  <c:v>5.5913502405473476</c:v>
                </c:pt>
                <c:pt idx="3468">
                  <c:v>5.5913731570155534</c:v>
                </c:pt>
                <c:pt idx="3469">
                  <c:v>5.5928236465404435</c:v>
                </c:pt>
                <c:pt idx="3470">
                  <c:v>5.5941453252981104</c:v>
                </c:pt>
                <c:pt idx="3471">
                  <c:v>5.5961705580215764</c:v>
                </c:pt>
                <c:pt idx="3472">
                  <c:v>5.5981957907450424</c:v>
                </c:pt>
                <c:pt idx="3473">
                  <c:v>5.5999412485156901</c:v>
                </c:pt>
                <c:pt idx="3474">
                  <c:v>5.6012485484254579</c:v>
                </c:pt>
                <c:pt idx="3475">
                  <c:v>5.6025558483352267</c:v>
                </c:pt>
                <c:pt idx="3476">
                  <c:v>5.6047401477424081</c:v>
                </c:pt>
                <c:pt idx="3477">
                  <c:v>5.6069244471495905</c:v>
                </c:pt>
                <c:pt idx="3478">
                  <c:v>5.6090011131515105</c:v>
                </c:pt>
                <c:pt idx="3479">
                  <c:v>5.6110777791534305</c:v>
                </c:pt>
                <c:pt idx="3480">
                  <c:v>5.614984411359937</c:v>
                </c:pt>
                <c:pt idx="3481">
                  <c:v>5.619953919124824</c:v>
                </c:pt>
                <c:pt idx="3482">
                  <c:v>5.624923426889711</c:v>
                </c:pt>
                <c:pt idx="3483">
                  <c:v>5.6284478151853437</c:v>
                </c:pt>
                <c:pt idx="3484">
                  <c:v>5.6294155890798123</c:v>
                </c:pt>
                <c:pt idx="3485">
                  <c:v>5.630250187850109</c:v>
                </c:pt>
                <c:pt idx="3486">
                  <c:v>5.6338796760445389</c:v>
                </c:pt>
                <c:pt idx="3487">
                  <c:v>5.6368845180918772</c:v>
                </c:pt>
                <c:pt idx="3488">
                  <c:v>5.6394687706259665</c:v>
                </c:pt>
                <c:pt idx="3489">
                  <c:v>5.6413687360921392</c:v>
                </c:pt>
                <c:pt idx="3490">
                  <c:v>5.6450130456658423</c:v>
                </c:pt>
                <c:pt idx="3491">
                  <c:v>5.6486573552395463</c:v>
                </c:pt>
                <c:pt idx="3492">
                  <c:v>5.6503044903913029</c:v>
                </c:pt>
                <c:pt idx="3493">
                  <c:v>5.6550616209678077</c:v>
                </c:pt>
                <c:pt idx="3494">
                  <c:v>5.655490316171889</c:v>
                </c:pt>
                <c:pt idx="3495">
                  <c:v>5.6598636250611811</c:v>
                </c:pt>
                <c:pt idx="3496">
                  <c:v>5.6635642548816074</c:v>
                </c:pt>
                <c:pt idx="3497">
                  <c:v>5.6672648847020337</c:v>
                </c:pt>
                <c:pt idx="3498">
                  <c:v>5.6695814686710087</c:v>
                </c:pt>
                <c:pt idx="3499">
                  <c:v>5.6726834500856977</c:v>
                </c:pt>
                <c:pt idx="3500">
                  <c:v>5.6750740647178004</c:v>
                </c:pt>
                <c:pt idx="3501">
                  <c:v>5.6773128597465927</c:v>
                </c:pt>
                <c:pt idx="3502">
                  <c:v>5.6782913001709518</c:v>
                </c:pt>
                <c:pt idx="3503">
                  <c:v>5.6783942473403837</c:v>
                </c:pt>
                <c:pt idx="3504">
                  <c:v>5.679619074811538</c:v>
                </c:pt>
                <c:pt idx="3505">
                  <c:v>5.6807534220207616</c:v>
                </c:pt>
                <c:pt idx="3506">
                  <c:v>5.6817615147597262</c:v>
                </c:pt>
                <c:pt idx="3507">
                  <c:v>5.68276960749869</c:v>
                </c:pt>
                <c:pt idx="3508">
                  <c:v>5.6843503373695743</c:v>
                </c:pt>
                <c:pt idx="3509">
                  <c:v>5.6856678723019582</c:v>
                </c:pt>
                <c:pt idx="3510">
                  <c:v>5.6865031210360701</c:v>
                </c:pt>
                <c:pt idx="3511">
                  <c:v>5.686520244584039</c:v>
                </c:pt>
                <c:pt idx="3512">
                  <c:v>5.6865585048137994</c:v>
                </c:pt>
                <c:pt idx="3513">
                  <c:v>5.6889411453433611</c:v>
                </c:pt>
                <c:pt idx="3514">
                  <c:v>5.6902019570961047</c:v>
                </c:pt>
                <c:pt idx="3515">
                  <c:v>5.6925824314824958</c:v>
                </c:pt>
                <c:pt idx="3516">
                  <c:v>5.6941267939105078</c:v>
                </c:pt>
                <c:pt idx="3517">
                  <c:v>5.6965002947079917</c:v>
                </c:pt>
                <c:pt idx="3518">
                  <c:v>5.6980791915263289</c:v>
                </c:pt>
                <c:pt idx="3519">
                  <c:v>5.698924998246409</c:v>
                </c:pt>
                <c:pt idx="3520">
                  <c:v>5.7001336722269098</c:v>
                </c:pt>
                <c:pt idx="3521">
                  <c:v>5.7013423462074115</c:v>
                </c:pt>
                <c:pt idx="3522">
                  <c:v>5.7031627265419118</c:v>
                </c:pt>
                <c:pt idx="3523">
                  <c:v>5.7051944685672167</c:v>
                </c:pt>
                <c:pt idx="3524">
                  <c:v>5.7074558750595203</c:v>
                </c:pt>
                <c:pt idx="3525">
                  <c:v>5.7099395437400648</c:v>
                </c:pt>
                <c:pt idx="3526">
                  <c:v>5.7124232124206094</c:v>
                </c:pt>
                <c:pt idx="3527">
                  <c:v>5.7155425972353529</c:v>
                </c:pt>
                <c:pt idx="3528">
                  <c:v>5.71629132155467</c:v>
                </c:pt>
                <c:pt idx="3529">
                  <c:v>5.7191288302038554</c:v>
                </c:pt>
                <c:pt idx="3530">
                  <c:v>5.7219663388558004</c:v>
                </c:pt>
                <c:pt idx="3531">
                  <c:v>5.7248952628368581</c:v>
                </c:pt>
                <c:pt idx="3532">
                  <c:v>5.7278241868179149</c:v>
                </c:pt>
                <c:pt idx="3533">
                  <c:v>5.7314053640349041</c:v>
                </c:pt>
                <c:pt idx="3534">
                  <c:v>5.7341451748681287</c:v>
                </c:pt>
                <c:pt idx="3535">
                  <c:v>5.734939065931572</c:v>
                </c:pt>
                <c:pt idx="3536">
                  <c:v>5.7352548841635382</c:v>
                </c:pt>
                <c:pt idx="3537">
                  <c:v>5.7367267248807128</c:v>
                </c:pt>
                <c:pt idx="3538">
                  <c:v>5.7381985655978873</c:v>
                </c:pt>
                <c:pt idx="3539">
                  <c:v>5.7397452026384848</c:v>
                </c:pt>
                <c:pt idx="3540">
                  <c:v>5.7410183216051927</c:v>
                </c:pt>
                <c:pt idx="3541">
                  <c:v>5.7422914405718997</c:v>
                </c:pt>
                <c:pt idx="3542">
                  <c:v>5.7433636034004119</c:v>
                </c:pt>
                <c:pt idx="3543">
                  <c:v>5.7436284336061387</c:v>
                </c:pt>
                <c:pt idx="3544">
                  <c:v>5.74458682819649</c:v>
                </c:pt>
                <c:pt idx="3545">
                  <c:v>5.7464224910736084</c:v>
                </c:pt>
                <c:pt idx="3546">
                  <c:v>5.7482581539507267</c:v>
                </c:pt>
                <c:pt idx="3547">
                  <c:v>5.7502373132882294</c:v>
                </c:pt>
                <c:pt idx="3548">
                  <c:v>5.751844734924811</c:v>
                </c:pt>
                <c:pt idx="3549">
                  <c:v>5.7531877343301421</c:v>
                </c:pt>
                <c:pt idx="3550">
                  <c:v>5.7545307337354732</c:v>
                </c:pt>
                <c:pt idx="3551">
                  <c:v>5.7574988434822467</c:v>
                </c:pt>
                <c:pt idx="3552">
                  <c:v>5.7589750142809422</c:v>
                </c:pt>
                <c:pt idx="3553">
                  <c:v>5.7602172411288377</c:v>
                </c:pt>
                <c:pt idx="3554">
                  <c:v>5.7614594679767333</c:v>
                </c:pt>
                <c:pt idx="3555">
                  <c:v>5.7634108372888075</c:v>
                </c:pt>
                <c:pt idx="3556">
                  <c:v>5.7653622066008827</c:v>
                </c:pt>
                <c:pt idx="3557">
                  <c:v>5.7677283478804204</c:v>
                </c:pt>
                <c:pt idx="3558">
                  <c:v>5.7692396466627169</c:v>
                </c:pt>
                <c:pt idx="3559">
                  <c:v>5.770470593574422</c:v>
                </c:pt>
                <c:pt idx="3560">
                  <c:v>5.771701540486128</c:v>
                </c:pt>
                <c:pt idx="3561">
                  <c:v>5.7755403176363975</c:v>
                </c:pt>
                <c:pt idx="3562">
                  <c:v>5.7761884077417633</c:v>
                </c:pt>
                <c:pt idx="3563">
                  <c:v>5.7776030195228483</c:v>
                </c:pt>
                <c:pt idx="3564">
                  <c:v>5.7790176313039332</c:v>
                </c:pt>
                <c:pt idx="3565">
                  <c:v>5.7802262985292412</c:v>
                </c:pt>
                <c:pt idx="3566">
                  <c:v>5.7814349657545483</c:v>
                </c:pt>
                <c:pt idx="3567">
                  <c:v>5.7828612398687333</c:v>
                </c:pt>
                <c:pt idx="3568">
                  <c:v>5.7845462313873899</c:v>
                </c:pt>
                <c:pt idx="3569">
                  <c:v>5.7862312229060464</c:v>
                </c:pt>
                <c:pt idx="3570">
                  <c:v>5.7885709860175849</c:v>
                </c:pt>
                <c:pt idx="3571">
                  <c:v>5.7909107491291234</c:v>
                </c:pt>
                <c:pt idx="3572">
                  <c:v>5.7928508555916727</c:v>
                </c:pt>
                <c:pt idx="3573">
                  <c:v>5.7947909620542219</c:v>
                </c:pt>
                <c:pt idx="3574">
                  <c:v>5.7970368150897604</c:v>
                </c:pt>
                <c:pt idx="3575">
                  <c:v>5.799282668125298</c:v>
                </c:pt>
                <c:pt idx="3576">
                  <c:v>5.8014956914523133</c:v>
                </c:pt>
                <c:pt idx="3577">
                  <c:v>5.8035426526958194</c:v>
                </c:pt>
                <c:pt idx="3578">
                  <c:v>5.8048509227263709</c:v>
                </c:pt>
                <c:pt idx="3579">
                  <c:v>5.8068978839698762</c:v>
                </c:pt>
                <c:pt idx="3580">
                  <c:v>5.8088333205630382</c:v>
                </c:pt>
                <c:pt idx="3581">
                  <c:v>5.8088868994790097</c:v>
                </c:pt>
                <c:pt idx="3582">
                  <c:v>5.8097368587995017</c:v>
                </c:pt>
                <c:pt idx="3583">
                  <c:v>5.8105868181199938</c:v>
                </c:pt>
                <c:pt idx="3584">
                  <c:v>5.8123162880374322</c:v>
                </c:pt>
                <c:pt idx="3585">
                  <c:v>5.8140457579548714</c:v>
                </c:pt>
                <c:pt idx="3586">
                  <c:v>5.8165016060129364</c:v>
                </c:pt>
                <c:pt idx="3587">
                  <c:v>5.8197646868615243</c:v>
                </c:pt>
                <c:pt idx="3588">
                  <c:v>5.8229795076394524</c:v>
                </c:pt>
                <c:pt idx="3589">
                  <c:v>5.8261943284173805</c:v>
                </c:pt>
                <c:pt idx="3590">
                  <c:v>5.8301298015040377</c:v>
                </c:pt>
                <c:pt idx="3591">
                  <c:v>5.8339711604101794</c:v>
                </c:pt>
                <c:pt idx="3592">
                  <c:v>5.837371069670275</c:v>
                </c:pt>
                <c:pt idx="3593">
                  <c:v>5.8406363010213331</c:v>
                </c:pt>
                <c:pt idx="3594">
                  <c:v>5.840964796634184</c:v>
                </c:pt>
                <c:pt idx="3595">
                  <c:v>5.8437452974529176</c:v>
                </c:pt>
                <c:pt idx="3596">
                  <c:v>5.8437467446757685</c:v>
                </c:pt>
                <c:pt idx="3597">
                  <c:v>5.8437485513891332</c:v>
                </c:pt>
                <c:pt idx="3598">
                  <c:v>5.8437494568278394</c:v>
                </c:pt>
                <c:pt idx="3599">
                  <c:v>5.84375</c:v>
                </c:pt>
                <c:pt idx="3600">
                  <c:v>5.8437518067133647</c:v>
                </c:pt>
                <c:pt idx="3601">
                  <c:v>5.843752710764055</c:v>
                </c:pt>
                <c:pt idx="3602">
                  <c:v>5.8437550699076164</c:v>
                </c:pt>
                <c:pt idx="3603">
                  <c:v>5.8557888437504015</c:v>
                </c:pt>
                <c:pt idx="3604">
                  <c:v>5.8557897478010918</c:v>
                </c:pt>
                <c:pt idx="3605">
                  <c:v>5.8557921069446541</c:v>
                </c:pt>
                <c:pt idx="3606">
                  <c:v>5.8557939085640287</c:v>
                </c:pt>
                <c:pt idx="3607">
                  <c:v>5.8557953557868796</c:v>
                </c:pt>
                <c:pt idx="3608">
                  <c:v>5.8557971625002443</c:v>
                </c:pt>
                <c:pt idx="3609">
                  <c:v>5.8557980679389505</c:v>
                </c:pt>
                <c:pt idx="3610">
                  <c:v>5.8557986111111111</c:v>
                </c:pt>
                <c:pt idx="3611">
                  <c:v>5.8568840174128614</c:v>
                </c:pt>
                <c:pt idx="3612">
                  <c:v>5.8573152124247061</c:v>
                </c:pt>
                <c:pt idx="3613">
                  <c:v>5.8577464074365517</c:v>
                </c:pt>
                <c:pt idx="3614">
                  <c:v>5.8583045889519987</c:v>
                </c:pt>
                <c:pt idx="3615">
                  <c:v>5.8586782837603932</c:v>
                </c:pt>
                <c:pt idx="3616">
                  <c:v>5.8593944677406995</c:v>
                </c:pt>
                <c:pt idx="3617">
                  <c:v>5.8601106517210049</c:v>
                </c:pt>
                <c:pt idx="3618">
                  <c:v>5.8611708795389648</c:v>
                </c:pt>
                <c:pt idx="3619">
                  <c:v>5.8619109711658073</c:v>
                </c:pt>
                <c:pt idx="3620">
                  <c:v>5.8625029292895841</c:v>
                </c:pt>
                <c:pt idx="3621">
                  <c:v>5.862850459676098</c:v>
                </c:pt>
                <c:pt idx="3622">
                  <c:v>5.8634424177998747</c:v>
                </c:pt>
                <c:pt idx="3623">
                  <c:v>5.8645633730181945</c:v>
                </c:pt>
                <c:pt idx="3624">
                  <c:v>5.865678882444346</c:v>
                </c:pt>
                <c:pt idx="3625">
                  <c:v>5.8658954601845252</c:v>
                </c:pt>
                <c:pt idx="3626">
                  <c:v>5.8662774258217327</c:v>
                </c:pt>
                <c:pt idx="3627">
                  <c:v>5.8664790113794583</c:v>
                </c:pt>
                <c:pt idx="3628">
                  <c:v>5.8669912955523644</c:v>
                </c:pt>
                <c:pt idx="3629">
                  <c:v>5.8672469283060895</c:v>
                </c:pt>
                <c:pt idx="3630">
                  <c:v>5.8679152858726402</c:v>
                </c:pt>
                <c:pt idx="3631">
                  <c:v>5.868496900049073</c:v>
                </c:pt>
                <c:pt idx="3632">
                  <c:v>5.8690785142255049</c:v>
                </c:pt>
                <c:pt idx="3633">
                  <c:v>5.8698600615864551</c:v>
                </c:pt>
                <c:pt idx="3634">
                  <c:v>5.8705705637733141</c:v>
                </c:pt>
                <c:pt idx="3635">
                  <c:v>5.8708186504907074</c:v>
                </c:pt>
                <c:pt idx="3636">
                  <c:v>5.8709796136203742</c:v>
                </c:pt>
                <c:pt idx="3637">
                  <c:v>5.8712277003377675</c:v>
                </c:pt>
                <c:pt idx="3638">
                  <c:v>5.8716179911295576</c:v>
                </c:pt>
                <c:pt idx="3639">
                  <c:v>5.8718620031851305</c:v>
                </c:pt>
                <c:pt idx="3640">
                  <c:v>5.8721060152407043</c:v>
                </c:pt>
                <c:pt idx="3641">
                  <c:v>5.8724195692274304</c:v>
                </c:pt>
                <c:pt idx="3642">
                  <c:v>5.8727705510457353</c:v>
                </c:pt>
                <c:pt idx="3643">
                  <c:v>5.8731215328640411</c:v>
                </c:pt>
                <c:pt idx="3644">
                  <c:v>5.8737611873061573</c:v>
                </c:pt>
                <c:pt idx="3645">
                  <c:v>5.8747734007515291</c:v>
                </c:pt>
                <c:pt idx="3646">
                  <c:v>5.8750954865553862</c:v>
                </c:pt>
                <c:pt idx="3647">
                  <c:v>5.875393782048314</c:v>
                </c:pt>
                <c:pt idx="3648">
                  <c:v>5.8755663327596803</c:v>
                </c:pt>
                <c:pt idx="3649">
                  <c:v>5.8756545344409012</c:v>
                </c:pt>
                <c:pt idx="3650">
                  <c:v>5.8762520898133515</c:v>
                </c:pt>
                <c:pt idx="3651">
                  <c:v>5.8765162037037033</c:v>
                </c:pt>
                <c:pt idx="3652">
                  <c:v>5.876524522453547</c:v>
                </c:pt>
                <c:pt idx="3653">
                  <c:v>5.8765328476853949</c:v>
                </c:pt>
                <c:pt idx="3654">
                  <c:v>5.8765411585652165</c:v>
                </c:pt>
                <c:pt idx="3655">
                  <c:v>5.8765494773150593</c:v>
                </c:pt>
                <c:pt idx="3656">
                  <c:v>5.8765536366899811</c:v>
                </c:pt>
                <c:pt idx="3657">
                  <c:v>5.876557797452918</c:v>
                </c:pt>
                <c:pt idx="3658">
                  <c:v>5.8765619568278389</c:v>
                </c:pt>
              </c:numCache>
            </c:numRef>
          </c:xVal>
          <c:yVal>
            <c:numRef>
              <c:f>Grafy!$N$150:$N$3802</c:f>
              <c:numCache>
                <c:formatCode>0.00E+00</c:formatCode>
                <c:ptCount val="3653"/>
                <c:pt idx="0">
                  <c:v>4.2374095042856422E-4</c:v>
                </c:pt>
                <c:pt idx="1">
                  <c:v>4.2216281571879206E-4</c:v>
                </c:pt>
                <c:pt idx="2">
                  <c:v>4.2087121802799579E-4</c:v>
                </c:pt>
                <c:pt idx="3">
                  <c:v>4.1957962033719942E-4</c:v>
                </c:pt>
                <c:pt idx="4">
                  <c:v>4.1851530713610957E-4</c:v>
                </c:pt>
                <c:pt idx="5">
                  <c:v>4.1772519119029919E-4</c:v>
                </c:pt>
                <c:pt idx="6">
                  <c:v>4.1693507524448892E-4</c:v>
                </c:pt>
                <c:pt idx="7">
                  <c:v>4.1669000517151664E-4</c:v>
                </c:pt>
                <c:pt idx="8">
                  <c:v>4.1646045202838831E-4</c:v>
                </c:pt>
                <c:pt idx="9">
                  <c:v>4.1641816241706254E-4</c:v>
                </c:pt>
                <c:pt idx="10">
                  <c:v>4.1696723242088752E-4</c:v>
                </c:pt>
                <c:pt idx="11">
                  <c:v>4.1751630242471254E-4</c:v>
                </c:pt>
                <c:pt idx="12">
                  <c:v>4.1853747672649332E-4</c:v>
                </c:pt>
                <c:pt idx="13">
                  <c:v>4.1990248757376337E-4</c:v>
                </c:pt>
                <c:pt idx="14">
                  <c:v>4.2143300386632282E-4</c:v>
                </c:pt>
                <c:pt idx="15">
                  <c:v>4.2323735414389902E-4</c:v>
                </c:pt>
                <c:pt idx="16">
                  <c:v>4.2501723334480011E-4</c:v>
                </c:pt>
                <c:pt idx="17">
                  <c:v>4.2710733109964963E-4</c:v>
                </c:pt>
                <c:pt idx="18">
                  <c:v>4.2919808455490078E-4</c:v>
                </c:pt>
                <c:pt idx="19">
                  <c:v>4.3128883801015188E-4</c:v>
                </c:pt>
                <c:pt idx="20">
                  <c:v>4.339507208809881E-4</c:v>
                </c:pt>
                <c:pt idx="21">
                  <c:v>4.3647256538367768E-4</c:v>
                </c:pt>
                <c:pt idx="22">
                  <c:v>4.3899440988636715E-4</c:v>
                </c:pt>
                <c:pt idx="23">
                  <c:v>4.4173981920890104E-4</c:v>
                </c:pt>
                <c:pt idx="24">
                  <c:v>4.445847673244242E-4</c:v>
                </c:pt>
                <c:pt idx="25">
                  <c:v>4.4742971543994758E-4</c:v>
                </c:pt>
                <c:pt idx="26">
                  <c:v>4.5036899582167575E-4</c:v>
                </c:pt>
                <c:pt idx="27">
                  <c:v>4.5330827620340404E-4</c:v>
                </c:pt>
                <c:pt idx="28">
                  <c:v>4.5795280809485451E-4</c:v>
                </c:pt>
                <c:pt idx="29">
                  <c:v>4.6121726732411969E-4</c:v>
                </c:pt>
                <c:pt idx="30">
                  <c:v>4.6485739924029338E-4</c:v>
                </c:pt>
                <c:pt idx="31">
                  <c:v>4.6847084657373854E-4</c:v>
                </c:pt>
                <c:pt idx="32">
                  <c:v>4.7137940228889172E-4</c:v>
                </c:pt>
                <c:pt idx="33">
                  <c:v>4.7428795800404479E-4</c:v>
                </c:pt>
                <c:pt idx="34">
                  <c:v>4.774874554610336E-4</c:v>
                </c:pt>
                <c:pt idx="35">
                  <c:v>4.80823451557028E-4</c:v>
                </c:pt>
                <c:pt idx="36">
                  <c:v>4.8415944765302257E-4</c:v>
                </c:pt>
                <c:pt idx="37">
                  <c:v>4.8747592897254544E-4</c:v>
                </c:pt>
                <c:pt idx="38">
                  <c:v>4.9072650477812363E-4</c:v>
                </c:pt>
                <c:pt idx="39">
                  <c:v>4.9437076290778778E-4</c:v>
                </c:pt>
                <c:pt idx="40">
                  <c:v>4.9801502103745182E-4</c:v>
                </c:pt>
                <c:pt idx="41">
                  <c:v>5.0146072003927269E-4</c:v>
                </c:pt>
                <c:pt idx="42">
                  <c:v>5.0490641904109366E-4</c:v>
                </c:pt>
                <c:pt idx="43">
                  <c:v>5.0824117483548288E-4</c:v>
                </c:pt>
                <c:pt idx="44">
                  <c:v>5.1150627367980051E-4</c:v>
                </c:pt>
                <c:pt idx="45">
                  <c:v>5.1554402708045067E-4</c:v>
                </c:pt>
                <c:pt idx="46">
                  <c:v>5.1958178048110083E-4</c:v>
                </c:pt>
                <c:pt idx="47">
                  <c:v>5.2350859785369049E-4</c:v>
                </c:pt>
                <c:pt idx="48">
                  <c:v>5.2698108983800101E-4</c:v>
                </c:pt>
                <c:pt idx="49">
                  <c:v>5.3451543613606135E-4</c:v>
                </c:pt>
                <c:pt idx="50">
                  <c:v>5.3886365659370236E-4</c:v>
                </c:pt>
                <c:pt idx="51">
                  <c:v>5.4306370576358135E-4</c:v>
                </c:pt>
                <c:pt idx="52">
                  <c:v>5.4726375493346024E-4</c:v>
                </c:pt>
                <c:pt idx="53">
                  <c:v>5.4844591185378372E-4</c:v>
                </c:pt>
                <c:pt idx="54">
                  <c:v>5.5267190252327369E-4</c:v>
                </c:pt>
                <c:pt idx="55">
                  <c:v>5.5689789319276356E-4</c:v>
                </c:pt>
                <c:pt idx="56">
                  <c:v>5.615441168373102E-4</c:v>
                </c:pt>
                <c:pt idx="57">
                  <c:v>5.6579032256879995E-4</c:v>
                </c:pt>
                <c:pt idx="58">
                  <c:v>5.7121419633718784E-4</c:v>
                </c:pt>
                <c:pt idx="59">
                  <c:v>5.7685130426029217E-4</c:v>
                </c:pt>
                <c:pt idx="60">
                  <c:v>5.8273278275033469E-4</c:v>
                </c:pt>
                <c:pt idx="61">
                  <c:v>5.88670919670367E-4</c:v>
                </c:pt>
                <c:pt idx="62">
                  <c:v>5.9403479424291917E-4</c:v>
                </c:pt>
                <c:pt idx="63">
                  <c:v>6.0050550249070452E-4</c:v>
                </c:pt>
                <c:pt idx="64">
                  <c:v>6.0704588347854852E-4</c:v>
                </c:pt>
                <c:pt idx="65">
                  <c:v>6.1238356764644654E-4</c:v>
                </c:pt>
                <c:pt idx="66">
                  <c:v>6.1743476848274471E-4</c:v>
                </c:pt>
                <c:pt idx="67">
                  <c:v>6.2248596931904277E-4</c:v>
                </c:pt>
                <c:pt idx="68">
                  <c:v>6.2705504992990966E-4</c:v>
                </c:pt>
                <c:pt idx="69">
                  <c:v>6.3172179978702666E-4</c:v>
                </c:pt>
                <c:pt idx="70">
                  <c:v>6.3650864803986161E-4</c:v>
                </c:pt>
                <c:pt idx="71">
                  <c:v>6.4129549629269656E-4</c:v>
                </c:pt>
                <c:pt idx="72">
                  <c:v>6.4730749392356011E-4</c:v>
                </c:pt>
                <c:pt idx="73">
                  <c:v>6.5339859243850453E-4</c:v>
                </c:pt>
                <c:pt idx="74">
                  <c:v>6.5993686126790158E-4</c:v>
                </c:pt>
                <c:pt idx="75">
                  <c:v>6.6716885098888113E-4</c:v>
                </c:pt>
                <c:pt idx="76">
                  <c:v>6.7374562347560145E-4</c:v>
                </c:pt>
                <c:pt idx="77">
                  <c:v>6.7809941826223153E-4</c:v>
                </c:pt>
                <c:pt idx="78">
                  <c:v>6.8258841408788196E-4</c:v>
                </c:pt>
                <c:pt idx="79">
                  <c:v>6.8735322274392652E-4</c:v>
                </c:pt>
                <c:pt idx="80">
                  <c:v>6.921180313999713E-4</c:v>
                </c:pt>
                <c:pt idx="81">
                  <c:v>6.9892209056939957E-4</c:v>
                </c:pt>
                <c:pt idx="82">
                  <c:v>7.0491923186287659E-4</c:v>
                </c:pt>
                <c:pt idx="83">
                  <c:v>7.1092349810271361E-4</c:v>
                </c:pt>
                <c:pt idx="84">
                  <c:v>7.1692776434255075E-4</c:v>
                </c:pt>
                <c:pt idx="85">
                  <c:v>7.2358887407132785E-4</c:v>
                </c:pt>
                <c:pt idx="86">
                  <c:v>7.3144462013620285E-4</c:v>
                </c:pt>
                <c:pt idx="87">
                  <c:v>7.3696963154624225E-4</c:v>
                </c:pt>
                <c:pt idx="88">
                  <c:v>7.423483474014083E-4</c:v>
                </c:pt>
                <c:pt idx="89">
                  <c:v>7.4781781983749391E-4</c:v>
                </c:pt>
                <c:pt idx="90">
                  <c:v>7.5503988510716594E-4</c:v>
                </c:pt>
                <c:pt idx="91">
                  <c:v>7.6164632055854395E-4</c:v>
                </c:pt>
                <c:pt idx="92">
                  <c:v>7.6896640031488524E-4</c:v>
                </c:pt>
                <c:pt idx="93">
                  <c:v>7.7547469151236631E-4</c:v>
                </c:pt>
                <c:pt idx="94">
                  <c:v>7.8198298270984738E-4</c:v>
                </c:pt>
                <c:pt idx="95">
                  <c:v>7.8874517001517759E-4</c:v>
                </c:pt>
                <c:pt idx="96">
                  <c:v>7.9562556176421143E-4</c:v>
                </c:pt>
                <c:pt idx="97">
                  <c:v>8.0203045924736379E-4</c:v>
                </c:pt>
                <c:pt idx="98">
                  <c:v>8.0845693619331432E-4</c:v>
                </c:pt>
                <c:pt idx="99">
                  <c:v>8.1543661344758136E-4</c:v>
                </c:pt>
                <c:pt idx="100">
                  <c:v>8.2200363414457254E-4</c:v>
                </c:pt>
                <c:pt idx="101">
                  <c:v>8.2869086740357256E-4</c:v>
                </c:pt>
                <c:pt idx="102">
                  <c:v>8.3593085032991708E-4</c:v>
                </c:pt>
                <c:pt idx="103">
                  <c:v>8.4328348600202704E-4</c:v>
                </c:pt>
                <c:pt idx="104">
                  <c:v>8.4906017575968264E-4</c:v>
                </c:pt>
                <c:pt idx="105">
                  <c:v>8.556815848869085E-4</c:v>
                </c:pt>
                <c:pt idx="106">
                  <c:v>8.6230299401413414E-4</c:v>
                </c:pt>
                <c:pt idx="107">
                  <c:v>8.6813001344247548E-4</c:v>
                </c:pt>
                <c:pt idx="108">
                  <c:v>8.7372519944387233E-4</c:v>
                </c:pt>
                <c:pt idx="109">
                  <c:v>8.7932396568932624E-4</c:v>
                </c:pt>
                <c:pt idx="110">
                  <c:v>8.8569939532340985E-4</c:v>
                </c:pt>
                <c:pt idx="111">
                  <c:v>8.9216732383852395E-4</c:v>
                </c:pt>
                <c:pt idx="112">
                  <c:v>9.0018104164010023E-4</c:v>
                </c:pt>
                <c:pt idx="113">
                  <c:v>9.0759144867834211E-4</c:v>
                </c:pt>
                <c:pt idx="114">
                  <c:v>9.1509338929231232E-4</c:v>
                </c:pt>
                <c:pt idx="115">
                  <c:v>9.2306096802766992E-4</c:v>
                </c:pt>
                <c:pt idx="116">
                  <c:v>9.3163388997003068E-4</c:v>
                </c:pt>
                <c:pt idx="117">
                  <c:v>9.4020681191239156E-4</c:v>
                </c:pt>
                <c:pt idx="118">
                  <c:v>9.4734263846399315E-4</c:v>
                </c:pt>
                <c:pt idx="119">
                  <c:v>9.5646138398294356E-4</c:v>
                </c:pt>
                <c:pt idx="120">
                  <c:v>9.643295737093708E-4</c:v>
                </c:pt>
                <c:pt idx="121">
                  <c:v>9.7219776343579803E-4</c:v>
                </c:pt>
                <c:pt idx="122">
                  <c:v>9.8127352535268275E-4</c:v>
                </c:pt>
                <c:pt idx="123">
                  <c:v>9.9036144304727263E-4</c:v>
                </c:pt>
                <c:pt idx="124">
                  <c:v>9.9909551856468401E-4</c:v>
                </c:pt>
                <c:pt idx="125">
                  <c:v>1.0079967420005109E-3</c:v>
                </c:pt>
                <c:pt idx="126">
                  <c:v>1.0181714121686395E-3</c:v>
                </c:pt>
                <c:pt idx="127">
                  <c:v>1.0257573914048527E-3</c:v>
                </c:pt>
                <c:pt idx="128">
                  <c:v>1.0333474918088449E-3</c:v>
                </c:pt>
                <c:pt idx="129">
                  <c:v>1.0420755065202376E-3</c:v>
                </c:pt>
                <c:pt idx="130">
                  <c:v>1.0508035212316302E-3</c:v>
                </c:pt>
                <c:pt idx="131">
                  <c:v>1.0605244614064341E-3</c:v>
                </c:pt>
                <c:pt idx="132">
                  <c:v>1.0703325276121567E-3</c:v>
                </c:pt>
                <c:pt idx="133">
                  <c:v>1.0811300325061495E-3</c:v>
                </c:pt>
                <c:pt idx="134">
                  <c:v>1.0899277095351406E-3</c:v>
                </c:pt>
                <c:pt idx="135">
                  <c:v>1.1010669684072126E-3</c:v>
                </c:pt>
                <c:pt idx="136">
                  <c:v>1.1122312180566756E-3</c:v>
                </c:pt>
                <c:pt idx="137">
                  <c:v>1.1224664679907138E-3</c:v>
                </c:pt>
                <c:pt idx="138">
                  <c:v>1.1327339391304049E-3</c:v>
                </c:pt>
                <c:pt idx="139">
                  <c:v>1.1424618141362677E-3</c:v>
                </c:pt>
                <c:pt idx="140">
                  <c:v>1.1523077988373333E-3</c:v>
                </c:pt>
                <c:pt idx="141">
                  <c:v>1.1627543789718448E-3</c:v>
                </c:pt>
                <c:pt idx="142">
                  <c:v>1.1732009591063563E-3</c:v>
                </c:pt>
                <c:pt idx="143">
                  <c:v>1.1827399431384841E-3</c:v>
                </c:pt>
                <c:pt idx="144">
                  <c:v>1.1923860679520244E-3</c:v>
                </c:pt>
                <c:pt idx="145">
                  <c:v>1.2034018829704942E-3</c:v>
                </c:pt>
                <c:pt idx="146">
                  <c:v>1.21605176462387E-3</c:v>
                </c:pt>
                <c:pt idx="147">
                  <c:v>1.2287914087651783E-3</c:v>
                </c:pt>
                <c:pt idx="148">
                  <c:v>1.2387672318793022E-3</c:v>
                </c:pt>
                <c:pt idx="149">
                  <c:v>1.2521297046353599E-3</c:v>
                </c:pt>
                <c:pt idx="150">
                  <c:v>1.2650083221708735E-3</c:v>
                </c:pt>
                <c:pt idx="151">
                  <c:v>1.2778953809026827E-3</c:v>
                </c:pt>
                <c:pt idx="152">
                  <c:v>1.2895550046857487E-3</c:v>
                </c:pt>
                <c:pt idx="153">
                  <c:v>1.300316915251392E-3</c:v>
                </c:pt>
                <c:pt idx="154">
                  <c:v>1.3111168432577E-3</c:v>
                </c:pt>
                <c:pt idx="155">
                  <c:v>1.3223150858923949E-3</c:v>
                </c:pt>
                <c:pt idx="156">
                  <c:v>1.3335256107034517E-3</c:v>
                </c:pt>
                <c:pt idx="157">
                  <c:v>1.3466384070125977E-3</c:v>
                </c:pt>
                <c:pt idx="158">
                  <c:v>1.361840277946082E-3</c:v>
                </c:pt>
                <c:pt idx="159">
                  <c:v>1.3729485843839728E-3</c:v>
                </c:pt>
                <c:pt idx="160">
                  <c:v>1.3840773784608868E-3</c:v>
                </c:pt>
                <c:pt idx="161">
                  <c:v>1.3963662980468429E-3</c:v>
                </c:pt>
                <c:pt idx="162">
                  <c:v>1.4087177145694811E-3</c:v>
                </c:pt>
                <c:pt idx="163">
                  <c:v>1.4218255671316657E-3</c:v>
                </c:pt>
                <c:pt idx="164">
                  <c:v>1.428402034448898E-3</c:v>
                </c:pt>
                <c:pt idx="165">
                  <c:v>1.4349785017661303E-3</c:v>
                </c:pt>
                <c:pt idx="166">
                  <c:v>1.4438798383008757E-3</c:v>
                </c:pt>
                <c:pt idx="167">
                  <c:v>1.452781174835621E-3</c:v>
                </c:pt>
                <c:pt idx="168">
                  <c:v>1.4621617407739229E-3</c:v>
                </c:pt>
                <c:pt idx="169">
                  <c:v>1.4743958611429069E-3</c:v>
                </c:pt>
                <c:pt idx="170">
                  <c:v>1.486629981511891E-3</c:v>
                </c:pt>
                <c:pt idx="171">
                  <c:v>1.495530598818748E-3</c:v>
                </c:pt>
                <c:pt idx="172">
                  <c:v>1.5077405917483056E-3</c:v>
                </c:pt>
                <c:pt idx="173">
                  <c:v>1.5199505846778627E-3</c:v>
                </c:pt>
                <c:pt idx="174">
                  <c:v>1.5311733705306448E-3</c:v>
                </c:pt>
                <c:pt idx="175">
                  <c:v>1.5423629544300817E-3</c:v>
                </c:pt>
                <c:pt idx="176">
                  <c:v>1.5532852788897945E-3</c:v>
                </c:pt>
                <c:pt idx="177">
                  <c:v>1.5642076033495075E-3</c:v>
                </c:pt>
                <c:pt idx="178">
                  <c:v>1.5786761415853075E-3</c:v>
                </c:pt>
                <c:pt idx="179">
                  <c:v>1.5915998276618019E-3</c:v>
                </c:pt>
                <c:pt idx="180">
                  <c:v>1.6009805354487536E-3</c:v>
                </c:pt>
                <c:pt idx="181">
                  <c:v>1.6103247519713962E-3</c:v>
                </c:pt>
                <c:pt idx="182">
                  <c:v>1.6234196474755745E-3</c:v>
                </c:pt>
                <c:pt idx="183">
                  <c:v>1.6393605012794156E-3</c:v>
                </c:pt>
                <c:pt idx="184">
                  <c:v>1.655231207532934E-3</c:v>
                </c:pt>
                <c:pt idx="185">
                  <c:v>1.6737124290583921E-3</c:v>
                </c:pt>
                <c:pt idx="186">
                  <c:v>1.686492315630403E-3</c:v>
                </c:pt>
                <c:pt idx="187">
                  <c:v>1.6965318394656405E-3</c:v>
                </c:pt>
                <c:pt idx="188">
                  <c:v>1.7083648580335214E-3</c:v>
                </c:pt>
                <c:pt idx="189">
                  <c:v>1.7176220906569058E-3</c:v>
                </c:pt>
                <c:pt idx="190">
                  <c:v>1.72686519491557E-3</c:v>
                </c:pt>
                <c:pt idx="191">
                  <c:v>1.7380927019518765E-3</c:v>
                </c:pt>
                <c:pt idx="192">
                  <c:v>1.749629331613201E-3</c:v>
                </c:pt>
                <c:pt idx="193">
                  <c:v>1.759098822400741E-3</c:v>
                </c:pt>
                <c:pt idx="194">
                  <c:v>1.7698162633280068E-3</c:v>
                </c:pt>
                <c:pt idx="195">
                  <c:v>1.7817315248398217E-3</c:v>
                </c:pt>
                <c:pt idx="196">
                  <c:v>1.7936467863516373E-3</c:v>
                </c:pt>
                <c:pt idx="197">
                  <c:v>1.8045709332226165E-3</c:v>
                </c:pt>
                <c:pt idx="198">
                  <c:v>1.8153541070369736E-3</c:v>
                </c:pt>
                <c:pt idx="199">
                  <c:v>1.8269435065366153E-3</c:v>
                </c:pt>
                <c:pt idx="200">
                  <c:v>1.8384166438063041E-3</c:v>
                </c:pt>
                <c:pt idx="201">
                  <c:v>1.849533264620825E-3</c:v>
                </c:pt>
                <c:pt idx="202">
                  <c:v>1.8605573024710401E-3</c:v>
                </c:pt>
                <c:pt idx="203">
                  <c:v>1.8713874378336402E-3</c:v>
                </c:pt>
                <c:pt idx="204">
                  <c:v>1.8821114647815716E-3</c:v>
                </c:pt>
                <c:pt idx="205">
                  <c:v>1.8929964409286017E-3</c:v>
                </c:pt>
                <c:pt idx="206">
                  <c:v>1.9037610879137062E-3</c:v>
                </c:pt>
                <c:pt idx="207">
                  <c:v>1.9138108980628274E-3</c:v>
                </c:pt>
                <c:pt idx="208">
                  <c:v>1.9235770132655905E-3</c:v>
                </c:pt>
                <c:pt idx="209">
                  <c:v>1.9333029609395012E-3</c:v>
                </c:pt>
                <c:pt idx="210">
                  <c:v>1.944132138455933E-3</c:v>
                </c:pt>
                <c:pt idx="211">
                  <c:v>1.9554698064577695E-3</c:v>
                </c:pt>
                <c:pt idx="212">
                  <c:v>1.9666063452312504E-3</c:v>
                </c:pt>
                <c:pt idx="213">
                  <c:v>1.9763497929121293E-3</c:v>
                </c:pt>
                <c:pt idx="214">
                  <c:v>1.9868043632014767E-3</c:v>
                </c:pt>
                <c:pt idx="215">
                  <c:v>1.996027008625004E-3</c:v>
                </c:pt>
                <c:pt idx="216">
                  <c:v>2.0050609773302626E-3</c:v>
                </c:pt>
                <c:pt idx="217">
                  <c:v>2.0127268995735357E-3</c:v>
                </c:pt>
                <c:pt idx="218">
                  <c:v>2.0219241969882218E-3</c:v>
                </c:pt>
                <c:pt idx="219">
                  <c:v>2.0301197815419075E-3</c:v>
                </c:pt>
                <c:pt idx="220">
                  <c:v>2.0383153660955933E-3</c:v>
                </c:pt>
                <c:pt idx="221">
                  <c:v>2.0475178944665173E-3</c:v>
                </c:pt>
                <c:pt idx="222">
                  <c:v>2.0554835131200407E-3</c:v>
                </c:pt>
                <c:pt idx="223">
                  <c:v>2.0632568551859467E-3</c:v>
                </c:pt>
                <c:pt idx="224">
                  <c:v>2.0710062033947783E-3</c:v>
                </c:pt>
                <c:pt idx="225">
                  <c:v>2.078836003799097E-3</c:v>
                </c:pt>
                <c:pt idx="226">
                  <c:v>2.0866382274694977E-3</c:v>
                </c:pt>
                <c:pt idx="227">
                  <c:v>2.093934072416924E-3</c:v>
                </c:pt>
                <c:pt idx="228">
                  <c:v>2.1012086887134333E-3</c:v>
                </c:pt>
                <c:pt idx="229">
                  <c:v>2.1092414565218932E-3</c:v>
                </c:pt>
                <c:pt idx="230">
                  <c:v>2.1172465250196208E-3</c:v>
                </c:pt>
                <c:pt idx="231">
                  <c:v>2.124354701703387E-3</c:v>
                </c:pt>
                <c:pt idx="232">
                  <c:v>2.1314628783871531E-3</c:v>
                </c:pt>
                <c:pt idx="233">
                  <c:v>2.1372577983477087E-3</c:v>
                </c:pt>
                <c:pt idx="234">
                  <c:v>2.1429183040039454E-3</c:v>
                </c:pt>
                <c:pt idx="235">
                  <c:v>2.1491717531507666E-3</c:v>
                </c:pt>
                <c:pt idx="236">
                  <c:v>2.1548626367972378E-3</c:v>
                </c:pt>
                <c:pt idx="237">
                  <c:v>2.1608745816061575E-3</c:v>
                </c:pt>
                <c:pt idx="238">
                  <c:v>2.1668865264150771E-3</c:v>
                </c:pt>
                <c:pt idx="239">
                  <c:v>2.1733676300891907E-3</c:v>
                </c:pt>
                <c:pt idx="240">
                  <c:v>2.1798231545623096E-3</c:v>
                </c:pt>
                <c:pt idx="241">
                  <c:v>2.1863249961625291E-3</c:v>
                </c:pt>
                <c:pt idx="242">
                  <c:v>2.1939764555295861E-3</c:v>
                </c:pt>
                <c:pt idx="243">
                  <c:v>2.1993131347602616E-3</c:v>
                </c:pt>
                <c:pt idx="244">
                  <c:v>2.2045086296310955E-3</c:v>
                </c:pt>
                <c:pt idx="245">
                  <c:v>2.2102956057358427E-3</c:v>
                </c:pt>
                <c:pt idx="246">
                  <c:v>2.216414236070008E-3</c:v>
                </c:pt>
                <c:pt idx="247">
                  <c:v>2.2216616010313872E-3</c:v>
                </c:pt>
                <c:pt idx="248">
                  <c:v>2.2265038276179992E-3</c:v>
                </c:pt>
                <c:pt idx="249">
                  <c:v>2.2311964592337968E-3</c:v>
                </c:pt>
                <c:pt idx="250">
                  <c:v>2.2359097851434358E-3</c:v>
                </c:pt>
                <c:pt idx="251">
                  <c:v>2.2406009506945363E-3</c:v>
                </c:pt>
                <c:pt idx="252">
                  <c:v>2.2452801488883358E-3</c:v>
                </c:pt>
                <c:pt idx="253">
                  <c:v>2.2499565796895056E-3</c:v>
                </c:pt>
                <c:pt idx="254">
                  <c:v>2.254282894020999E-3</c:v>
                </c:pt>
                <c:pt idx="255">
                  <c:v>2.2586092083524932E-3</c:v>
                </c:pt>
                <c:pt idx="256">
                  <c:v>2.2631290814172588E-3</c:v>
                </c:pt>
                <c:pt idx="257">
                  <c:v>2.2677355244401262E-3</c:v>
                </c:pt>
                <c:pt idx="258">
                  <c:v>2.2719264946962484E-3</c:v>
                </c:pt>
                <c:pt idx="259">
                  <c:v>2.2759190087436195E-3</c:v>
                </c:pt>
                <c:pt idx="260">
                  <c:v>2.2814013367782834E-3</c:v>
                </c:pt>
                <c:pt idx="261">
                  <c:v>2.2873255689831937E-3</c:v>
                </c:pt>
                <c:pt idx="262">
                  <c:v>2.2926604405676485E-3</c:v>
                </c:pt>
                <c:pt idx="263">
                  <c:v>2.2979953121521034E-3</c:v>
                </c:pt>
                <c:pt idx="264">
                  <c:v>2.3017907353022025E-3</c:v>
                </c:pt>
                <c:pt idx="265">
                  <c:v>2.3055789667033887E-3</c:v>
                </c:pt>
                <c:pt idx="266">
                  <c:v>2.3096509016065016E-3</c:v>
                </c:pt>
                <c:pt idx="267">
                  <c:v>2.3136377174347547E-3</c:v>
                </c:pt>
                <c:pt idx="268">
                  <c:v>2.3174159006590098E-3</c:v>
                </c:pt>
                <c:pt idx="269">
                  <c:v>2.3209772154296911E-3</c:v>
                </c:pt>
                <c:pt idx="270">
                  <c:v>2.3243530700939774E-3</c:v>
                </c:pt>
                <c:pt idx="271">
                  <c:v>2.3276626927111774E-3</c:v>
                </c:pt>
                <c:pt idx="272">
                  <c:v>2.3310954735976659E-3</c:v>
                </c:pt>
                <c:pt idx="273">
                  <c:v>2.3344910576870393E-3</c:v>
                </c:pt>
                <c:pt idx="274">
                  <c:v>2.3397379539464281E-3</c:v>
                </c:pt>
                <c:pt idx="275">
                  <c:v>2.3428120161321777E-3</c:v>
                </c:pt>
                <c:pt idx="276">
                  <c:v>2.346700211028441E-3</c:v>
                </c:pt>
                <c:pt idx="277">
                  <c:v>2.3494717829438175E-3</c:v>
                </c:pt>
                <c:pt idx="278">
                  <c:v>2.3521891931641199E-3</c:v>
                </c:pt>
                <c:pt idx="279">
                  <c:v>2.3555218429254596E-3</c:v>
                </c:pt>
                <c:pt idx="280">
                  <c:v>2.3586379825907698E-3</c:v>
                </c:pt>
                <c:pt idx="281">
                  <c:v>2.361168637881432E-3</c:v>
                </c:pt>
                <c:pt idx="282">
                  <c:v>2.3635718375170146E-3</c:v>
                </c:pt>
                <c:pt idx="283">
                  <c:v>2.3663310703829102E-3</c:v>
                </c:pt>
                <c:pt idx="284">
                  <c:v>2.3689609917436198E-3</c:v>
                </c:pt>
                <c:pt idx="285">
                  <c:v>2.3714910579393299E-3</c:v>
                </c:pt>
                <c:pt idx="286">
                  <c:v>2.3740211241350404E-3</c:v>
                </c:pt>
                <c:pt idx="287">
                  <c:v>2.3764295945657358E-3</c:v>
                </c:pt>
                <c:pt idx="288">
                  <c:v>2.3787617769961186E-3</c:v>
                </c:pt>
                <c:pt idx="289">
                  <c:v>2.3808005053760598E-3</c:v>
                </c:pt>
                <c:pt idx="290">
                  <c:v>2.3827868498274198E-3</c:v>
                </c:pt>
                <c:pt idx="291">
                  <c:v>2.3849229240610554E-3</c:v>
                </c:pt>
                <c:pt idx="292">
                  <c:v>2.3870297822083122E-3</c:v>
                </c:pt>
                <c:pt idx="293">
                  <c:v>2.3886138384238672E-3</c:v>
                </c:pt>
                <c:pt idx="294">
                  <c:v>2.3902498848888017E-3</c:v>
                </c:pt>
                <c:pt idx="295">
                  <c:v>2.3921703644642148E-3</c:v>
                </c:pt>
                <c:pt idx="296">
                  <c:v>2.3938893165313265E-3</c:v>
                </c:pt>
                <c:pt idx="297">
                  <c:v>2.3955957519123166E-3</c:v>
                </c:pt>
                <c:pt idx="298">
                  <c:v>2.3970221892077427E-3</c:v>
                </c:pt>
                <c:pt idx="299">
                  <c:v>2.3983053757197278E-3</c:v>
                </c:pt>
                <c:pt idx="300">
                  <c:v>2.3995280722757407E-3</c:v>
                </c:pt>
                <c:pt idx="301">
                  <c:v>2.4007037968645497E-3</c:v>
                </c:pt>
                <c:pt idx="302">
                  <c:v>2.4017353261768046E-3</c:v>
                </c:pt>
                <c:pt idx="303">
                  <c:v>2.4027955936599126E-3</c:v>
                </c:pt>
                <c:pt idx="304">
                  <c:v>2.4039568202430849E-3</c:v>
                </c:pt>
                <c:pt idx="305">
                  <c:v>2.4048958789762266E-3</c:v>
                </c:pt>
                <c:pt idx="306">
                  <c:v>2.4058555824335217E-3</c:v>
                </c:pt>
                <c:pt idx="307">
                  <c:v>2.4067238020786742E-3</c:v>
                </c:pt>
                <c:pt idx="308">
                  <c:v>2.4077219561323927E-3</c:v>
                </c:pt>
                <c:pt idx="309">
                  <c:v>2.4085951778599147E-3</c:v>
                </c:pt>
                <c:pt idx="310">
                  <c:v>2.4092928364216888E-3</c:v>
                </c:pt>
                <c:pt idx="311">
                  <c:v>2.4099904949834625E-3</c:v>
                </c:pt>
                <c:pt idx="312">
                  <c:v>2.4105462338734128E-3</c:v>
                </c:pt>
                <c:pt idx="313">
                  <c:v>2.4110997511921249E-3</c:v>
                </c:pt>
                <c:pt idx="314">
                  <c:v>2.4115113678628663E-3</c:v>
                </c:pt>
                <c:pt idx="315">
                  <c:v>2.4118252798632179E-3</c:v>
                </c:pt>
                <c:pt idx="316">
                  <c:v>2.4122120348046006E-3</c:v>
                </c:pt>
                <c:pt idx="317">
                  <c:v>2.4124223915484087E-3</c:v>
                </c:pt>
                <c:pt idx="318">
                  <c:v>2.412558733119474E-3</c:v>
                </c:pt>
                <c:pt idx="319">
                  <c:v>2.4126465469071793E-3</c:v>
                </c:pt>
                <c:pt idx="320">
                  <c:v>2.4126755839584597E-3</c:v>
                </c:pt>
                <c:pt idx="321">
                  <c:v>2.412667396680166E-3</c:v>
                </c:pt>
                <c:pt idx="322">
                  <c:v>2.4125643370901846E-3</c:v>
                </c:pt>
                <c:pt idx="323">
                  <c:v>2.4124313374715347E-3</c:v>
                </c:pt>
                <c:pt idx="324">
                  <c:v>2.4121241163991072E-3</c:v>
                </c:pt>
                <c:pt idx="325">
                  <c:v>2.4118603812389441E-3</c:v>
                </c:pt>
                <c:pt idx="326">
                  <c:v>2.4117326414025216E-3</c:v>
                </c:pt>
                <c:pt idx="327">
                  <c:v>2.4115966014605782E-3</c:v>
                </c:pt>
                <c:pt idx="328">
                  <c:v>2.4114605615186352E-3</c:v>
                </c:pt>
                <c:pt idx="329">
                  <c:v>2.4108935981615024E-3</c:v>
                </c:pt>
                <c:pt idx="330">
                  <c:v>2.4104901007692857E-3</c:v>
                </c:pt>
                <c:pt idx="331">
                  <c:v>2.4100697052710815E-3</c:v>
                </c:pt>
                <c:pt idx="332">
                  <c:v>2.4092938822360167E-3</c:v>
                </c:pt>
                <c:pt idx="333">
                  <c:v>2.4085018881065115E-3</c:v>
                </c:pt>
                <c:pt idx="334">
                  <c:v>2.407738604646601E-3</c:v>
                </c:pt>
                <c:pt idx="335">
                  <c:v>2.4069546713553548E-3</c:v>
                </c:pt>
                <c:pt idx="336">
                  <c:v>2.4058355430085616E-3</c:v>
                </c:pt>
                <c:pt idx="337">
                  <c:v>2.4048292788183007E-3</c:v>
                </c:pt>
                <c:pt idx="338">
                  <c:v>2.4037404373392708E-3</c:v>
                </c:pt>
                <c:pt idx="339">
                  <c:v>2.4027810532075231E-3</c:v>
                </c:pt>
                <c:pt idx="340">
                  <c:v>2.4016988935890598E-3</c:v>
                </c:pt>
                <c:pt idx="341">
                  <c:v>2.4000818466136382E-3</c:v>
                </c:pt>
                <c:pt idx="342">
                  <c:v>2.3984482233591364E-3</c:v>
                </c:pt>
                <c:pt idx="343">
                  <c:v>2.3965589657493551E-3</c:v>
                </c:pt>
                <c:pt idx="344">
                  <c:v>2.3946547467937813E-3</c:v>
                </c:pt>
                <c:pt idx="345">
                  <c:v>2.3925834960093037E-3</c:v>
                </c:pt>
                <c:pt idx="346">
                  <c:v>2.3909848305038533E-3</c:v>
                </c:pt>
                <c:pt idx="347">
                  <c:v>2.3895119118456155E-3</c:v>
                </c:pt>
                <c:pt idx="348">
                  <c:v>2.388233105647264E-3</c:v>
                </c:pt>
                <c:pt idx="349">
                  <c:v>2.3870349275711736E-3</c:v>
                </c:pt>
                <c:pt idx="350">
                  <c:v>2.3855084515394037E-3</c:v>
                </c:pt>
                <c:pt idx="351">
                  <c:v>2.3838907251731586E-3</c:v>
                </c:pt>
                <c:pt idx="352">
                  <c:v>2.3819761471119212E-3</c:v>
                </c:pt>
                <c:pt idx="353">
                  <c:v>2.3799796672742415E-3</c:v>
                </c:pt>
                <c:pt idx="354">
                  <c:v>2.3780306598375511E-3</c:v>
                </c:pt>
                <c:pt idx="355">
                  <c:v>2.3756130919378917E-3</c:v>
                </c:pt>
                <c:pt idx="356">
                  <c:v>2.373314809196008E-3</c:v>
                </c:pt>
                <c:pt idx="357">
                  <c:v>2.3710446484478663E-3</c:v>
                </c:pt>
                <c:pt idx="358">
                  <c:v>2.3687253484722505E-3</c:v>
                </c:pt>
                <c:pt idx="359">
                  <c:v>2.3665591796373274E-3</c:v>
                </c:pt>
                <c:pt idx="360">
                  <c:v>2.3643856068464616E-3</c:v>
                </c:pt>
                <c:pt idx="361">
                  <c:v>2.3621208675930687E-3</c:v>
                </c:pt>
                <c:pt idx="362">
                  <c:v>2.3598561283396748E-3</c:v>
                </c:pt>
                <c:pt idx="363">
                  <c:v>2.3566750005514815E-3</c:v>
                </c:pt>
                <c:pt idx="364">
                  <c:v>2.35317565190977E-3</c:v>
                </c:pt>
                <c:pt idx="365">
                  <c:v>2.3509271149535845E-3</c:v>
                </c:pt>
                <c:pt idx="366">
                  <c:v>2.349680323285603E-3</c:v>
                </c:pt>
                <c:pt idx="367">
                  <c:v>2.3480182451706025E-3</c:v>
                </c:pt>
                <c:pt idx="368">
                  <c:v>2.3463561670556011E-3</c:v>
                </c:pt>
                <c:pt idx="369">
                  <c:v>2.34336349984562E-3</c:v>
                </c:pt>
                <c:pt idx="370">
                  <c:v>2.3397799687069044E-3</c:v>
                </c:pt>
                <c:pt idx="371">
                  <c:v>2.337066227614904E-3</c:v>
                </c:pt>
                <c:pt idx="372">
                  <c:v>2.3343117592816965E-3</c:v>
                </c:pt>
                <c:pt idx="373">
                  <c:v>2.3310859996027206E-3</c:v>
                </c:pt>
                <c:pt idx="374">
                  <c:v>2.3275264886352988E-3</c:v>
                </c:pt>
                <c:pt idx="375">
                  <c:v>2.3247611575764227E-3</c:v>
                </c:pt>
                <c:pt idx="376">
                  <c:v>2.3219699380316494E-3</c:v>
                </c:pt>
                <c:pt idx="377">
                  <c:v>2.3187443669558808E-3</c:v>
                </c:pt>
                <c:pt idx="378">
                  <c:v>2.3160385581377221E-3</c:v>
                </c:pt>
                <c:pt idx="379">
                  <c:v>2.313332749319563E-3</c:v>
                </c:pt>
                <c:pt idx="380">
                  <c:v>2.3115097110964215E-3</c:v>
                </c:pt>
                <c:pt idx="381">
                  <c:v>2.3090557936881586E-3</c:v>
                </c:pt>
                <c:pt idx="382">
                  <c:v>2.3046759013988331E-3</c:v>
                </c:pt>
                <c:pt idx="383">
                  <c:v>2.3021488115925193E-3</c:v>
                </c:pt>
                <c:pt idx="384">
                  <c:v>2.2995812032746655E-3</c:v>
                </c:pt>
                <c:pt idx="385">
                  <c:v>2.2957289392718698E-3</c:v>
                </c:pt>
                <c:pt idx="386">
                  <c:v>2.2918740167950382E-3</c:v>
                </c:pt>
                <c:pt idx="387">
                  <c:v>2.2875847058141168E-3</c:v>
                </c:pt>
                <c:pt idx="388">
                  <c:v>2.2833262781502845E-3</c:v>
                </c:pt>
                <c:pt idx="389">
                  <c:v>2.2789919082366861E-3</c:v>
                </c:pt>
                <c:pt idx="390">
                  <c:v>2.2767870938820659E-3</c:v>
                </c:pt>
                <c:pt idx="391">
                  <c:v>2.2747172245057108E-3</c:v>
                </c:pt>
                <c:pt idx="392">
                  <c:v>2.2713132773206622E-3</c:v>
                </c:pt>
                <c:pt idx="393">
                  <c:v>2.2685594207571338E-3</c:v>
                </c:pt>
                <c:pt idx="394">
                  <c:v>2.265805564193606E-3</c:v>
                </c:pt>
                <c:pt idx="395">
                  <c:v>2.261494042309025E-3</c:v>
                </c:pt>
                <c:pt idx="396">
                  <c:v>2.2569814690983725E-3</c:v>
                </c:pt>
                <c:pt idx="397">
                  <c:v>2.2523519695420257E-3</c:v>
                </c:pt>
                <c:pt idx="398">
                  <c:v>2.2477696191566384E-3</c:v>
                </c:pt>
                <c:pt idx="399">
                  <c:v>2.243167168300014E-3</c:v>
                </c:pt>
                <c:pt idx="400">
                  <c:v>2.238411577694539E-3</c:v>
                </c:pt>
                <c:pt idx="401">
                  <c:v>2.2349965069539683E-3</c:v>
                </c:pt>
                <c:pt idx="402">
                  <c:v>2.2315760296695284E-3</c:v>
                </c:pt>
                <c:pt idx="403">
                  <c:v>2.2276111085859822E-3</c:v>
                </c:pt>
                <c:pt idx="404">
                  <c:v>2.2244520325296955E-3</c:v>
                </c:pt>
                <c:pt idx="405">
                  <c:v>2.2209327516180748E-3</c:v>
                </c:pt>
                <c:pt idx="406">
                  <c:v>2.2174074576509508E-3</c:v>
                </c:pt>
                <c:pt idx="407">
                  <c:v>2.2131835899817857E-3</c:v>
                </c:pt>
                <c:pt idx="408">
                  <c:v>2.2102316929864681E-3</c:v>
                </c:pt>
                <c:pt idx="409">
                  <c:v>2.2060078253173026E-3</c:v>
                </c:pt>
                <c:pt idx="410">
                  <c:v>2.2002078156989845E-3</c:v>
                </c:pt>
                <c:pt idx="411">
                  <c:v>2.1943535318413917E-3</c:v>
                </c:pt>
                <c:pt idx="412">
                  <c:v>2.1883662050908963E-3</c:v>
                </c:pt>
                <c:pt idx="413">
                  <c:v>2.1834030997735414E-3</c:v>
                </c:pt>
                <c:pt idx="414">
                  <c:v>2.177400583577203E-3</c:v>
                </c:pt>
                <c:pt idx="415">
                  <c:v>2.1709427875409668E-3</c:v>
                </c:pt>
                <c:pt idx="416">
                  <c:v>2.1644849915047303E-3</c:v>
                </c:pt>
                <c:pt idx="417">
                  <c:v>2.1600561038987768E-3</c:v>
                </c:pt>
                <c:pt idx="418">
                  <c:v>2.1524429531619769E-3</c:v>
                </c:pt>
                <c:pt idx="419">
                  <c:v>2.1453946104951186E-3</c:v>
                </c:pt>
                <c:pt idx="420">
                  <c:v>2.1383450182911332E-3</c:v>
                </c:pt>
                <c:pt idx="421">
                  <c:v>2.1266091139152607E-3</c:v>
                </c:pt>
                <c:pt idx="422">
                  <c:v>2.1182914891736257E-3</c:v>
                </c:pt>
                <c:pt idx="423">
                  <c:v>2.1110095681610582E-3</c:v>
                </c:pt>
                <c:pt idx="424">
                  <c:v>2.1050758599643433E-3</c:v>
                </c:pt>
                <c:pt idx="425">
                  <c:v>2.099025238687571E-3</c:v>
                </c:pt>
                <c:pt idx="426">
                  <c:v>2.0930271224948666E-3</c:v>
                </c:pt>
                <c:pt idx="427">
                  <c:v>2.0885585287840976E-3</c:v>
                </c:pt>
                <c:pt idx="428">
                  <c:v>2.0835633493801555E-3</c:v>
                </c:pt>
                <c:pt idx="429">
                  <c:v>2.0785681699762135E-3</c:v>
                </c:pt>
                <c:pt idx="430">
                  <c:v>2.0713323875377792E-3</c:v>
                </c:pt>
                <c:pt idx="431">
                  <c:v>2.0682943936036454E-3</c:v>
                </c:pt>
                <c:pt idx="432">
                  <c:v>2.0651692571381436E-3</c:v>
                </c:pt>
                <c:pt idx="433">
                  <c:v>2.063773900039886E-3</c:v>
                </c:pt>
                <c:pt idx="434">
                  <c:v>2.058993910136097E-3</c:v>
                </c:pt>
                <c:pt idx="435">
                  <c:v>2.0542506637299118E-3</c:v>
                </c:pt>
                <c:pt idx="436">
                  <c:v>2.050077606204724E-3</c:v>
                </c:pt>
                <c:pt idx="437">
                  <c:v>2.0435679658871073E-3</c:v>
                </c:pt>
                <c:pt idx="438">
                  <c:v>2.0424429739252545E-3</c:v>
                </c:pt>
                <c:pt idx="439">
                  <c:v>2.037054137582667E-3</c:v>
                </c:pt>
                <c:pt idx="440">
                  <c:v>2.0321040751526145E-3</c:v>
                </c:pt>
                <c:pt idx="441">
                  <c:v>2.0305448559293478E-3</c:v>
                </c:pt>
                <c:pt idx="442">
                  <c:v>2.024925218505932E-3</c:v>
                </c:pt>
                <c:pt idx="443">
                  <c:v>2.0193055810825158E-3</c:v>
                </c:pt>
                <c:pt idx="444">
                  <c:v>2.0125090865283492E-3</c:v>
                </c:pt>
                <c:pt idx="445">
                  <c:v>2.0083990992192744E-3</c:v>
                </c:pt>
                <c:pt idx="446">
                  <c:v>2.0036986574316008E-3</c:v>
                </c:pt>
                <c:pt idx="447">
                  <c:v>1.9990148512193796E-3</c:v>
                </c:pt>
                <c:pt idx="448">
                  <c:v>1.994296583959105E-3</c:v>
                </c:pt>
                <c:pt idx="449">
                  <c:v>1.9887840762787164E-3</c:v>
                </c:pt>
                <c:pt idx="450">
                  <c:v>1.984103695763564E-3</c:v>
                </c:pt>
                <c:pt idx="451">
                  <c:v>1.9793795346594208E-3</c:v>
                </c:pt>
                <c:pt idx="452">
                  <c:v>1.9736629259881192E-3</c:v>
                </c:pt>
                <c:pt idx="453">
                  <c:v>1.9693002981018923E-3</c:v>
                </c:pt>
                <c:pt idx="454">
                  <c:v>1.9641251904029496E-3</c:v>
                </c:pt>
                <c:pt idx="455">
                  <c:v>1.9589500827040065E-3</c:v>
                </c:pt>
                <c:pt idx="456">
                  <c:v>1.9531449281684154E-3</c:v>
                </c:pt>
                <c:pt idx="457">
                  <c:v>1.9491456919706058E-3</c:v>
                </c:pt>
                <c:pt idx="458">
                  <c:v>1.9451779536354254E-3</c:v>
                </c:pt>
                <c:pt idx="459">
                  <c:v>1.9402854095570258E-3</c:v>
                </c:pt>
                <c:pt idx="460">
                  <c:v>1.9353307503561868E-3</c:v>
                </c:pt>
                <c:pt idx="461">
                  <c:v>1.9299725517294185E-3</c:v>
                </c:pt>
                <c:pt idx="462">
                  <c:v>1.925887578842659E-3</c:v>
                </c:pt>
                <c:pt idx="463">
                  <c:v>1.9224593499133384E-3</c:v>
                </c:pt>
                <c:pt idx="464">
                  <c:v>1.9190484419927326E-3</c:v>
                </c:pt>
                <c:pt idx="465">
                  <c:v>1.9150719421866997E-3</c:v>
                </c:pt>
                <c:pt idx="466">
                  <c:v>1.9091089325095629E-3</c:v>
                </c:pt>
                <c:pt idx="467">
                  <c:v>1.9022076416076517E-3</c:v>
                </c:pt>
                <c:pt idx="468">
                  <c:v>1.898188556553688E-3</c:v>
                </c:pt>
                <c:pt idx="469">
                  <c:v>1.8953063507057403E-3</c:v>
                </c:pt>
                <c:pt idx="470">
                  <c:v>1.8925677081180819E-3</c:v>
                </c:pt>
                <c:pt idx="471">
                  <c:v>1.8830840897220077E-3</c:v>
                </c:pt>
                <c:pt idx="472">
                  <c:v>1.8718403077890131E-3</c:v>
                </c:pt>
                <c:pt idx="473">
                  <c:v>1.865454522319456E-3</c:v>
                </c:pt>
                <c:pt idx="474">
                  <c:v>1.8643190746689361E-3</c:v>
                </c:pt>
                <c:pt idx="475">
                  <c:v>1.863089082770722E-3</c:v>
                </c:pt>
                <c:pt idx="476">
                  <c:v>1.8582431371136207E-3</c:v>
                </c:pt>
                <c:pt idx="477">
                  <c:v>1.8552928023211669E-3</c:v>
                </c:pt>
                <c:pt idx="478">
                  <c:v>1.8507364281314118E-3</c:v>
                </c:pt>
                <c:pt idx="479">
                  <c:v>1.8478434680149166E-3</c:v>
                </c:pt>
                <c:pt idx="480">
                  <c:v>1.8449261284964303E-3</c:v>
                </c:pt>
                <c:pt idx="481">
                  <c:v>1.8408613423388533E-3</c:v>
                </c:pt>
                <c:pt idx="482">
                  <c:v>1.8367965561812761E-3</c:v>
                </c:pt>
                <c:pt idx="483">
                  <c:v>1.8344345147849827E-3</c:v>
                </c:pt>
                <c:pt idx="484">
                  <c:v>1.8343034766118474E-3</c:v>
                </c:pt>
                <c:pt idx="485">
                  <c:v>1.8319414352155545E-3</c:v>
                </c:pt>
                <c:pt idx="486">
                  <c:v>1.8259785688257426E-3</c:v>
                </c:pt>
                <c:pt idx="487">
                  <c:v>1.8217050418630953E-3</c:v>
                </c:pt>
                <c:pt idx="488">
                  <c:v>1.8174690415323688E-3</c:v>
                </c:pt>
                <c:pt idx="489">
                  <c:v>1.8128448856065478E-3</c:v>
                </c:pt>
                <c:pt idx="490">
                  <c:v>1.8082207296807261E-3</c:v>
                </c:pt>
                <c:pt idx="491">
                  <c:v>1.8053732522683526E-3</c:v>
                </c:pt>
                <c:pt idx="492">
                  <c:v>1.8026173316161944E-3</c:v>
                </c:pt>
                <c:pt idx="493">
                  <c:v>1.7995840761005004E-3</c:v>
                </c:pt>
                <c:pt idx="494">
                  <c:v>1.7966090978479615E-3</c:v>
                </c:pt>
                <c:pt idx="495">
                  <c:v>1.7937790854626423E-3</c:v>
                </c:pt>
                <c:pt idx="496">
                  <c:v>1.7909490730773235E-3</c:v>
                </c:pt>
                <c:pt idx="497">
                  <c:v>1.7861596703446954E-3</c:v>
                </c:pt>
                <c:pt idx="498">
                  <c:v>1.7814551592935904E-3</c:v>
                </c:pt>
                <c:pt idx="499">
                  <c:v>1.7776426290345689E-3</c:v>
                </c:pt>
                <c:pt idx="500">
                  <c:v>1.7737907672395945E-3</c:v>
                </c:pt>
                <c:pt idx="501">
                  <c:v>1.7690102959878166E-3</c:v>
                </c:pt>
                <c:pt idx="502">
                  <c:v>1.7643923133067359E-3</c:v>
                </c:pt>
                <c:pt idx="503">
                  <c:v>1.7585366807366975E-3</c:v>
                </c:pt>
                <c:pt idx="504">
                  <c:v>1.7525972956734428E-3</c:v>
                </c:pt>
                <c:pt idx="505">
                  <c:v>1.746324889881056E-3</c:v>
                </c:pt>
                <c:pt idx="506">
                  <c:v>1.7411313916593726E-3</c:v>
                </c:pt>
                <c:pt idx="507">
                  <c:v>1.7401846301147469E-3</c:v>
                </c:pt>
                <c:pt idx="508">
                  <c:v>1.7387916852506765E-3</c:v>
                </c:pt>
                <c:pt idx="509">
                  <c:v>1.7352160301504866E-3</c:v>
                </c:pt>
                <c:pt idx="510">
                  <c:v>1.7316262179517703E-3</c:v>
                </c:pt>
                <c:pt idx="511">
                  <c:v>1.7257879630666671E-3</c:v>
                </c:pt>
                <c:pt idx="512">
                  <c:v>1.7196883518981339E-3</c:v>
                </c:pt>
                <c:pt idx="513">
                  <c:v>1.7136524048892382E-3</c:v>
                </c:pt>
                <c:pt idx="514">
                  <c:v>1.7092013194361876E-3</c:v>
                </c:pt>
                <c:pt idx="515">
                  <c:v>1.7043721623612002E-3</c:v>
                </c:pt>
                <c:pt idx="516">
                  <c:v>1.703152292889046E-3</c:v>
                </c:pt>
                <c:pt idx="517">
                  <c:v>1.7019324234168922E-3</c:v>
                </c:pt>
                <c:pt idx="518">
                  <c:v>1.6961715444518452E-3</c:v>
                </c:pt>
                <c:pt idx="519">
                  <c:v>1.6937014222874627E-3</c:v>
                </c:pt>
                <c:pt idx="520">
                  <c:v>1.6912313001230803E-3</c:v>
                </c:pt>
                <c:pt idx="521">
                  <c:v>1.6882591881232775E-3</c:v>
                </c:pt>
                <c:pt idx="522">
                  <c:v>1.6865078861759816E-3</c:v>
                </c:pt>
                <c:pt idx="523">
                  <c:v>1.6847565842286855E-3</c:v>
                </c:pt>
                <c:pt idx="524">
                  <c:v>1.6804826846972161E-3</c:v>
                </c:pt>
                <c:pt idx="525">
                  <c:v>1.6766723273077702E-3</c:v>
                </c:pt>
                <c:pt idx="526">
                  <c:v>1.6729000489042805E-3</c:v>
                </c:pt>
                <c:pt idx="527">
                  <c:v>1.6688926356182698E-3</c:v>
                </c:pt>
                <c:pt idx="528">
                  <c:v>1.6648149147434892E-3</c:v>
                </c:pt>
                <c:pt idx="529">
                  <c:v>1.66412661724714E-3</c:v>
                </c:pt>
                <c:pt idx="530">
                  <c:v>1.6624469148074452E-3</c:v>
                </c:pt>
                <c:pt idx="531">
                  <c:v>1.6607672123677502E-3</c:v>
                </c:pt>
                <c:pt idx="532">
                  <c:v>1.653713459780539E-3</c:v>
                </c:pt>
                <c:pt idx="533">
                  <c:v>1.6481201607155276E-3</c:v>
                </c:pt>
                <c:pt idx="534">
                  <c:v>1.6439267449750918E-3</c:v>
                </c:pt>
                <c:pt idx="535">
                  <c:v>1.6405802986744888E-3</c:v>
                </c:pt>
                <c:pt idx="536">
                  <c:v>1.6374643954885438E-3</c:v>
                </c:pt>
                <c:pt idx="537">
                  <c:v>1.6351850214571381E-3</c:v>
                </c:pt>
                <c:pt idx="538">
                  <c:v>1.6329056474257326E-3</c:v>
                </c:pt>
                <c:pt idx="539">
                  <c:v>1.629444950120944E-3</c:v>
                </c:pt>
                <c:pt idx="540">
                  <c:v>1.6274309271618766E-3</c:v>
                </c:pt>
                <c:pt idx="541">
                  <c:v>1.6274157871291289E-3</c:v>
                </c:pt>
                <c:pt idx="542">
                  <c:v>1.6228681207225073E-3</c:v>
                </c:pt>
                <c:pt idx="543">
                  <c:v>1.6193148333834282E-3</c:v>
                </c:pt>
                <c:pt idx="544">
                  <c:v>1.6153348863992166E-3</c:v>
                </c:pt>
                <c:pt idx="545">
                  <c:v>1.6113731230232981E-3</c:v>
                </c:pt>
                <c:pt idx="546">
                  <c:v>1.6076416889308927E-3</c:v>
                </c:pt>
                <c:pt idx="547">
                  <c:v>1.6039102548384872E-3</c:v>
                </c:pt>
                <c:pt idx="548">
                  <c:v>1.5991850578851192E-3</c:v>
                </c:pt>
                <c:pt idx="549">
                  <c:v>1.5974132465198115E-3</c:v>
                </c:pt>
                <c:pt idx="550">
                  <c:v>1.5930100503650803E-3</c:v>
                </c:pt>
                <c:pt idx="551">
                  <c:v>1.5889023639047879E-3</c:v>
                </c:pt>
                <c:pt idx="552">
                  <c:v>1.5851941002441756E-3</c:v>
                </c:pt>
                <c:pt idx="553">
                  <c:v>1.5814858365835629E-3</c:v>
                </c:pt>
                <c:pt idx="554">
                  <c:v>1.5802200555683848E-3</c:v>
                </c:pt>
                <c:pt idx="555">
                  <c:v>1.5781325945418807E-3</c:v>
                </c:pt>
                <c:pt idx="556">
                  <c:v>1.5778760390351601E-3</c:v>
                </c:pt>
                <c:pt idx="557">
                  <c:v>1.5770213311017069E-3</c:v>
                </c:pt>
                <c:pt idx="558">
                  <c:v>1.5761666231682537E-3</c:v>
                </c:pt>
                <c:pt idx="559">
                  <c:v>1.5716700418243648E-3</c:v>
                </c:pt>
                <c:pt idx="560">
                  <c:v>1.5696115459781924E-3</c:v>
                </c:pt>
                <c:pt idx="561">
                  <c:v>1.5645832806852325E-3</c:v>
                </c:pt>
                <c:pt idx="562">
                  <c:v>1.5595799409332653E-3</c:v>
                </c:pt>
                <c:pt idx="563">
                  <c:v>1.556927911644542E-3</c:v>
                </c:pt>
                <c:pt idx="564">
                  <c:v>1.5566961253230679E-3</c:v>
                </c:pt>
                <c:pt idx="565">
                  <c:v>1.5559816518604214E-3</c:v>
                </c:pt>
                <c:pt idx="566">
                  <c:v>1.5547876682188815E-3</c:v>
                </c:pt>
                <c:pt idx="567">
                  <c:v>1.5539994883136325E-3</c:v>
                </c:pt>
                <c:pt idx="568">
                  <c:v>1.5517064564543853E-3</c:v>
                </c:pt>
                <c:pt idx="569">
                  <c:v>1.5478015628740938E-3</c:v>
                </c:pt>
                <c:pt idx="570">
                  <c:v>1.5449525542489163E-3</c:v>
                </c:pt>
                <c:pt idx="571">
                  <c:v>1.5421035456237393E-3</c:v>
                </c:pt>
                <c:pt idx="572">
                  <c:v>1.5396045364851011E-3</c:v>
                </c:pt>
                <c:pt idx="573">
                  <c:v>1.5372422153328272E-3</c:v>
                </c:pt>
                <c:pt idx="574">
                  <c:v>1.5349898390536443E-3</c:v>
                </c:pt>
                <c:pt idx="575">
                  <c:v>1.5327374627744613E-3</c:v>
                </c:pt>
                <c:pt idx="576">
                  <c:v>1.5318262999678943E-3</c:v>
                </c:pt>
                <c:pt idx="577">
                  <c:v>1.5307619962413924E-3</c:v>
                </c:pt>
                <c:pt idx="578">
                  <c:v>1.527391233660403E-3</c:v>
                </c:pt>
                <c:pt idx="579">
                  <c:v>1.5235092263065869E-3</c:v>
                </c:pt>
                <c:pt idx="580">
                  <c:v>1.5197180484514629E-3</c:v>
                </c:pt>
                <c:pt idx="581">
                  <c:v>1.5167296612689464E-3</c:v>
                </c:pt>
                <c:pt idx="582">
                  <c:v>1.5164038665969588E-3</c:v>
                </c:pt>
                <c:pt idx="583">
                  <c:v>1.5134154794144423E-3</c:v>
                </c:pt>
                <c:pt idx="584">
                  <c:v>1.5112114286877391E-3</c:v>
                </c:pt>
                <c:pt idx="585">
                  <c:v>1.5106005284431024E-3</c:v>
                </c:pt>
                <c:pt idx="586">
                  <c:v>1.5086998965786445E-3</c:v>
                </c:pt>
                <c:pt idx="587">
                  <c:v>1.5069219251519384E-3</c:v>
                </c:pt>
                <c:pt idx="588">
                  <c:v>1.5051349572461554E-3</c:v>
                </c:pt>
                <c:pt idx="589">
                  <c:v>1.5045789208815229E-3</c:v>
                </c:pt>
                <c:pt idx="590">
                  <c:v>1.5019603119071914E-3</c:v>
                </c:pt>
                <c:pt idx="591">
                  <c:v>1.4996798394199503E-3</c:v>
                </c:pt>
                <c:pt idx="592">
                  <c:v>1.4966782025735098E-3</c:v>
                </c:pt>
                <c:pt idx="593">
                  <c:v>1.4937598998822608E-3</c:v>
                </c:pt>
                <c:pt idx="594">
                  <c:v>1.4908415971910118E-3</c:v>
                </c:pt>
                <c:pt idx="595">
                  <c:v>1.4876171311088509E-3</c:v>
                </c:pt>
                <c:pt idx="596">
                  <c:v>1.4843953429014868E-3</c:v>
                </c:pt>
                <c:pt idx="597">
                  <c:v>1.4837514785141389E-3</c:v>
                </c:pt>
                <c:pt idx="598">
                  <c:v>1.4834628364759905E-3</c:v>
                </c:pt>
                <c:pt idx="599">
                  <c:v>1.4797965448523343E-3</c:v>
                </c:pt>
                <c:pt idx="600">
                  <c:v>1.4775579187989178E-3</c:v>
                </c:pt>
                <c:pt idx="601">
                  <c:v>1.4752814577975214E-3</c:v>
                </c:pt>
                <c:pt idx="602">
                  <c:v>1.4724893958293151E-3</c:v>
                </c:pt>
                <c:pt idx="603">
                  <c:v>1.4721703769369485E-3</c:v>
                </c:pt>
                <c:pt idx="604">
                  <c:v>1.4694285100622451E-3</c:v>
                </c:pt>
                <c:pt idx="605">
                  <c:v>1.4664846248701492E-3</c:v>
                </c:pt>
                <c:pt idx="606">
                  <c:v>1.4635181422616877E-3</c:v>
                </c:pt>
                <c:pt idx="607">
                  <c:v>1.4605570591218284E-3</c:v>
                </c:pt>
                <c:pt idx="608">
                  <c:v>1.4562337854195783E-3</c:v>
                </c:pt>
                <c:pt idx="609">
                  <c:v>1.4524007340397083E-3</c:v>
                </c:pt>
                <c:pt idx="610">
                  <c:v>1.4510311267976871E-3</c:v>
                </c:pt>
                <c:pt idx="611">
                  <c:v>1.4492294141063044E-3</c:v>
                </c:pt>
                <c:pt idx="612">
                  <c:v>1.449217555888011E-3</c:v>
                </c:pt>
                <c:pt idx="613">
                  <c:v>1.4482645569865718E-3</c:v>
                </c:pt>
                <c:pt idx="614">
                  <c:v>1.4472461108966362E-3</c:v>
                </c:pt>
                <c:pt idx="615">
                  <c:v>1.4462276648067006E-3</c:v>
                </c:pt>
                <c:pt idx="616">
                  <c:v>1.4445985185484137E-3</c:v>
                </c:pt>
                <c:pt idx="617">
                  <c:v>1.4430295397655107E-3</c:v>
                </c:pt>
                <c:pt idx="618">
                  <c:v>1.441725566774469E-3</c:v>
                </c:pt>
                <c:pt idx="619">
                  <c:v>1.440405470132834E-3</c:v>
                </c:pt>
                <c:pt idx="620">
                  <c:v>1.4386946947279329E-3</c:v>
                </c:pt>
                <c:pt idx="621">
                  <c:v>1.4364272219048811E-3</c:v>
                </c:pt>
                <c:pt idx="622">
                  <c:v>1.4345711859691018E-3</c:v>
                </c:pt>
                <c:pt idx="623">
                  <c:v>1.4321393943312717E-3</c:v>
                </c:pt>
                <c:pt idx="624">
                  <c:v>1.4296633392893669E-3</c:v>
                </c:pt>
                <c:pt idx="625">
                  <c:v>1.427652489411052E-3</c:v>
                </c:pt>
                <c:pt idx="626">
                  <c:v>1.4256416395327369E-3</c:v>
                </c:pt>
                <c:pt idx="627">
                  <c:v>1.4230736079314063E-3</c:v>
                </c:pt>
                <c:pt idx="628">
                  <c:v>1.4205559821790423E-3</c:v>
                </c:pt>
                <c:pt idx="629">
                  <c:v>1.417917091421199E-3</c:v>
                </c:pt>
                <c:pt idx="630">
                  <c:v>1.416081416735473E-3</c:v>
                </c:pt>
                <c:pt idx="631">
                  <c:v>1.4160264470415784E-3</c:v>
                </c:pt>
                <c:pt idx="632">
                  <c:v>1.4149560242605872E-3</c:v>
                </c:pt>
                <c:pt idx="633">
                  <c:v>1.4138856014795959E-3</c:v>
                </c:pt>
                <c:pt idx="634">
                  <c:v>1.4121693903150234E-3</c:v>
                </c:pt>
                <c:pt idx="635">
                  <c:v>1.4110978823165671E-3</c:v>
                </c:pt>
                <c:pt idx="636">
                  <c:v>1.409984853742051E-3</c:v>
                </c:pt>
                <c:pt idx="637">
                  <c:v>1.4088373122064009E-3</c:v>
                </c:pt>
                <c:pt idx="638">
                  <c:v>1.4077741698305794E-3</c:v>
                </c:pt>
                <c:pt idx="639">
                  <c:v>1.4063753237940025E-3</c:v>
                </c:pt>
                <c:pt idx="640">
                  <c:v>1.4063108854031887E-3</c:v>
                </c:pt>
                <c:pt idx="641">
                  <c:v>1.405215298899603E-3</c:v>
                </c:pt>
                <c:pt idx="642">
                  <c:v>1.4039337747572182E-3</c:v>
                </c:pt>
                <c:pt idx="643">
                  <c:v>1.4026158398505399E-3</c:v>
                </c:pt>
                <c:pt idx="644">
                  <c:v>1.4019846545699456E-3</c:v>
                </c:pt>
                <c:pt idx="645">
                  <c:v>1.4019178490024915E-3</c:v>
                </c:pt>
                <c:pt idx="646">
                  <c:v>1.400590416492511E-3</c:v>
                </c:pt>
                <c:pt idx="647">
                  <c:v>1.3997747179062545E-3</c:v>
                </c:pt>
                <c:pt idx="648">
                  <c:v>1.3970500770116038E-3</c:v>
                </c:pt>
                <c:pt idx="649">
                  <c:v>1.3953525702820795E-3</c:v>
                </c:pt>
                <c:pt idx="650">
                  <c:v>1.3923147600957057E-3</c:v>
                </c:pt>
                <c:pt idx="651">
                  <c:v>1.3893227079779748E-3</c:v>
                </c:pt>
                <c:pt idx="652">
                  <c:v>1.3892648369938734E-3</c:v>
                </c:pt>
                <c:pt idx="653">
                  <c:v>1.38848220404586E-3</c:v>
                </c:pt>
                <c:pt idx="654">
                  <c:v>1.3867834298394402E-3</c:v>
                </c:pt>
                <c:pt idx="655">
                  <c:v>1.3853040441959379E-3</c:v>
                </c:pt>
                <c:pt idx="656">
                  <c:v>1.3839032962210983E-3</c:v>
                </c:pt>
                <c:pt idx="657">
                  <c:v>1.3828858163028419E-3</c:v>
                </c:pt>
                <c:pt idx="658">
                  <c:v>1.3812360052529442E-3</c:v>
                </c:pt>
                <c:pt idx="659">
                  <c:v>1.3785215713358566E-3</c:v>
                </c:pt>
                <c:pt idx="660">
                  <c:v>1.3760152920422165E-3</c:v>
                </c:pt>
                <c:pt idx="661">
                  <c:v>1.3731903086529533E-3</c:v>
                </c:pt>
                <c:pt idx="662">
                  <c:v>1.3703780561774637E-3</c:v>
                </c:pt>
                <c:pt idx="663">
                  <c:v>1.3691643653318806E-3</c:v>
                </c:pt>
                <c:pt idx="664">
                  <c:v>1.3684069733532033E-3</c:v>
                </c:pt>
                <c:pt idx="665">
                  <c:v>1.3676495813745263E-3</c:v>
                </c:pt>
                <c:pt idx="666">
                  <c:v>1.3659955152824481E-3</c:v>
                </c:pt>
                <c:pt idx="667">
                  <c:v>1.3658549040914214E-3</c:v>
                </c:pt>
                <c:pt idx="668">
                  <c:v>1.3649306370998677E-3</c:v>
                </c:pt>
                <c:pt idx="669">
                  <c:v>1.3643062121904974E-3</c:v>
                </c:pt>
                <c:pt idx="670">
                  <c:v>1.3635448549382497E-3</c:v>
                </c:pt>
                <c:pt idx="671">
                  <c:v>1.3617216560218523E-3</c:v>
                </c:pt>
                <c:pt idx="672">
                  <c:v>1.3604981441239648E-3</c:v>
                </c:pt>
                <c:pt idx="673">
                  <c:v>1.3590811514372343E-3</c:v>
                </c:pt>
                <c:pt idx="674">
                  <c:v>1.3577389011807687E-3</c:v>
                </c:pt>
                <c:pt idx="675">
                  <c:v>1.3562038148155202E-3</c:v>
                </c:pt>
                <c:pt idx="676">
                  <c:v>1.353917917641684E-3</c:v>
                </c:pt>
                <c:pt idx="677">
                  <c:v>1.3515219174397679E-3</c:v>
                </c:pt>
                <c:pt idx="678">
                  <c:v>1.3506892562362841E-3</c:v>
                </c:pt>
                <c:pt idx="679">
                  <c:v>1.3501373242843766E-3</c:v>
                </c:pt>
                <c:pt idx="680">
                  <c:v>1.348453908633807E-3</c:v>
                </c:pt>
                <c:pt idx="681">
                  <c:v>1.3467704929832375E-3</c:v>
                </c:pt>
                <c:pt idx="682">
                  <c:v>1.3466995722619395E-3</c:v>
                </c:pt>
                <c:pt idx="683">
                  <c:v>1.3456750782561567E-3</c:v>
                </c:pt>
                <c:pt idx="684">
                  <c:v>1.3449702319474652E-3</c:v>
                </c:pt>
                <c:pt idx="685">
                  <c:v>1.3442653856387736E-3</c:v>
                </c:pt>
                <c:pt idx="686">
                  <c:v>1.3437156703556123E-3</c:v>
                </c:pt>
                <c:pt idx="687">
                  <c:v>1.3425094132023536E-3</c:v>
                </c:pt>
                <c:pt idx="688">
                  <c:v>1.3417036681060801E-3</c:v>
                </c:pt>
                <c:pt idx="689">
                  <c:v>1.3416801451639603E-3</c:v>
                </c:pt>
                <c:pt idx="690">
                  <c:v>1.3413031560490947E-3</c:v>
                </c:pt>
                <c:pt idx="691">
                  <c:v>1.3412446511124724E-3</c:v>
                </c:pt>
                <c:pt idx="692">
                  <c:v>1.3411216677702504E-3</c:v>
                </c:pt>
                <c:pt idx="693">
                  <c:v>1.3409277665713093E-3</c:v>
                </c:pt>
                <c:pt idx="694">
                  <c:v>1.3399680287225796E-3</c:v>
                </c:pt>
                <c:pt idx="695">
                  <c:v>1.3391198200925522E-3</c:v>
                </c:pt>
                <c:pt idx="696">
                  <c:v>1.3381494585150038E-3</c:v>
                </c:pt>
                <c:pt idx="697">
                  <c:v>1.337087409145801E-3</c:v>
                </c:pt>
                <c:pt idx="698">
                  <c:v>1.3360253597765981E-3</c:v>
                </c:pt>
                <c:pt idx="699">
                  <c:v>1.3343747096665462E-3</c:v>
                </c:pt>
                <c:pt idx="700">
                  <c:v>1.3336342170686178E-3</c:v>
                </c:pt>
                <c:pt idx="701">
                  <c:v>1.3328896317063167E-3</c:v>
                </c:pt>
                <c:pt idx="702">
                  <c:v>1.3318486204585641E-3</c:v>
                </c:pt>
                <c:pt idx="703">
                  <c:v>1.3315252022127922E-3</c:v>
                </c:pt>
                <c:pt idx="704">
                  <c:v>1.3305718783350043E-3</c:v>
                </c:pt>
                <c:pt idx="705">
                  <c:v>1.3296185544572168E-3</c:v>
                </c:pt>
                <c:pt idx="706">
                  <c:v>1.3284871378044987E-3</c:v>
                </c:pt>
                <c:pt idx="707">
                  <c:v>1.3279127396435731E-3</c:v>
                </c:pt>
                <c:pt idx="708">
                  <c:v>1.3273383414826475E-3</c:v>
                </c:pt>
                <c:pt idx="709">
                  <c:v>1.3273220401373812E-3</c:v>
                </c:pt>
                <c:pt idx="710">
                  <c:v>1.3261779012884256E-3</c:v>
                </c:pt>
                <c:pt idx="711">
                  <c:v>1.3255869169657571E-3</c:v>
                </c:pt>
                <c:pt idx="712">
                  <c:v>1.3248694543537241E-3</c:v>
                </c:pt>
                <c:pt idx="713">
                  <c:v>1.3241519917416909E-3</c:v>
                </c:pt>
                <c:pt idx="714">
                  <c:v>1.3224977368735832E-3</c:v>
                </c:pt>
                <c:pt idx="715">
                  <c:v>1.3219507209548953E-3</c:v>
                </c:pt>
                <c:pt idx="716">
                  <c:v>1.320927905964235E-3</c:v>
                </c:pt>
                <c:pt idx="717">
                  <c:v>1.320399358908227E-3</c:v>
                </c:pt>
                <c:pt idx="718">
                  <c:v>1.3189660881354494E-3</c:v>
                </c:pt>
                <c:pt idx="719">
                  <c:v>1.3175328173626716E-3</c:v>
                </c:pt>
                <c:pt idx="720">
                  <c:v>1.3170117761726375E-3</c:v>
                </c:pt>
                <c:pt idx="721">
                  <c:v>1.3162040993696495E-3</c:v>
                </c:pt>
                <c:pt idx="722">
                  <c:v>1.3160986348595E-3</c:v>
                </c:pt>
                <c:pt idx="723">
                  <c:v>1.3155695145826668E-3</c:v>
                </c:pt>
                <c:pt idx="724">
                  <c:v>1.3141448090904988E-3</c:v>
                </c:pt>
                <c:pt idx="725">
                  <c:v>1.3131040920850209E-3</c:v>
                </c:pt>
                <c:pt idx="726">
                  <c:v>1.3129301703656486E-3</c:v>
                </c:pt>
                <c:pt idx="727">
                  <c:v>1.3121498579419081E-3</c:v>
                </c:pt>
                <c:pt idx="728">
                  <c:v>1.3114185467421129E-3</c:v>
                </c:pt>
                <c:pt idx="729">
                  <c:v>1.3106180914481617E-3</c:v>
                </c:pt>
                <c:pt idx="730">
                  <c:v>1.3096862949480382E-3</c:v>
                </c:pt>
                <c:pt idx="731">
                  <c:v>1.3087952051278602E-3</c:v>
                </c:pt>
                <c:pt idx="732">
                  <c:v>1.3086667185134399E-3</c:v>
                </c:pt>
                <c:pt idx="733">
                  <c:v>1.3079533028920482E-3</c:v>
                </c:pt>
                <c:pt idx="734">
                  <c:v>1.3074358999222585E-3</c:v>
                </c:pt>
                <c:pt idx="735">
                  <c:v>1.3057519885567642E-3</c:v>
                </c:pt>
                <c:pt idx="736">
                  <c:v>1.304198681530189E-3</c:v>
                </c:pt>
                <c:pt idx="737">
                  <c:v>1.3032780152622461E-3</c:v>
                </c:pt>
                <c:pt idx="738">
                  <c:v>1.3024598334783672E-3</c:v>
                </c:pt>
                <c:pt idx="739">
                  <c:v>1.3019512275829969E-3</c:v>
                </c:pt>
                <c:pt idx="740">
                  <c:v>1.3014426216876264E-3</c:v>
                </c:pt>
                <c:pt idx="741">
                  <c:v>1.3007790145590521E-3</c:v>
                </c:pt>
                <c:pt idx="742">
                  <c:v>1.299881966513353E-3</c:v>
                </c:pt>
                <c:pt idx="743">
                  <c:v>1.2990502483002024E-3</c:v>
                </c:pt>
                <c:pt idx="744">
                  <c:v>1.2985835108511117E-3</c:v>
                </c:pt>
                <c:pt idx="745">
                  <c:v>1.2980530494364276E-3</c:v>
                </c:pt>
                <c:pt idx="746">
                  <c:v>1.2969866729737036E-3</c:v>
                </c:pt>
                <c:pt idx="747">
                  <c:v>1.2955710298134476E-3</c:v>
                </c:pt>
                <c:pt idx="748">
                  <c:v>1.2940849421427037E-3</c:v>
                </c:pt>
                <c:pt idx="749">
                  <c:v>1.2935656538506221E-3</c:v>
                </c:pt>
                <c:pt idx="750">
                  <c:v>1.2933281228009563E-3</c:v>
                </c:pt>
                <c:pt idx="751">
                  <c:v>1.2923239385641272E-3</c:v>
                </c:pt>
                <c:pt idx="752">
                  <c:v>1.2923224849750896E-3</c:v>
                </c:pt>
                <c:pt idx="753">
                  <c:v>1.2921050937880873E-3</c:v>
                </c:pt>
                <c:pt idx="754">
                  <c:v>1.2920594730235272E-3</c:v>
                </c:pt>
                <c:pt idx="755">
                  <c:v>1.2917692102598034E-3</c:v>
                </c:pt>
                <c:pt idx="756">
                  <c:v>1.2911610367882769E-3</c:v>
                </c:pt>
                <c:pt idx="757">
                  <c:v>1.2907609069935089E-3</c:v>
                </c:pt>
                <c:pt idx="758">
                  <c:v>1.2901659866856974E-3</c:v>
                </c:pt>
                <c:pt idx="759">
                  <c:v>1.2895636600956681E-3</c:v>
                </c:pt>
                <c:pt idx="760">
                  <c:v>1.2889040006905143E-3</c:v>
                </c:pt>
                <c:pt idx="761">
                  <c:v>1.2880689546184104E-3</c:v>
                </c:pt>
                <c:pt idx="762">
                  <c:v>1.2873332565352352E-3</c:v>
                </c:pt>
                <c:pt idx="763">
                  <c:v>1.2865453171998769E-3</c:v>
                </c:pt>
                <c:pt idx="764">
                  <c:v>1.285860731540518E-3</c:v>
                </c:pt>
                <c:pt idx="765">
                  <c:v>1.2843794814986981E-3</c:v>
                </c:pt>
                <c:pt idx="766">
                  <c:v>1.2829485066056063E-3</c:v>
                </c:pt>
                <c:pt idx="767">
                  <c:v>1.2818334893664664E-3</c:v>
                </c:pt>
                <c:pt idx="768">
                  <c:v>1.2796724821874442E-3</c:v>
                </c:pt>
                <c:pt idx="769">
                  <c:v>1.2795426654704984E-3</c:v>
                </c:pt>
                <c:pt idx="770">
                  <c:v>1.27844160240577E-3</c:v>
                </c:pt>
                <c:pt idx="771">
                  <c:v>1.2784170845233855E-3</c:v>
                </c:pt>
                <c:pt idx="772">
                  <c:v>1.278314119012392E-3</c:v>
                </c:pt>
                <c:pt idx="773">
                  <c:v>1.2782968852364542E-3</c:v>
                </c:pt>
                <c:pt idx="774">
                  <c:v>1.2775079026439023E-3</c:v>
                </c:pt>
                <c:pt idx="775">
                  <c:v>1.2770622508107646E-3</c:v>
                </c:pt>
                <c:pt idx="776">
                  <c:v>1.2763015474153258E-3</c:v>
                </c:pt>
                <c:pt idx="777">
                  <c:v>1.2749281478479275E-3</c:v>
                </c:pt>
                <c:pt idx="778">
                  <c:v>1.2737782629146741E-3</c:v>
                </c:pt>
                <c:pt idx="779">
                  <c:v>1.2726465204313542E-3</c:v>
                </c:pt>
                <c:pt idx="780">
                  <c:v>1.2700759279970408E-3</c:v>
                </c:pt>
                <c:pt idx="781">
                  <c:v>1.2662427825563447E-3</c:v>
                </c:pt>
                <c:pt idx="782">
                  <c:v>1.2635574406434267E-3</c:v>
                </c:pt>
                <c:pt idx="783">
                  <c:v>1.2628287927917245E-3</c:v>
                </c:pt>
                <c:pt idx="784">
                  <c:v>1.2616834704864451E-3</c:v>
                </c:pt>
                <c:pt idx="785">
                  <c:v>1.2605381481811658E-3</c:v>
                </c:pt>
                <c:pt idx="786">
                  <c:v>1.2581710248211273E-3</c:v>
                </c:pt>
                <c:pt idx="787">
                  <c:v>1.2547243166786647E-3</c:v>
                </c:pt>
                <c:pt idx="788">
                  <c:v>1.2526076785868768E-3</c:v>
                </c:pt>
                <c:pt idx="789">
                  <c:v>1.2525273178057386E-3</c:v>
                </c:pt>
                <c:pt idx="790">
                  <c:v>1.2504595487514004E-3</c:v>
                </c:pt>
                <c:pt idx="791">
                  <c:v>1.2489466419122735E-3</c:v>
                </c:pt>
                <c:pt idx="792">
                  <c:v>1.2477342260159433E-3</c:v>
                </c:pt>
                <c:pt idx="793">
                  <c:v>1.2464897594424574E-3</c:v>
                </c:pt>
                <c:pt idx="794">
                  <c:v>1.244923391576635E-3</c:v>
                </c:pt>
                <c:pt idx="795">
                  <c:v>1.2416356043574023E-3</c:v>
                </c:pt>
                <c:pt idx="796">
                  <c:v>1.2382899110049343E-3</c:v>
                </c:pt>
                <c:pt idx="797">
                  <c:v>1.2381875777978482E-3</c:v>
                </c:pt>
                <c:pt idx="798">
                  <c:v>1.2381286115470253E-3</c:v>
                </c:pt>
                <c:pt idx="799">
                  <c:v>1.2353815768511298E-3</c:v>
                </c:pt>
                <c:pt idx="800">
                  <c:v>1.2346091088405017E-3</c:v>
                </c:pt>
                <c:pt idx="801">
                  <c:v>1.2345634678744793E-3</c:v>
                </c:pt>
                <c:pt idx="802">
                  <c:v>1.2344452391363676E-3</c:v>
                </c:pt>
                <c:pt idx="803">
                  <c:v>1.2343985285129828E-3</c:v>
                </c:pt>
                <c:pt idx="804">
                  <c:v>1.2343514666702503E-3</c:v>
                </c:pt>
                <c:pt idx="805">
                  <c:v>1.2343494034459767E-3</c:v>
                </c:pt>
                <c:pt idx="806">
                  <c:v>1.2340146988017975E-3</c:v>
                </c:pt>
                <c:pt idx="807">
                  <c:v>1.2339952070240471E-3</c:v>
                </c:pt>
                <c:pt idx="808">
                  <c:v>1.2337451947099151E-3</c:v>
                </c:pt>
                <c:pt idx="809">
                  <c:v>1.2329682028246816E-3</c:v>
                </c:pt>
                <c:pt idx="810">
                  <c:v>1.2325419715169636E-3</c:v>
                </c:pt>
                <c:pt idx="811">
                  <c:v>1.2318990985952627E-3</c:v>
                </c:pt>
                <c:pt idx="812">
                  <c:v>1.2306259938963671E-3</c:v>
                </c:pt>
                <c:pt idx="813">
                  <c:v>1.2304764418951495E-3</c:v>
                </c:pt>
                <c:pt idx="814">
                  <c:v>1.2297689689990863E-3</c:v>
                </c:pt>
                <c:pt idx="815">
                  <c:v>1.2290614961030231E-3</c:v>
                </c:pt>
                <c:pt idx="816">
                  <c:v>1.228989857373452E-3</c:v>
                </c:pt>
                <c:pt idx="817">
                  <c:v>1.2285534901771641E-3</c:v>
                </c:pt>
                <c:pt idx="818">
                  <c:v>1.2281171229808765E-3</c:v>
                </c:pt>
                <c:pt idx="819">
                  <c:v>1.2265618342810112E-3</c:v>
                </c:pt>
                <c:pt idx="820">
                  <c:v>1.2250738147719759E-3</c:v>
                </c:pt>
                <c:pt idx="821">
                  <c:v>1.2245237172808046E-3</c:v>
                </c:pt>
                <c:pt idx="822">
                  <c:v>1.2241562279731364E-3</c:v>
                </c:pt>
                <c:pt idx="823">
                  <c:v>1.2230565450872006E-3</c:v>
                </c:pt>
                <c:pt idx="824">
                  <c:v>1.2208449093157234E-3</c:v>
                </c:pt>
                <c:pt idx="825">
                  <c:v>1.2195004252799676E-3</c:v>
                </c:pt>
                <c:pt idx="826">
                  <c:v>1.2182679027477438E-3</c:v>
                </c:pt>
                <c:pt idx="827">
                  <c:v>1.2171215514008916E-3</c:v>
                </c:pt>
                <c:pt idx="828">
                  <c:v>1.2158353147565287E-3</c:v>
                </c:pt>
                <c:pt idx="829">
                  <c:v>1.2149340593681968E-3</c:v>
                </c:pt>
                <c:pt idx="830">
                  <c:v>1.2143240247573437E-3</c:v>
                </c:pt>
                <c:pt idx="831">
                  <c:v>1.2137273797056471E-3</c:v>
                </c:pt>
                <c:pt idx="832">
                  <c:v>1.2126935666861233E-3</c:v>
                </c:pt>
                <c:pt idx="833">
                  <c:v>1.2118870619211484E-3</c:v>
                </c:pt>
                <c:pt idx="834">
                  <c:v>1.2111864304414569E-3</c:v>
                </c:pt>
                <c:pt idx="835">
                  <c:v>1.210139274861246E-3</c:v>
                </c:pt>
                <c:pt idx="836">
                  <c:v>1.2090921192810346E-3</c:v>
                </c:pt>
                <c:pt idx="837">
                  <c:v>1.2066665837309153E-3</c:v>
                </c:pt>
                <c:pt idx="838">
                  <c:v>1.2042984149635591E-3</c:v>
                </c:pt>
                <c:pt idx="839">
                  <c:v>1.2033087211680889E-3</c:v>
                </c:pt>
                <c:pt idx="840">
                  <c:v>1.2024689330177979E-3</c:v>
                </c:pt>
                <c:pt idx="841">
                  <c:v>1.2019690238063111E-3</c:v>
                </c:pt>
                <c:pt idx="842">
                  <c:v>1.2007217701489022E-3</c:v>
                </c:pt>
                <c:pt idx="843">
                  <c:v>1.1993947715314855E-3</c:v>
                </c:pt>
                <c:pt idx="844">
                  <c:v>1.1980641242700476E-3</c:v>
                </c:pt>
                <c:pt idx="845">
                  <c:v>1.196139461311719E-3</c:v>
                </c:pt>
                <c:pt idx="846">
                  <c:v>1.1952522254482262E-3</c:v>
                </c:pt>
                <c:pt idx="847">
                  <c:v>1.1943897724849906E-3</c:v>
                </c:pt>
                <c:pt idx="848">
                  <c:v>1.193162284485548E-3</c:v>
                </c:pt>
                <c:pt idx="849">
                  <c:v>1.1911334727675719E-3</c:v>
                </c:pt>
                <c:pt idx="850">
                  <c:v>1.188326392593974E-3</c:v>
                </c:pt>
                <c:pt idx="851">
                  <c:v>1.1872483132501182E-3</c:v>
                </c:pt>
                <c:pt idx="852">
                  <c:v>1.1871783130434194E-3</c:v>
                </c:pt>
                <c:pt idx="853">
                  <c:v>1.1862094181216854E-3</c:v>
                </c:pt>
                <c:pt idx="854">
                  <c:v>1.1852405231999512E-3</c:v>
                </c:pt>
                <c:pt idx="855">
                  <c:v>1.1839204277821825E-3</c:v>
                </c:pt>
                <c:pt idx="856">
                  <c:v>1.1805780817844308E-3</c:v>
                </c:pt>
                <c:pt idx="857">
                  <c:v>1.1773924863146803E-3</c:v>
                </c:pt>
                <c:pt idx="858">
                  <c:v>1.1770380089658116E-3</c:v>
                </c:pt>
                <c:pt idx="859">
                  <c:v>1.17586144158155E-3</c:v>
                </c:pt>
                <c:pt idx="860">
                  <c:v>1.1758283218054907E-3</c:v>
                </c:pt>
                <c:pt idx="861">
                  <c:v>1.1756784862137625E-3</c:v>
                </c:pt>
                <c:pt idx="862">
                  <c:v>1.1754595647320088E-3</c:v>
                </c:pt>
                <c:pt idx="863">
                  <c:v>1.174943667142799E-3</c:v>
                </c:pt>
                <c:pt idx="864">
                  <c:v>1.1740524320719161E-3</c:v>
                </c:pt>
                <c:pt idx="865">
                  <c:v>1.17353173978019E-3</c:v>
                </c:pt>
                <c:pt idx="866">
                  <c:v>1.1719327649015823E-3</c:v>
                </c:pt>
                <c:pt idx="867">
                  <c:v>1.1710830213348526E-3</c:v>
                </c:pt>
                <c:pt idx="868">
                  <c:v>1.1698913080261685E-3</c:v>
                </c:pt>
                <c:pt idx="869">
                  <c:v>1.1678305851361762E-3</c:v>
                </c:pt>
                <c:pt idx="870">
                  <c:v>1.1677159005874555E-3</c:v>
                </c:pt>
                <c:pt idx="871">
                  <c:v>1.166722629682877E-3</c:v>
                </c:pt>
                <c:pt idx="872">
                  <c:v>1.1661980123536288E-3</c:v>
                </c:pt>
                <c:pt idx="873">
                  <c:v>1.1645294525961273E-3</c:v>
                </c:pt>
                <c:pt idx="874">
                  <c:v>1.1628608928386261E-3</c:v>
                </c:pt>
                <c:pt idx="875">
                  <c:v>1.1613322986909194E-3</c:v>
                </c:pt>
                <c:pt idx="876">
                  <c:v>1.1598037045432127E-3</c:v>
                </c:pt>
                <c:pt idx="877">
                  <c:v>1.1568433094273161E-3</c:v>
                </c:pt>
                <c:pt idx="878">
                  <c:v>1.15646426757918E-3</c:v>
                </c:pt>
                <c:pt idx="879">
                  <c:v>1.1540303413447917E-3</c:v>
                </c:pt>
                <c:pt idx="880">
                  <c:v>1.1529418246844505E-3</c:v>
                </c:pt>
                <c:pt idx="881">
                  <c:v>1.1510512187197194E-3</c:v>
                </c:pt>
                <c:pt idx="882">
                  <c:v>1.1501206772975493E-3</c:v>
                </c:pt>
                <c:pt idx="883">
                  <c:v>1.1501174949108889E-3</c:v>
                </c:pt>
                <c:pt idx="884">
                  <c:v>1.1467853308349298E-3</c:v>
                </c:pt>
                <c:pt idx="885">
                  <c:v>1.1449637129551386E-3</c:v>
                </c:pt>
                <c:pt idx="886">
                  <c:v>1.1433237576961915E-3</c:v>
                </c:pt>
                <c:pt idx="887">
                  <c:v>1.1416841219691269E-3</c:v>
                </c:pt>
                <c:pt idx="888">
                  <c:v>1.1393849124277673E-3</c:v>
                </c:pt>
                <c:pt idx="889">
                  <c:v>1.1384273994309989E-3</c:v>
                </c:pt>
                <c:pt idx="890">
                  <c:v>1.1375461180195578E-3</c:v>
                </c:pt>
                <c:pt idx="891">
                  <c:v>1.1366488985424469E-3</c:v>
                </c:pt>
                <c:pt idx="892">
                  <c:v>1.1353934251460101E-3</c:v>
                </c:pt>
                <c:pt idx="893">
                  <c:v>1.1348556141006299E-3</c:v>
                </c:pt>
                <c:pt idx="894">
                  <c:v>1.1345093811034751E-3</c:v>
                </c:pt>
                <c:pt idx="895">
                  <c:v>1.133636138745955E-3</c:v>
                </c:pt>
                <c:pt idx="896">
                  <c:v>1.1331377195310625E-3</c:v>
                </c:pt>
                <c:pt idx="897">
                  <c:v>1.1321838852174628E-3</c:v>
                </c:pt>
                <c:pt idx="898">
                  <c:v>1.1291934713740324E-3</c:v>
                </c:pt>
                <c:pt idx="899">
                  <c:v>1.1272345370118258E-3</c:v>
                </c:pt>
                <c:pt idx="900">
                  <c:v>1.1259590888964284E-3</c:v>
                </c:pt>
                <c:pt idx="901">
                  <c:v>1.1246952099506951E-3</c:v>
                </c:pt>
                <c:pt idx="902">
                  <c:v>1.1230740784217675E-3</c:v>
                </c:pt>
                <c:pt idx="903">
                  <c:v>1.12145294689284E-3</c:v>
                </c:pt>
                <c:pt idx="904">
                  <c:v>1.1191290940194124E-3</c:v>
                </c:pt>
                <c:pt idx="905">
                  <c:v>1.1153340718425204E-3</c:v>
                </c:pt>
                <c:pt idx="906">
                  <c:v>1.1130707972777699E-3</c:v>
                </c:pt>
                <c:pt idx="907">
                  <c:v>1.1122323165580132E-3</c:v>
                </c:pt>
                <c:pt idx="908">
                  <c:v>1.1119606145710201E-3</c:v>
                </c:pt>
                <c:pt idx="909">
                  <c:v>1.1117966381675186E-3</c:v>
                </c:pt>
                <c:pt idx="910">
                  <c:v>1.1116943983782285E-3</c:v>
                </c:pt>
                <c:pt idx="911">
                  <c:v>1.1104252028832635E-3</c:v>
                </c:pt>
                <c:pt idx="912">
                  <c:v>1.1100233791387732E-3</c:v>
                </c:pt>
                <c:pt idx="913">
                  <c:v>1.1083569058549037E-3</c:v>
                </c:pt>
                <c:pt idx="914">
                  <c:v>1.108219058161564E-3</c:v>
                </c:pt>
                <c:pt idx="915">
                  <c:v>1.1078762709346951E-3</c:v>
                </c:pt>
                <c:pt idx="916">
                  <c:v>1.1070723685124651E-3</c:v>
                </c:pt>
                <c:pt idx="917">
                  <c:v>1.106292875381132E-3</c:v>
                </c:pt>
                <c:pt idx="918">
                  <c:v>1.1055995894042553E-3</c:v>
                </c:pt>
                <c:pt idx="919">
                  <c:v>1.1039481476442501E-3</c:v>
                </c:pt>
                <c:pt idx="920">
                  <c:v>1.1028572936271973E-3</c:v>
                </c:pt>
                <c:pt idx="921">
                  <c:v>1.1007068674616757E-3</c:v>
                </c:pt>
                <c:pt idx="922">
                  <c:v>1.0985339960116755E-3</c:v>
                </c:pt>
                <c:pt idx="923">
                  <c:v>1.0970194995751634E-3</c:v>
                </c:pt>
                <c:pt idx="924">
                  <c:v>1.0964886469033064E-3</c:v>
                </c:pt>
                <c:pt idx="925">
                  <c:v>1.0964569631417495E-3</c:v>
                </c:pt>
                <c:pt idx="926">
                  <c:v>1.0962261958167162E-3</c:v>
                </c:pt>
                <c:pt idx="927">
                  <c:v>1.0959954284916829E-3</c:v>
                </c:pt>
                <c:pt idx="928">
                  <c:v>1.0956555924817532E-3</c:v>
                </c:pt>
                <c:pt idx="929">
                  <c:v>1.0946629104319897E-3</c:v>
                </c:pt>
                <c:pt idx="930">
                  <c:v>1.0925004635056797E-3</c:v>
                </c:pt>
                <c:pt idx="931">
                  <c:v>1.0903380165793698E-3</c:v>
                </c:pt>
                <c:pt idx="932">
                  <c:v>1.0889193363776905E-3</c:v>
                </c:pt>
                <c:pt idx="933">
                  <c:v>1.0884453332268387E-3</c:v>
                </c:pt>
                <c:pt idx="934">
                  <c:v>1.0878264553013971E-3</c:v>
                </c:pt>
                <c:pt idx="935">
                  <c:v>1.0872075773759558E-3</c:v>
                </c:pt>
                <c:pt idx="936">
                  <c:v>1.0867027941052685E-3</c:v>
                </c:pt>
                <c:pt idx="937">
                  <c:v>1.0861980108345811E-3</c:v>
                </c:pt>
                <c:pt idx="938">
                  <c:v>1.0857539067554729E-3</c:v>
                </c:pt>
                <c:pt idx="939">
                  <c:v>1.0856012854942362E-3</c:v>
                </c:pt>
                <c:pt idx="940">
                  <c:v>1.0845673212944258E-3</c:v>
                </c:pt>
                <c:pt idx="941">
                  <c:v>1.0836973878904374E-3</c:v>
                </c:pt>
                <c:pt idx="942">
                  <c:v>1.0812868483577372E-3</c:v>
                </c:pt>
                <c:pt idx="943">
                  <c:v>1.0798155571129307E-3</c:v>
                </c:pt>
                <c:pt idx="944">
                  <c:v>1.0772261779624132E-3</c:v>
                </c:pt>
                <c:pt idx="945">
                  <c:v>1.074386751367806E-3</c:v>
                </c:pt>
                <c:pt idx="946">
                  <c:v>1.0704027486257109E-3</c:v>
                </c:pt>
                <c:pt idx="947">
                  <c:v>1.0694810835297326E-3</c:v>
                </c:pt>
                <c:pt idx="948">
                  <c:v>1.0689090998326205E-3</c:v>
                </c:pt>
                <c:pt idx="949">
                  <c:v>1.068883630206725E-3</c:v>
                </c:pt>
                <c:pt idx="950">
                  <c:v>1.0683956088216608E-3</c:v>
                </c:pt>
                <c:pt idx="951">
                  <c:v>1.0673733962297161E-3</c:v>
                </c:pt>
                <c:pt idx="952">
                  <c:v>1.0671857905598615E-3</c:v>
                </c:pt>
                <c:pt idx="953">
                  <c:v>1.0665196422264885E-3</c:v>
                </c:pt>
                <c:pt idx="954">
                  <c:v>1.0657334283407066E-3</c:v>
                </c:pt>
                <c:pt idx="955">
                  <c:v>1.0646186609269222E-3</c:v>
                </c:pt>
                <c:pt idx="956">
                  <c:v>1.0641357165599749E-3</c:v>
                </c:pt>
                <c:pt idx="957">
                  <c:v>1.0636299838576891E-3</c:v>
                </c:pt>
                <c:pt idx="958">
                  <c:v>1.0633250015188932E-3</c:v>
                </c:pt>
                <c:pt idx="959">
                  <c:v>1.0628192688166072E-3</c:v>
                </c:pt>
                <c:pt idx="960">
                  <c:v>1.0618625586664415E-3</c:v>
                </c:pt>
                <c:pt idx="961">
                  <c:v>1.0609039741087641E-3</c:v>
                </c:pt>
                <c:pt idx="962">
                  <c:v>1.0599890109770111E-3</c:v>
                </c:pt>
                <c:pt idx="963">
                  <c:v>1.0593444346077658E-3</c:v>
                </c:pt>
                <c:pt idx="964">
                  <c:v>1.0583625254993367E-3</c:v>
                </c:pt>
                <c:pt idx="965">
                  <c:v>1.0573884682717777E-3</c:v>
                </c:pt>
                <c:pt idx="966">
                  <c:v>1.0563020151934039E-3</c:v>
                </c:pt>
                <c:pt idx="967">
                  <c:v>1.0547158602426904E-3</c:v>
                </c:pt>
                <c:pt idx="968">
                  <c:v>1.0533871045198197E-3</c:v>
                </c:pt>
                <c:pt idx="969">
                  <c:v>1.0518814668376317E-3</c:v>
                </c:pt>
                <c:pt idx="970">
                  <c:v>1.0494479299432563E-3</c:v>
                </c:pt>
                <c:pt idx="971">
                  <c:v>1.0472156956786486E-3</c:v>
                </c:pt>
                <c:pt idx="972">
                  <c:v>1.0462590398490699E-3</c:v>
                </c:pt>
                <c:pt idx="973">
                  <c:v>1.0451091954673071E-3</c:v>
                </c:pt>
                <c:pt idx="974">
                  <c:v>1.0450264283716688E-3</c:v>
                </c:pt>
                <c:pt idx="975">
                  <c:v>1.0444256032752421E-3</c:v>
                </c:pt>
                <c:pt idx="976">
                  <c:v>1.0432418331931157E-3</c:v>
                </c:pt>
                <c:pt idx="977">
                  <c:v>1.0413370207824025E-3</c:v>
                </c:pt>
                <c:pt idx="978">
                  <c:v>1.0412624758753446E-3</c:v>
                </c:pt>
                <c:pt idx="979">
                  <c:v>1.0405792750563764E-3</c:v>
                </c:pt>
                <c:pt idx="980">
                  <c:v>1.0398960742374077E-3</c:v>
                </c:pt>
                <c:pt idx="981">
                  <c:v>1.03771640383112E-3</c:v>
                </c:pt>
                <c:pt idx="982">
                  <c:v>1.0362169023489384E-3</c:v>
                </c:pt>
                <c:pt idx="983">
                  <c:v>1.0335522709407016E-3</c:v>
                </c:pt>
                <c:pt idx="984">
                  <c:v>1.0322244015434343E-3</c:v>
                </c:pt>
                <c:pt idx="985">
                  <c:v>1.0315856551437427E-3</c:v>
                </c:pt>
                <c:pt idx="986">
                  <c:v>1.0294838667430555E-3</c:v>
                </c:pt>
                <c:pt idx="987">
                  <c:v>1.0291902617586685E-3</c:v>
                </c:pt>
                <c:pt idx="988">
                  <c:v>1.0283189697591409E-3</c:v>
                </c:pt>
                <c:pt idx="989">
                  <c:v>1.0272240090017906E-3</c:v>
                </c:pt>
                <c:pt idx="990">
                  <c:v>1.0264393612339565E-3</c:v>
                </c:pt>
                <c:pt idx="991">
                  <c:v>1.0254818655364103E-3</c:v>
                </c:pt>
                <c:pt idx="992">
                  <c:v>1.024365461739378E-3</c:v>
                </c:pt>
                <c:pt idx="993">
                  <c:v>1.0231353424997322E-3</c:v>
                </c:pt>
                <c:pt idx="994">
                  <c:v>1.0207519592946887E-3</c:v>
                </c:pt>
                <c:pt idx="995">
                  <c:v>1.0184827018101057E-3</c:v>
                </c:pt>
                <c:pt idx="996">
                  <c:v>1.0164175941790022E-3</c:v>
                </c:pt>
                <c:pt idx="997">
                  <c:v>1.0146174237358069E-3</c:v>
                </c:pt>
                <c:pt idx="998">
                  <c:v>1.0129212533339369E-3</c:v>
                </c:pt>
                <c:pt idx="999">
                  <c:v>1.0120529266784617E-3</c:v>
                </c:pt>
                <c:pt idx="1000">
                  <c:v>1.0109814332801095E-3</c:v>
                </c:pt>
                <c:pt idx="1001">
                  <c:v>1.0099099398817569E-3</c:v>
                </c:pt>
                <c:pt idx="1002">
                  <c:v>1.0075715738436339E-3</c:v>
                </c:pt>
                <c:pt idx="1003">
                  <c:v>1.0052332078055112E-3</c:v>
                </c:pt>
                <c:pt idx="1004">
                  <c:v>1.0017985076655764E-3</c:v>
                </c:pt>
                <c:pt idx="1005">
                  <c:v>9.9836998831435964E-4</c:v>
                </c:pt>
                <c:pt idx="1006">
                  <c:v>9.9568423520151857E-4</c:v>
                </c:pt>
                <c:pt idx="1007">
                  <c:v>9.9385449501301253E-4</c:v>
                </c:pt>
                <c:pt idx="1008">
                  <c:v>9.9302037828042419E-4</c:v>
                </c:pt>
                <c:pt idx="1009">
                  <c:v>9.9160884933833615E-4</c:v>
                </c:pt>
                <c:pt idx="1010">
                  <c:v>9.9000120625306531E-4</c:v>
                </c:pt>
                <c:pt idx="1011">
                  <c:v>9.8913717800663847E-4</c:v>
                </c:pt>
                <c:pt idx="1012">
                  <c:v>9.8827314976021163E-4</c:v>
                </c:pt>
                <c:pt idx="1013">
                  <c:v>9.8606768068614176E-4</c:v>
                </c:pt>
                <c:pt idx="1014">
                  <c:v>9.8235239939390958E-4</c:v>
                </c:pt>
                <c:pt idx="1015">
                  <c:v>9.8230575488305271E-4</c:v>
                </c:pt>
                <c:pt idx="1016">
                  <c:v>9.8196391911468169E-4</c:v>
                </c:pt>
                <c:pt idx="1017">
                  <c:v>9.8015134230117055E-4</c:v>
                </c:pt>
                <c:pt idx="1018">
                  <c:v>9.7870732392628585E-4</c:v>
                </c:pt>
                <c:pt idx="1019">
                  <c:v>9.7581313686921493E-4</c:v>
                </c:pt>
                <c:pt idx="1020">
                  <c:v>9.7317910199343715E-4</c:v>
                </c:pt>
                <c:pt idx="1021">
                  <c:v>9.7273741688365238E-4</c:v>
                </c:pt>
                <c:pt idx="1022">
                  <c:v>9.7135289509670561E-4</c:v>
                </c:pt>
                <c:pt idx="1023">
                  <c:v>9.6999412793463691E-4</c:v>
                </c:pt>
                <c:pt idx="1024">
                  <c:v>9.6767779900276435E-4</c:v>
                </c:pt>
                <c:pt idx="1025">
                  <c:v>9.6531612663463499E-4</c:v>
                </c:pt>
                <c:pt idx="1026">
                  <c:v>9.6225663551672625E-4</c:v>
                </c:pt>
                <c:pt idx="1027">
                  <c:v>9.6033150416667003E-4</c:v>
                </c:pt>
                <c:pt idx="1028">
                  <c:v>9.5983329857245669E-4</c:v>
                </c:pt>
                <c:pt idx="1029">
                  <c:v>9.5938795467103821E-4</c:v>
                </c:pt>
                <c:pt idx="1030">
                  <c:v>9.5894261076961973E-4</c:v>
                </c:pt>
                <c:pt idx="1031">
                  <c:v>9.5756826273206072E-4</c:v>
                </c:pt>
                <c:pt idx="1032">
                  <c:v>9.561939146945016E-4</c:v>
                </c:pt>
                <c:pt idx="1033">
                  <c:v>9.545302715819532E-4</c:v>
                </c:pt>
                <c:pt idx="1034">
                  <c:v>9.5298375508936139E-4</c:v>
                </c:pt>
                <c:pt idx="1035">
                  <c:v>9.506177091187371E-4</c:v>
                </c:pt>
                <c:pt idx="1036">
                  <c:v>9.4898449935079145E-4</c:v>
                </c:pt>
                <c:pt idx="1037">
                  <c:v>9.4570715918712578E-4</c:v>
                </c:pt>
                <c:pt idx="1038">
                  <c:v>9.451884778890041E-4</c:v>
                </c:pt>
                <c:pt idx="1039">
                  <c:v>9.4427396443340285E-4</c:v>
                </c:pt>
                <c:pt idx="1040">
                  <c:v>9.4238708518253099E-4</c:v>
                </c:pt>
                <c:pt idx="1041">
                  <c:v>9.4092202389806448E-4</c:v>
                </c:pt>
                <c:pt idx="1042">
                  <c:v>9.3936393437613736E-4</c:v>
                </c:pt>
                <c:pt idx="1043">
                  <c:v>9.3780584485421035E-4</c:v>
                </c:pt>
                <c:pt idx="1044">
                  <c:v>9.3645746963494196E-4</c:v>
                </c:pt>
                <c:pt idx="1045">
                  <c:v>9.3472852555809077E-4</c:v>
                </c:pt>
                <c:pt idx="1046">
                  <c:v>9.3471695840428241E-4</c:v>
                </c:pt>
                <c:pt idx="1047">
                  <c:v>9.3342273626368538E-4</c:v>
                </c:pt>
                <c:pt idx="1048">
                  <c:v>9.3163930148013995E-4</c:v>
                </c:pt>
                <c:pt idx="1049">
                  <c:v>9.2892866664384666E-4</c:v>
                </c:pt>
                <c:pt idx="1050">
                  <c:v>9.2689284099539031E-4</c:v>
                </c:pt>
                <c:pt idx="1051">
                  <c:v>9.2684680115224963E-4</c:v>
                </c:pt>
                <c:pt idx="1052">
                  <c:v>9.2401389042740141E-4</c:v>
                </c:pt>
                <c:pt idx="1053">
                  <c:v>9.2143746726938865E-4</c:v>
                </c:pt>
                <c:pt idx="1054">
                  <c:v>9.1855870890861842E-4</c:v>
                </c:pt>
                <c:pt idx="1055">
                  <c:v>9.1846202580909302E-4</c:v>
                </c:pt>
                <c:pt idx="1056">
                  <c:v>9.1827857550278607E-4</c:v>
                </c:pt>
                <c:pt idx="1057">
                  <c:v>9.169162999402515E-4</c:v>
                </c:pt>
                <c:pt idx="1058">
                  <c:v>9.155540243777166E-4</c:v>
                </c:pt>
                <c:pt idx="1059">
                  <c:v>9.1428263531284919E-4</c:v>
                </c:pt>
                <c:pt idx="1060">
                  <c:v>9.1313969695210409E-4</c:v>
                </c:pt>
                <c:pt idx="1061">
                  <c:v>9.1206374734280414E-4</c:v>
                </c:pt>
                <c:pt idx="1062">
                  <c:v>9.110172266902142E-4</c:v>
                </c:pt>
                <c:pt idx="1063">
                  <c:v>9.0997070603762427E-4</c:v>
                </c:pt>
                <c:pt idx="1064">
                  <c:v>9.0740290688689552E-4</c:v>
                </c:pt>
                <c:pt idx="1065">
                  <c:v>9.0566776841956981E-4</c:v>
                </c:pt>
                <c:pt idx="1066">
                  <c:v>9.0489497252311472E-4</c:v>
                </c:pt>
                <c:pt idx="1067">
                  <c:v>9.0412217662665963E-4</c:v>
                </c:pt>
                <c:pt idx="1068">
                  <c:v>9.0229471298063709E-4</c:v>
                </c:pt>
                <c:pt idx="1069">
                  <c:v>9.002954681645558E-4</c:v>
                </c:pt>
                <c:pt idx="1070">
                  <c:v>8.9867578780403092E-4</c:v>
                </c:pt>
                <c:pt idx="1071">
                  <c:v>8.9571966966692392E-4</c:v>
                </c:pt>
                <c:pt idx="1072">
                  <c:v>8.9370268986114522E-4</c:v>
                </c:pt>
                <c:pt idx="1073">
                  <c:v>8.9293886918912575E-4</c:v>
                </c:pt>
                <c:pt idx="1074">
                  <c:v>8.9176600323638642E-4</c:v>
                </c:pt>
                <c:pt idx="1075">
                  <c:v>8.9059313728364709E-4</c:v>
                </c:pt>
                <c:pt idx="1076">
                  <c:v>8.8995340075837719E-4</c:v>
                </c:pt>
                <c:pt idx="1077">
                  <c:v>8.8977637562115831E-4</c:v>
                </c:pt>
                <c:pt idx="1078">
                  <c:v>8.8780888937329151E-4</c:v>
                </c:pt>
                <c:pt idx="1079">
                  <c:v>8.8638300544188037E-4</c:v>
                </c:pt>
                <c:pt idx="1080">
                  <c:v>8.8513347167891519E-4</c:v>
                </c:pt>
                <c:pt idx="1081">
                  <c:v>8.8388393791595022E-4</c:v>
                </c:pt>
                <c:pt idx="1082">
                  <c:v>8.8279619429247136E-4</c:v>
                </c:pt>
                <c:pt idx="1083">
                  <c:v>8.8170845066899272E-4</c:v>
                </c:pt>
                <c:pt idx="1084">
                  <c:v>8.7996102221434361E-4</c:v>
                </c:pt>
                <c:pt idx="1085">
                  <c:v>8.7821201482830293E-4</c:v>
                </c:pt>
                <c:pt idx="1086">
                  <c:v>8.7685919894151042E-4</c:v>
                </c:pt>
                <c:pt idx="1087">
                  <c:v>8.7583281118421604E-4</c:v>
                </c:pt>
                <c:pt idx="1088">
                  <c:v>8.7480642342692167E-4</c:v>
                </c:pt>
                <c:pt idx="1089">
                  <c:v>8.7324289507753692E-4</c:v>
                </c:pt>
                <c:pt idx="1090">
                  <c:v>8.72545016833108E-4</c:v>
                </c:pt>
                <c:pt idx="1091">
                  <c:v>8.710248545325082E-4</c:v>
                </c:pt>
                <c:pt idx="1092">
                  <c:v>8.6916921540219102E-4</c:v>
                </c:pt>
                <c:pt idx="1093">
                  <c:v>8.6731357627187363E-4</c:v>
                </c:pt>
                <c:pt idx="1094">
                  <c:v>8.661235843246941E-4</c:v>
                </c:pt>
                <c:pt idx="1095">
                  <c:v>8.6539685169104196E-4</c:v>
                </c:pt>
                <c:pt idx="1096">
                  <c:v>8.6467011905739025E-4</c:v>
                </c:pt>
                <c:pt idx="1097">
                  <c:v>8.6345492373144002E-4</c:v>
                </c:pt>
                <c:pt idx="1098">
                  <c:v>8.6223632966156037E-4</c:v>
                </c:pt>
                <c:pt idx="1099">
                  <c:v>8.6081986522379449E-4</c:v>
                </c:pt>
                <c:pt idx="1100">
                  <c:v>8.5901803896116385E-4</c:v>
                </c:pt>
                <c:pt idx="1101">
                  <c:v>8.5721621269853321E-4</c:v>
                </c:pt>
                <c:pt idx="1102">
                  <c:v>8.5590189884830932E-4</c:v>
                </c:pt>
                <c:pt idx="1103">
                  <c:v>8.5376095009212115E-4</c:v>
                </c:pt>
                <c:pt idx="1104">
                  <c:v>8.5164413660688545E-4</c:v>
                </c:pt>
                <c:pt idx="1105">
                  <c:v>8.5146252735146337E-4</c:v>
                </c:pt>
                <c:pt idx="1106">
                  <c:v>8.4938547464046628E-4</c:v>
                </c:pt>
                <c:pt idx="1107">
                  <c:v>8.4730842192946929E-4</c:v>
                </c:pt>
                <c:pt idx="1108">
                  <c:v>8.4521077571756418E-4</c:v>
                </c:pt>
                <c:pt idx="1109">
                  <c:v>8.4207437403655396E-4</c:v>
                </c:pt>
                <c:pt idx="1110">
                  <c:v>8.3893797235554362E-4</c:v>
                </c:pt>
                <c:pt idx="1111">
                  <c:v>8.3718551007526225E-4</c:v>
                </c:pt>
                <c:pt idx="1112">
                  <c:v>8.3543304779498076E-4</c:v>
                </c:pt>
                <c:pt idx="1113">
                  <c:v>8.3500725571546478E-4</c:v>
                </c:pt>
                <c:pt idx="1114">
                  <c:v>8.3461914032574103E-4</c:v>
                </c:pt>
                <c:pt idx="1115">
                  <c:v>8.3356043035444946E-4</c:v>
                </c:pt>
                <c:pt idx="1116">
                  <c:v>8.3272001089190468E-4</c:v>
                </c:pt>
                <c:pt idx="1117">
                  <c:v>8.3158091097899054E-4</c:v>
                </c:pt>
                <c:pt idx="1118">
                  <c:v>8.2933949726560023E-4</c:v>
                </c:pt>
                <c:pt idx="1119">
                  <c:v>8.2766121317165973E-4</c:v>
                </c:pt>
                <c:pt idx="1120">
                  <c:v>8.2685403627370672E-4</c:v>
                </c:pt>
                <c:pt idx="1121">
                  <c:v>8.2674815573451738E-4</c:v>
                </c:pt>
                <c:pt idx="1122">
                  <c:v>8.2550598587494389E-4</c:v>
                </c:pt>
                <c:pt idx="1123">
                  <c:v>8.246869415655647E-4</c:v>
                </c:pt>
                <c:pt idx="1124">
                  <c:v>8.2399682384669672E-4</c:v>
                </c:pt>
                <c:pt idx="1125">
                  <c:v>8.2234710878180005E-4</c:v>
                </c:pt>
                <c:pt idx="1126">
                  <c:v>8.2224647028219492E-4</c:v>
                </c:pt>
                <c:pt idx="1127">
                  <c:v>8.2084068464901498E-4</c:v>
                </c:pt>
                <c:pt idx="1128">
                  <c:v>8.1943381630881584E-4</c:v>
                </c:pt>
                <c:pt idx="1129">
                  <c:v>8.1735740640304685E-4</c:v>
                </c:pt>
                <c:pt idx="1130">
                  <c:v>8.1527390042487424E-4</c:v>
                </c:pt>
                <c:pt idx="1131">
                  <c:v>8.1302898967257017E-4</c:v>
                </c:pt>
                <c:pt idx="1132">
                  <c:v>8.1114509359593286E-4</c:v>
                </c:pt>
                <c:pt idx="1133">
                  <c:v>8.0916960389785424E-4</c:v>
                </c:pt>
                <c:pt idx="1134">
                  <c:v>8.0762487773330071E-4</c:v>
                </c:pt>
                <c:pt idx="1135">
                  <c:v>8.0456858648937093E-4</c:v>
                </c:pt>
                <c:pt idx="1136">
                  <c:v>8.0440098344367191E-4</c:v>
                </c:pt>
                <c:pt idx="1137">
                  <c:v>8.0413391123028964E-4</c:v>
                </c:pt>
                <c:pt idx="1138">
                  <c:v>8.0314388556050479E-4</c:v>
                </c:pt>
                <c:pt idx="1139">
                  <c:v>8.0279555526454585E-4</c:v>
                </c:pt>
                <c:pt idx="1140">
                  <c:v>8.0180983141770357E-4</c:v>
                </c:pt>
                <c:pt idx="1141">
                  <c:v>7.9990453654334983E-4</c:v>
                </c:pt>
                <c:pt idx="1142">
                  <c:v>7.9795110170596221E-4</c:v>
                </c:pt>
                <c:pt idx="1143">
                  <c:v>7.9504063606615309E-4</c:v>
                </c:pt>
                <c:pt idx="1144">
                  <c:v>7.9215029830941768E-4</c:v>
                </c:pt>
                <c:pt idx="1145">
                  <c:v>7.9102906033229033E-4</c:v>
                </c:pt>
                <c:pt idx="1146">
                  <c:v>7.8975311982243379E-4</c:v>
                </c:pt>
                <c:pt idx="1147">
                  <c:v>7.8847717931257726E-4</c:v>
                </c:pt>
                <c:pt idx="1148">
                  <c:v>7.8801770730282006E-4</c:v>
                </c:pt>
                <c:pt idx="1149">
                  <c:v>7.8549582409245518E-4</c:v>
                </c:pt>
                <c:pt idx="1150">
                  <c:v>7.8296237845012411E-4</c:v>
                </c:pt>
                <c:pt idx="1151">
                  <c:v>7.8184032805887283E-4</c:v>
                </c:pt>
                <c:pt idx="1152">
                  <c:v>7.8072388096478093E-4</c:v>
                </c:pt>
                <c:pt idx="1153">
                  <c:v>7.7869488946858388E-4</c:v>
                </c:pt>
                <c:pt idx="1154">
                  <c:v>7.7731940266550473E-4</c:v>
                </c:pt>
                <c:pt idx="1155">
                  <c:v>7.7578032016706799E-4</c:v>
                </c:pt>
                <c:pt idx="1156">
                  <c:v>7.7435851787636034E-4</c:v>
                </c:pt>
                <c:pt idx="1157">
                  <c:v>7.7319653794518512E-4</c:v>
                </c:pt>
                <c:pt idx="1158">
                  <c:v>7.720357697942403E-4</c:v>
                </c:pt>
                <c:pt idx="1159">
                  <c:v>7.7055421039780401E-4</c:v>
                </c:pt>
                <c:pt idx="1160">
                  <c:v>7.6961098168972268E-4</c:v>
                </c:pt>
                <c:pt idx="1161">
                  <c:v>7.6907884278745232E-4</c:v>
                </c:pt>
                <c:pt idx="1162">
                  <c:v>7.6641952811282318E-4</c:v>
                </c:pt>
                <c:pt idx="1163">
                  <c:v>7.6377719692733988E-4</c:v>
                </c:pt>
                <c:pt idx="1164">
                  <c:v>7.6069796868434732E-4</c:v>
                </c:pt>
                <c:pt idx="1165">
                  <c:v>7.5734653082801988E-4</c:v>
                </c:pt>
                <c:pt idx="1166">
                  <c:v>7.5440513284905368E-4</c:v>
                </c:pt>
                <c:pt idx="1167">
                  <c:v>7.5147544640656952E-4</c:v>
                </c:pt>
                <c:pt idx="1168">
                  <c:v>7.4797749724290162E-4</c:v>
                </c:pt>
                <c:pt idx="1169">
                  <c:v>7.4449718857523442E-4</c:v>
                </c:pt>
                <c:pt idx="1170">
                  <c:v>7.4253119953784214E-4</c:v>
                </c:pt>
                <c:pt idx="1171">
                  <c:v>7.3994858683981734E-4</c:v>
                </c:pt>
                <c:pt idx="1172">
                  <c:v>7.3712709993482297E-4</c:v>
                </c:pt>
                <c:pt idx="1173">
                  <c:v>7.3520454300677739E-4</c:v>
                </c:pt>
                <c:pt idx="1174">
                  <c:v>7.3453602135287828E-4</c:v>
                </c:pt>
                <c:pt idx="1175">
                  <c:v>7.3218750612587583E-4</c:v>
                </c:pt>
                <c:pt idx="1176">
                  <c:v>7.298389908988736E-4</c:v>
                </c:pt>
                <c:pt idx="1177">
                  <c:v>7.2907930212147735E-4</c:v>
                </c:pt>
                <c:pt idx="1178">
                  <c:v>7.2715084730405144E-4</c:v>
                </c:pt>
                <c:pt idx="1179">
                  <c:v>7.2657153349067229E-4</c:v>
                </c:pt>
                <c:pt idx="1180">
                  <c:v>7.2585399858617592E-4</c:v>
                </c:pt>
                <c:pt idx="1181">
                  <c:v>7.257805695602749E-4</c:v>
                </c:pt>
                <c:pt idx="1182">
                  <c:v>7.2573654442070258E-4</c:v>
                </c:pt>
                <c:pt idx="1183">
                  <c:v>7.2567877395173289E-4</c:v>
                </c:pt>
                <c:pt idx="1184">
                  <c:v>7.2342509704209428E-4</c:v>
                </c:pt>
                <c:pt idx="1185">
                  <c:v>7.2219078992657179E-4</c:v>
                </c:pt>
                <c:pt idx="1186">
                  <c:v>7.211360140429474E-4</c:v>
                </c:pt>
                <c:pt idx="1187">
                  <c:v>7.2042737939358615E-4</c:v>
                </c:pt>
                <c:pt idx="1188">
                  <c:v>7.1938458233785296E-4</c:v>
                </c:pt>
                <c:pt idx="1189">
                  <c:v>7.1832950918558419E-4</c:v>
                </c:pt>
                <c:pt idx="1190">
                  <c:v>7.1686292053838637E-4</c:v>
                </c:pt>
                <c:pt idx="1191">
                  <c:v>7.1524299589215406E-4</c:v>
                </c:pt>
                <c:pt idx="1192">
                  <c:v>7.1387590083489636E-4</c:v>
                </c:pt>
                <c:pt idx="1193">
                  <c:v>7.1352406799736392E-4</c:v>
                </c:pt>
                <c:pt idx="1194">
                  <c:v>7.1236769639796153E-4</c:v>
                </c:pt>
                <c:pt idx="1195">
                  <c:v>7.1170786568060728E-4</c:v>
                </c:pt>
                <c:pt idx="1196">
                  <c:v>7.1012046402502452E-4</c:v>
                </c:pt>
                <c:pt idx="1197">
                  <c:v>7.0853306236944155E-4</c:v>
                </c:pt>
                <c:pt idx="1198">
                  <c:v>7.0691359530872656E-4</c:v>
                </c:pt>
                <c:pt idx="1199">
                  <c:v>7.0534799388539352E-4</c:v>
                </c:pt>
                <c:pt idx="1200">
                  <c:v>7.0346829606618053E-4</c:v>
                </c:pt>
                <c:pt idx="1201">
                  <c:v>7.0171515086705691E-4</c:v>
                </c:pt>
                <c:pt idx="1202">
                  <c:v>7.0023961383031499E-4</c:v>
                </c:pt>
                <c:pt idx="1203">
                  <c:v>6.9896139534796921E-4</c:v>
                </c:pt>
                <c:pt idx="1204">
                  <c:v>6.9768437213555887E-4</c:v>
                </c:pt>
                <c:pt idx="1205">
                  <c:v>6.9630297916412607E-4</c:v>
                </c:pt>
                <c:pt idx="1206">
                  <c:v>6.9466704243753476E-4</c:v>
                </c:pt>
                <c:pt idx="1207">
                  <c:v>6.9304455740096976E-4</c:v>
                </c:pt>
                <c:pt idx="1208">
                  <c:v>6.9140661030741711E-4</c:v>
                </c:pt>
                <c:pt idx="1209">
                  <c:v>6.9125178175766017E-4</c:v>
                </c:pt>
                <c:pt idx="1210">
                  <c:v>6.8965528466321104E-4</c:v>
                </c:pt>
                <c:pt idx="1211">
                  <c:v>6.8873261198141005E-4</c:v>
                </c:pt>
                <c:pt idx="1212">
                  <c:v>6.8780993929960896E-4</c:v>
                </c:pt>
                <c:pt idx="1213">
                  <c:v>6.8680344392367803E-4</c:v>
                </c:pt>
                <c:pt idx="1214">
                  <c:v>6.8580580266694002E-4</c:v>
                </c:pt>
                <c:pt idx="1215">
                  <c:v>6.8530706813676784E-4</c:v>
                </c:pt>
                <c:pt idx="1216">
                  <c:v>6.8375910955038529E-4</c:v>
                </c:pt>
                <c:pt idx="1217">
                  <c:v>6.8221115096400275E-4</c:v>
                </c:pt>
                <c:pt idx="1218">
                  <c:v>6.8065265227992258E-4</c:v>
                </c:pt>
                <c:pt idx="1219">
                  <c:v>6.7919254746077779E-4</c:v>
                </c:pt>
                <c:pt idx="1220">
                  <c:v>6.7803775362560283E-4</c:v>
                </c:pt>
                <c:pt idx="1221">
                  <c:v>6.7688311084515616E-4</c:v>
                </c:pt>
                <c:pt idx="1222">
                  <c:v>6.7571477167262251E-4</c:v>
                </c:pt>
                <c:pt idx="1223">
                  <c:v>6.7359064434464031E-4</c:v>
                </c:pt>
                <c:pt idx="1224">
                  <c:v>6.7162221912030022E-4</c:v>
                </c:pt>
                <c:pt idx="1225">
                  <c:v>6.7140528515021347E-4</c:v>
                </c:pt>
                <c:pt idx="1226">
                  <c:v>6.7054269594862446E-4</c:v>
                </c:pt>
                <c:pt idx="1227">
                  <c:v>6.6968631296672216E-4</c:v>
                </c:pt>
                <c:pt idx="1228">
                  <c:v>6.6783712112438614E-4</c:v>
                </c:pt>
                <c:pt idx="1229">
                  <c:v>6.6567556662941712E-4</c:v>
                </c:pt>
                <c:pt idx="1230">
                  <c:v>6.6351401213444799E-4</c:v>
                </c:pt>
                <c:pt idx="1231">
                  <c:v>6.6174240556765378E-4</c:v>
                </c:pt>
                <c:pt idx="1232">
                  <c:v>6.6115512564015949E-4</c:v>
                </c:pt>
                <c:pt idx="1233">
                  <c:v>6.6084503299320872E-4</c:v>
                </c:pt>
                <c:pt idx="1234">
                  <c:v>6.6018561851167719E-4</c:v>
                </c:pt>
                <c:pt idx="1235">
                  <c:v>6.5958437321890538E-4</c:v>
                </c:pt>
                <c:pt idx="1236">
                  <c:v>6.5898312792613358E-4</c:v>
                </c:pt>
                <c:pt idx="1237">
                  <c:v>6.5755380021588819E-4</c:v>
                </c:pt>
                <c:pt idx="1238">
                  <c:v>6.5590394265155729E-4</c:v>
                </c:pt>
                <c:pt idx="1239">
                  <c:v>6.5580727869713916E-4</c:v>
                </c:pt>
                <c:pt idx="1240">
                  <c:v>6.5501934989722638E-4</c:v>
                </c:pt>
                <c:pt idx="1241">
                  <c:v>6.5423142109731361E-4</c:v>
                </c:pt>
                <c:pt idx="1242">
                  <c:v>6.5344885794497618E-4</c:v>
                </c:pt>
                <c:pt idx="1243">
                  <c:v>6.528830592103025E-4</c:v>
                </c:pt>
                <c:pt idx="1244">
                  <c:v>6.5281079594286422E-4</c:v>
                </c:pt>
                <c:pt idx="1245">
                  <c:v>6.5206410890565473E-4</c:v>
                </c:pt>
                <c:pt idx="1246">
                  <c:v>6.5112936306570431E-4</c:v>
                </c:pt>
                <c:pt idx="1247">
                  <c:v>6.5059694858441732E-4</c:v>
                </c:pt>
                <c:pt idx="1248">
                  <c:v>6.4950402724363082E-4</c:v>
                </c:pt>
                <c:pt idx="1249">
                  <c:v>6.482253282961175E-4</c:v>
                </c:pt>
                <c:pt idx="1250">
                  <c:v>6.4694662934860418E-4</c:v>
                </c:pt>
                <c:pt idx="1251">
                  <c:v>6.4488346947000493E-4</c:v>
                </c:pt>
                <c:pt idx="1252">
                  <c:v>6.427685634826974E-4</c:v>
                </c:pt>
                <c:pt idx="1253">
                  <c:v>6.4028160668900343E-4</c:v>
                </c:pt>
                <c:pt idx="1254">
                  <c:v>6.3784636755411894E-4</c:v>
                </c:pt>
                <c:pt idx="1255">
                  <c:v>6.3494014696969061E-4</c:v>
                </c:pt>
                <c:pt idx="1256">
                  <c:v>6.332308247549729E-4</c:v>
                </c:pt>
                <c:pt idx="1257">
                  <c:v>6.3316790464456793E-4</c:v>
                </c:pt>
                <c:pt idx="1258">
                  <c:v>6.3295576660951994E-4</c:v>
                </c:pt>
                <c:pt idx="1259">
                  <c:v>6.3284495069130869E-4</c:v>
                </c:pt>
                <c:pt idx="1260">
                  <c:v>6.3247301833374971E-4</c:v>
                </c:pt>
                <c:pt idx="1261">
                  <c:v>6.3204167703916861E-4</c:v>
                </c:pt>
                <c:pt idx="1262">
                  <c:v>6.3134256153054387E-4</c:v>
                </c:pt>
                <c:pt idx="1263">
                  <c:v>6.304860285981824E-4</c:v>
                </c:pt>
                <c:pt idx="1264">
                  <c:v>6.2965690086948744E-4</c:v>
                </c:pt>
                <c:pt idx="1265">
                  <c:v>6.2882859448198426E-4</c:v>
                </c:pt>
                <c:pt idx="1266">
                  <c:v>6.2741691406581566E-4</c:v>
                </c:pt>
                <c:pt idx="1267">
                  <c:v>6.274013890374304E-4</c:v>
                </c:pt>
                <c:pt idx="1268">
                  <c:v>6.2609261791135259E-4</c:v>
                </c:pt>
                <c:pt idx="1269">
                  <c:v>6.2478065252846509E-4</c:v>
                </c:pt>
                <c:pt idx="1270">
                  <c:v>6.2346605476361415E-4</c:v>
                </c:pt>
                <c:pt idx="1271">
                  <c:v>6.2210745765322055E-4</c:v>
                </c:pt>
                <c:pt idx="1272">
                  <c:v>6.2196340851481736E-4</c:v>
                </c:pt>
                <c:pt idx="1273">
                  <c:v>6.2093057582086788E-4</c:v>
                </c:pt>
                <c:pt idx="1274">
                  <c:v>6.1994487038971135E-4</c:v>
                </c:pt>
                <c:pt idx="1275">
                  <c:v>6.1937131863683845E-4</c:v>
                </c:pt>
                <c:pt idx="1276">
                  <c:v>6.1822788669716031E-4</c:v>
                </c:pt>
                <c:pt idx="1277">
                  <c:v>6.1711038522193479E-4</c:v>
                </c:pt>
                <c:pt idx="1278">
                  <c:v>6.170885243103483E-4</c:v>
                </c:pt>
                <c:pt idx="1279">
                  <c:v>6.1703233259916869E-4</c:v>
                </c:pt>
                <c:pt idx="1280">
                  <c:v>6.1692510316646294E-4</c:v>
                </c:pt>
                <c:pt idx="1281">
                  <c:v>6.1689471306021764E-4</c:v>
                </c:pt>
                <c:pt idx="1282">
                  <c:v>6.1657862366021516E-4</c:v>
                </c:pt>
                <c:pt idx="1283">
                  <c:v>6.1606297679366571E-4</c:v>
                </c:pt>
                <c:pt idx="1284">
                  <c:v>6.155456002355324E-4</c:v>
                </c:pt>
                <c:pt idx="1285">
                  <c:v>6.1456171960190065E-4</c:v>
                </c:pt>
                <c:pt idx="1286">
                  <c:v>6.1363358954580208E-4</c:v>
                </c:pt>
                <c:pt idx="1287">
                  <c:v>6.1320086924592507E-4</c:v>
                </c:pt>
                <c:pt idx="1288">
                  <c:v>6.1164194567200924E-4</c:v>
                </c:pt>
                <c:pt idx="1289">
                  <c:v>6.1077744338631579E-4</c:v>
                </c:pt>
                <c:pt idx="1290">
                  <c:v>6.101211244786298E-4</c:v>
                </c:pt>
                <c:pt idx="1291">
                  <c:v>6.0917871493681704E-4</c:v>
                </c:pt>
                <c:pt idx="1292">
                  <c:v>6.0794318436285008E-4</c:v>
                </c:pt>
                <c:pt idx="1293">
                  <c:v>6.0720440498768062E-4</c:v>
                </c:pt>
                <c:pt idx="1294">
                  <c:v>6.0546987129138786E-4</c:v>
                </c:pt>
                <c:pt idx="1295">
                  <c:v>6.0400761336250547E-4</c:v>
                </c:pt>
                <c:pt idx="1296">
                  <c:v>6.0389019946807557E-4</c:v>
                </c:pt>
                <c:pt idx="1297">
                  <c:v>6.0208860152274012E-4</c:v>
                </c:pt>
                <c:pt idx="1298">
                  <c:v>6.0079291140484206E-4</c:v>
                </c:pt>
                <c:pt idx="1299">
                  <c:v>6.0001609504231547E-4</c:v>
                </c:pt>
                <c:pt idx="1300">
                  <c:v>5.9927375072071985E-4</c:v>
                </c:pt>
                <c:pt idx="1301">
                  <c:v>5.9887817358028953E-4</c:v>
                </c:pt>
                <c:pt idx="1302">
                  <c:v>5.9875285386991697E-4</c:v>
                </c:pt>
                <c:pt idx="1303">
                  <c:v>5.9870050213157338E-4</c:v>
                </c:pt>
                <c:pt idx="1304">
                  <c:v>5.9843267758645936E-4</c:v>
                </c:pt>
                <c:pt idx="1305">
                  <c:v>5.9836432362212529E-4</c:v>
                </c:pt>
                <c:pt idx="1306">
                  <c:v>5.9801970516793986E-4</c:v>
                </c:pt>
                <c:pt idx="1307">
                  <c:v>5.9766308933050427E-4</c:v>
                </c:pt>
                <c:pt idx="1308">
                  <c:v>5.9713015137371616E-4</c:v>
                </c:pt>
                <c:pt idx="1309">
                  <c:v>5.9659021178889429E-4</c:v>
                </c:pt>
                <c:pt idx="1310">
                  <c:v>5.9610537831074133E-4</c:v>
                </c:pt>
                <c:pt idx="1311">
                  <c:v>5.9548546043105611E-4</c:v>
                </c:pt>
                <c:pt idx="1312">
                  <c:v>5.9479495654739375E-4</c:v>
                </c:pt>
                <c:pt idx="1313">
                  <c:v>5.9431184809843863E-4</c:v>
                </c:pt>
                <c:pt idx="1314">
                  <c:v>5.9384613624951501E-4</c:v>
                </c:pt>
                <c:pt idx="1315">
                  <c:v>5.9323956547294577E-4</c:v>
                </c:pt>
                <c:pt idx="1316">
                  <c:v>5.9283634484093013E-4</c:v>
                </c:pt>
                <c:pt idx="1317">
                  <c:v>5.9218423505921487E-4</c:v>
                </c:pt>
                <c:pt idx="1318">
                  <c:v>5.9165473534213207E-4</c:v>
                </c:pt>
                <c:pt idx="1319">
                  <c:v>5.9116917002666853E-4</c:v>
                </c:pt>
                <c:pt idx="1320">
                  <c:v>5.9095428838345761E-4</c:v>
                </c:pt>
                <c:pt idx="1321">
                  <c:v>5.9078771299181593E-4</c:v>
                </c:pt>
                <c:pt idx="1322">
                  <c:v>5.9064086404348002E-4</c:v>
                </c:pt>
                <c:pt idx="1323">
                  <c:v>5.9049401509514399E-4</c:v>
                </c:pt>
                <c:pt idx="1324">
                  <c:v>5.8994430266957659E-4</c:v>
                </c:pt>
                <c:pt idx="1325">
                  <c:v>5.8950427343464193E-4</c:v>
                </c:pt>
                <c:pt idx="1326">
                  <c:v>5.8918703657729644E-4</c:v>
                </c:pt>
                <c:pt idx="1327">
                  <c:v>5.8886979971995096E-4</c:v>
                </c:pt>
                <c:pt idx="1328">
                  <c:v>5.8871054591452408E-4</c:v>
                </c:pt>
                <c:pt idx="1329">
                  <c:v>5.8819269802331121E-4</c:v>
                </c:pt>
                <c:pt idx="1330">
                  <c:v>5.878810614333422E-4</c:v>
                </c:pt>
                <c:pt idx="1331">
                  <c:v>5.8759004513555093E-4</c:v>
                </c:pt>
                <c:pt idx="1332">
                  <c:v>5.872784085455818E-4</c:v>
                </c:pt>
                <c:pt idx="1333">
                  <c:v>5.8677862666243346E-4</c:v>
                </c:pt>
                <c:pt idx="1334">
                  <c:v>5.8632795569862222E-4</c:v>
                </c:pt>
                <c:pt idx="1335">
                  <c:v>5.8580621924965166E-4</c:v>
                </c:pt>
                <c:pt idx="1336">
                  <c:v>5.8504488568871936E-4</c:v>
                </c:pt>
                <c:pt idx="1337">
                  <c:v>5.8436389365991025E-4</c:v>
                </c:pt>
                <c:pt idx="1338">
                  <c:v>5.8371004496546254E-4</c:v>
                </c:pt>
                <c:pt idx="1339">
                  <c:v>5.8300118864934461E-4</c:v>
                </c:pt>
                <c:pt idx="1340">
                  <c:v>5.8288411145340888E-4</c:v>
                </c:pt>
                <c:pt idx="1341">
                  <c:v>5.8193019968137824E-4</c:v>
                </c:pt>
                <c:pt idx="1342">
                  <c:v>5.8155060199742512E-4</c:v>
                </c:pt>
                <c:pt idx="1343">
                  <c:v>5.8119474719126084E-4</c:v>
                </c:pt>
                <c:pt idx="1344">
                  <c:v>5.8118085067492139E-4</c:v>
                </c:pt>
                <c:pt idx="1345">
                  <c:v>5.8074755324416375E-4</c:v>
                </c:pt>
                <c:pt idx="1346">
                  <c:v>5.7978890474769443E-4</c:v>
                </c:pt>
                <c:pt idx="1347">
                  <c:v>5.7965569639019734E-4</c:v>
                </c:pt>
                <c:pt idx="1348">
                  <c:v>5.7933429355926927E-4</c:v>
                </c:pt>
                <c:pt idx="1349">
                  <c:v>5.7901289072834108E-4</c:v>
                </c:pt>
                <c:pt idx="1350">
                  <c:v>5.7867643604857623E-4</c:v>
                </c:pt>
                <c:pt idx="1351">
                  <c:v>5.7846377854783772E-4</c:v>
                </c:pt>
                <c:pt idx="1352">
                  <c:v>5.7841783220913886E-4</c:v>
                </c:pt>
                <c:pt idx="1353">
                  <c:v>5.7808983519236888E-4</c:v>
                </c:pt>
                <c:pt idx="1354">
                  <c:v>5.7780653706968076E-4</c:v>
                </c:pt>
                <c:pt idx="1355">
                  <c:v>5.7717999717055851E-4</c:v>
                </c:pt>
                <c:pt idx="1356">
                  <c:v>5.7716280134899225E-4</c:v>
                </c:pt>
                <c:pt idx="1357">
                  <c:v>5.7704909483324732E-4</c:v>
                </c:pt>
                <c:pt idx="1358">
                  <c:v>5.7699600388224389E-4</c:v>
                </c:pt>
                <c:pt idx="1359">
                  <c:v>5.7679031155057666E-4</c:v>
                </c:pt>
                <c:pt idx="1360">
                  <c:v>5.7647240994313116E-4</c:v>
                </c:pt>
                <c:pt idx="1361">
                  <c:v>5.7627715865767254E-4</c:v>
                </c:pt>
                <c:pt idx="1362">
                  <c:v>5.7583601726012902E-4</c:v>
                </c:pt>
                <c:pt idx="1363">
                  <c:v>5.7553273092060553E-4</c:v>
                </c:pt>
                <c:pt idx="1364">
                  <c:v>5.7493955935966287E-4</c:v>
                </c:pt>
                <c:pt idx="1365">
                  <c:v>5.743463877987201E-4</c:v>
                </c:pt>
                <c:pt idx="1366">
                  <c:v>5.7366567165967959E-4</c:v>
                </c:pt>
                <c:pt idx="1367">
                  <c:v>5.7323123001191056E-4</c:v>
                </c:pt>
                <c:pt idx="1368">
                  <c:v>5.7297644009553293E-4</c:v>
                </c:pt>
                <c:pt idx="1369">
                  <c:v>5.7268416889457493E-4</c:v>
                </c:pt>
                <c:pt idx="1370">
                  <c:v>5.7203886051274361E-4</c:v>
                </c:pt>
                <c:pt idx="1371">
                  <c:v>5.7186792838036357E-4</c:v>
                </c:pt>
                <c:pt idx="1372">
                  <c:v>5.7183384155309479E-4</c:v>
                </c:pt>
                <c:pt idx="1373">
                  <c:v>5.7173437679954487E-4</c:v>
                </c:pt>
                <c:pt idx="1374">
                  <c:v>5.7152113324139987E-4</c:v>
                </c:pt>
                <c:pt idx="1375">
                  <c:v>5.7127798667708685E-4</c:v>
                </c:pt>
                <c:pt idx="1376">
                  <c:v>5.7103484011277383E-4</c:v>
                </c:pt>
                <c:pt idx="1377">
                  <c:v>5.7074411583329086E-4</c:v>
                </c:pt>
                <c:pt idx="1378">
                  <c:v>5.6991614127861268E-4</c:v>
                </c:pt>
                <c:pt idx="1379">
                  <c:v>5.6904565768475313E-4</c:v>
                </c:pt>
                <c:pt idx="1380">
                  <c:v>5.6781307580928454E-4</c:v>
                </c:pt>
                <c:pt idx="1381">
                  <c:v>5.6715782149506879E-4</c:v>
                </c:pt>
                <c:pt idx="1382">
                  <c:v>5.6653135304008436E-4</c:v>
                </c:pt>
                <c:pt idx="1383">
                  <c:v>5.6634884123374818E-4</c:v>
                </c:pt>
                <c:pt idx="1384">
                  <c:v>5.6588627128780573E-4</c:v>
                </c:pt>
                <c:pt idx="1385">
                  <c:v>5.6559880666962449E-4</c:v>
                </c:pt>
                <c:pt idx="1386">
                  <c:v>5.6532544991340686E-4</c:v>
                </c:pt>
                <c:pt idx="1387">
                  <c:v>5.6505209315718934E-4</c:v>
                </c:pt>
                <c:pt idx="1388">
                  <c:v>5.6471547570368806E-4</c:v>
                </c:pt>
                <c:pt idx="1389">
                  <c:v>5.6470390705859247E-4</c:v>
                </c:pt>
                <c:pt idx="1390">
                  <c:v>5.6439407872448252E-4</c:v>
                </c:pt>
                <c:pt idx="1391">
                  <c:v>5.6425813102037824E-4</c:v>
                </c:pt>
                <c:pt idx="1392">
                  <c:v>5.6359931050814309E-4</c:v>
                </c:pt>
                <c:pt idx="1393">
                  <c:v>5.6319428217912397E-4</c:v>
                </c:pt>
                <c:pt idx="1394">
                  <c:v>5.6279349296587387E-4</c:v>
                </c:pt>
                <c:pt idx="1395">
                  <c:v>5.6243058892366021E-4</c:v>
                </c:pt>
                <c:pt idx="1396">
                  <c:v>5.6185895842599985E-4</c:v>
                </c:pt>
                <c:pt idx="1397">
                  <c:v>5.6129021629187589E-4</c:v>
                </c:pt>
                <c:pt idx="1398">
                  <c:v>5.6077420072638332E-4</c:v>
                </c:pt>
                <c:pt idx="1399">
                  <c:v>5.6046849370536018E-4</c:v>
                </c:pt>
                <c:pt idx="1400">
                  <c:v>5.5967687603981475E-4</c:v>
                </c:pt>
                <c:pt idx="1401">
                  <c:v>5.5888525837426931E-4</c:v>
                </c:pt>
                <c:pt idx="1402">
                  <c:v>5.5842709138285214E-4</c:v>
                </c:pt>
                <c:pt idx="1403">
                  <c:v>5.5823556550836759E-4</c:v>
                </c:pt>
                <c:pt idx="1404">
                  <c:v>5.5771287981309144E-4</c:v>
                </c:pt>
                <c:pt idx="1405">
                  <c:v>5.5764391592831467E-4</c:v>
                </c:pt>
                <c:pt idx="1406">
                  <c:v>5.5720540256806381E-4</c:v>
                </c:pt>
                <c:pt idx="1407">
                  <c:v>5.5676688920781273E-4</c:v>
                </c:pt>
                <c:pt idx="1408">
                  <c:v>5.5646229784488328E-4</c:v>
                </c:pt>
                <c:pt idx="1409">
                  <c:v>5.5603242792696603E-4</c:v>
                </c:pt>
                <c:pt idx="1410">
                  <c:v>5.556372541883275E-4</c:v>
                </c:pt>
                <c:pt idx="1411">
                  <c:v>5.5554672132386194E-4</c:v>
                </c:pt>
                <c:pt idx="1412">
                  <c:v>5.5510278049912944E-4</c:v>
                </c:pt>
                <c:pt idx="1413">
                  <c:v>5.5465883967439683E-4</c:v>
                </c:pt>
                <c:pt idx="1414">
                  <c:v>5.5439801746817925E-4</c:v>
                </c:pt>
                <c:pt idx="1415">
                  <c:v>5.5388379752147391E-4</c:v>
                </c:pt>
                <c:pt idx="1416">
                  <c:v>5.5336957757476856E-4</c:v>
                </c:pt>
                <c:pt idx="1417">
                  <c:v>5.5298080902132097E-4</c:v>
                </c:pt>
                <c:pt idx="1418">
                  <c:v>5.5275816189308681E-4</c:v>
                </c:pt>
                <c:pt idx="1419">
                  <c:v>5.52545357148312E-4</c:v>
                </c:pt>
                <c:pt idx="1420">
                  <c:v>5.5233255240353708E-4</c:v>
                </c:pt>
                <c:pt idx="1421">
                  <c:v>5.5232073957547435E-4</c:v>
                </c:pt>
                <c:pt idx="1422">
                  <c:v>5.5198530894119756E-4</c:v>
                </c:pt>
                <c:pt idx="1423">
                  <c:v>5.5179695221528645E-4</c:v>
                </c:pt>
                <c:pt idx="1424">
                  <c:v>5.516710107661086E-4</c:v>
                </c:pt>
                <c:pt idx="1425">
                  <c:v>5.513292034504051E-4</c:v>
                </c:pt>
                <c:pt idx="1426">
                  <c:v>5.5101600093431468E-4</c:v>
                </c:pt>
                <c:pt idx="1427">
                  <c:v>5.5053774461324197E-4</c:v>
                </c:pt>
                <c:pt idx="1428">
                  <c:v>5.5019424943948214E-4</c:v>
                </c:pt>
                <c:pt idx="1429">
                  <c:v>5.5018858173231831E-4</c:v>
                </c:pt>
                <c:pt idx="1430">
                  <c:v>5.4998655991043933E-4</c:v>
                </c:pt>
                <c:pt idx="1431">
                  <c:v>5.4971620035062553E-4</c:v>
                </c:pt>
                <c:pt idx="1432">
                  <c:v>5.4937548002624895E-4</c:v>
                </c:pt>
                <c:pt idx="1433">
                  <c:v>5.4935402318676311E-4</c:v>
                </c:pt>
                <c:pt idx="1434">
                  <c:v>5.4907754686410275E-4</c:v>
                </c:pt>
                <c:pt idx="1435">
                  <c:v>5.4893363886591637E-4</c:v>
                </c:pt>
                <c:pt idx="1436">
                  <c:v>5.4879481095376249E-4</c:v>
                </c:pt>
                <c:pt idx="1437">
                  <c:v>5.4867211348085692E-4</c:v>
                </c:pt>
                <c:pt idx="1438">
                  <c:v>5.4850178969239509E-4</c:v>
                </c:pt>
                <c:pt idx="1439">
                  <c:v>5.480869722262737E-4</c:v>
                </c:pt>
                <c:pt idx="1440">
                  <c:v>5.4767215476015242E-4</c:v>
                </c:pt>
                <c:pt idx="1441">
                  <c:v>5.472399105793047E-4</c:v>
                </c:pt>
                <c:pt idx="1442">
                  <c:v>5.4723019664004984E-4</c:v>
                </c:pt>
                <c:pt idx="1443">
                  <c:v>5.4693611329330457E-4</c:v>
                </c:pt>
                <c:pt idx="1444">
                  <c:v>5.466420299465593E-4</c:v>
                </c:pt>
                <c:pt idx="1445">
                  <c:v>5.463696332474767E-4</c:v>
                </c:pt>
                <c:pt idx="1446">
                  <c:v>5.461008715920714E-4</c:v>
                </c:pt>
                <c:pt idx="1447">
                  <c:v>5.4583182341369344E-4</c:v>
                </c:pt>
                <c:pt idx="1448">
                  <c:v>5.4559488232400048E-4</c:v>
                </c:pt>
                <c:pt idx="1449">
                  <c:v>5.4537353319855956E-4</c:v>
                </c:pt>
                <c:pt idx="1450">
                  <c:v>5.4512782358685655E-4</c:v>
                </c:pt>
                <c:pt idx="1451">
                  <c:v>5.4488211397515376E-4</c:v>
                </c:pt>
                <c:pt idx="1452">
                  <c:v>5.4456898165098743E-4</c:v>
                </c:pt>
                <c:pt idx="1453">
                  <c:v>5.4443277558503366E-4</c:v>
                </c:pt>
                <c:pt idx="1454">
                  <c:v>5.4429656951907979E-4</c:v>
                </c:pt>
                <c:pt idx="1455">
                  <c:v>5.4411537812845505E-4</c:v>
                </c:pt>
                <c:pt idx="1456">
                  <c:v>5.4374500230058029E-4</c:v>
                </c:pt>
                <c:pt idx="1457">
                  <c:v>5.4345446083799175E-4</c:v>
                </c:pt>
                <c:pt idx="1458">
                  <c:v>5.4341210717938641E-4</c:v>
                </c:pt>
                <c:pt idx="1459">
                  <c:v>5.4324209891128638E-4</c:v>
                </c:pt>
                <c:pt idx="1460">
                  <c:v>5.4287356017750196E-4</c:v>
                </c:pt>
                <c:pt idx="1461">
                  <c:v>5.4268546055701798E-4</c:v>
                </c:pt>
                <c:pt idx="1462">
                  <c:v>5.4215038851113074E-4</c:v>
                </c:pt>
                <c:pt idx="1463">
                  <c:v>5.4180696510385104E-4</c:v>
                </c:pt>
                <c:pt idx="1464">
                  <c:v>5.4127853998814596E-4</c:v>
                </c:pt>
                <c:pt idx="1465">
                  <c:v>5.4064083686521797E-4</c:v>
                </c:pt>
                <c:pt idx="1466">
                  <c:v>5.3997810538674261E-4</c:v>
                </c:pt>
                <c:pt idx="1467">
                  <c:v>5.3947661279263824E-4</c:v>
                </c:pt>
                <c:pt idx="1468">
                  <c:v>5.390908315528306E-4</c:v>
                </c:pt>
                <c:pt idx="1469">
                  <c:v>5.388216499422531E-4</c:v>
                </c:pt>
                <c:pt idx="1470">
                  <c:v>5.3844867925994676E-4</c:v>
                </c:pt>
                <c:pt idx="1471">
                  <c:v>5.3807570857764052E-4</c:v>
                </c:pt>
                <c:pt idx="1472">
                  <c:v>5.375269467063344E-4</c:v>
                </c:pt>
                <c:pt idx="1473">
                  <c:v>5.3711069577994E-4</c:v>
                </c:pt>
                <c:pt idx="1474">
                  <c:v>5.3665427204558085E-4</c:v>
                </c:pt>
                <c:pt idx="1475">
                  <c:v>5.3617841336356408E-4</c:v>
                </c:pt>
                <c:pt idx="1476">
                  <c:v>5.3605372299470023E-4</c:v>
                </c:pt>
                <c:pt idx="1477">
                  <c:v>5.3592903262583637E-4</c:v>
                </c:pt>
                <c:pt idx="1478">
                  <c:v>5.3538448995277905E-4</c:v>
                </c:pt>
                <c:pt idx="1479">
                  <c:v>5.3483994727972174E-4</c:v>
                </c:pt>
                <c:pt idx="1480">
                  <c:v>5.3435590367944196E-4</c:v>
                </c:pt>
                <c:pt idx="1481">
                  <c:v>5.3398062028701498E-4</c:v>
                </c:pt>
                <c:pt idx="1482">
                  <c:v>5.3325547673594602E-4</c:v>
                </c:pt>
                <c:pt idx="1483">
                  <c:v>5.3299360922596714E-4</c:v>
                </c:pt>
                <c:pt idx="1484">
                  <c:v>5.3194262665569694E-4</c:v>
                </c:pt>
                <c:pt idx="1485">
                  <c:v>5.3105730455849066E-4</c:v>
                </c:pt>
                <c:pt idx="1486">
                  <c:v>5.3084581068768013E-4</c:v>
                </c:pt>
                <c:pt idx="1487">
                  <c:v>5.3039082574447317E-4</c:v>
                </c:pt>
                <c:pt idx="1488">
                  <c:v>5.29935840801266E-4</c:v>
                </c:pt>
                <c:pt idx="1489">
                  <c:v>5.2985910222382634E-4</c:v>
                </c:pt>
                <c:pt idx="1490">
                  <c:v>5.2965865374804638E-4</c:v>
                </c:pt>
                <c:pt idx="1491">
                  <c:v>5.291002621347061E-4</c:v>
                </c:pt>
                <c:pt idx="1492">
                  <c:v>5.2890609661595037E-4</c:v>
                </c:pt>
                <c:pt idx="1493">
                  <c:v>5.2879528372005438E-4</c:v>
                </c:pt>
                <c:pt idx="1494">
                  <c:v>5.2848779417645334E-4</c:v>
                </c:pt>
                <c:pt idx="1495">
                  <c:v>5.2833118308154585E-4</c:v>
                </c:pt>
                <c:pt idx="1496">
                  <c:v>5.2809876051261085E-4</c:v>
                </c:pt>
                <c:pt idx="1497">
                  <c:v>5.2782879323988289E-4</c:v>
                </c:pt>
                <c:pt idx="1498">
                  <c:v>5.2764306115420329E-4</c:v>
                </c:pt>
                <c:pt idx="1499">
                  <c:v>5.2749132106511833E-4</c:v>
                </c:pt>
                <c:pt idx="1500">
                  <c:v>5.2723342004830722E-4</c:v>
                </c:pt>
                <c:pt idx="1501">
                  <c:v>5.2699196726535449E-4</c:v>
                </c:pt>
                <c:pt idx="1502">
                  <c:v>5.2661860457609445E-4</c:v>
                </c:pt>
                <c:pt idx="1503">
                  <c:v>5.2612689832468994E-4</c:v>
                </c:pt>
                <c:pt idx="1504">
                  <c:v>5.2577856413880898E-4</c:v>
                </c:pt>
                <c:pt idx="1505">
                  <c:v>5.2545055703104272E-4</c:v>
                </c:pt>
                <c:pt idx="1506">
                  <c:v>5.2510154025335728E-4</c:v>
                </c:pt>
                <c:pt idx="1507">
                  <c:v>5.2475674568482154E-4</c:v>
                </c:pt>
                <c:pt idx="1508">
                  <c:v>5.236467151810613E-4</c:v>
                </c:pt>
                <c:pt idx="1509">
                  <c:v>5.23207781719E-4</c:v>
                </c:pt>
                <c:pt idx="1510">
                  <c:v>5.2234387240607922E-4</c:v>
                </c:pt>
                <c:pt idx="1511">
                  <c:v>5.2230893357554627E-4</c:v>
                </c:pt>
                <c:pt idx="1512">
                  <c:v>5.217037124046202E-4</c:v>
                </c:pt>
                <c:pt idx="1513">
                  <c:v>5.2149350549988809E-4</c:v>
                </c:pt>
                <c:pt idx="1514">
                  <c:v>5.2119838617600042E-4</c:v>
                </c:pt>
                <c:pt idx="1515">
                  <c:v>5.2090326685211253E-4</c:v>
                </c:pt>
                <c:pt idx="1516">
                  <c:v>5.2055154910431417E-4</c:v>
                </c:pt>
                <c:pt idx="1517">
                  <c:v>5.2019983135651569E-4</c:v>
                </c:pt>
                <c:pt idx="1518">
                  <c:v>5.19575314347977E-4</c:v>
                </c:pt>
                <c:pt idx="1519">
                  <c:v>5.1893609590216545E-4</c:v>
                </c:pt>
                <c:pt idx="1520">
                  <c:v>5.1879865983046121E-4</c:v>
                </c:pt>
                <c:pt idx="1521">
                  <c:v>5.1878649138717447E-4</c:v>
                </c:pt>
                <c:pt idx="1522">
                  <c:v>5.1845290832087357E-4</c:v>
                </c:pt>
                <c:pt idx="1523">
                  <c:v>5.1828909515837739E-4</c:v>
                </c:pt>
                <c:pt idx="1524">
                  <c:v>5.1792115264868478E-4</c:v>
                </c:pt>
                <c:pt idx="1525">
                  <c:v>5.1761858260574519E-4</c:v>
                </c:pt>
                <c:pt idx="1526">
                  <c:v>5.1741725088186991E-4</c:v>
                </c:pt>
                <c:pt idx="1527">
                  <c:v>5.1721591915799463E-4</c:v>
                </c:pt>
                <c:pt idx="1528">
                  <c:v>5.1690250942907062E-4</c:v>
                </c:pt>
                <c:pt idx="1529">
                  <c:v>5.1657717799170129E-4</c:v>
                </c:pt>
                <c:pt idx="1530">
                  <c:v>5.1610927622749005E-4</c:v>
                </c:pt>
                <c:pt idx="1531">
                  <c:v>5.1565974149447608E-4</c:v>
                </c:pt>
                <c:pt idx="1532">
                  <c:v>5.1521020676146211E-4</c:v>
                </c:pt>
                <c:pt idx="1533">
                  <c:v>5.1510092891020526E-4</c:v>
                </c:pt>
                <c:pt idx="1534">
                  <c:v>5.1499511437695135E-4</c:v>
                </c:pt>
                <c:pt idx="1535">
                  <c:v>5.1470194662827349E-4</c:v>
                </c:pt>
                <c:pt idx="1536">
                  <c:v>5.1439460448434262E-4</c:v>
                </c:pt>
                <c:pt idx="1537">
                  <c:v>5.1413768323465029E-4</c:v>
                </c:pt>
                <c:pt idx="1538">
                  <c:v>5.1388076198495797E-4</c:v>
                </c:pt>
                <c:pt idx="1539">
                  <c:v>5.1345850255756929E-4</c:v>
                </c:pt>
                <c:pt idx="1540">
                  <c:v>5.1319997088480375E-4</c:v>
                </c:pt>
                <c:pt idx="1541">
                  <c:v>5.1289306512992841E-4</c:v>
                </c:pt>
                <c:pt idx="1542">
                  <c:v>5.1252894329944219E-4</c:v>
                </c:pt>
                <c:pt idx="1543">
                  <c:v>5.1222029544487654E-4</c:v>
                </c:pt>
                <c:pt idx="1544">
                  <c:v>5.1197030859840501E-4</c:v>
                </c:pt>
                <c:pt idx="1545">
                  <c:v>5.1193269823764098E-4</c:v>
                </c:pt>
                <c:pt idx="1546">
                  <c:v>5.1164139996914479E-4</c:v>
                </c:pt>
                <c:pt idx="1547">
                  <c:v>5.1110099359457663E-4</c:v>
                </c:pt>
                <c:pt idx="1548">
                  <c:v>5.1100375597379745E-4</c:v>
                </c:pt>
                <c:pt idx="1549">
                  <c:v>5.1078252523471021E-4</c:v>
                </c:pt>
                <c:pt idx="1550">
                  <c:v>5.1076016830501551E-4</c:v>
                </c:pt>
                <c:pt idx="1551">
                  <c:v>5.1072930256587364E-4</c:v>
                </c:pt>
                <c:pt idx="1552">
                  <c:v>5.1041513253204313E-4</c:v>
                </c:pt>
                <c:pt idx="1553">
                  <c:v>5.1017924318470288E-4</c:v>
                </c:pt>
                <c:pt idx="1554">
                  <c:v>5.0989255521298319E-4</c:v>
                </c:pt>
                <c:pt idx="1555">
                  <c:v>5.0965451656105978E-4</c:v>
                </c:pt>
                <c:pt idx="1556">
                  <c:v>5.0924279969571202E-4</c:v>
                </c:pt>
                <c:pt idx="1557">
                  <c:v>5.0875466731839492E-4</c:v>
                </c:pt>
                <c:pt idx="1558">
                  <c:v>5.0819925736803929E-4</c:v>
                </c:pt>
                <c:pt idx="1559">
                  <c:v>5.077846942343169E-4</c:v>
                </c:pt>
                <c:pt idx="1560">
                  <c:v>5.0775828813126014E-4</c:v>
                </c:pt>
                <c:pt idx="1561">
                  <c:v>5.0772922825678755E-4</c:v>
                </c:pt>
                <c:pt idx="1562">
                  <c:v>5.0771151974708228E-4</c:v>
                </c:pt>
                <c:pt idx="1563">
                  <c:v>5.0736403704733531E-4</c:v>
                </c:pt>
                <c:pt idx="1564">
                  <c:v>5.070311347636949E-4</c:v>
                </c:pt>
                <c:pt idx="1565">
                  <c:v>5.0684747065594883E-4</c:v>
                </c:pt>
                <c:pt idx="1566">
                  <c:v>5.0676773337395833E-4</c:v>
                </c:pt>
                <c:pt idx="1567">
                  <c:v>5.064526525428545E-4</c:v>
                </c:pt>
                <c:pt idx="1568">
                  <c:v>5.0611890519399111E-4</c:v>
                </c:pt>
                <c:pt idx="1569">
                  <c:v>5.0575383509766231E-4</c:v>
                </c:pt>
                <c:pt idx="1570">
                  <c:v>5.0538876500133339E-4</c:v>
                </c:pt>
                <c:pt idx="1571">
                  <c:v>5.0497904620404668E-4</c:v>
                </c:pt>
                <c:pt idx="1572">
                  <c:v>5.045689218373307E-4</c:v>
                </c:pt>
                <c:pt idx="1573">
                  <c:v>5.0402183197780599E-4</c:v>
                </c:pt>
                <c:pt idx="1574">
                  <c:v>5.034833409875148E-4</c:v>
                </c:pt>
                <c:pt idx="1575">
                  <c:v>5.0348029612767452E-4</c:v>
                </c:pt>
                <c:pt idx="1576">
                  <c:v>5.0341447161674261E-4</c:v>
                </c:pt>
                <c:pt idx="1577">
                  <c:v>5.0324521650350678E-4</c:v>
                </c:pt>
                <c:pt idx="1578">
                  <c:v>5.0298377747236755E-4</c:v>
                </c:pt>
                <c:pt idx="1579">
                  <c:v>5.0264173336549102E-4</c:v>
                </c:pt>
                <c:pt idx="1580">
                  <c:v>5.026121964338123E-4</c:v>
                </c:pt>
                <c:pt idx="1581">
                  <c:v>5.0246339270678796E-4</c:v>
                </c:pt>
                <c:pt idx="1582">
                  <c:v>5.0226482901397909E-4</c:v>
                </c:pt>
                <c:pt idx="1583">
                  <c:v>5.020547647819996E-4</c:v>
                </c:pt>
                <c:pt idx="1584">
                  <c:v>5.0162417978311254E-4</c:v>
                </c:pt>
                <c:pt idx="1585">
                  <c:v>5.0126691233239962E-4</c:v>
                </c:pt>
                <c:pt idx="1586">
                  <c:v>5.0091605677294356E-4</c:v>
                </c:pt>
                <c:pt idx="1587">
                  <c:v>5.0055980502961017E-4</c:v>
                </c:pt>
                <c:pt idx="1588">
                  <c:v>5.0020355328627677E-4</c:v>
                </c:pt>
                <c:pt idx="1589">
                  <c:v>4.9982430949661698E-4</c:v>
                </c:pt>
                <c:pt idx="1590">
                  <c:v>4.9944733298999319E-4</c:v>
                </c:pt>
                <c:pt idx="1591">
                  <c:v>4.9886495897385704E-4</c:v>
                </c:pt>
                <c:pt idx="1592">
                  <c:v>4.9827706200679129E-4</c:v>
                </c:pt>
                <c:pt idx="1593">
                  <c:v>4.9744033636533623E-4</c:v>
                </c:pt>
                <c:pt idx="1594">
                  <c:v>4.9661540841823375E-4</c:v>
                </c:pt>
                <c:pt idx="1595">
                  <c:v>4.9623872843977798E-4</c:v>
                </c:pt>
                <c:pt idx="1596">
                  <c:v>4.9622550029335404E-4</c:v>
                </c:pt>
                <c:pt idx="1597">
                  <c:v>4.9597787827302254E-4</c:v>
                </c:pt>
                <c:pt idx="1598">
                  <c:v>4.957814503678314E-4</c:v>
                </c:pt>
                <c:pt idx="1599">
                  <c:v>4.9553434308335562E-4</c:v>
                </c:pt>
                <c:pt idx="1600">
                  <c:v>4.9493748928204802E-4</c:v>
                </c:pt>
                <c:pt idx="1601">
                  <c:v>4.94882500861766E-4</c:v>
                </c:pt>
                <c:pt idx="1602">
                  <c:v>4.943543468743358E-4</c:v>
                </c:pt>
                <c:pt idx="1603">
                  <c:v>4.940592445795448E-4</c:v>
                </c:pt>
                <c:pt idx="1604">
                  <c:v>4.9346597222827673E-4</c:v>
                </c:pt>
                <c:pt idx="1605">
                  <c:v>4.9290817364673991E-4</c:v>
                </c:pt>
                <c:pt idx="1606">
                  <c:v>4.9251682320661455E-4</c:v>
                </c:pt>
                <c:pt idx="1607">
                  <c:v>4.9210655332981108E-4</c:v>
                </c:pt>
                <c:pt idx="1608">
                  <c:v>4.9165751822094538E-4</c:v>
                </c:pt>
                <c:pt idx="1609">
                  <c:v>4.9154238761310272E-4</c:v>
                </c:pt>
                <c:pt idx="1610">
                  <c:v>4.9105805341670308E-4</c:v>
                </c:pt>
                <c:pt idx="1611">
                  <c:v>4.9067905791675532E-4</c:v>
                </c:pt>
                <c:pt idx="1612">
                  <c:v>4.9031309611671846E-4</c:v>
                </c:pt>
                <c:pt idx="1613">
                  <c:v>4.8996173867893271E-4</c:v>
                </c:pt>
                <c:pt idx="1614">
                  <c:v>4.8970183647267199E-4</c:v>
                </c:pt>
                <c:pt idx="1615">
                  <c:v>4.8944193426641105E-4</c:v>
                </c:pt>
                <c:pt idx="1616">
                  <c:v>4.8885363261222479E-4</c:v>
                </c:pt>
                <c:pt idx="1617">
                  <c:v>4.8833002771155672E-4</c:v>
                </c:pt>
                <c:pt idx="1618">
                  <c:v>4.8773235551656839E-4</c:v>
                </c:pt>
                <c:pt idx="1619">
                  <c:v>4.8713468332158E-4</c:v>
                </c:pt>
                <c:pt idx="1620">
                  <c:v>4.8695378066963878E-4</c:v>
                </c:pt>
                <c:pt idx="1621">
                  <c:v>4.8640347794632493E-4</c:v>
                </c:pt>
                <c:pt idx="1622">
                  <c:v>4.859874112675542E-4</c:v>
                </c:pt>
                <c:pt idx="1623">
                  <c:v>4.8593965154999073E-4</c:v>
                </c:pt>
                <c:pt idx="1624">
                  <c:v>4.8562423394537391E-4</c:v>
                </c:pt>
                <c:pt idx="1625">
                  <c:v>4.8530881634075709E-4</c:v>
                </c:pt>
                <c:pt idx="1626">
                  <c:v>4.8504476988455369E-4</c:v>
                </c:pt>
                <c:pt idx="1627">
                  <c:v>4.8475799320981891E-4</c:v>
                </c:pt>
                <c:pt idx="1628">
                  <c:v>4.8448990667366519E-4</c:v>
                </c:pt>
                <c:pt idx="1629">
                  <c:v>4.8369530220541507E-4</c:v>
                </c:pt>
                <c:pt idx="1630">
                  <c:v>4.8290069773716489E-4</c:v>
                </c:pt>
                <c:pt idx="1631">
                  <c:v>4.8290050468035727E-4</c:v>
                </c:pt>
                <c:pt idx="1632">
                  <c:v>4.8280936660575596E-4</c:v>
                </c:pt>
                <c:pt idx="1633">
                  <c:v>4.8278984489829419E-4</c:v>
                </c:pt>
                <c:pt idx="1634">
                  <c:v>4.8268174195994904E-4</c:v>
                </c:pt>
                <c:pt idx="1635">
                  <c:v>4.8268130228512038E-4</c:v>
                </c:pt>
                <c:pt idx="1636">
                  <c:v>4.8203636781531041E-4</c:v>
                </c:pt>
                <c:pt idx="1637">
                  <c:v>4.8159515082848368E-4</c:v>
                </c:pt>
                <c:pt idx="1638">
                  <c:v>4.8154969237578681E-4</c:v>
                </c:pt>
                <c:pt idx="1639">
                  <c:v>4.8140622368644716E-4</c:v>
                </c:pt>
                <c:pt idx="1640">
                  <c:v>4.8126275499710752E-4</c:v>
                </c:pt>
                <c:pt idx="1641">
                  <c:v>4.811539338416569E-4</c:v>
                </c:pt>
                <c:pt idx="1642">
                  <c:v>4.8104156188046238E-4</c:v>
                </c:pt>
                <c:pt idx="1643">
                  <c:v>4.8084925168634455E-4</c:v>
                </c:pt>
                <c:pt idx="1644">
                  <c:v>4.8057559774695725E-4</c:v>
                </c:pt>
                <c:pt idx="1645">
                  <c:v>4.8019594777430348E-4</c:v>
                </c:pt>
                <c:pt idx="1646">
                  <c:v>4.7983557846768637E-4</c:v>
                </c:pt>
                <c:pt idx="1647">
                  <c:v>4.7970410562334174E-4</c:v>
                </c:pt>
                <c:pt idx="1648">
                  <c:v>4.7951820928576392E-4</c:v>
                </c:pt>
                <c:pt idx="1649">
                  <c:v>4.7938211121751928E-4</c:v>
                </c:pt>
                <c:pt idx="1650">
                  <c:v>4.793415188225459E-4</c:v>
                </c:pt>
                <c:pt idx="1651">
                  <c:v>4.7928940471038883E-4</c:v>
                </c:pt>
                <c:pt idx="1652">
                  <c:v>4.7883662296901238E-4</c:v>
                </c:pt>
                <c:pt idx="1653">
                  <c:v>4.7867706558396604E-4</c:v>
                </c:pt>
                <c:pt idx="1654">
                  <c:v>4.7842775487213644E-4</c:v>
                </c:pt>
                <c:pt idx="1655">
                  <c:v>4.7815206426499006E-4</c:v>
                </c:pt>
                <c:pt idx="1656">
                  <c:v>4.7783018441988154E-4</c:v>
                </c:pt>
                <c:pt idx="1657">
                  <c:v>4.7780391344340236E-4</c:v>
                </c:pt>
                <c:pt idx="1658">
                  <c:v>4.7740415326390478E-4</c:v>
                </c:pt>
                <c:pt idx="1659">
                  <c:v>4.7713135957506774E-4</c:v>
                </c:pt>
                <c:pt idx="1660">
                  <c:v>4.7665035935693317E-4</c:v>
                </c:pt>
                <c:pt idx="1661">
                  <c:v>4.7632975079784799E-4</c:v>
                </c:pt>
                <c:pt idx="1662">
                  <c:v>4.7595519147592715E-4</c:v>
                </c:pt>
                <c:pt idx="1663">
                  <c:v>4.757497085306232E-4</c:v>
                </c:pt>
                <c:pt idx="1664">
                  <c:v>4.7558470245215268E-4</c:v>
                </c:pt>
                <c:pt idx="1665">
                  <c:v>4.7537431814117267E-4</c:v>
                </c:pt>
                <c:pt idx="1666">
                  <c:v>4.7516219106817723E-4</c:v>
                </c:pt>
                <c:pt idx="1667">
                  <c:v>4.7463580830691164E-4</c:v>
                </c:pt>
                <c:pt idx="1668">
                  <c:v>4.7390434095647273E-4</c:v>
                </c:pt>
                <c:pt idx="1669">
                  <c:v>4.7317287360603376E-4</c:v>
                </c:pt>
                <c:pt idx="1670">
                  <c:v>4.7225019333343283E-4</c:v>
                </c:pt>
                <c:pt idx="1671">
                  <c:v>4.7134391448305768E-4</c:v>
                </c:pt>
                <c:pt idx="1672">
                  <c:v>4.7062010844531581E-4</c:v>
                </c:pt>
                <c:pt idx="1673">
                  <c:v>4.7056057570445429E-4</c:v>
                </c:pt>
                <c:pt idx="1674">
                  <c:v>4.7050990156756619E-4</c:v>
                </c:pt>
                <c:pt idx="1675">
                  <c:v>4.7046272837768574E-4</c:v>
                </c:pt>
                <c:pt idx="1676">
                  <c:v>4.7024542061329381E-4</c:v>
                </c:pt>
                <c:pt idx="1677">
                  <c:v>4.7015060808175077E-4</c:v>
                </c:pt>
                <c:pt idx="1678">
                  <c:v>4.6994296682628244E-4</c:v>
                </c:pt>
                <c:pt idx="1679">
                  <c:v>4.6962855002362445E-4</c:v>
                </c:pt>
                <c:pt idx="1680">
                  <c:v>4.6934359336449913E-4</c:v>
                </c:pt>
                <c:pt idx="1681">
                  <c:v>4.6905863670537376E-4</c:v>
                </c:pt>
                <c:pt idx="1682">
                  <c:v>4.6877007450389136E-4</c:v>
                </c:pt>
                <c:pt idx="1683">
                  <c:v>4.6847652862400341E-4</c:v>
                </c:pt>
                <c:pt idx="1684">
                  <c:v>4.6801732202943739E-4</c:v>
                </c:pt>
                <c:pt idx="1685">
                  <c:v>4.6759029496014457E-4</c:v>
                </c:pt>
                <c:pt idx="1686">
                  <c:v>4.6709165682400783E-4</c:v>
                </c:pt>
                <c:pt idx="1687">
                  <c:v>4.6650821844133531E-4</c:v>
                </c:pt>
                <c:pt idx="1688">
                  <c:v>4.6585655703606843E-4</c:v>
                </c:pt>
                <c:pt idx="1689">
                  <c:v>4.652048956308015E-4</c:v>
                </c:pt>
                <c:pt idx="1690">
                  <c:v>4.6510319416215898E-4</c:v>
                </c:pt>
                <c:pt idx="1691">
                  <c:v>4.6443957217823012E-4</c:v>
                </c:pt>
                <c:pt idx="1692">
                  <c:v>4.6378278865016361E-4</c:v>
                </c:pt>
                <c:pt idx="1693">
                  <c:v>4.6302595305123173E-4</c:v>
                </c:pt>
                <c:pt idx="1694">
                  <c:v>4.6191993618126021E-4</c:v>
                </c:pt>
                <c:pt idx="1695">
                  <c:v>4.614257518427447E-4</c:v>
                </c:pt>
                <c:pt idx="1696">
                  <c:v>4.6101546665292345E-4</c:v>
                </c:pt>
                <c:pt idx="1697">
                  <c:v>4.6089554341758275E-4</c:v>
                </c:pt>
                <c:pt idx="1698">
                  <c:v>4.6046582841984403E-4</c:v>
                </c:pt>
                <c:pt idx="1699">
                  <c:v>4.6003611342210546E-4</c:v>
                </c:pt>
                <c:pt idx="1700">
                  <c:v>4.598119583134102E-4</c:v>
                </c:pt>
                <c:pt idx="1701">
                  <c:v>4.5958780320471494E-4</c:v>
                </c:pt>
                <c:pt idx="1702">
                  <c:v>4.5916566766217157E-4</c:v>
                </c:pt>
                <c:pt idx="1703">
                  <c:v>4.5874602768940454E-4</c:v>
                </c:pt>
                <c:pt idx="1704">
                  <c:v>4.5870283193870024E-4</c:v>
                </c:pt>
                <c:pt idx="1705">
                  <c:v>4.585135271850664E-4</c:v>
                </c:pt>
                <c:pt idx="1706">
                  <c:v>4.5832422243143262E-4</c:v>
                </c:pt>
                <c:pt idx="1707">
                  <c:v>4.5811671142209664E-4</c:v>
                </c:pt>
                <c:pt idx="1708">
                  <c:v>4.579041762857993E-4</c:v>
                </c:pt>
                <c:pt idx="1709">
                  <c:v>4.5785357401298573E-4</c:v>
                </c:pt>
                <c:pt idx="1710">
                  <c:v>4.5774105361376936E-4</c:v>
                </c:pt>
                <c:pt idx="1711">
                  <c:v>4.5765565585737574E-4</c:v>
                </c:pt>
                <c:pt idx="1712">
                  <c:v>4.5744911760425426E-4</c:v>
                </c:pt>
                <c:pt idx="1713">
                  <c:v>4.5724708155996249E-4</c:v>
                </c:pt>
                <c:pt idx="1714">
                  <c:v>4.5705992991145795E-4</c:v>
                </c:pt>
                <c:pt idx="1715">
                  <c:v>4.5676836488816648E-4</c:v>
                </c:pt>
                <c:pt idx="1716">
                  <c:v>4.565347661786209E-4</c:v>
                </c:pt>
                <c:pt idx="1717">
                  <c:v>4.5563054931681252E-4</c:v>
                </c:pt>
                <c:pt idx="1718">
                  <c:v>4.5548966966082159E-4</c:v>
                </c:pt>
                <c:pt idx="1719">
                  <c:v>4.5527327227053778E-4</c:v>
                </c:pt>
                <c:pt idx="1720">
                  <c:v>4.5506223834821839E-4</c:v>
                </c:pt>
                <c:pt idx="1721">
                  <c:v>4.5473407722529196E-4</c:v>
                </c:pt>
                <c:pt idx="1722">
                  <c:v>4.5440591610236558E-4</c:v>
                </c:pt>
                <c:pt idx="1723">
                  <c:v>4.5435669183119818E-4</c:v>
                </c:pt>
                <c:pt idx="1724">
                  <c:v>4.543191387756822E-4</c:v>
                </c:pt>
                <c:pt idx="1725">
                  <c:v>4.5404957843937614E-4</c:v>
                </c:pt>
                <c:pt idx="1726">
                  <c:v>4.5392384656490575E-4</c:v>
                </c:pt>
                <c:pt idx="1727">
                  <c:v>4.5362359302814618E-4</c:v>
                </c:pt>
                <c:pt idx="1728">
                  <c:v>4.535867301670456E-4</c:v>
                </c:pt>
                <c:pt idx="1729">
                  <c:v>4.5355982708872756E-4</c:v>
                </c:pt>
                <c:pt idx="1730">
                  <c:v>4.5342795123482876E-4</c:v>
                </c:pt>
                <c:pt idx="1731">
                  <c:v>4.5329607538093002E-4</c:v>
                </c:pt>
                <c:pt idx="1732">
                  <c:v>4.5310290034393757E-4</c:v>
                </c:pt>
                <c:pt idx="1733">
                  <c:v>4.5289475997279711E-4</c:v>
                </c:pt>
                <c:pt idx="1734">
                  <c:v>4.527179125224788E-4</c:v>
                </c:pt>
                <c:pt idx="1735">
                  <c:v>4.5254411656654508E-4</c:v>
                </c:pt>
                <c:pt idx="1736">
                  <c:v>4.521588177583442E-4</c:v>
                </c:pt>
                <c:pt idx="1737">
                  <c:v>4.5180035442170713E-4</c:v>
                </c:pt>
                <c:pt idx="1738">
                  <c:v>4.5145213067422825E-4</c:v>
                </c:pt>
                <c:pt idx="1739">
                  <c:v>4.5123452791078731E-4</c:v>
                </c:pt>
                <c:pt idx="1740">
                  <c:v>4.5101692514734647E-4</c:v>
                </c:pt>
                <c:pt idx="1741">
                  <c:v>4.5066667767112317E-4</c:v>
                </c:pt>
                <c:pt idx="1742">
                  <c:v>4.5039404362350586E-4</c:v>
                </c:pt>
                <c:pt idx="1743">
                  <c:v>4.5000010360622764E-4</c:v>
                </c:pt>
                <c:pt idx="1744">
                  <c:v>4.4984049916457948E-4</c:v>
                </c:pt>
                <c:pt idx="1745">
                  <c:v>4.494028063820686E-4</c:v>
                </c:pt>
                <c:pt idx="1746">
                  <c:v>4.4894928588901973E-4</c:v>
                </c:pt>
                <c:pt idx="1747">
                  <c:v>4.4881982066749819E-4</c:v>
                </c:pt>
                <c:pt idx="1748">
                  <c:v>4.4852130624304146E-4</c:v>
                </c:pt>
                <c:pt idx="1749">
                  <c:v>4.4830766652000781E-4</c:v>
                </c:pt>
                <c:pt idx="1750">
                  <c:v>4.4830165532134641E-4</c:v>
                </c:pt>
                <c:pt idx="1751">
                  <c:v>4.4816727412757504E-4</c:v>
                </c:pt>
                <c:pt idx="1752">
                  <c:v>4.4764537382957655E-4</c:v>
                </c:pt>
                <c:pt idx="1753">
                  <c:v>4.4722817715322968E-4</c:v>
                </c:pt>
                <c:pt idx="1754">
                  <c:v>4.4691728017399887E-4</c:v>
                </c:pt>
                <c:pt idx="1755">
                  <c:v>4.4673457422427724E-4</c:v>
                </c:pt>
                <c:pt idx="1756">
                  <c:v>4.465146251122924E-4</c:v>
                </c:pt>
                <c:pt idx="1757">
                  <c:v>4.4651248477338781E-4</c:v>
                </c:pt>
                <c:pt idx="1758">
                  <c:v>4.4619277128556909E-4</c:v>
                </c:pt>
                <c:pt idx="1759">
                  <c:v>4.4598901206408344E-4</c:v>
                </c:pt>
                <c:pt idx="1760">
                  <c:v>4.4560916781032582E-4</c:v>
                </c:pt>
                <c:pt idx="1761">
                  <c:v>4.4528246743920163E-4</c:v>
                </c:pt>
                <c:pt idx="1762">
                  <c:v>4.4483637261385838E-4</c:v>
                </c:pt>
                <c:pt idx="1763">
                  <c:v>4.4412096749401562E-4</c:v>
                </c:pt>
                <c:pt idx="1764">
                  <c:v>4.4319205926425417E-4</c:v>
                </c:pt>
                <c:pt idx="1765">
                  <c:v>4.4291678394611837E-4</c:v>
                </c:pt>
                <c:pt idx="1766">
                  <c:v>4.4251457145014043E-4</c:v>
                </c:pt>
                <c:pt idx="1767">
                  <c:v>4.419774086593785E-4</c:v>
                </c:pt>
                <c:pt idx="1768">
                  <c:v>4.4144024586861651E-4</c:v>
                </c:pt>
                <c:pt idx="1769">
                  <c:v>4.4115815174116486E-4</c:v>
                </c:pt>
                <c:pt idx="1770">
                  <c:v>4.4087605761371326E-4</c:v>
                </c:pt>
                <c:pt idx="1771">
                  <c:v>4.4085999571840377E-4</c:v>
                </c:pt>
                <c:pt idx="1772">
                  <c:v>4.4073191942560198E-4</c:v>
                </c:pt>
                <c:pt idx="1773">
                  <c:v>4.4027231284959309E-4</c:v>
                </c:pt>
                <c:pt idx="1774">
                  <c:v>4.3982970891451377E-4</c:v>
                </c:pt>
                <c:pt idx="1775">
                  <c:v>4.3948409020382051E-4</c:v>
                </c:pt>
                <c:pt idx="1776">
                  <c:v>4.3911870257734256E-4</c:v>
                </c:pt>
                <c:pt idx="1777">
                  <c:v>4.3834114091309648E-4</c:v>
                </c:pt>
                <c:pt idx="1778">
                  <c:v>4.3776682100557344E-4</c:v>
                </c:pt>
                <c:pt idx="1779">
                  <c:v>4.3721784977211823E-4</c:v>
                </c:pt>
                <c:pt idx="1780">
                  <c:v>4.3670905507470231E-4</c:v>
                </c:pt>
                <c:pt idx="1781">
                  <c:v>4.3669096050797122E-4</c:v>
                </c:pt>
                <c:pt idx="1782">
                  <c:v>4.3599276844823805E-4</c:v>
                </c:pt>
                <c:pt idx="1783">
                  <c:v>4.3563123870066456E-4</c:v>
                </c:pt>
                <c:pt idx="1784">
                  <c:v>4.3500512222540723E-4</c:v>
                </c:pt>
                <c:pt idx="1785">
                  <c:v>4.3399095363827917E-4</c:v>
                </c:pt>
                <c:pt idx="1786">
                  <c:v>4.3294469134769274E-4</c:v>
                </c:pt>
                <c:pt idx="1787">
                  <c:v>4.3169090541143168E-4</c:v>
                </c:pt>
                <c:pt idx="1788">
                  <c:v>4.3127770734007994E-4</c:v>
                </c:pt>
                <c:pt idx="1789">
                  <c:v>4.3095234155947695E-4</c:v>
                </c:pt>
                <c:pt idx="1790">
                  <c:v>4.3088720128781375E-4</c:v>
                </c:pt>
                <c:pt idx="1791">
                  <c:v>4.3067306386465539E-4</c:v>
                </c:pt>
                <c:pt idx="1792">
                  <c:v>4.3057685630482523E-4</c:v>
                </c:pt>
                <c:pt idx="1793">
                  <c:v>4.3048690009210127E-4</c:v>
                </c:pt>
                <c:pt idx="1794">
                  <c:v>4.2979975041034191E-4</c:v>
                </c:pt>
                <c:pt idx="1795">
                  <c:v>4.293008454913915E-4</c:v>
                </c:pt>
                <c:pt idx="1796">
                  <c:v>4.2912128641045219E-4</c:v>
                </c:pt>
                <c:pt idx="1797">
                  <c:v>4.2884495021525002E-4</c:v>
                </c:pt>
                <c:pt idx="1798">
                  <c:v>4.2851241774995874E-4</c:v>
                </c:pt>
                <c:pt idx="1799">
                  <c:v>4.28234237173044E-4</c:v>
                </c:pt>
                <c:pt idx="1800">
                  <c:v>4.2767597622922498E-4</c:v>
                </c:pt>
                <c:pt idx="1801">
                  <c:v>4.270967772257193E-4</c:v>
                </c:pt>
                <c:pt idx="1802">
                  <c:v>4.2652790080478071E-4</c:v>
                </c:pt>
                <c:pt idx="1803">
                  <c:v>4.2556558993685071E-4</c:v>
                </c:pt>
                <c:pt idx="1804">
                  <c:v>4.2449054042124543E-4</c:v>
                </c:pt>
                <c:pt idx="1805">
                  <c:v>4.2402046532182306E-4</c:v>
                </c:pt>
                <c:pt idx="1806">
                  <c:v>4.2371966329616531E-4</c:v>
                </c:pt>
                <c:pt idx="1807">
                  <c:v>4.2368853060931237E-4</c:v>
                </c:pt>
                <c:pt idx="1808">
                  <c:v>4.2367374210452622E-4</c:v>
                </c:pt>
                <c:pt idx="1809">
                  <c:v>4.2365296607860449E-4</c:v>
                </c:pt>
                <c:pt idx="1810">
                  <c:v>4.2303067301369503E-4</c:v>
                </c:pt>
                <c:pt idx="1811">
                  <c:v>4.2260475559915213E-4</c:v>
                </c:pt>
                <c:pt idx="1812">
                  <c:v>4.2211926100949336E-4</c:v>
                </c:pt>
                <c:pt idx="1813">
                  <c:v>4.2176906328175257E-4</c:v>
                </c:pt>
                <c:pt idx="1814">
                  <c:v>4.2136769836838414E-4</c:v>
                </c:pt>
                <c:pt idx="1815">
                  <c:v>4.21013162946286E-4</c:v>
                </c:pt>
                <c:pt idx="1816">
                  <c:v>4.2075053050397691E-4</c:v>
                </c:pt>
                <c:pt idx="1817">
                  <c:v>4.2048789806166772E-4</c:v>
                </c:pt>
                <c:pt idx="1818">
                  <c:v>4.2019962773904364E-4</c:v>
                </c:pt>
                <c:pt idx="1819">
                  <c:v>4.1994815794470323E-4</c:v>
                </c:pt>
                <c:pt idx="1820">
                  <c:v>4.1968392380706932E-4</c:v>
                </c:pt>
                <c:pt idx="1821">
                  <c:v>4.1904803729010421E-4</c:v>
                </c:pt>
                <c:pt idx="1822">
                  <c:v>4.1859749885915217E-4</c:v>
                </c:pt>
                <c:pt idx="1823">
                  <c:v>4.1839858369473447E-4</c:v>
                </c:pt>
                <c:pt idx="1824">
                  <c:v>4.1831783109441489E-4</c:v>
                </c:pt>
                <c:pt idx="1825">
                  <c:v>4.1808110254294137E-4</c:v>
                </c:pt>
                <c:pt idx="1826">
                  <c:v>4.1785796838626695E-4</c:v>
                </c:pt>
                <c:pt idx="1827">
                  <c:v>4.1745389710766162E-4</c:v>
                </c:pt>
                <c:pt idx="1828">
                  <c:v>4.1718532717788167E-4</c:v>
                </c:pt>
                <c:pt idx="1829">
                  <c:v>4.1700888895864158E-4</c:v>
                </c:pt>
                <c:pt idx="1830">
                  <c:v>4.1683245073940154E-4</c:v>
                </c:pt>
                <c:pt idx="1831">
                  <c:v>4.16683813790786E-4</c:v>
                </c:pt>
                <c:pt idx="1832">
                  <c:v>4.1651214595604679E-4</c:v>
                </c:pt>
                <c:pt idx="1833">
                  <c:v>4.1616563868628807E-4</c:v>
                </c:pt>
                <c:pt idx="1834">
                  <c:v>4.1578783032178478E-4</c:v>
                </c:pt>
                <c:pt idx="1835">
                  <c:v>4.1522531131042917E-4</c:v>
                </c:pt>
                <c:pt idx="1836">
                  <c:v>4.1519659219061854E-4</c:v>
                </c:pt>
                <c:pt idx="1837">
                  <c:v>4.1514691036652438E-4</c:v>
                </c:pt>
                <c:pt idx="1838">
                  <c:v>4.1512248556474713E-4</c:v>
                </c:pt>
                <c:pt idx="1839">
                  <c:v>4.151216218709367E-4</c:v>
                </c:pt>
                <c:pt idx="1840">
                  <c:v>4.1492088113509506E-4</c:v>
                </c:pt>
                <c:pt idx="1841">
                  <c:v>4.1473275444827118E-4</c:v>
                </c:pt>
                <c:pt idx="1842">
                  <c:v>4.1436480833274294E-4</c:v>
                </c:pt>
                <c:pt idx="1843">
                  <c:v>4.1409615978786932E-4</c:v>
                </c:pt>
                <c:pt idx="1844">
                  <c:v>4.1385855670368377E-4</c:v>
                </c:pt>
                <c:pt idx="1845">
                  <c:v>4.1355361841535694E-4</c:v>
                </c:pt>
                <c:pt idx="1846">
                  <c:v>4.1329854563260647E-4</c:v>
                </c:pt>
                <c:pt idx="1847">
                  <c:v>4.1301466313217169E-4</c:v>
                </c:pt>
                <c:pt idx="1848">
                  <c:v>4.1280041462260595E-4</c:v>
                </c:pt>
                <c:pt idx="1849">
                  <c:v>4.1265961293099752E-4</c:v>
                </c:pt>
                <c:pt idx="1850">
                  <c:v>4.1232110888156912E-4</c:v>
                </c:pt>
                <c:pt idx="1851">
                  <c:v>4.1164976607102155E-4</c:v>
                </c:pt>
                <c:pt idx="1852">
                  <c:v>4.1093141330518989E-4</c:v>
                </c:pt>
                <c:pt idx="1853">
                  <c:v>4.1025720226478622E-4</c:v>
                </c:pt>
                <c:pt idx="1854">
                  <c:v>4.0958299122438249E-4</c:v>
                </c:pt>
                <c:pt idx="1855">
                  <c:v>4.0878505501312941E-4</c:v>
                </c:pt>
                <c:pt idx="1856">
                  <c:v>4.0815833009996677E-4</c:v>
                </c:pt>
                <c:pt idx="1857">
                  <c:v>4.0754678883520116E-4</c:v>
                </c:pt>
                <c:pt idx="1858">
                  <c:v>4.0724838179726717E-4</c:v>
                </c:pt>
                <c:pt idx="1859">
                  <c:v>4.0693357205448804E-4</c:v>
                </c:pt>
                <c:pt idx="1860">
                  <c:v>4.0576439598690914E-4</c:v>
                </c:pt>
                <c:pt idx="1861">
                  <c:v>4.0519398565076552E-4</c:v>
                </c:pt>
                <c:pt idx="1862">
                  <c:v>4.0509781938094286E-4</c:v>
                </c:pt>
                <c:pt idx="1863">
                  <c:v>4.0474775114158611E-4</c:v>
                </c:pt>
                <c:pt idx="1864">
                  <c:v>4.0439768290222931E-4</c:v>
                </c:pt>
                <c:pt idx="1865">
                  <c:v>4.0417647636702706E-4</c:v>
                </c:pt>
                <c:pt idx="1866">
                  <c:v>4.0398328902285297E-4</c:v>
                </c:pt>
                <c:pt idx="1867">
                  <c:v>4.0361189345448418E-4</c:v>
                </c:pt>
                <c:pt idx="1868">
                  <c:v>4.032673530018502E-4</c:v>
                </c:pt>
                <c:pt idx="1869">
                  <c:v>4.0243916086793582E-4</c:v>
                </c:pt>
                <c:pt idx="1870">
                  <c:v>4.0161096873402128E-4</c:v>
                </c:pt>
                <c:pt idx="1871">
                  <c:v>4.0050550642163954E-4</c:v>
                </c:pt>
                <c:pt idx="1872">
                  <c:v>3.9868973638844315E-4</c:v>
                </c:pt>
                <c:pt idx="1873">
                  <c:v>3.9823986313087265E-4</c:v>
                </c:pt>
                <c:pt idx="1874">
                  <c:v>3.9803463841759951E-4</c:v>
                </c:pt>
                <c:pt idx="1875">
                  <c:v>3.9802580757648673E-4</c:v>
                </c:pt>
                <c:pt idx="1876">
                  <c:v>3.9787104693899024E-4</c:v>
                </c:pt>
                <c:pt idx="1877">
                  <c:v>3.9786483106206953E-4</c:v>
                </c:pt>
                <c:pt idx="1878">
                  <c:v>3.9777867487607874E-4</c:v>
                </c:pt>
                <c:pt idx="1879">
                  <c:v>3.9741344999551448E-4</c:v>
                </c:pt>
                <c:pt idx="1880">
                  <c:v>3.9696896250335077E-4</c:v>
                </c:pt>
                <c:pt idx="1881">
                  <c:v>3.9640340460549741E-4</c:v>
                </c:pt>
                <c:pt idx="1882">
                  <c:v>3.9561780305579441E-4</c:v>
                </c:pt>
                <c:pt idx="1883">
                  <c:v>3.9469014989128445E-4</c:v>
                </c:pt>
                <c:pt idx="1884">
                  <c:v>3.946674790042607E-4</c:v>
                </c:pt>
                <c:pt idx="1885">
                  <c:v>3.9447483265233442E-4</c:v>
                </c:pt>
                <c:pt idx="1886">
                  <c:v>3.9434674363016071E-4</c:v>
                </c:pt>
                <c:pt idx="1887">
                  <c:v>3.9429450760509078E-4</c:v>
                </c:pt>
                <c:pt idx="1888">
                  <c:v>3.9411259395530091E-4</c:v>
                </c:pt>
                <c:pt idx="1889">
                  <c:v>3.9407253715701779E-4</c:v>
                </c:pt>
                <c:pt idx="1890">
                  <c:v>3.9359339697174071E-4</c:v>
                </c:pt>
                <c:pt idx="1891">
                  <c:v>3.9317528889450983E-4</c:v>
                </c:pt>
                <c:pt idx="1892">
                  <c:v>3.9279064124277775E-4</c:v>
                </c:pt>
                <c:pt idx="1893">
                  <c:v>3.9248839248230645E-4</c:v>
                </c:pt>
                <c:pt idx="1894">
                  <c:v>3.918485919707994E-4</c:v>
                </c:pt>
                <c:pt idx="1895">
                  <c:v>3.9139809551731318E-4</c:v>
                </c:pt>
                <c:pt idx="1896">
                  <c:v>3.9105158156606815E-4</c:v>
                </c:pt>
                <c:pt idx="1897">
                  <c:v>3.9070506761482301E-4</c:v>
                </c:pt>
                <c:pt idx="1898">
                  <c:v>3.9052312311495523E-4</c:v>
                </c:pt>
                <c:pt idx="1899">
                  <c:v>3.9017429798977529E-4</c:v>
                </c:pt>
                <c:pt idx="1900">
                  <c:v>3.8984302904029758E-4</c:v>
                </c:pt>
                <c:pt idx="1901">
                  <c:v>3.8955110125133026E-4</c:v>
                </c:pt>
                <c:pt idx="1902">
                  <c:v>3.8935874822534E-4</c:v>
                </c:pt>
                <c:pt idx="1903">
                  <c:v>3.8919948820640771E-4</c:v>
                </c:pt>
                <c:pt idx="1904">
                  <c:v>3.8885940553772262E-4</c:v>
                </c:pt>
                <c:pt idx="1905">
                  <c:v>3.8849033968794874E-4</c:v>
                </c:pt>
                <c:pt idx="1906">
                  <c:v>3.882259740933178E-4</c:v>
                </c:pt>
                <c:pt idx="1907">
                  <c:v>3.8777953815405728E-4</c:v>
                </c:pt>
                <c:pt idx="1908">
                  <c:v>3.8739794567852707E-4</c:v>
                </c:pt>
                <c:pt idx="1909">
                  <c:v>3.8729082837643189E-4</c:v>
                </c:pt>
                <c:pt idx="1910">
                  <c:v>3.8695728723913889E-4</c:v>
                </c:pt>
                <c:pt idx="1911">
                  <c:v>3.8662374610184594E-4</c:v>
                </c:pt>
                <c:pt idx="1912">
                  <c:v>3.8570788881792014E-4</c:v>
                </c:pt>
                <c:pt idx="1913">
                  <c:v>3.8479203153399439E-4</c:v>
                </c:pt>
                <c:pt idx="1914">
                  <c:v>3.8426185125691896E-4</c:v>
                </c:pt>
                <c:pt idx="1915">
                  <c:v>3.8400805562421766E-4</c:v>
                </c:pt>
                <c:pt idx="1916">
                  <c:v>3.8364435472454584E-4</c:v>
                </c:pt>
                <c:pt idx="1917">
                  <c:v>3.8339180444600662E-4</c:v>
                </c:pt>
                <c:pt idx="1918">
                  <c:v>3.8295998213697352E-4</c:v>
                </c:pt>
                <c:pt idx="1919">
                  <c:v>3.8256881732797701E-4</c:v>
                </c:pt>
                <c:pt idx="1920">
                  <c:v>3.8221489271856088E-4</c:v>
                </c:pt>
                <c:pt idx="1921">
                  <c:v>3.8194468219714356E-4</c:v>
                </c:pt>
                <c:pt idx="1922">
                  <c:v>3.8168037176384493E-4</c:v>
                </c:pt>
                <c:pt idx="1923">
                  <c:v>3.8135866402890683E-4</c:v>
                </c:pt>
                <c:pt idx="1924">
                  <c:v>3.8109148750874747E-4</c:v>
                </c:pt>
                <c:pt idx="1925">
                  <c:v>3.8080806488094161E-4</c:v>
                </c:pt>
                <c:pt idx="1926">
                  <c:v>3.8056280996846392E-4</c:v>
                </c:pt>
                <c:pt idx="1927">
                  <c:v>3.8030504267449924E-4</c:v>
                </c:pt>
                <c:pt idx="1928">
                  <c:v>3.7987533960895289E-4</c:v>
                </c:pt>
                <c:pt idx="1929">
                  <c:v>3.7950189014199914E-4</c:v>
                </c:pt>
                <c:pt idx="1930">
                  <c:v>3.7889297452880973E-4</c:v>
                </c:pt>
                <c:pt idx="1931">
                  <c:v>3.7855681558431655E-4</c:v>
                </c:pt>
                <c:pt idx="1932">
                  <c:v>3.7842171098125232E-4</c:v>
                </c:pt>
                <c:pt idx="1933">
                  <c:v>3.7829210137995187E-4</c:v>
                </c:pt>
                <c:pt idx="1934">
                  <c:v>3.7816004151854966E-4</c:v>
                </c:pt>
                <c:pt idx="1935">
                  <c:v>3.7782445258638896E-4</c:v>
                </c:pt>
                <c:pt idx="1936">
                  <c:v>3.7780797455104731E-4</c:v>
                </c:pt>
                <c:pt idx="1937">
                  <c:v>3.7723290532747452E-4</c:v>
                </c:pt>
                <c:pt idx="1938">
                  <c:v>3.7666315154707974E-4</c:v>
                </c:pt>
                <c:pt idx="1939">
                  <c:v>3.7662185024766584E-4</c:v>
                </c:pt>
                <c:pt idx="1940">
                  <c:v>3.7654159980089123E-4</c:v>
                </c:pt>
                <c:pt idx="1941">
                  <c:v>3.7647028346848074E-4</c:v>
                </c:pt>
                <c:pt idx="1942">
                  <c:v>3.7619340515811846E-4</c:v>
                </c:pt>
                <c:pt idx="1943">
                  <c:v>3.7605078361838059E-4</c:v>
                </c:pt>
                <c:pt idx="1944">
                  <c:v>3.7591468403031382E-4</c:v>
                </c:pt>
                <c:pt idx="1945">
                  <c:v>3.7591466479089863E-4</c:v>
                </c:pt>
                <c:pt idx="1946">
                  <c:v>3.758441275843377E-4</c:v>
                </c:pt>
                <c:pt idx="1947">
                  <c:v>3.7549695267068741E-4</c:v>
                </c:pt>
                <c:pt idx="1948">
                  <c:v>3.7527380655183484E-4</c:v>
                </c:pt>
                <c:pt idx="1949">
                  <c:v>3.7490606552522548E-4</c:v>
                </c:pt>
                <c:pt idx="1950">
                  <c:v>3.7462637642750123E-4</c:v>
                </c:pt>
                <c:pt idx="1951">
                  <c:v>3.7431722052399705E-4</c:v>
                </c:pt>
                <c:pt idx="1952">
                  <c:v>3.7395207240814094E-4</c:v>
                </c:pt>
                <c:pt idx="1953">
                  <c:v>3.7361141945360199E-4</c:v>
                </c:pt>
                <c:pt idx="1954">
                  <c:v>3.7317861080010981E-4</c:v>
                </c:pt>
                <c:pt idx="1955">
                  <c:v>3.7277563060589671E-4</c:v>
                </c:pt>
                <c:pt idx="1956">
                  <c:v>3.7267729502604442E-4</c:v>
                </c:pt>
                <c:pt idx="1957">
                  <c:v>3.7254542654383915E-4</c:v>
                </c:pt>
                <c:pt idx="1958">
                  <c:v>3.7243602253321246E-4</c:v>
                </c:pt>
                <c:pt idx="1959">
                  <c:v>3.7212562545378279E-4</c:v>
                </c:pt>
                <c:pt idx="1960">
                  <c:v>3.7175256672837098E-4</c:v>
                </c:pt>
                <c:pt idx="1961">
                  <c:v>3.7143804818093356E-4</c:v>
                </c:pt>
                <c:pt idx="1962">
                  <c:v>3.7101301231054452E-4</c:v>
                </c:pt>
                <c:pt idx="1963">
                  <c:v>3.7058797644015542E-4</c:v>
                </c:pt>
                <c:pt idx="1964">
                  <c:v>3.7002178721260364E-4</c:v>
                </c:pt>
                <c:pt idx="1965">
                  <c:v>3.6946018206669316E-4</c:v>
                </c:pt>
                <c:pt idx="1966">
                  <c:v>3.6886773207991339E-4</c:v>
                </c:pt>
                <c:pt idx="1967">
                  <c:v>3.6827528209313368E-4</c:v>
                </c:pt>
                <c:pt idx="1968">
                  <c:v>3.6772057183902945E-4</c:v>
                </c:pt>
                <c:pt idx="1969">
                  <c:v>3.6766222931571663E-4</c:v>
                </c:pt>
                <c:pt idx="1970">
                  <c:v>3.6753723677767773E-4</c:v>
                </c:pt>
                <c:pt idx="1971">
                  <c:v>3.6722232398610682E-4</c:v>
                </c:pt>
                <c:pt idx="1972">
                  <c:v>3.6699618921619525E-4</c:v>
                </c:pt>
                <c:pt idx="1973">
                  <c:v>3.6699589662213792E-4</c:v>
                </c:pt>
                <c:pt idx="1974">
                  <c:v>3.6694624334574264E-4</c:v>
                </c:pt>
                <c:pt idx="1975">
                  <c:v>3.6674908904884277E-4</c:v>
                </c:pt>
                <c:pt idx="1976">
                  <c:v>3.6657419063137016E-4</c:v>
                </c:pt>
                <c:pt idx="1977">
                  <c:v>3.6635601331673137E-4</c:v>
                </c:pt>
                <c:pt idx="1978">
                  <c:v>3.6613783600209263E-4</c:v>
                </c:pt>
                <c:pt idx="1979">
                  <c:v>3.6593129612044148E-4</c:v>
                </c:pt>
                <c:pt idx="1980">
                  <c:v>3.6559352380290686E-4</c:v>
                </c:pt>
                <c:pt idx="1981">
                  <c:v>3.6525575148537234E-4</c:v>
                </c:pt>
                <c:pt idx="1982">
                  <c:v>3.6476833698331269E-4</c:v>
                </c:pt>
                <c:pt idx="1983">
                  <c:v>3.6438967622299547E-4</c:v>
                </c:pt>
                <c:pt idx="1984">
                  <c:v>3.6388616297340106E-4</c:v>
                </c:pt>
                <c:pt idx="1985">
                  <c:v>3.6329003686411338E-4</c:v>
                </c:pt>
                <c:pt idx="1986">
                  <c:v>3.6275900992193961E-4</c:v>
                </c:pt>
                <c:pt idx="1987">
                  <c:v>3.6225296507747543E-4</c:v>
                </c:pt>
                <c:pt idx="1988">
                  <c:v>3.6190004624864035E-4</c:v>
                </c:pt>
                <c:pt idx="1989">
                  <c:v>3.6156033597659076E-4</c:v>
                </c:pt>
                <c:pt idx="1990">
                  <c:v>3.6147881892067008E-4</c:v>
                </c:pt>
                <c:pt idx="1991">
                  <c:v>3.611156984255391E-4</c:v>
                </c:pt>
                <c:pt idx="1992">
                  <c:v>3.6081447426679987E-4</c:v>
                </c:pt>
                <c:pt idx="1993">
                  <c:v>3.6071789885453451E-4</c:v>
                </c:pt>
                <c:pt idx="1994">
                  <c:v>3.6030274812139145E-4</c:v>
                </c:pt>
                <c:pt idx="1995">
                  <c:v>3.5988045468854341E-4</c:v>
                </c:pt>
                <c:pt idx="1996">
                  <c:v>3.5926711380398319E-4</c:v>
                </c:pt>
                <c:pt idx="1997">
                  <c:v>3.585887996397391E-4</c:v>
                </c:pt>
                <c:pt idx="1998">
                  <c:v>3.5825796542640007E-4</c:v>
                </c:pt>
                <c:pt idx="1999">
                  <c:v>3.5784914070322672E-4</c:v>
                </c:pt>
                <c:pt idx="2000">
                  <c:v>3.5770360380111979E-4</c:v>
                </c:pt>
                <c:pt idx="2001">
                  <c:v>3.5756085478678556E-4</c:v>
                </c:pt>
                <c:pt idx="2002">
                  <c:v>3.568606421813892E-4</c:v>
                </c:pt>
                <c:pt idx="2003">
                  <c:v>3.562643149534127E-4</c:v>
                </c:pt>
                <c:pt idx="2004">
                  <c:v>3.5601949005348641E-4</c:v>
                </c:pt>
                <c:pt idx="2005">
                  <c:v>3.5575163387162589E-4</c:v>
                </c:pt>
                <c:pt idx="2006">
                  <c:v>3.5548377768976542E-4</c:v>
                </c:pt>
                <c:pt idx="2007">
                  <c:v>3.5484081156356595E-4</c:v>
                </c:pt>
                <c:pt idx="2008">
                  <c:v>3.5423955998043459E-4</c:v>
                </c:pt>
                <c:pt idx="2009">
                  <c:v>3.5402274574781247E-4</c:v>
                </c:pt>
                <c:pt idx="2010">
                  <c:v>3.5380593151519035E-4</c:v>
                </c:pt>
                <c:pt idx="2011">
                  <c:v>3.5355003579490426E-4</c:v>
                </c:pt>
                <c:pt idx="2012">
                  <c:v>3.5329414007461812E-4</c:v>
                </c:pt>
                <c:pt idx="2013">
                  <c:v>3.5321388619637015E-4</c:v>
                </c:pt>
                <c:pt idx="2014">
                  <c:v>3.5296385028388814E-4</c:v>
                </c:pt>
                <c:pt idx="2015">
                  <c:v>3.5269701414730503E-4</c:v>
                </c:pt>
                <c:pt idx="2016">
                  <c:v>3.5255976957442514E-4</c:v>
                </c:pt>
                <c:pt idx="2017">
                  <c:v>3.5241561060396205E-4</c:v>
                </c:pt>
                <c:pt idx="2018">
                  <c:v>3.5198115931759521E-4</c:v>
                </c:pt>
                <c:pt idx="2019">
                  <c:v>3.5157240940672659E-4</c:v>
                </c:pt>
                <c:pt idx="2020">
                  <c:v>3.5139477756993795E-4</c:v>
                </c:pt>
                <c:pt idx="2021">
                  <c:v>3.5113143600172222E-4</c:v>
                </c:pt>
                <c:pt idx="2022">
                  <c:v>3.5074636345488509E-4</c:v>
                </c:pt>
                <c:pt idx="2023">
                  <c:v>3.5038748483146427E-4</c:v>
                </c:pt>
                <c:pt idx="2024">
                  <c:v>3.5010433370484052E-4</c:v>
                </c:pt>
                <c:pt idx="2025">
                  <c:v>3.4952952438716651E-4</c:v>
                </c:pt>
                <c:pt idx="2026">
                  <c:v>3.4907472718120501E-4</c:v>
                </c:pt>
                <c:pt idx="2027">
                  <c:v>3.487477054374263E-4</c:v>
                </c:pt>
                <c:pt idx="2028">
                  <c:v>3.4825301610354143E-4</c:v>
                </c:pt>
                <c:pt idx="2029">
                  <c:v>3.4764655668687451E-4</c:v>
                </c:pt>
                <c:pt idx="2030">
                  <c:v>3.4742155396676845E-4</c:v>
                </c:pt>
                <c:pt idx="2031">
                  <c:v>3.4720371612897191E-4</c:v>
                </c:pt>
                <c:pt idx="2032">
                  <c:v>3.4703703366526357E-4</c:v>
                </c:pt>
                <c:pt idx="2033">
                  <c:v>3.4687442730903196E-4</c:v>
                </c:pt>
                <c:pt idx="2034">
                  <c:v>3.4665663089623156E-4</c:v>
                </c:pt>
                <c:pt idx="2035">
                  <c:v>3.4643883448343127E-4</c:v>
                </c:pt>
                <c:pt idx="2036">
                  <c:v>3.4603901093188612E-4</c:v>
                </c:pt>
                <c:pt idx="2037">
                  <c:v>3.4573056099229205E-4</c:v>
                </c:pt>
                <c:pt idx="2038">
                  <c:v>3.4535278560547488E-4</c:v>
                </c:pt>
                <c:pt idx="2039">
                  <c:v>3.4533009793416526E-4</c:v>
                </c:pt>
                <c:pt idx="2040">
                  <c:v>3.4492987089725552E-4</c:v>
                </c:pt>
                <c:pt idx="2041">
                  <c:v>3.445288228276067E-4</c:v>
                </c:pt>
                <c:pt idx="2042">
                  <c:v>3.4377631833622339E-4</c:v>
                </c:pt>
                <c:pt idx="2043">
                  <c:v>3.4295556887382249E-4</c:v>
                </c:pt>
                <c:pt idx="2044">
                  <c:v>3.4240973929117191E-4</c:v>
                </c:pt>
                <c:pt idx="2045">
                  <c:v>3.4219654612451265E-4</c:v>
                </c:pt>
                <c:pt idx="2046">
                  <c:v>3.4200030912559076E-4</c:v>
                </c:pt>
                <c:pt idx="2047">
                  <c:v>3.4116346774703605E-4</c:v>
                </c:pt>
                <c:pt idx="2048">
                  <c:v>3.4094615318333072E-4</c:v>
                </c:pt>
                <c:pt idx="2049">
                  <c:v>3.4093534880812805E-4</c:v>
                </c:pt>
                <c:pt idx="2050">
                  <c:v>3.4064489108951888E-4</c:v>
                </c:pt>
                <c:pt idx="2051">
                  <c:v>3.4047066596994802E-4</c:v>
                </c:pt>
                <c:pt idx="2052">
                  <c:v>3.4016621100502208E-4</c:v>
                </c:pt>
                <c:pt idx="2053">
                  <c:v>3.3984543930001756E-4</c:v>
                </c:pt>
                <c:pt idx="2054">
                  <c:v>3.396050637447516E-4</c:v>
                </c:pt>
                <c:pt idx="2055">
                  <c:v>3.3942716429355863E-4</c:v>
                </c:pt>
                <c:pt idx="2056">
                  <c:v>3.392602236105227E-4</c:v>
                </c:pt>
                <c:pt idx="2057">
                  <c:v>3.3924474339156547E-4</c:v>
                </c:pt>
                <c:pt idx="2058">
                  <c:v>3.3905022007517686E-4</c:v>
                </c:pt>
                <c:pt idx="2059">
                  <c:v>3.388884670941236E-4</c:v>
                </c:pt>
                <c:pt idx="2060">
                  <c:v>3.3871817931293039E-4</c:v>
                </c:pt>
                <c:pt idx="2061">
                  <c:v>3.3870630136238939E-4</c:v>
                </c:pt>
                <c:pt idx="2062">
                  <c:v>3.3853601358119624E-4</c:v>
                </c:pt>
                <c:pt idx="2063">
                  <c:v>3.3824257934779071E-4</c:v>
                </c:pt>
                <c:pt idx="2064">
                  <c:v>3.377863590862267E-4</c:v>
                </c:pt>
                <c:pt idx="2065">
                  <c:v>3.376708049976254E-4</c:v>
                </c:pt>
                <c:pt idx="2066">
                  <c:v>3.3741237301780072E-4</c:v>
                </c:pt>
                <c:pt idx="2067">
                  <c:v>3.3715394103797593E-4</c:v>
                </c:pt>
                <c:pt idx="2068">
                  <c:v>3.3633864892415512E-4</c:v>
                </c:pt>
                <c:pt idx="2069">
                  <c:v>3.3563459780317753E-4</c:v>
                </c:pt>
                <c:pt idx="2070">
                  <c:v>3.3510867740575083E-4</c:v>
                </c:pt>
                <c:pt idx="2071">
                  <c:v>3.3463067678786071E-4</c:v>
                </c:pt>
                <c:pt idx="2072">
                  <c:v>3.3371860469270687E-4</c:v>
                </c:pt>
                <c:pt idx="2073">
                  <c:v>3.3289490597884303E-4</c:v>
                </c:pt>
                <c:pt idx="2074">
                  <c:v>3.3213494973657339E-4</c:v>
                </c:pt>
                <c:pt idx="2075">
                  <c:v>3.3200314472386688E-4</c:v>
                </c:pt>
                <c:pt idx="2076">
                  <c:v>3.3151586527888506E-4</c:v>
                </c:pt>
                <c:pt idx="2077">
                  <c:v>3.3100521415520458E-4</c:v>
                </c:pt>
                <c:pt idx="2078">
                  <c:v>3.3060618170172452E-4</c:v>
                </c:pt>
                <c:pt idx="2079">
                  <c:v>3.2986396598390491E-4</c:v>
                </c:pt>
                <c:pt idx="2080">
                  <c:v>3.291217502660853E-4</c:v>
                </c:pt>
                <c:pt idx="2081">
                  <c:v>3.2894223515271916E-4</c:v>
                </c:pt>
                <c:pt idx="2082">
                  <c:v>3.2854936464703433E-4</c:v>
                </c:pt>
                <c:pt idx="2083">
                  <c:v>3.2851951460500487E-4</c:v>
                </c:pt>
                <c:pt idx="2084">
                  <c:v>3.2811972084265584E-4</c:v>
                </c:pt>
                <c:pt idx="2085">
                  <c:v>3.2755003312736556E-4</c:v>
                </c:pt>
                <c:pt idx="2086">
                  <c:v>3.2698034541207529E-4</c:v>
                </c:pt>
                <c:pt idx="2087">
                  <c:v>3.2647923733217427E-4</c:v>
                </c:pt>
                <c:pt idx="2088">
                  <c:v>3.2644552245540654E-4</c:v>
                </c:pt>
                <c:pt idx="2089">
                  <c:v>3.2613999892459135E-4</c:v>
                </c:pt>
                <c:pt idx="2090">
                  <c:v>3.2609755753383872E-4</c:v>
                </c:pt>
                <c:pt idx="2091">
                  <c:v>3.2580458237676884E-4</c:v>
                </c:pt>
                <c:pt idx="2092">
                  <c:v>3.2558304853099422E-4</c:v>
                </c:pt>
                <c:pt idx="2093">
                  <c:v>3.2541111529195177E-4</c:v>
                </c:pt>
                <c:pt idx="2094">
                  <c:v>3.2525783114663298E-4</c:v>
                </c:pt>
                <c:pt idx="2095">
                  <c:v>3.2509387066219857E-4</c:v>
                </c:pt>
                <c:pt idx="2096">
                  <c:v>3.2492991017776427E-4</c:v>
                </c:pt>
                <c:pt idx="2097">
                  <c:v>3.2473796865026147E-4</c:v>
                </c:pt>
                <c:pt idx="2098">
                  <c:v>3.247409883252694E-4</c:v>
                </c:pt>
                <c:pt idx="2099">
                  <c:v>3.2474334006125222E-4</c:v>
                </c:pt>
                <c:pt idx="2100">
                  <c:v>3.2474569179723504E-4</c:v>
                </c:pt>
                <c:pt idx="2101">
                  <c:v>3.2474617059559142E-4</c:v>
                </c:pt>
                <c:pt idx="2102">
                  <c:v>3.2464063419095155E-4</c:v>
                </c:pt>
                <c:pt idx="2103">
                  <c:v>3.2447478524873528E-4</c:v>
                </c:pt>
                <c:pt idx="2104">
                  <c:v>3.2430893630651912E-4</c:v>
                </c:pt>
                <c:pt idx="2105">
                  <c:v>3.242343852062391E-4</c:v>
                </c:pt>
                <c:pt idx="2106">
                  <c:v>3.2416213859537939E-4</c:v>
                </c:pt>
                <c:pt idx="2107">
                  <c:v>3.2412168955529673E-4</c:v>
                </c:pt>
                <c:pt idx="2108">
                  <c:v>3.2403061324741552E-4</c:v>
                </c:pt>
                <c:pt idx="2109">
                  <c:v>3.2398641944374255E-4</c:v>
                </c:pt>
                <c:pt idx="2110">
                  <c:v>3.2396100476639122E-4</c:v>
                </c:pt>
                <c:pt idx="2111">
                  <c:v>3.2395631570461379E-4</c:v>
                </c:pt>
                <c:pt idx="2112">
                  <c:v>3.2390571001804526E-4</c:v>
                </c:pt>
                <c:pt idx="2113">
                  <c:v>3.2370274393687145E-4</c:v>
                </c:pt>
                <c:pt idx="2114">
                  <c:v>3.2351101163548794E-4</c:v>
                </c:pt>
                <c:pt idx="2115">
                  <c:v>3.2327549573375145E-4</c:v>
                </c:pt>
                <c:pt idx="2116">
                  <c:v>3.2321744236673948E-4</c:v>
                </c:pt>
                <c:pt idx="2117">
                  <c:v>3.2306061268653829E-4</c:v>
                </c:pt>
                <c:pt idx="2118">
                  <c:v>3.2291123333211453E-4</c:v>
                </c:pt>
                <c:pt idx="2119">
                  <c:v>3.2267986310919136E-4</c:v>
                </c:pt>
                <c:pt idx="2120">
                  <c:v>3.2252743842721605E-4</c:v>
                </c:pt>
                <c:pt idx="2121">
                  <c:v>3.2245355012384096E-4</c:v>
                </c:pt>
                <c:pt idx="2122">
                  <c:v>3.2242720811234812E-4</c:v>
                </c:pt>
                <c:pt idx="2123">
                  <c:v>3.2239846987811005E-4</c:v>
                </c:pt>
                <c:pt idx="2124">
                  <c:v>3.2222451699074755E-4</c:v>
                </c:pt>
                <c:pt idx="2125">
                  <c:v>3.2210140447785815E-4</c:v>
                </c:pt>
                <c:pt idx="2126">
                  <c:v>3.21809180966425E-4</c:v>
                </c:pt>
                <c:pt idx="2127">
                  <c:v>3.2164074125268693E-4</c:v>
                </c:pt>
                <c:pt idx="2128">
                  <c:v>3.2144014016783647E-4</c:v>
                </c:pt>
                <c:pt idx="2129">
                  <c:v>3.2133976776782341E-4</c:v>
                </c:pt>
                <c:pt idx="2130">
                  <c:v>3.2116162580332798E-4</c:v>
                </c:pt>
                <c:pt idx="2131">
                  <c:v>3.2114173911334393E-4</c:v>
                </c:pt>
                <c:pt idx="2132">
                  <c:v>3.2109505818639502E-4</c:v>
                </c:pt>
                <c:pt idx="2133">
                  <c:v>3.2104837725944617E-4</c:v>
                </c:pt>
                <c:pt idx="2134">
                  <c:v>3.2089602075794824E-4</c:v>
                </c:pt>
                <c:pt idx="2135">
                  <c:v>3.2064658541045303E-4</c:v>
                </c:pt>
                <c:pt idx="2136">
                  <c:v>3.2021236987539681E-4</c:v>
                </c:pt>
                <c:pt idx="2137">
                  <c:v>3.199993823453803E-4</c:v>
                </c:pt>
                <c:pt idx="2138">
                  <c:v>3.1989872443946213E-4</c:v>
                </c:pt>
                <c:pt idx="2139">
                  <c:v>3.1958130015159459E-4</c:v>
                </c:pt>
                <c:pt idx="2140">
                  <c:v>3.1956518084188629E-4</c:v>
                </c:pt>
                <c:pt idx="2141">
                  <c:v>3.1932829988385377E-4</c:v>
                </c:pt>
                <c:pt idx="2142">
                  <c:v>3.1898736853541704E-4</c:v>
                </c:pt>
                <c:pt idx="2143">
                  <c:v>3.1896633083336175E-4</c:v>
                </c:pt>
                <c:pt idx="2144">
                  <c:v>3.184839803736457E-4</c:v>
                </c:pt>
                <c:pt idx="2145">
                  <c:v>3.1830526451101602E-4</c:v>
                </c:pt>
                <c:pt idx="2146">
                  <c:v>3.1810038326178617E-4</c:v>
                </c:pt>
                <c:pt idx="2147">
                  <c:v>3.1790887858403484E-4</c:v>
                </c:pt>
                <c:pt idx="2148">
                  <c:v>3.1756702611381358E-4</c:v>
                </c:pt>
                <c:pt idx="2149">
                  <c:v>3.1727408661706447E-4</c:v>
                </c:pt>
                <c:pt idx="2150">
                  <c:v>3.1697010695613023E-4</c:v>
                </c:pt>
                <c:pt idx="2151">
                  <c:v>3.1686694426411472E-4</c:v>
                </c:pt>
                <c:pt idx="2152">
                  <c:v>3.1672433185894072E-4</c:v>
                </c:pt>
                <c:pt idx="2153">
                  <c:v>3.1659166584406491E-4</c:v>
                </c:pt>
                <c:pt idx="2154">
                  <c:v>3.1647692978063144E-4</c:v>
                </c:pt>
                <c:pt idx="2155">
                  <c:v>3.163527483132454E-4</c:v>
                </c:pt>
                <c:pt idx="2156">
                  <c:v>3.1609163175403977E-4</c:v>
                </c:pt>
                <c:pt idx="2157">
                  <c:v>3.1548122675527623E-4</c:v>
                </c:pt>
                <c:pt idx="2158">
                  <c:v>3.1532767246615347E-4</c:v>
                </c:pt>
                <c:pt idx="2159">
                  <c:v>3.1528936875674227E-4</c:v>
                </c:pt>
                <c:pt idx="2160">
                  <c:v>3.1527991027619531E-4</c:v>
                </c:pt>
                <c:pt idx="2161">
                  <c:v>3.1521908928421603E-4</c:v>
                </c:pt>
                <c:pt idx="2162">
                  <c:v>3.1517152618422168E-4</c:v>
                </c:pt>
                <c:pt idx="2163">
                  <c:v>3.1505574670056928E-4</c:v>
                </c:pt>
                <c:pt idx="2164">
                  <c:v>3.149771404019079E-4</c:v>
                </c:pt>
                <c:pt idx="2165">
                  <c:v>3.1471029200134899E-4</c:v>
                </c:pt>
                <c:pt idx="2166">
                  <c:v>3.1441032776807141E-4</c:v>
                </c:pt>
                <c:pt idx="2167">
                  <c:v>3.1411942065818262E-4</c:v>
                </c:pt>
                <c:pt idx="2168">
                  <c:v>3.1393446048590064E-4</c:v>
                </c:pt>
                <c:pt idx="2169">
                  <c:v>3.1392967384504135E-4</c:v>
                </c:pt>
                <c:pt idx="2170">
                  <c:v>3.138670535369989E-4</c:v>
                </c:pt>
                <c:pt idx="2171">
                  <c:v>3.1376942999366869E-4</c:v>
                </c:pt>
                <c:pt idx="2172">
                  <c:v>3.1345288196739639E-4</c:v>
                </c:pt>
                <c:pt idx="2173">
                  <c:v>3.1318908419301949E-4</c:v>
                </c:pt>
                <c:pt idx="2174">
                  <c:v>3.1302030796890587E-4</c:v>
                </c:pt>
                <c:pt idx="2175">
                  <c:v>3.1269068002672006E-4</c:v>
                </c:pt>
                <c:pt idx="2176">
                  <c:v>3.1229919313898542E-4</c:v>
                </c:pt>
                <c:pt idx="2177">
                  <c:v>3.1208310303053712E-4</c:v>
                </c:pt>
                <c:pt idx="2178">
                  <c:v>3.1182147381752671E-4</c:v>
                </c:pt>
                <c:pt idx="2179">
                  <c:v>3.1165008291053316E-4</c:v>
                </c:pt>
                <c:pt idx="2180">
                  <c:v>3.1157115356358087E-4</c:v>
                </c:pt>
                <c:pt idx="2181">
                  <c:v>3.1143008247938597E-4</c:v>
                </c:pt>
                <c:pt idx="2182">
                  <c:v>3.1115191859050668E-4</c:v>
                </c:pt>
                <c:pt idx="2183">
                  <c:v>3.1111548278542269E-4</c:v>
                </c:pt>
                <c:pt idx="2184">
                  <c:v>3.1105863211817222E-4</c:v>
                </c:pt>
                <c:pt idx="2185">
                  <c:v>3.1094798265865242E-4</c:v>
                </c:pt>
                <c:pt idx="2186">
                  <c:v>3.1094453206540341E-4</c:v>
                </c:pt>
                <c:pt idx="2187">
                  <c:v>3.1081454358763478E-4</c:v>
                </c:pt>
                <c:pt idx="2188">
                  <c:v>3.1073961929823523E-4</c:v>
                </c:pt>
                <c:pt idx="2189">
                  <c:v>3.1030690475398462E-4</c:v>
                </c:pt>
                <c:pt idx="2190">
                  <c:v>3.1026610285434149E-4</c:v>
                </c:pt>
                <c:pt idx="2191">
                  <c:v>3.1020904269689115E-4</c:v>
                </c:pt>
                <c:pt idx="2192">
                  <c:v>3.100967529308998E-4</c:v>
                </c:pt>
                <c:pt idx="2193">
                  <c:v>3.1000307516341086E-4</c:v>
                </c:pt>
                <c:pt idx="2194">
                  <c:v>3.096489270972812E-4</c:v>
                </c:pt>
                <c:pt idx="2195">
                  <c:v>3.095525605960707E-4</c:v>
                </c:pt>
                <c:pt idx="2196">
                  <c:v>3.0945190170632552E-4</c:v>
                </c:pt>
                <c:pt idx="2197">
                  <c:v>3.0939406269237673E-4</c:v>
                </c:pt>
                <c:pt idx="2198">
                  <c:v>3.0919281529624178E-4</c:v>
                </c:pt>
                <c:pt idx="2199">
                  <c:v>3.0895105486753431E-4</c:v>
                </c:pt>
                <c:pt idx="2200">
                  <c:v>3.0851351681027671E-4</c:v>
                </c:pt>
                <c:pt idx="2201">
                  <c:v>3.0824941820966999E-4</c:v>
                </c:pt>
                <c:pt idx="2202">
                  <c:v>3.0801745378380361E-4</c:v>
                </c:pt>
                <c:pt idx="2203">
                  <c:v>3.0777304725134168E-4</c:v>
                </c:pt>
                <c:pt idx="2204">
                  <c:v>3.0751606804613971E-4</c:v>
                </c:pt>
                <c:pt idx="2205">
                  <c:v>3.0724568072109249E-4</c:v>
                </c:pt>
                <c:pt idx="2206">
                  <c:v>3.0704291760183207E-4</c:v>
                </c:pt>
                <c:pt idx="2207">
                  <c:v>3.0696314469423521E-4</c:v>
                </c:pt>
                <c:pt idx="2208">
                  <c:v>3.0681990603366303E-4</c:v>
                </c:pt>
                <c:pt idx="2209">
                  <c:v>3.0644888495392244E-4</c:v>
                </c:pt>
                <c:pt idx="2210">
                  <c:v>3.0633210874380539E-4</c:v>
                </c:pt>
                <c:pt idx="2211">
                  <c:v>3.0610522680969888E-4</c:v>
                </c:pt>
                <c:pt idx="2212">
                  <c:v>3.0580434667140275E-4</c:v>
                </c:pt>
                <c:pt idx="2213">
                  <c:v>3.0548989385424294E-4</c:v>
                </c:pt>
                <c:pt idx="2214">
                  <c:v>3.0541352692825996E-4</c:v>
                </c:pt>
                <c:pt idx="2215">
                  <c:v>3.0523918414294867E-4</c:v>
                </c:pt>
                <c:pt idx="2216">
                  <c:v>3.0506484135763733E-4</c:v>
                </c:pt>
                <c:pt idx="2217">
                  <c:v>3.0482952344224685E-4</c:v>
                </c:pt>
                <c:pt idx="2218">
                  <c:v>3.0420324637544968E-4</c:v>
                </c:pt>
                <c:pt idx="2219">
                  <c:v>3.0371615265524808E-4</c:v>
                </c:pt>
                <c:pt idx="2220">
                  <c:v>3.0360480433449974E-4</c:v>
                </c:pt>
                <c:pt idx="2221">
                  <c:v>3.0352625392504178E-4</c:v>
                </c:pt>
                <c:pt idx="2222">
                  <c:v>3.0336438007522013E-4</c:v>
                </c:pt>
                <c:pt idx="2223">
                  <c:v>3.0331434482899056E-4</c:v>
                </c:pt>
                <c:pt idx="2224">
                  <c:v>3.0326430958276099E-4</c:v>
                </c:pt>
                <c:pt idx="2225">
                  <c:v>3.0325386787652918E-4</c:v>
                </c:pt>
                <c:pt idx="2226">
                  <c:v>3.0320626192000861E-4</c:v>
                </c:pt>
                <c:pt idx="2227">
                  <c:v>3.0277698087167781E-4</c:v>
                </c:pt>
                <c:pt idx="2228">
                  <c:v>3.0261631077426734E-4</c:v>
                </c:pt>
                <c:pt idx="2229">
                  <c:v>3.025776860208372E-4</c:v>
                </c:pt>
                <c:pt idx="2230">
                  <c:v>3.0253717356887674E-4</c:v>
                </c:pt>
                <c:pt idx="2231">
                  <c:v>3.0234944464025185E-4</c:v>
                </c:pt>
                <c:pt idx="2232">
                  <c:v>3.0194380828053527E-4</c:v>
                </c:pt>
                <c:pt idx="2233">
                  <c:v>3.0176558007621868E-4</c:v>
                </c:pt>
                <c:pt idx="2234">
                  <c:v>3.0166228351029658E-4</c:v>
                </c:pt>
                <c:pt idx="2235">
                  <c:v>3.0149979782959725E-4</c:v>
                </c:pt>
                <c:pt idx="2236">
                  <c:v>3.0120862858769358E-4</c:v>
                </c:pt>
                <c:pt idx="2237">
                  <c:v>3.0083488727013658E-4</c:v>
                </c:pt>
                <c:pt idx="2238">
                  <c:v>3.0060465941717619E-4</c:v>
                </c:pt>
                <c:pt idx="2239">
                  <c:v>3.0023832403612886E-4</c:v>
                </c:pt>
                <c:pt idx="2240">
                  <c:v>3.0021986649890969E-4</c:v>
                </c:pt>
                <c:pt idx="2241">
                  <c:v>3.0008168878683909E-4</c:v>
                </c:pt>
                <c:pt idx="2242">
                  <c:v>2.9999779194571564E-4</c:v>
                </c:pt>
                <c:pt idx="2243">
                  <c:v>2.9987705984229116E-4</c:v>
                </c:pt>
                <c:pt idx="2244">
                  <c:v>2.9964811587022581E-4</c:v>
                </c:pt>
                <c:pt idx="2245">
                  <c:v>2.9941917189816041E-4</c:v>
                </c:pt>
                <c:pt idx="2246">
                  <c:v>2.9873881260284406E-4</c:v>
                </c:pt>
                <c:pt idx="2247">
                  <c:v>2.983158635495749E-4</c:v>
                </c:pt>
                <c:pt idx="2248">
                  <c:v>2.9792185252735002E-4</c:v>
                </c:pt>
                <c:pt idx="2249">
                  <c:v>2.9757845663175146E-4</c:v>
                </c:pt>
                <c:pt idx="2250">
                  <c:v>2.9739608793475785E-4</c:v>
                </c:pt>
                <c:pt idx="2251">
                  <c:v>2.9698967990980695E-4</c:v>
                </c:pt>
                <c:pt idx="2252">
                  <c:v>2.965832718848561E-4</c:v>
                </c:pt>
                <c:pt idx="2253">
                  <c:v>2.9639471327558384E-4</c:v>
                </c:pt>
                <c:pt idx="2254">
                  <c:v>2.9612170183185337E-4</c:v>
                </c:pt>
                <c:pt idx="2255">
                  <c:v>2.9579979048940616E-4</c:v>
                </c:pt>
                <c:pt idx="2256">
                  <c:v>2.9567228505518179E-4</c:v>
                </c:pt>
                <c:pt idx="2257">
                  <c:v>2.9558218530626915E-4</c:v>
                </c:pt>
                <c:pt idx="2258">
                  <c:v>2.9557369736873327E-4</c:v>
                </c:pt>
                <c:pt idx="2259">
                  <c:v>2.9533384370768005E-4</c:v>
                </c:pt>
                <c:pt idx="2260">
                  <c:v>2.9520558411224695E-4</c:v>
                </c:pt>
                <c:pt idx="2261">
                  <c:v>2.9484598738418116E-4</c:v>
                </c:pt>
                <c:pt idx="2262">
                  <c:v>2.9407291413386717E-4</c:v>
                </c:pt>
                <c:pt idx="2263">
                  <c:v>2.9347830613059571E-4</c:v>
                </c:pt>
                <c:pt idx="2264">
                  <c:v>2.9324016227690232E-4</c:v>
                </c:pt>
                <c:pt idx="2265">
                  <c:v>2.930509467151673E-4</c:v>
                </c:pt>
                <c:pt idx="2266">
                  <c:v>2.9275459178746869E-4</c:v>
                </c:pt>
                <c:pt idx="2267">
                  <c:v>2.9245823685977008E-4</c:v>
                </c:pt>
                <c:pt idx="2268">
                  <c:v>2.9229851965255409E-4</c:v>
                </c:pt>
                <c:pt idx="2269">
                  <c:v>2.9198401680769127E-4</c:v>
                </c:pt>
                <c:pt idx="2270">
                  <c:v>2.9190247778901828E-4</c:v>
                </c:pt>
                <c:pt idx="2271">
                  <c:v>2.9171509132453204E-4</c:v>
                </c:pt>
                <c:pt idx="2272">
                  <c:v>2.9153188631823645E-4</c:v>
                </c:pt>
                <c:pt idx="2273">
                  <c:v>2.9132519901362388E-4</c:v>
                </c:pt>
                <c:pt idx="2274">
                  <c:v>2.9132433458838833E-4</c:v>
                </c:pt>
                <c:pt idx="2275">
                  <c:v>2.9122000513869711E-4</c:v>
                </c:pt>
                <c:pt idx="2276">
                  <c:v>2.9110682053744204E-4</c:v>
                </c:pt>
                <c:pt idx="2277">
                  <c:v>2.9090176589063638E-4</c:v>
                </c:pt>
                <c:pt idx="2278">
                  <c:v>2.9077010827268458E-4</c:v>
                </c:pt>
                <c:pt idx="2279">
                  <c:v>2.9064192045087411E-4</c:v>
                </c:pt>
                <c:pt idx="2280">
                  <c:v>2.9051136960969547E-4</c:v>
                </c:pt>
                <c:pt idx="2281">
                  <c:v>2.9037901895944378E-4</c:v>
                </c:pt>
                <c:pt idx="2282">
                  <c:v>2.9006489635530729E-4</c:v>
                </c:pt>
                <c:pt idx="2283">
                  <c:v>2.8981134305519401E-4</c:v>
                </c:pt>
                <c:pt idx="2284">
                  <c:v>2.895577897550808E-4</c:v>
                </c:pt>
                <c:pt idx="2285">
                  <c:v>2.8954479824104719E-4</c:v>
                </c:pt>
                <c:pt idx="2286">
                  <c:v>2.8952088714329771E-4</c:v>
                </c:pt>
                <c:pt idx="2287">
                  <c:v>2.8938480163752232E-4</c:v>
                </c:pt>
                <c:pt idx="2288">
                  <c:v>2.8937722245856015E-4</c:v>
                </c:pt>
                <c:pt idx="2289">
                  <c:v>2.8935711802870315E-4</c:v>
                </c:pt>
                <c:pt idx="2290">
                  <c:v>2.8913683730821571E-4</c:v>
                </c:pt>
                <c:pt idx="2291">
                  <c:v>2.8903180412873938E-4</c:v>
                </c:pt>
                <c:pt idx="2292">
                  <c:v>2.8889097300168837E-4</c:v>
                </c:pt>
                <c:pt idx="2293">
                  <c:v>2.888081141750321E-4</c:v>
                </c:pt>
                <c:pt idx="2294">
                  <c:v>2.8859516732003705E-4</c:v>
                </c:pt>
                <c:pt idx="2295">
                  <c:v>2.8844631337625803E-4</c:v>
                </c:pt>
                <c:pt idx="2296">
                  <c:v>2.882974594324789E-4</c:v>
                </c:pt>
                <c:pt idx="2297">
                  <c:v>2.8790000233738355E-4</c:v>
                </c:pt>
                <c:pt idx="2298">
                  <c:v>2.8765222001474438E-4</c:v>
                </c:pt>
                <c:pt idx="2299">
                  <c:v>2.874129398100229E-4</c:v>
                </c:pt>
                <c:pt idx="2300">
                  <c:v>2.8716814583551914E-4</c:v>
                </c:pt>
                <c:pt idx="2301">
                  <c:v>2.8714535432724679E-4</c:v>
                </c:pt>
                <c:pt idx="2302">
                  <c:v>2.8690871125124589E-4</c:v>
                </c:pt>
                <c:pt idx="2303">
                  <c:v>2.8678063045876765E-4</c:v>
                </c:pt>
                <c:pt idx="2304">
                  <c:v>2.866525496662893E-4</c:v>
                </c:pt>
                <c:pt idx="2305">
                  <c:v>2.8639741736746869E-4</c:v>
                </c:pt>
                <c:pt idx="2306">
                  <c:v>2.8607200327469866E-4</c:v>
                </c:pt>
                <c:pt idx="2307">
                  <c:v>2.8590393073943193E-4</c:v>
                </c:pt>
                <c:pt idx="2308">
                  <c:v>2.8589564312497638E-4</c:v>
                </c:pt>
                <c:pt idx="2309">
                  <c:v>2.8576819951698317E-4</c:v>
                </c:pt>
                <c:pt idx="2310">
                  <c:v>2.8561380471388959E-4</c:v>
                </c:pt>
                <c:pt idx="2311">
                  <c:v>2.8550837261920314E-4</c:v>
                </c:pt>
                <c:pt idx="2312">
                  <c:v>2.854348290531807E-4</c:v>
                </c:pt>
                <c:pt idx="2313">
                  <c:v>2.8536128548715825E-4</c:v>
                </c:pt>
                <c:pt idx="2314">
                  <c:v>2.8522592430646064E-4</c:v>
                </c:pt>
                <c:pt idx="2315">
                  <c:v>2.8508295608373137E-4</c:v>
                </c:pt>
                <c:pt idx="2316">
                  <c:v>2.8496616911872992E-4</c:v>
                </c:pt>
                <c:pt idx="2317">
                  <c:v>2.8480918933785785E-4</c:v>
                </c:pt>
                <c:pt idx="2318">
                  <c:v>2.845503609700066E-4</c:v>
                </c:pt>
                <c:pt idx="2319">
                  <c:v>2.8414575524730249E-4</c:v>
                </c:pt>
                <c:pt idx="2320">
                  <c:v>2.8374114952459828E-4</c:v>
                </c:pt>
                <c:pt idx="2321">
                  <c:v>2.832267869123406E-4</c:v>
                </c:pt>
                <c:pt idx="2322">
                  <c:v>2.8310275897389716E-4</c:v>
                </c:pt>
                <c:pt idx="2323">
                  <c:v>2.8307178113855036E-4</c:v>
                </c:pt>
                <c:pt idx="2324">
                  <c:v>2.8305760199086462E-4</c:v>
                </c:pt>
                <c:pt idx="2325">
                  <c:v>2.8284632878220324E-4</c:v>
                </c:pt>
                <c:pt idx="2326">
                  <c:v>2.8267223382603517E-4</c:v>
                </c:pt>
                <c:pt idx="2327">
                  <c:v>2.8246707221957099E-4</c:v>
                </c:pt>
                <c:pt idx="2328">
                  <c:v>2.8226580237741535E-4</c:v>
                </c:pt>
                <c:pt idx="2329">
                  <c:v>2.8226365011086661E-4</c:v>
                </c:pt>
                <c:pt idx="2330">
                  <c:v>2.8223819654150944E-4</c:v>
                </c:pt>
                <c:pt idx="2331">
                  <c:v>2.8211137846938846E-4</c:v>
                </c:pt>
                <c:pt idx="2332">
                  <c:v>2.8202929150666336E-4</c:v>
                </c:pt>
                <c:pt idx="2333">
                  <c:v>2.8199721403269037E-4</c:v>
                </c:pt>
                <c:pt idx="2334">
                  <c:v>2.8194500685786754E-4</c:v>
                </c:pt>
                <c:pt idx="2335">
                  <c:v>2.8171210078832304E-4</c:v>
                </c:pt>
                <c:pt idx="2336">
                  <c:v>2.8154629766113389E-4</c:v>
                </c:pt>
                <c:pt idx="2337">
                  <c:v>2.8128182686071448E-4</c:v>
                </c:pt>
                <c:pt idx="2338">
                  <c:v>2.8110596363810976E-4</c:v>
                </c:pt>
                <c:pt idx="2339">
                  <c:v>2.8075152100024271E-4</c:v>
                </c:pt>
                <c:pt idx="2340">
                  <c:v>2.8041183576300524E-4</c:v>
                </c:pt>
                <c:pt idx="2341">
                  <c:v>2.7997957097198472E-4</c:v>
                </c:pt>
                <c:pt idx="2342">
                  <c:v>2.7964614523353287E-4</c:v>
                </c:pt>
                <c:pt idx="2343">
                  <c:v>2.7940574589417567E-4</c:v>
                </c:pt>
                <c:pt idx="2344">
                  <c:v>2.7902330839401496E-4</c:v>
                </c:pt>
                <c:pt idx="2345">
                  <c:v>2.7866994083582998E-4</c:v>
                </c:pt>
                <c:pt idx="2346">
                  <c:v>2.7866968016065295E-4</c:v>
                </c:pt>
                <c:pt idx="2347">
                  <c:v>2.783303036164946E-4</c:v>
                </c:pt>
                <c:pt idx="2348">
                  <c:v>2.7813833765557504E-4</c:v>
                </c:pt>
                <c:pt idx="2349">
                  <c:v>2.7808009177620788E-4</c:v>
                </c:pt>
                <c:pt idx="2350">
                  <c:v>2.779868997733063E-4</c:v>
                </c:pt>
                <c:pt idx="2351">
                  <c:v>2.7790877191945435E-4</c:v>
                </c:pt>
                <c:pt idx="2352">
                  <c:v>2.7743023148637239E-4</c:v>
                </c:pt>
                <c:pt idx="2353">
                  <c:v>2.7721848113162155E-4</c:v>
                </c:pt>
                <c:pt idx="2354">
                  <c:v>2.7697360114297038E-4</c:v>
                </c:pt>
                <c:pt idx="2355">
                  <c:v>2.7663796697679057E-4</c:v>
                </c:pt>
                <c:pt idx="2356">
                  <c:v>2.7623264023378825E-4</c:v>
                </c:pt>
                <c:pt idx="2357">
                  <c:v>2.7611444963382853E-4</c:v>
                </c:pt>
                <c:pt idx="2358">
                  <c:v>2.7580285984870028E-4</c:v>
                </c:pt>
                <c:pt idx="2359">
                  <c:v>2.753549888454265E-4</c:v>
                </c:pt>
                <c:pt idx="2360">
                  <c:v>2.7509131129410197E-4</c:v>
                </c:pt>
                <c:pt idx="2361">
                  <c:v>2.7491401620931792E-4</c:v>
                </c:pt>
                <c:pt idx="2362">
                  <c:v>2.7466690479146291E-4</c:v>
                </c:pt>
                <c:pt idx="2363">
                  <c:v>2.7452243078998086E-4</c:v>
                </c:pt>
                <c:pt idx="2364">
                  <c:v>2.7425719740180706E-4</c:v>
                </c:pt>
                <c:pt idx="2365">
                  <c:v>2.7398680927726064E-4</c:v>
                </c:pt>
                <c:pt idx="2366">
                  <c:v>2.7374877720822479E-4</c:v>
                </c:pt>
                <c:pt idx="2367">
                  <c:v>2.7335538432813797E-4</c:v>
                </c:pt>
                <c:pt idx="2368">
                  <c:v>2.7304034982054666E-4</c:v>
                </c:pt>
                <c:pt idx="2369">
                  <c:v>2.7272531531295535E-4</c:v>
                </c:pt>
                <c:pt idx="2370">
                  <c:v>2.7223244245387353E-4</c:v>
                </c:pt>
                <c:pt idx="2371">
                  <c:v>2.7169529859187987E-4</c:v>
                </c:pt>
                <c:pt idx="2372">
                  <c:v>2.7125369064002634E-4</c:v>
                </c:pt>
                <c:pt idx="2373">
                  <c:v>2.7111716688994026E-4</c:v>
                </c:pt>
                <c:pt idx="2374">
                  <c:v>2.7095755996101392E-4</c:v>
                </c:pt>
                <c:pt idx="2375">
                  <c:v>2.7069424583321585E-4</c:v>
                </c:pt>
                <c:pt idx="2376">
                  <c:v>2.7014850443860271E-4</c:v>
                </c:pt>
                <c:pt idx="2377">
                  <c:v>2.6963707869894887E-4</c:v>
                </c:pt>
                <c:pt idx="2378">
                  <c:v>2.6933274420114066E-4</c:v>
                </c:pt>
                <c:pt idx="2379">
                  <c:v>2.6927876874346143E-4</c:v>
                </c:pt>
                <c:pt idx="2380">
                  <c:v>2.6919092730286805E-4</c:v>
                </c:pt>
                <c:pt idx="2381">
                  <c:v>2.6896256569100573E-4</c:v>
                </c:pt>
                <c:pt idx="2382">
                  <c:v>2.6895808779544607E-4</c:v>
                </c:pt>
                <c:pt idx="2383">
                  <c:v>2.6882334602022193E-4</c:v>
                </c:pt>
                <c:pt idx="2384">
                  <c:v>2.6867700862309393E-4</c:v>
                </c:pt>
                <c:pt idx="2385">
                  <c:v>2.6841184187117502E-4</c:v>
                </c:pt>
                <c:pt idx="2386">
                  <c:v>2.6832954534906667E-4</c:v>
                </c:pt>
                <c:pt idx="2387">
                  <c:v>2.6822229640290486E-4</c:v>
                </c:pt>
                <c:pt idx="2388">
                  <c:v>2.6811504745674305E-4</c:v>
                </c:pt>
                <c:pt idx="2389">
                  <c:v>2.6796557345713182E-4</c:v>
                </c:pt>
                <c:pt idx="2390">
                  <c:v>2.6775408616897981E-4</c:v>
                </c:pt>
                <c:pt idx="2391">
                  <c:v>2.6717872986984335E-4</c:v>
                </c:pt>
                <c:pt idx="2392">
                  <c:v>2.666260280869638E-4</c:v>
                </c:pt>
                <c:pt idx="2393">
                  <c:v>2.6642615462515562E-4</c:v>
                </c:pt>
                <c:pt idx="2394">
                  <c:v>2.6589752961483015E-4</c:v>
                </c:pt>
                <c:pt idx="2395">
                  <c:v>2.6556144958474887E-4</c:v>
                </c:pt>
                <c:pt idx="2396">
                  <c:v>2.6529110161360102E-4</c:v>
                </c:pt>
                <c:pt idx="2397">
                  <c:v>2.6508096799360693E-4</c:v>
                </c:pt>
                <c:pt idx="2398">
                  <c:v>2.6497135771533844E-4</c:v>
                </c:pt>
                <c:pt idx="2399">
                  <c:v>2.6470364828398647E-4</c:v>
                </c:pt>
                <c:pt idx="2400">
                  <c:v>2.6418636797888436E-4</c:v>
                </c:pt>
                <c:pt idx="2401">
                  <c:v>2.638234110046208E-4</c:v>
                </c:pt>
                <c:pt idx="2402">
                  <c:v>2.633058843038718E-4</c:v>
                </c:pt>
                <c:pt idx="2403">
                  <c:v>2.6296983144769221E-4</c:v>
                </c:pt>
                <c:pt idx="2404">
                  <c:v>2.6254818529557926E-4</c:v>
                </c:pt>
                <c:pt idx="2405">
                  <c:v>2.6212653914346631E-4</c:v>
                </c:pt>
                <c:pt idx="2406">
                  <c:v>2.6149194276037246E-4</c:v>
                </c:pt>
                <c:pt idx="2407">
                  <c:v>2.6079104818043058E-4</c:v>
                </c:pt>
                <c:pt idx="2408">
                  <c:v>2.6019127490259781E-4</c:v>
                </c:pt>
                <c:pt idx="2409">
                  <c:v>2.5964675896575091E-4</c:v>
                </c:pt>
                <c:pt idx="2410">
                  <c:v>2.5934973103420276E-4</c:v>
                </c:pt>
                <c:pt idx="2411">
                  <c:v>2.5910002773052291E-4</c:v>
                </c:pt>
                <c:pt idx="2412">
                  <c:v>2.5877271825283481E-4</c:v>
                </c:pt>
                <c:pt idx="2413">
                  <c:v>2.5827612560966025E-4</c:v>
                </c:pt>
                <c:pt idx="2414">
                  <c:v>2.5781026598275749E-4</c:v>
                </c:pt>
                <c:pt idx="2415">
                  <c:v>2.5752742506020206E-4</c:v>
                </c:pt>
                <c:pt idx="2416">
                  <c:v>2.5718935656332065E-4</c:v>
                </c:pt>
                <c:pt idx="2417">
                  <c:v>2.5696832729318669E-4</c:v>
                </c:pt>
                <c:pt idx="2418">
                  <c:v>2.5635331360440933E-4</c:v>
                </c:pt>
                <c:pt idx="2419">
                  <c:v>2.5630394883933934E-4</c:v>
                </c:pt>
                <c:pt idx="2420">
                  <c:v>2.5616750377752698E-4</c:v>
                </c:pt>
                <c:pt idx="2421">
                  <c:v>2.5612677785408704E-4</c:v>
                </c:pt>
                <c:pt idx="2422">
                  <c:v>2.5606238903712846E-4</c:v>
                </c:pt>
                <c:pt idx="2423">
                  <c:v>2.5599800022016981E-4</c:v>
                </c:pt>
                <c:pt idx="2424">
                  <c:v>2.5590138229496121E-4</c:v>
                </c:pt>
                <c:pt idx="2425">
                  <c:v>2.5565708362381101E-4</c:v>
                </c:pt>
                <c:pt idx="2426">
                  <c:v>2.5541278495266087E-4</c:v>
                </c:pt>
                <c:pt idx="2427">
                  <c:v>2.5495322269914605E-4</c:v>
                </c:pt>
                <c:pt idx="2428">
                  <c:v>2.5456150490245366E-4</c:v>
                </c:pt>
                <c:pt idx="2429">
                  <c:v>2.5382992477785327E-4</c:v>
                </c:pt>
                <c:pt idx="2430">
                  <c:v>2.5353616206753664E-4</c:v>
                </c:pt>
                <c:pt idx="2431">
                  <c:v>2.5312924643239602E-4</c:v>
                </c:pt>
                <c:pt idx="2432">
                  <c:v>2.529199702251848E-4</c:v>
                </c:pt>
                <c:pt idx="2433">
                  <c:v>2.5255754877088625E-4</c:v>
                </c:pt>
                <c:pt idx="2434">
                  <c:v>2.5219512731658775E-4</c:v>
                </c:pt>
                <c:pt idx="2435">
                  <c:v>2.515046747354755E-4</c:v>
                </c:pt>
                <c:pt idx="2436">
                  <c:v>2.5026714098895947E-4</c:v>
                </c:pt>
                <c:pt idx="2437">
                  <c:v>2.5024520436013652E-4</c:v>
                </c:pt>
                <c:pt idx="2438">
                  <c:v>2.4941428432169465E-4</c:v>
                </c:pt>
                <c:pt idx="2439">
                  <c:v>2.4909595466046197E-4</c:v>
                </c:pt>
                <c:pt idx="2440">
                  <c:v>2.4903195073195956E-4</c:v>
                </c:pt>
                <c:pt idx="2441">
                  <c:v>2.490112825636946E-4</c:v>
                </c:pt>
                <c:pt idx="2442">
                  <c:v>2.4880819203226248E-4</c:v>
                </c:pt>
                <c:pt idx="2443">
                  <c:v>2.4864686126249637E-4</c:v>
                </c:pt>
                <c:pt idx="2444">
                  <c:v>2.484846647727942E-4</c:v>
                </c:pt>
                <c:pt idx="2445">
                  <c:v>2.4818692971953699E-4</c:v>
                </c:pt>
                <c:pt idx="2446">
                  <c:v>2.4794730540245787E-4</c:v>
                </c:pt>
                <c:pt idx="2447">
                  <c:v>2.4754551735638424E-4</c:v>
                </c:pt>
                <c:pt idx="2448">
                  <c:v>2.4712052685265187E-4</c:v>
                </c:pt>
                <c:pt idx="2449">
                  <c:v>2.4679628317894348E-4</c:v>
                </c:pt>
                <c:pt idx="2450">
                  <c:v>2.4655868481277985E-4</c:v>
                </c:pt>
                <c:pt idx="2451">
                  <c:v>2.4634244846945204E-4</c:v>
                </c:pt>
                <c:pt idx="2452">
                  <c:v>2.4601565542531974E-4</c:v>
                </c:pt>
                <c:pt idx="2453">
                  <c:v>2.4572536913986518E-4</c:v>
                </c:pt>
                <c:pt idx="2454">
                  <c:v>2.4554191362525607E-4</c:v>
                </c:pt>
                <c:pt idx="2455">
                  <c:v>2.4537870485488511E-4</c:v>
                </c:pt>
                <c:pt idx="2456">
                  <c:v>2.4521837887831274E-4</c:v>
                </c:pt>
                <c:pt idx="2457">
                  <c:v>2.4505805290174032E-4</c:v>
                </c:pt>
                <c:pt idx="2458">
                  <c:v>2.4496513729596251E-4</c:v>
                </c:pt>
                <c:pt idx="2459">
                  <c:v>2.4487553469215506E-4</c:v>
                </c:pt>
                <c:pt idx="2460">
                  <c:v>2.4477412871711635E-4</c:v>
                </c:pt>
                <c:pt idx="2461">
                  <c:v>2.4448186532070838E-4</c:v>
                </c:pt>
                <c:pt idx="2462">
                  <c:v>2.4442166125365441E-4</c:v>
                </c:pt>
                <c:pt idx="2463">
                  <c:v>2.4427058185544506E-4</c:v>
                </c:pt>
                <c:pt idx="2464">
                  <c:v>2.4409119654521415E-4</c:v>
                </c:pt>
                <c:pt idx="2465">
                  <c:v>2.439865199900931E-4</c:v>
                </c:pt>
                <c:pt idx="2466">
                  <c:v>2.4389203985788314E-4</c:v>
                </c:pt>
                <c:pt idx="2467">
                  <c:v>2.4373633113888404E-4</c:v>
                </c:pt>
                <c:pt idx="2468">
                  <c:v>2.4359719204535647E-4</c:v>
                </c:pt>
                <c:pt idx="2469">
                  <c:v>2.4357046471996301E-4</c:v>
                </c:pt>
                <c:pt idx="2470">
                  <c:v>2.4352510717111736E-4</c:v>
                </c:pt>
                <c:pt idx="2471">
                  <c:v>2.434797496222717E-4</c:v>
                </c:pt>
                <c:pt idx="2472">
                  <c:v>2.4318850539300585E-4</c:v>
                </c:pt>
                <c:pt idx="2473">
                  <c:v>2.4295722867640553E-4</c:v>
                </c:pt>
                <c:pt idx="2474">
                  <c:v>2.4255119673396392E-4</c:v>
                </c:pt>
                <c:pt idx="2475">
                  <c:v>2.4223232805948975E-4</c:v>
                </c:pt>
                <c:pt idx="2476">
                  <c:v>2.4184169449124499E-4</c:v>
                </c:pt>
                <c:pt idx="2477">
                  <c:v>2.4143149947567172E-4</c:v>
                </c:pt>
                <c:pt idx="2478">
                  <c:v>2.4056445504604484E-4</c:v>
                </c:pt>
                <c:pt idx="2479">
                  <c:v>2.3979690751179723E-4</c:v>
                </c:pt>
                <c:pt idx="2480">
                  <c:v>2.3950020499189254E-4</c:v>
                </c:pt>
                <c:pt idx="2481">
                  <c:v>2.3924643793885229E-4</c:v>
                </c:pt>
                <c:pt idx="2482">
                  <c:v>2.3875140912483616E-4</c:v>
                </c:pt>
                <c:pt idx="2483">
                  <c:v>2.3825638031081998E-4</c:v>
                </c:pt>
                <c:pt idx="2484">
                  <c:v>2.381842677038193E-4</c:v>
                </c:pt>
                <c:pt idx="2485">
                  <c:v>2.3790274546191075E-4</c:v>
                </c:pt>
                <c:pt idx="2486">
                  <c:v>2.3771330756367702E-4</c:v>
                </c:pt>
                <c:pt idx="2487">
                  <c:v>2.3712858565974303E-4</c:v>
                </c:pt>
                <c:pt idx="2488">
                  <c:v>2.3689290493969888E-4</c:v>
                </c:pt>
                <c:pt idx="2489">
                  <c:v>2.366564432891489E-4</c:v>
                </c:pt>
                <c:pt idx="2490">
                  <c:v>2.3638017721616273E-4</c:v>
                </c:pt>
                <c:pt idx="2491">
                  <c:v>2.3543611587808119E-4</c:v>
                </c:pt>
                <c:pt idx="2492">
                  <c:v>2.3493051293636464E-4</c:v>
                </c:pt>
                <c:pt idx="2493">
                  <c:v>2.3421652035504579E-4</c:v>
                </c:pt>
                <c:pt idx="2494">
                  <c:v>2.3358755552938917E-4</c:v>
                </c:pt>
                <c:pt idx="2495">
                  <c:v>2.3288929157551526E-4</c:v>
                </c:pt>
                <c:pt idx="2496">
                  <c:v>2.3252442768739449E-4</c:v>
                </c:pt>
                <c:pt idx="2497">
                  <c:v>2.3182616373352056E-4</c:v>
                </c:pt>
                <c:pt idx="2498">
                  <c:v>2.3135072196849696E-4</c:v>
                </c:pt>
                <c:pt idx="2499">
                  <c:v>2.3114614004059338E-4</c:v>
                </c:pt>
                <c:pt idx="2500">
                  <c:v>2.3099768353023281E-4</c:v>
                </c:pt>
                <c:pt idx="2501">
                  <c:v>2.3084922701987223E-4</c:v>
                </c:pt>
                <c:pt idx="2502">
                  <c:v>2.3047065720151191E-4</c:v>
                </c:pt>
                <c:pt idx="2503">
                  <c:v>2.3004739804725451E-4</c:v>
                </c:pt>
                <c:pt idx="2504">
                  <c:v>2.296440550940111E-4</c:v>
                </c:pt>
                <c:pt idx="2505">
                  <c:v>2.2927510744373959E-4</c:v>
                </c:pt>
                <c:pt idx="2506">
                  <c:v>2.289445618169069E-4</c:v>
                </c:pt>
                <c:pt idx="2507">
                  <c:v>2.283453311425206E-4</c:v>
                </c:pt>
                <c:pt idx="2508">
                  <c:v>2.2785732695317922E-4</c:v>
                </c:pt>
                <c:pt idx="2509">
                  <c:v>2.2776627294536625E-4</c:v>
                </c:pt>
                <c:pt idx="2510">
                  <c:v>2.2771199260262175E-4</c:v>
                </c:pt>
                <c:pt idx="2511">
                  <c:v>2.2720473363497054E-4</c:v>
                </c:pt>
                <c:pt idx="2512">
                  <c:v>2.2701665174691305E-4</c:v>
                </c:pt>
                <c:pt idx="2513">
                  <c:v>2.2659941763522256E-4</c:v>
                </c:pt>
                <c:pt idx="2514">
                  <c:v>2.2647699297108096E-4</c:v>
                </c:pt>
                <c:pt idx="2515">
                  <c:v>2.2634138281029314E-4</c:v>
                </c:pt>
                <c:pt idx="2516">
                  <c:v>2.2614342845840148E-4</c:v>
                </c:pt>
                <c:pt idx="2517">
                  <c:v>2.25852790782108E-4</c:v>
                </c:pt>
                <c:pt idx="2518">
                  <c:v>2.2511243561144678E-4</c:v>
                </c:pt>
                <c:pt idx="2519">
                  <c:v>2.246155032268654E-4</c:v>
                </c:pt>
                <c:pt idx="2520">
                  <c:v>2.2313780359145766E-4</c:v>
                </c:pt>
                <c:pt idx="2521">
                  <c:v>2.2196943497646812E-4</c:v>
                </c:pt>
                <c:pt idx="2522">
                  <c:v>2.2189512446561083E-4</c:v>
                </c:pt>
                <c:pt idx="2523">
                  <c:v>2.2098228876401253E-4</c:v>
                </c:pt>
                <c:pt idx="2524">
                  <c:v>2.2035779730619911E-4</c:v>
                </c:pt>
                <c:pt idx="2525">
                  <c:v>2.1973330584838571E-4</c:v>
                </c:pt>
                <c:pt idx="2526">
                  <c:v>2.1925016520339189E-4</c:v>
                </c:pt>
                <c:pt idx="2527">
                  <c:v>2.1893381660776005E-4</c:v>
                </c:pt>
                <c:pt idx="2528">
                  <c:v>2.1861746801212824E-4</c:v>
                </c:pt>
                <c:pt idx="2529">
                  <c:v>2.1822380439097356E-4</c:v>
                </c:pt>
                <c:pt idx="2530">
                  <c:v>2.1795365468396143E-4</c:v>
                </c:pt>
                <c:pt idx="2531">
                  <c:v>2.1779351916219962E-4</c:v>
                </c:pt>
                <c:pt idx="2532">
                  <c:v>2.1749314011022735E-4</c:v>
                </c:pt>
                <c:pt idx="2533">
                  <c:v>2.1734570761346099E-4</c:v>
                </c:pt>
                <c:pt idx="2534">
                  <c:v>2.1719158938808292E-4</c:v>
                </c:pt>
                <c:pt idx="2535">
                  <c:v>2.1678185494528707E-4</c:v>
                </c:pt>
                <c:pt idx="2536">
                  <c:v>2.1636239018047785E-4</c:v>
                </c:pt>
                <c:pt idx="2537">
                  <c:v>2.1597950945491154E-4</c:v>
                </c:pt>
                <c:pt idx="2538">
                  <c:v>2.1567266579915659E-4</c:v>
                </c:pt>
                <c:pt idx="2539">
                  <c:v>2.1542475013371985E-4</c:v>
                </c:pt>
                <c:pt idx="2540">
                  <c:v>2.151768344682831E-4</c:v>
                </c:pt>
                <c:pt idx="2541">
                  <c:v>2.1492137023286007E-4</c:v>
                </c:pt>
                <c:pt idx="2542">
                  <c:v>2.1470066504490311E-4</c:v>
                </c:pt>
                <c:pt idx="2543">
                  <c:v>2.1447995985694613E-4</c:v>
                </c:pt>
                <c:pt idx="2544">
                  <c:v>2.1427054706959432E-4</c:v>
                </c:pt>
                <c:pt idx="2545">
                  <c:v>2.1406113428224251E-4</c:v>
                </c:pt>
                <c:pt idx="2546">
                  <c:v>2.1384484670509691E-4</c:v>
                </c:pt>
                <c:pt idx="2547">
                  <c:v>2.1344716540030255E-4</c:v>
                </c:pt>
                <c:pt idx="2548">
                  <c:v>2.1340678259712379E-4</c:v>
                </c:pt>
                <c:pt idx="2549">
                  <c:v>2.1324300215255453E-4</c:v>
                </c:pt>
                <c:pt idx="2550">
                  <c:v>2.1307922170798525E-4</c:v>
                </c:pt>
                <c:pt idx="2551">
                  <c:v>2.1291319069721948E-4</c:v>
                </c:pt>
                <c:pt idx="2552">
                  <c:v>2.1266126264463469E-4</c:v>
                </c:pt>
                <c:pt idx="2553">
                  <c:v>2.1240933459204989E-4</c:v>
                </c:pt>
                <c:pt idx="2554">
                  <c:v>2.1215417624339001E-4</c:v>
                </c:pt>
                <c:pt idx="2555">
                  <c:v>2.1194514329150437E-4</c:v>
                </c:pt>
                <c:pt idx="2556">
                  <c:v>2.1175510520965091E-4</c:v>
                </c:pt>
                <c:pt idx="2557">
                  <c:v>2.1149327914987633E-4</c:v>
                </c:pt>
                <c:pt idx="2558">
                  <c:v>2.1109909507768172E-4</c:v>
                </c:pt>
                <c:pt idx="2559">
                  <c:v>2.1068097286488713E-4</c:v>
                </c:pt>
                <c:pt idx="2560">
                  <c:v>2.1051401030973692E-4</c:v>
                </c:pt>
                <c:pt idx="2561">
                  <c:v>2.0993860301461408E-4</c:v>
                </c:pt>
                <c:pt idx="2562">
                  <c:v>2.0938943806292243E-4</c:v>
                </c:pt>
                <c:pt idx="2563">
                  <c:v>2.0903684439067002E-4</c:v>
                </c:pt>
                <c:pt idx="2564">
                  <c:v>2.089288111988651E-4</c:v>
                </c:pt>
                <c:pt idx="2565">
                  <c:v>2.0882077800706019E-4</c:v>
                </c:pt>
                <c:pt idx="2566">
                  <c:v>2.0798641340068015E-4</c:v>
                </c:pt>
                <c:pt idx="2567">
                  <c:v>2.0736962601785997E-4</c:v>
                </c:pt>
                <c:pt idx="2568">
                  <c:v>2.0715720168372037E-4</c:v>
                </c:pt>
                <c:pt idx="2569">
                  <c:v>2.0684621554876797E-4</c:v>
                </c:pt>
                <c:pt idx="2570">
                  <c:v>2.0680332555547486E-4</c:v>
                </c:pt>
                <c:pt idx="2571">
                  <c:v>2.0657392485167345E-4</c:v>
                </c:pt>
                <c:pt idx="2572">
                  <c:v>2.0643262867528099E-4</c:v>
                </c:pt>
                <c:pt idx="2573">
                  <c:v>2.062647497027346E-4</c:v>
                </c:pt>
                <c:pt idx="2574">
                  <c:v>2.0617553085611334E-4</c:v>
                </c:pt>
                <c:pt idx="2575">
                  <c:v>2.0601894693841121E-4</c:v>
                </c:pt>
                <c:pt idx="2576">
                  <c:v>2.0593826917989365E-4</c:v>
                </c:pt>
                <c:pt idx="2577">
                  <c:v>2.0566138208144818E-4</c:v>
                </c:pt>
                <c:pt idx="2578">
                  <c:v>2.0537199754254096E-4</c:v>
                </c:pt>
                <c:pt idx="2579">
                  <c:v>2.0507347536805531E-4</c:v>
                </c:pt>
                <c:pt idx="2580">
                  <c:v>2.0480240811283334E-4</c:v>
                </c:pt>
                <c:pt idx="2581">
                  <c:v>2.0440899032177814E-4</c:v>
                </c:pt>
                <c:pt idx="2582">
                  <c:v>2.0417681409050506E-4</c:v>
                </c:pt>
                <c:pt idx="2583">
                  <c:v>2.037952917832422E-4</c:v>
                </c:pt>
                <c:pt idx="2584">
                  <c:v>2.0375544375897723E-4</c:v>
                </c:pt>
                <c:pt idx="2585">
                  <c:v>2.034138606252495E-4</c:v>
                </c:pt>
                <c:pt idx="2586">
                  <c:v>2.031521421081733E-4</c:v>
                </c:pt>
                <c:pt idx="2587">
                  <c:v>2.0282570790952474E-4</c:v>
                </c:pt>
                <c:pt idx="2588">
                  <c:v>2.0253207491120328E-4</c:v>
                </c:pt>
                <c:pt idx="2589">
                  <c:v>2.0243544079337486E-4</c:v>
                </c:pt>
                <c:pt idx="2590">
                  <c:v>2.0229480843826335E-4</c:v>
                </c:pt>
                <c:pt idx="2591">
                  <c:v>2.0205950787508629E-4</c:v>
                </c:pt>
                <c:pt idx="2592">
                  <c:v>2.0172459333356687E-4</c:v>
                </c:pt>
                <c:pt idx="2593">
                  <c:v>2.0152958484183145E-4</c:v>
                </c:pt>
                <c:pt idx="2594">
                  <c:v>2.0135520738357186E-4</c:v>
                </c:pt>
                <c:pt idx="2595">
                  <c:v>2.0119183362606995E-4</c:v>
                </c:pt>
                <c:pt idx="2596">
                  <c:v>2.0115008328594028E-4</c:v>
                </c:pt>
                <c:pt idx="2597">
                  <c:v>2.0079556909071106E-4</c:v>
                </c:pt>
                <c:pt idx="2598">
                  <c:v>2.0038671757834162E-4</c:v>
                </c:pt>
                <c:pt idx="2599">
                  <c:v>2.001329552551865E-4</c:v>
                </c:pt>
                <c:pt idx="2600">
                  <c:v>1.9989794262737645E-4</c:v>
                </c:pt>
                <c:pt idx="2601">
                  <c:v>1.9980088910266945E-4</c:v>
                </c:pt>
                <c:pt idx="2602">
                  <c:v>1.9945855466163776E-4</c:v>
                </c:pt>
                <c:pt idx="2603">
                  <c:v>1.9934614286409958E-4</c:v>
                </c:pt>
                <c:pt idx="2604">
                  <c:v>1.9923373106656137E-4</c:v>
                </c:pt>
                <c:pt idx="2605">
                  <c:v>1.9893535173321573E-4</c:v>
                </c:pt>
                <c:pt idx="2606">
                  <c:v>1.9814676348152413E-4</c:v>
                </c:pt>
                <c:pt idx="2607">
                  <c:v>1.979440649732931E-4</c:v>
                </c:pt>
                <c:pt idx="2608">
                  <c:v>1.9775009502315789E-4</c:v>
                </c:pt>
                <c:pt idx="2609">
                  <c:v>1.9751235099226634E-4</c:v>
                </c:pt>
                <c:pt idx="2610">
                  <c:v>1.9723637297189764E-4</c:v>
                </c:pt>
                <c:pt idx="2611">
                  <c:v>1.9667404430146783E-4</c:v>
                </c:pt>
                <c:pt idx="2612">
                  <c:v>1.9634314437833389E-4</c:v>
                </c:pt>
                <c:pt idx="2613">
                  <c:v>1.9619730423126781E-4</c:v>
                </c:pt>
                <c:pt idx="2614">
                  <c:v>1.9608489779956984E-4</c:v>
                </c:pt>
                <c:pt idx="2615">
                  <c:v>1.9595915444656808E-4</c:v>
                </c:pt>
                <c:pt idx="2616">
                  <c:v>1.9583341109356635E-4</c:v>
                </c:pt>
                <c:pt idx="2617">
                  <c:v>1.9566823801136967E-4</c:v>
                </c:pt>
                <c:pt idx="2618">
                  <c:v>1.9530124711598435E-4</c:v>
                </c:pt>
                <c:pt idx="2619">
                  <c:v>1.9509027855448108E-4</c:v>
                </c:pt>
                <c:pt idx="2620">
                  <c:v>1.9494999062916201E-4</c:v>
                </c:pt>
                <c:pt idx="2621">
                  <c:v>1.9479254410066126E-4</c:v>
                </c:pt>
                <c:pt idx="2622">
                  <c:v>1.9457261886495782E-4</c:v>
                </c:pt>
                <c:pt idx="2623">
                  <c:v>1.9435159305828569E-4</c:v>
                </c:pt>
                <c:pt idx="2624">
                  <c:v>1.9412437347467756E-4</c:v>
                </c:pt>
                <c:pt idx="2625">
                  <c:v>1.9397434368416749E-4</c:v>
                </c:pt>
                <c:pt idx="2626">
                  <c:v>1.9382431389365732E-4</c:v>
                </c:pt>
                <c:pt idx="2627">
                  <c:v>1.9361323611677056E-4</c:v>
                </c:pt>
                <c:pt idx="2628">
                  <c:v>1.9320276653151419E-4</c:v>
                </c:pt>
                <c:pt idx="2629">
                  <c:v>1.9319850843774251E-4</c:v>
                </c:pt>
                <c:pt idx="2630">
                  <c:v>1.9279412790208206E-4</c:v>
                </c:pt>
                <c:pt idx="2631">
                  <c:v>1.9222251645074339E-4</c:v>
                </c:pt>
                <c:pt idx="2632">
                  <c:v>1.9171013893669889E-4</c:v>
                </c:pt>
                <c:pt idx="2633">
                  <c:v>1.9131064334860273E-4</c:v>
                </c:pt>
                <c:pt idx="2634">
                  <c:v>1.9097736358954831E-4</c:v>
                </c:pt>
                <c:pt idx="2635">
                  <c:v>1.9076516467416983E-4</c:v>
                </c:pt>
                <c:pt idx="2636">
                  <c:v>1.9075617885461297E-4</c:v>
                </c:pt>
                <c:pt idx="2637">
                  <c:v>1.9072435594388236E-4</c:v>
                </c:pt>
                <c:pt idx="2638">
                  <c:v>1.9062046309576493E-4</c:v>
                </c:pt>
                <c:pt idx="2639">
                  <c:v>1.9050139263294402E-4</c:v>
                </c:pt>
                <c:pt idx="2640">
                  <c:v>1.9024802824130219E-4</c:v>
                </c:pt>
                <c:pt idx="2641">
                  <c:v>1.8999466384966038E-4</c:v>
                </c:pt>
                <c:pt idx="2642">
                  <c:v>1.896432962647975E-4</c:v>
                </c:pt>
                <c:pt idx="2643">
                  <c:v>1.8934038701555277E-4</c:v>
                </c:pt>
                <c:pt idx="2644">
                  <c:v>1.8897744299423066E-4</c:v>
                </c:pt>
                <c:pt idx="2645">
                  <c:v>1.8877780325197302E-4</c:v>
                </c:pt>
                <c:pt idx="2646">
                  <c:v>1.8855401209273489E-4</c:v>
                </c:pt>
                <c:pt idx="2647">
                  <c:v>1.8833022093349682E-4</c:v>
                </c:pt>
                <c:pt idx="2648">
                  <c:v>1.8811928136873486E-4</c:v>
                </c:pt>
                <c:pt idx="2649">
                  <c:v>1.8810090880154622E-4</c:v>
                </c:pt>
                <c:pt idx="2650">
                  <c:v>1.8807357948332669E-4</c:v>
                </c:pt>
                <c:pt idx="2651">
                  <c:v>1.8804089855552114E-4</c:v>
                </c:pt>
                <c:pt idx="2652">
                  <c:v>1.8800821762771555E-4</c:v>
                </c:pt>
                <c:pt idx="2653">
                  <c:v>1.8789127631032183E-4</c:v>
                </c:pt>
                <c:pt idx="2654">
                  <c:v>1.8768088549040099E-4</c:v>
                </c:pt>
                <c:pt idx="2655">
                  <c:v>1.8735056686085418E-4</c:v>
                </c:pt>
                <c:pt idx="2656">
                  <c:v>1.8671806132184688E-4</c:v>
                </c:pt>
                <c:pt idx="2657">
                  <c:v>1.8625114223317691E-4</c:v>
                </c:pt>
                <c:pt idx="2658">
                  <c:v>1.8621441696525988E-4</c:v>
                </c:pt>
                <c:pt idx="2659">
                  <c:v>1.8594884285120386E-4</c:v>
                </c:pt>
                <c:pt idx="2660">
                  <c:v>1.8591165207845753E-4</c:v>
                </c:pt>
                <c:pt idx="2661">
                  <c:v>1.8575887867309631E-4</c:v>
                </c:pt>
                <c:pt idx="2662">
                  <c:v>1.8560610526773512E-4</c:v>
                </c:pt>
                <c:pt idx="2663">
                  <c:v>1.8529401817560356E-4</c:v>
                </c:pt>
                <c:pt idx="2664">
                  <c:v>1.8502189997348037E-4</c:v>
                </c:pt>
                <c:pt idx="2665">
                  <c:v>1.8475310055175086E-4</c:v>
                </c:pt>
                <c:pt idx="2666">
                  <c:v>1.842469747092719E-4</c:v>
                </c:pt>
                <c:pt idx="2667">
                  <c:v>1.8384956739873483E-4</c:v>
                </c:pt>
                <c:pt idx="2668">
                  <c:v>1.8359274960997078E-4</c:v>
                </c:pt>
                <c:pt idx="2669">
                  <c:v>1.8327408989515724E-4</c:v>
                </c:pt>
                <c:pt idx="2670">
                  <c:v>1.8306999855939254E-4</c:v>
                </c:pt>
                <c:pt idx="2671">
                  <c:v>1.8294980515529637E-4</c:v>
                </c:pt>
                <c:pt idx="2672">
                  <c:v>1.8267411551307073E-4</c:v>
                </c:pt>
                <c:pt idx="2673">
                  <c:v>1.8252199643832928E-4</c:v>
                </c:pt>
                <c:pt idx="2674">
                  <c:v>1.8235326542866007E-4</c:v>
                </c:pt>
                <c:pt idx="2675">
                  <c:v>1.8216671760730503E-4</c:v>
                </c:pt>
                <c:pt idx="2676">
                  <c:v>1.8203368400209174E-4</c:v>
                </c:pt>
                <c:pt idx="2677">
                  <c:v>1.8184701173590539E-4</c:v>
                </c:pt>
                <c:pt idx="2678">
                  <c:v>1.8167112442358136E-4</c:v>
                </c:pt>
                <c:pt idx="2679">
                  <c:v>1.8139370963459267E-4</c:v>
                </c:pt>
                <c:pt idx="2680">
                  <c:v>1.8111629484560403E-4</c:v>
                </c:pt>
                <c:pt idx="2681">
                  <c:v>1.8087615581005554E-4</c:v>
                </c:pt>
                <c:pt idx="2682">
                  <c:v>1.8064510903633801E-4</c:v>
                </c:pt>
                <c:pt idx="2683">
                  <c:v>1.8054902667725652E-4</c:v>
                </c:pt>
                <c:pt idx="2684">
                  <c:v>1.8045294431817503E-4</c:v>
                </c:pt>
                <c:pt idx="2685">
                  <c:v>1.8020683427683466E-4</c:v>
                </c:pt>
                <c:pt idx="2686">
                  <c:v>1.8002377274064428E-4</c:v>
                </c:pt>
                <c:pt idx="2687">
                  <c:v>1.7980897322893529E-4</c:v>
                </c:pt>
                <c:pt idx="2688">
                  <c:v>1.7965132138853245E-4</c:v>
                </c:pt>
                <c:pt idx="2689">
                  <c:v>1.793130008009535E-4</c:v>
                </c:pt>
                <c:pt idx="2690">
                  <c:v>1.7901280278037347E-4</c:v>
                </c:pt>
                <c:pt idx="2691">
                  <c:v>1.7885442738831223E-4</c:v>
                </c:pt>
                <c:pt idx="2692">
                  <c:v>1.7885084081296988E-4</c:v>
                </c:pt>
                <c:pt idx="2693">
                  <c:v>1.7882626977325992E-4</c:v>
                </c:pt>
                <c:pt idx="2694">
                  <c:v>1.7881923194596616E-4</c:v>
                </c:pt>
                <c:pt idx="2695">
                  <c:v>1.7855377196385286E-4</c:v>
                </c:pt>
                <c:pt idx="2696">
                  <c:v>1.7836216955352413E-4</c:v>
                </c:pt>
                <c:pt idx="2697">
                  <c:v>1.7829035863102868E-4</c:v>
                </c:pt>
                <c:pt idx="2698">
                  <c:v>1.7820612953861593E-4</c:v>
                </c:pt>
                <c:pt idx="2699">
                  <c:v>1.7812190044620317E-4</c:v>
                </c:pt>
                <c:pt idx="2700">
                  <c:v>1.7796190327504393E-4</c:v>
                </c:pt>
                <c:pt idx="2701">
                  <c:v>1.7773990532922484E-4</c:v>
                </c:pt>
                <c:pt idx="2702">
                  <c:v>1.7759713859845166E-4</c:v>
                </c:pt>
                <c:pt idx="2703">
                  <c:v>1.7743898862855329E-4</c:v>
                </c:pt>
                <c:pt idx="2704">
                  <c:v>1.7729621898081372E-4</c:v>
                </c:pt>
                <c:pt idx="2705">
                  <c:v>1.7708946948650416E-4</c:v>
                </c:pt>
                <c:pt idx="2706">
                  <c:v>1.7684022591777304E-4</c:v>
                </c:pt>
                <c:pt idx="2707">
                  <c:v>1.7659774924196861E-4</c:v>
                </c:pt>
                <c:pt idx="2708">
                  <c:v>1.7653563128489501E-4</c:v>
                </c:pt>
                <c:pt idx="2709">
                  <c:v>1.7637746048187498E-4</c:v>
                </c:pt>
                <c:pt idx="2710">
                  <c:v>1.7637105150380611E-4</c:v>
                </c:pt>
                <c:pt idx="2711">
                  <c:v>1.7614664343628493E-4</c:v>
                </c:pt>
                <c:pt idx="2712">
                  <c:v>1.7605595451390121E-4</c:v>
                </c:pt>
                <c:pt idx="2713">
                  <c:v>1.7598213621885088E-4</c:v>
                </c:pt>
                <c:pt idx="2714">
                  <c:v>1.7590807671850339E-4</c:v>
                </c:pt>
                <c:pt idx="2715">
                  <c:v>1.7556735720881597E-4</c:v>
                </c:pt>
                <c:pt idx="2716">
                  <c:v>1.754813631312611E-4</c:v>
                </c:pt>
                <c:pt idx="2717">
                  <c:v>1.7542239724329284E-4</c:v>
                </c:pt>
                <c:pt idx="2718">
                  <c:v>1.754491854501089E-4</c:v>
                </c:pt>
                <c:pt idx="2719">
                  <c:v>1.7539882046249569E-4</c:v>
                </c:pt>
                <c:pt idx="2720">
                  <c:v>1.7528702163490089E-4</c:v>
                </c:pt>
                <c:pt idx="2721">
                  <c:v>1.7512565537349466E-4</c:v>
                </c:pt>
                <c:pt idx="2722">
                  <c:v>1.7506719344777169E-4</c:v>
                </c:pt>
                <c:pt idx="2723">
                  <c:v>1.7477709895536168E-4</c:v>
                </c:pt>
                <c:pt idx="2724">
                  <c:v>1.7451701246247637E-4</c:v>
                </c:pt>
                <c:pt idx="2725">
                  <c:v>1.7437532225951857E-4</c:v>
                </c:pt>
                <c:pt idx="2726">
                  <c:v>1.7420689656669214E-4</c:v>
                </c:pt>
                <c:pt idx="2727">
                  <c:v>1.7339674807220756E-4</c:v>
                </c:pt>
                <c:pt idx="2728">
                  <c:v>1.729179278417121E-4</c:v>
                </c:pt>
                <c:pt idx="2729">
                  <c:v>1.7249824913149732E-4</c:v>
                </c:pt>
                <c:pt idx="2730">
                  <c:v>1.7206231394072986E-4</c:v>
                </c:pt>
                <c:pt idx="2731">
                  <c:v>1.7185615848018532E-4</c:v>
                </c:pt>
                <c:pt idx="2732">
                  <c:v>1.7163224277050499E-4</c:v>
                </c:pt>
                <c:pt idx="2733">
                  <c:v>1.7143347157454338E-4</c:v>
                </c:pt>
                <c:pt idx="2734">
                  <c:v>1.7140959128477727E-4</c:v>
                </c:pt>
                <c:pt idx="2735">
                  <c:v>1.7117027346232589E-4</c:v>
                </c:pt>
                <c:pt idx="2736">
                  <c:v>1.7093095563987454E-4</c:v>
                </c:pt>
                <c:pt idx="2737">
                  <c:v>1.7071579034740267E-4</c:v>
                </c:pt>
                <c:pt idx="2738">
                  <c:v>1.7050432890765109E-4</c:v>
                </c:pt>
                <c:pt idx="2739">
                  <c:v>1.7019097849096276E-4</c:v>
                </c:pt>
                <c:pt idx="2740">
                  <c:v>1.6987762807427439E-4</c:v>
                </c:pt>
                <c:pt idx="2741">
                  <c:v>1.6951228226437949E-4</c:v>
                </c:pt>
                <c:pt idx="2742">
                  <c:v>1.6906903021705801E-4</c:v>
                </c:pt>
                <c:pt idx="2743">
                  <c:v>1.6885293228710487E-4</c:v>
                </c:pt>
                <c:pt idx="2744">
                  <c:v>1.686804515030062E-4</c:v>
                </c:pt>
                <c:pt idx="2745">
                  <c:v>1.6852097650406773E-4</c:v>
                </c:pt>
                <c:pt idx="2746">
                  <c:v>1.6838136526560799E-4</c:v>
                </c:pt>
                <c:pt idx="2747">
                  <c:v>1.6821347458032709E-4</c:v>
                </c:pt>
                <c:pt idx="2748">
                  <c:v>1.6809285439847697E-4</c:v>
                </c:pt>
                <c:pt idx="2749">
                  <c:v>1.6797793741104037E-4</c:v>
                </c:pt>
                <c:pt idx="2750">
                  <c:v>1.6787148474374552E-4</c:v>
                </c:pt>
                <c:pt idx="2751">
                  <c:v>1.6779421959983327E-4</c:v>
                </c:pt>
                <c:pt idx="2752">
                  <c:v>1.6772451101208156E-4</c:v>
                </c:pt>
                <c:pt idx="2753">
                  <c:v>1.6765480242432983E-4</c:v>
                </c:pt>
                <c:pt idx="2754">
                  <c:v>1.6742639075877899E-4</c:v>
                </c:pt>
                <c:pt idx="2755">
                  <c:v>1.671797844315715E-4</c:v>
                </c:pt>
                <c:pt idx="2756">
                  <c:v>1.6704164030922178E-4</c:v>
                </c:pt>
                <c:pt idx="2757">
                  <c:v>1.6669587393315405E-4</c:v>
                </c:pt>
                <c:pt idx="2758">
                  <c:v>1.6668614322129998E-4</c:v>
                </c:pt>
                <c:pt idx="2759">
                  <c:v>1.6657806543257973E-4</c:v>
                </c:pt>
                <c:pt idx="2760">
                  <c:v>1.6653415235118896E-4</c:v>
                </c:pt>
                <c:pt idx="2761">
                  <c:v>1.6649023926979819E-4</c:v>
                </c:pt>
                <c:pt idx="2762">
                  <c:v>1.6638158606377794E-4</c:v>
                </c:pt>
                <c:pt idx="2763">
                  <c:v>1.6635507390320127E-4</c:v>
                </c:pt>
                <c:pt idx="2764">
                  <c:v>1.6630032646043806E-4</c:v>
                </c:pt>
                <c:pt idx="2765">
                  <c:v>1.6627727413488289E-4</c:v>
                </c:pt>
                <c:pt idx="2766">
                  <c:v>1.6617949817921817E-4</c:v>
                </c:pt>
                <c:pt idx="2767">
                  <c:v>1.6606100007847846E-4</c:v>
                </c:pt>
                <c:pt idx="2768">
                  <c:v>1.6597390412735117E-4</c:v>
                </c:pt>
                <c:pt idx="2769">
                  <c:v>1.6588123400124418E-4</c:v>
                </c:pt>
                <c:pt idx="2770">
                  <c:v>1.6582387643982162E-4</c:v>
                </c:pt>
                <c:pt idx="2771">
                  <c:v>1.6576651887839907E-4</c:v>
                </c:pt>
                <c:pt idx="2772">
                  <c:v>1.6563029951234616E-4</c:v>
                </c:pt>
                <c:pt idx="2773">
                  <c:v>1.6550166574617574E-4</c:v>
                </c:pt>
                <c:pt idx="2774">
                  <c:v>1.6540585600088615E-4</c:v>
                </c:pt>
                <c:pt idx="2775">
                  <c:v>1.6539421184790719E-4</c:v>
                </c:pt>
                <c:pt idx="2776">
                  <c:v>1.6534910996340158E-4</c:v>
                </c:pt>
                <c:pt idx="2777">
                  <c:v>1.652377849974969E-4</c:v>
                </c:pt>
                <c:pt idx="2778">
                  <c:v>1.6521379867863822E-4</c:v>
                </c:pt>
                <c:pt idx="2779">
                  <c:v>1.6522151488365273E-4</c:v>
                </c:pt>
                <c:pt idx="2780">
                  <c:v>1.6522923108866722E-4</c:v>
                </c:pt>
                <c:pt idx="2781">
                  <c:v>1.6527644220506909E-4</c:v>
                </c:pt>
                <c:pt idx="2782">
                  <c:v>1.6532365332147097E-4</c:v>
                </c:pt>
                <c:pt idx="2783">
                  <c:v>1.652961278307356E-4</c:v>
                </c:pt>
                <c:pt idx="2784">
                  <c:v>1.6526969266538567E-4</c:v>
                </c:pt>
                <c:pt idx="2785">
                  <c:v>1.6524114715114115E-4</c:v>
                </c:pt>
                <c:pt idx="2786">
                  <c:v>1.652204034436122E-4</c:v>
                </c:pt>
                <c:pt idx="2787">
                  <c:v>1.6520528340505032E-4</c:v>
                </c:pt>
                <c:pt idx="2788">
                  <c:v>1.6519414161037506E-4</c:v>
                </c:pt>
                <c:pt idx="2789">
                  <c:v>1.6518549083276661E-4</c:v>
                </c:pt>
                <c:pt idx="2790">
                  <c:v>1.6516546922313826E-4</c:v>
                </c:pt>
                <c:pt idx="2791">
                  <c:v>1.651045711092971E-4</c:v>
                </c:pt>
                <c:pt idx="2792">
                  <c:v>1.648844060651558E-4</c:v>
                </c:pt>
                <c:pt idx="2793">
                  <c:v>1.6466608815012243E-4</c:v>
                </c:pt>
                <c:pt idx="2794">
                  <c:v>1.6445836684900165E-4</c:v>
                </c:pt>
                <c:pt idx="2795">
                  <c:v>1.6444777023508905E-4</c:v>
                </c:pt>
                <c:pt idx="2796">
                  <c:v>1.6436189421351451E-4</c:v>
                </c:pt>
                <c:pt idx="2797">
                  <c:v>1.6430048791173742E-4</c:v>
                </c:pt>
                <c:pt idx="2798">
                  <c:v>1.6427609293713711E-4</c:v>
                </c:pt>
                <c:pt idx="2799">
                  <c:v>1.6404910446954092E-4</c:v>
                </c:pt>
                <c:pt idx="2800">
                  <c:v>1.6391699627300936E-4</c:v>
                </c:pt>
                <c:pt idx="2801">
                  <c:v>1.6379487811721646E-4</c:v>
                </c:pt>
                <c:pt idx="2802">
                  <c:v>1.6341956152375942E-4</c:v>
                </c:pt>
                <c:pt idx="2803">
                  <c:v>1.6341872573996988E-4</c:v>
                </c:pt>
                <c:pt idx="2804">
                  <c:v>1.6341843956995596E-4</c:v>
                </c:pt>
                <c:pt idx="2805">
                  <c:v>1.6335445931299687E-4</c:v>
                </c:pt>
                <c:pt idx="2806">
                  <c:v>1.6332013367982473E-4</c:v>
                </c:pt>
                <c:pt idx="2807">
                  <c:v>1.6326395659033477E-4</c:v>
                </c:pt>
                <c:pt idx="2808">
                  <c:v>1.6323712425050959E-4</c:v>
                </c:pt>
                <c:pt idx="2809">
                  <c:v>1.6312108562497674E-4</c:v>
                </c:pt>
                <c:pt idx="2810">
                  <c:v>1.6300504699944392E-4</c:v>
                </c:pt>
                <c:pt idx="2811">
                  <c:v>1.6289466845170679E-4</c:v>
                </c:pt>
                <c:pt idx="2812">
                  <c:v>1.6274756389411129E-4</c:v>
                </c:pt>
                <c:pt idx="2813">
                  <c:v>1.6256132660465495E-4</c:v>
                </c:pt>
                <c:pt idx="2814">
                  <c:v>1.6253865461134223E-4</c:v>
                </c:pt>
                <c:pt idx="2815">
                  <c:v>1.6248814621588033E-4</c:v>
                </c:pt>
                <c:pt idx="2816">
                  <c:v>1.6234273216677398E-4</c:v>
                </c:pt>
                <c:pt idx="2817">
                  <c:v>1.6219731811766762E-4</c:v>
                </c:pt>
                <c:pt idx="2818">
                  <c:v>1.6206402150639179E-4</c:v>
                </c:pt>
                <c:pt idx="2819">
                  <c:v>1.6189604512314309E-4</c:v>
                </c:pt>
                <c:pt idx="2820">
                  <c:v>1.6182506216869114E-4</c:v>
                </c:pt>
                <c:pt idx="2821">
                  <c:v>1.6175407921423921E-4</c:v>
                </c:pt>
                <c:pt idx="2822">
                  <c:v>1.6164753923002007E-4</c:v>
                </c:pt>
                <c:pt idx="2823">
                  <c:v>1.6157487659340344E-4</c:v>
                </c:pt>
                <c:pt idx="2824">
                  <c:v>1.6140006635581434E-4</c:v>
                </c:pt>
                <c:pt idx="2825">
                  <c:v>1.6123671324981518E-4</c:v>
                </c:pt>
                <c:pt idx="2826">
                  <c:v>1.6120026907332329E-4</c:v>
                </c:pt>
                <c:pt idx="2827">
                  <c:v>1.611638248968314E-4</c:v>
                </c:pt>
                <c:pt idx="2828">
                  <c:v>1.6101323776475442E-4</c:v>
                </c:pt>
                <c:pt idx="2829">
                  <c:v>1.6086265063267743E-4</c:v>
                </c:pt>
                <c:pt idx="2830">
                  <c:v>1.6068846826275773E-4</c:v>
                </c:pt>
                <c:pt idx="2831">
                  <c:v>1.6051428589283797E-4</c:v>
                </c:pt>
                <c:pt idx="2832">
                  <c:v>1.6048925222664039E-4</c:v>
                </c:pt>
                <c:pt idx="2833">
                  <c:v>1.6041306347054776E-4</c:v>
                </c:pt>
                <c:pt idx="2834">
                  <c:v>1.6022277639945347E-4</c:v>
                </c:pt>
                <c:pt idx="2835">
                  <c:v>1.6016218316265287E-4</c:v>
                </c:pt>
                <c:pt idx="2836">
                  <c:v>1.6006708333584228E-4</c:v>
                </c:pt>
                <c:pt idx="2837">
                  <c:v>1.5995514003007516E-4</c:v>
                </c:pt>
                <c:pt idx="2838">
                  <c:v>1.5984319672430813E-4</c:v>
                </c:pt>
                <c:pt idx="2839">
                  <c:v>1.5972493179530663E-4</c:v>
                </c:pt>
                <c:pt idx="2840">
                  <c:v>1.5968425867216057E-4</c:v>
                </c:pt>
                <c:pt idx="2841">
                  <c:v>1.5965150811601811E-4</c:v>
                </c:pt>
                <c:pt idx="2842">
                  <c:v>1.594876785119174E-4</c:v>
                </c:pt>
                <c:pt idx="2843">
                  <c:v>1.5932384890745288E-4</c:v>
                </c:pt>
                <c:pt idx="2844">
                  <c:v>1.5916248178131075E-4</c:v>
                </c:pt>
                <c:pt idx="2845">
                  <c:v>1.5901426168710476E-4</c:v>
                </c:pt>
                <c:pt idx="2846">
                  <c:v>1.5888493449942007E-4</c:v>
                </c:pt>
                <c:pt idx="2847">
                  <c:v>1.587685305146162E-4</c:v>
                </c:pt>
                <c:pt idx="2848">
                  <c:v>1.586521265298123E-4</c:v>
                </c:pt>
                <c:pt idx="2849">
                  <c:v>1.5840142938322815E-4</c:v>
                </c:pt>
                <c:pt idx="2850">
                  <c:v>1.5807847792815411E-4</c:v>
                </c:pt>
                <c:pt idx="2851">
                  <c:v>1.5774048312365032E-4</c:v>
                </c:pt>
                <c:pt idx="2852">
                  <c:v>1.5740345366192562E-4</c:v>
                </c:pt>
                <c:pt idx="2853">
                  <c:v>1.5682137116924434E-4</c:v>
                </c:pt>
                <c:pt idx="2854">
                  <c:v>1.5678969797158369E-4</c:v>
                </c:pt>
                <c:pt idx="2855">
                  <c:v>1.5644383623312843E-4</c:v>
                </c:pt>
                <c:pt idx="2856">
                  <c:v>1.5640315070220842E-4</c:v>
                </c:pt>
                <c:pt idx="2857">
                  <c:v>1.5638501798173599E-4</c:v>
                </c:pt>
                <c:pt idx="2858">
                  <c:v>1.5629894607954882E-4</c:v>
                </c:pt>
                <c:pt idx="2859">
                  <c:v>1.5621667920144374E-4</c:v>
                </c:pt>
                <c:pt idx="2860">
                  <c:v>1.5606789030014282E-4</c:v>
                </c:pt>
                <c:pt idx="2861">
                  <c:v>1.5591910139884193E-4</c:v>
                </c:pt>
                <c:pt idx="2862">
                  <c:v>1.556734905841833E-4</c:v>
                </c:pt>
                <c:pt idx="2863">
                  <c:v>1.5560144775909234E-4</c:v>
                </c:pt>
                <c:pt idx="2864">
                  <c:v>1.5560067264234673E-4</c:v>
                </c:pt>
                <c:pt idx="2865">
                  <c:v>1.5559717215737684E-4</c:v>
                </c:pt>
                <c:pt idx="2866">
                  <c:v>1.5558492792314973E-4</c:v>
                </c:pt>
                <c:pt idx="2867">
                  <c:v>1.5557095183716478E-4</c:v>
                </c:pt>
                <c:pt idx="2868">
                  <c:v>1.5555733827242059E-4</c:v>
                </c:pt>
                <c:pt idx="2869">
                  <c:v>1.5544306107897769E-4</c:v>
                </c:pt>
                <c:pt idx="2870">
                  <c:v>1.553189927345697E-4</c:v>
                </c:pt>
                <c:pt idx="2871">
                  <c:v>1.5527106418752252E-4</c:v>
                </c:pt>
                <c:pt idx="2872">
                  <c:v>1.5526205444873592E-4</c:v>
                </c:pt>
                <c:pt idx="2873">
                  <c:v>1.552557520613282E-4</c:v>
                </c:pt>
                <c:pt idx="2874">
                  <c:v>1.5523322639963605E-4</c:v>
                </c:pt>
                <c:pt idx="2875">
                  <c:v>1.5521070073794388E-4</c:v>
                </c:pt>
                <c:pt idx="2876">
                  <c:v>1.5520843894431825E-4</c:v>
                </c:pt>
                <c:pt idx="2877">
                  <c:v>1.5499454528309942E-4</c:v>
                </c:pt>
                <c:pt idx="2878">
                  <c:v>1.5497136471009663E-4</c:v>
                </c:pt>
                <c:pt idx="2879">
                  <c:v>1.5492095527655685E-4</c:v>
                </c:pt>
                <c:pt idx="2880">
                  <c:v>1.5484194436394188E-4</c:v>
                </c:pt>
                <c:pt idx="2881">
                  <c:v>1.5471610709966505E-4</c:v>
                </c:pt>
                <c:pt idx="2882">
                  <c:v>1.5468063462814033E-4</c:v>
                </c:pt>
                <c:pt idx="2883">
                  <c:v>1.545725514421737E-4</c:v>
                </c:pt>
                <c:pt idx="2884">
                  <c:v>1.5445228285198873E-4</c:v>
                </c:pt>
                <c:pt idx="2885">
                  <c:v>1.5423790063348906E-4</c:v>
                </c:pt>
                <c:pt idx="2886">
                  <c:v>1.539701186534701E-4</c:v>
                </c:pt>
                <c:pt idx="2887">
                  <c:v>1.5351308542128076E-4</c:v>
                </c:pt>
                <c:pt idx="2888">
                  <c:v>1.5328210683118352E-4</c:v>
                </c:pt>
                <c:pt idx="2889">
                  <c:v>1.5305112824108631E-4</c:v>
                </c:pt>
                <c:pt idx="2890">
                  <c:v>1.5283272070456018E-4</c:v>
                </c:pt>
                <c:pt idx="2891">
                  <c:v>1.5263059549719917E-4</c:v>
                </c:pt>
                <c:pt idx="2892">
                  <c:v>1.5224414628197029E-4</c:v>
                </c:pt>
                <c:pt idx="2893">
                  <c:v>1.5206720857669921E-4</c:v>
                </c:pt>
                <c:pt idx="2894">
                  <c:v>1.5189027087142819E-4</c:v>
                </c:pt>
                <c:pt idx="2895">
                  <c:v>1.5166511790616209E-4</c:v>
                </c:pt>
                <c:pt idx="2896">
                  <c:v>1.5145434226139553E-4</c:v>
                </c:pt>
                <c:pt idx="2897">
                  <c:v>1.5141850603249369E-4</c:v>
                </c:pt>
                <c:pt idx="2898">
                  <c:v>1.5113449117929177E-4</c:v>
                </c:pt>
                <c:pt idx="2899">
                  <c:v>1.5085121321722526E-4</c:v>
                </c:pt>
                <c:pt idx="2900">
                  <c:v>1.5069575771690558E-4</c:v>
                </c:pt>
                <c:pt idx="2901">
                  <c:v>1.5034977772832801E-4</c:v>
                </c:pt>
                <c:pt idx="2902">
                  <c:v>1.500037977397504E-4</c:v>
                </c:pt>
                <c:pt idx="2903">
                  <c:v>1.4934495959956199E-4</c:v>
                </c:pt>
                <c:pt idx="2904">
                  <c:v>1.4896155705974889E-4</c:v>
                </c:pt>
                <c:pt idx="2905">
                  <c:v>1.4854179334195693E-4</c:v>
                </c:pt>
                <c:pt idx="2906">
                  <c:v>1.4822990784332991E-4</c:v>
                </c:pt>
                <c:pt idx="2907">
                  <c:v>1.4791802234470289E-4</c:v>
                </c:pt>
                <c:pt idx="2908">
                  <c:v>1.4752652179918254E-4</c:v>
                </c:pt>
                <c:pt idx="2909">
                  <c:v>1.4732408671191215E-4</c:v>
                </c:pt>
                <c:pt idx="2910">
                  <c:v>1.4712984925547632E-4</c:v>
                </c:pt>
                <c:pt idx="2911">
                  <c:v>1.4693561179904049E-4</c:v>
                </c:pt>
                <c:pt idx="2912">
                  <c:v>1.4669765854767746E-4</c:v>
                </c:pt>
                <c:pt idx="2913">
                  <c:v>1.4666381064388495E-4</c:v>
                </c:pt>
                <c:pt idx="2914">
                  <c:v>1.464913707631307E-4</c:v>
                </c:pt>
                <c:pt idx="2915">
                  <c:v>1.4630022586683525E-4</c:v>
                </c:pt>
                <c:pt idx="2916">
                  <c:v>1.4615641546844097E-4</c:v>
                </c:pt>
                <c:pt idx="2917">
                  <c:v>1.4584804588296856E-4</c:v>
                </c:pt>
                <c:pt idx="2918">
                  <c:v>1.4547791646304063E-4</c:v>
                </c:pt>
                <c:pt idx="2919">
                  <c:v>1.4527041414980543E-4</c:v>
                </c:pt>
                <c:pt idx="2920">
                  <c:v>1.4516356716066714E-4</c:v>
                </c:pt>
                <c:pt idx="2921">
                  <c:v>1.4505672017152885E-4</c:v>
                </c:pt>
                <c:pt idx="2922">
                  <c:v>1.450080243919981E-4</c:v>
                </c:pt>
                <c:pt idx="2923">
                  <c:v>1.449262257880009E-4</c:v>
                </c:pt>
                <c:pt idx="2924">
                  <c:v>1.4488999391544803E-4</c:v>
                </c:pt>
                <c:pt idx="2925">
                  <c:v>1.4480431211061627E-4</c:v>
                </c:pt>
                <c:pt idx="2926">
                  <c:v>1.4472688369165354E-4</c:v>
                </c:pt>
                <c:pt idx="2927">
                  <c:v>1.445935498950204E-4</c:v>
                </c:pt>
                <c:pt idx="2928">
                  <c:v>1.4446021609838727E-4</c:v>
                </c:pt>
                <c:pt idx="2929">
                  <c:v>1.4427238537302993E-4</c:v>
                </c:pt>
                <c:pt idx="2930">
                  <c:v>1.4419230444197694E-4</c:v>
                </c:pt>
                <c:pt idx="2931">
                  <c:v>1.4391620593696969E-4</c:v>
                </c:pt>
                <c:pt idx="2932">
                  <c:v>1.436401074319625E-4</c:v>
                </c:pt>
                <c:pt idx="2933">
                  <c:v>1.4333946106446802E-4</c:v>
                </c:pt>
                <c:pt idx="2934">
                  <c:v>1.4303881469697357E-4</c:v>
                </c:pt>
                <c:pt idx="2935">
                  <c:v>1.4280933016178534E-4</c:v>
                </c:pt>
                <c:pt idx="2936">
                  <c:v>1.4259288357818488E-4</c:v>
                </c:pt>
                <c:pt idx="2937">
                  <c:v>1.4225701756868424E-4</c:v>
                </c:pt>
                <c:pt idx="2938">
                  <c:v>1.4219581369451573E-4</c:v>
                </c:pt>
                <c:pt idx="2939">
                  <c:v>1.4213460982034719E-4</c:v>
                </c:pt>
                <c:pt idx="2940">
                  <c:v>1.4180869423239062E-4</c:v>
                </c:pt>
                <c:pt idx="2941">
                  <c:v>1.4160642050560065E-4</c:v>
                </c:pt>
                <c:pt idx="2942">
                  <c:v>1.4140414677881068E-4</c:v>
                </c:pt>
                <c:pt idx="2943">
                  <c:v>1.4094379705771313E-4</c:v>
                </c:pt>
                <c:pt idx="2944">
                  <c:v>1.4051120725916234E-4</c:v>
                </c:pt>
                <c:pt idx="2945">
                  <c:v>1.4025297075888099E-4</c:v>
                </c:pt>
                <c:pt idx="2946">
                  <c:v>1.4016975259840145E-4</c:v>
                </c:pt>
                <c:pt idx="2947">
                  <c:v>1.4011354462760777E-4</c:v>
                </c:pt>
                <c:pt idx="2948">
                  <c:v>1.3999854620122001E-4</c:v>
                </c:pt>
                <c:pt idx="2949">
                  <c:v>1.3977871551325614E-4</c:v>
                </c:pt>
                <c:pt idx="2950">
                  <c:v>1.3975919080644534E-4</c:v>
                </c:pt>
                <c:pt idx="2951">
                  <c:v>1.394646661923913E-4</c:v>
                </c:pt>
                <c:pt idx="2952">
                  <c:v>1.3925586915870214E-4</c:v>
                </c:pt>
                <c:pt idx="2953">
                  <c:v>1.3909385601190328E-4</c:v>
                </c:pt>
                <c:pt idx="2954">
                  <c:v>1.3898929681157557E-4</c:v>
                </c:pt>
                <c:pt idx="2955">
                  <c:v>1.3897786342703783E-4</c:v>
                </c:pt>
                <c:pt idx="2956">
                  <c:v>1.389449034263142E-4</c:v>
                </c:pt>
                <c:pt idx="2957">
                  <c:v>1.3879204937078228E-4</c:v>
                </c:pt>
                <c:pt idx="2958">
                  <c:v>1.3863919531525033E-4</c:v>
                </c:pt>
                <c:pt idx="2959">
                  <c:v>1.3840405712692199E-4</c:v>
                </c:pt>
                <c:pt idx="2960">
                  <c:v>1.3810607954474808E-4</c:v>
                </c:pt>
                <c:pt idx="2961">
                  <c:v>1.3784389620849445E-4</c:v>
                </c:pt>
                <c:pt idx="2962">
                  <c:v>1.3751308424791786E-4</c:v>
                </c:pt>
                <c:pt idx="2963">
                  <c:v>1.3719419177821626E-4</c:v>
                </c:pt>
                <c:pt idx="2964">
                  <c:v>1.3701385185983111E-4</c:v>
                </c:pt>
                <c:pt idx="2965">
                  <c:v>1.3680636547026265E-4</c:v>
                </c:pt>
                <c:pt idx="2966">
                  <c:v>1.3653337841647669E-4</c:v>
                </c:pt>
                <c:pt idx="2967">
                  <c:v>1.3627222134105453E-4</c:v>
                </c:pt>
                <c:pt idx="2968">
                  <c:v>1.3609106707375207E-4</c:v>
                </c:pt>
                <c:pt idx="2969">
                  <c:v>1.3598600878834239E-4</c:v>
                </c:pt>
                <c:pt idx="2970">
                  <c:v>1.359014553544225E-4</c:v>
                </c:pt>
                <c:pt idx="2971">
                  <c:v>1.3582341500727077E-4</c:v>
                </c:pt>
                <c:pt idx="2972">
                  <c:v>1.3572884149319007E-4</c:v>
                </c:pt>
                <c:pt idx="2973">
                  <c:v>1.3559589943453582E-4</c:v>
                </c:pt>
                <c:pt idx="2974">
                  <c:v>1.3546295737588157E-4</c:v>
                </c:pt>
                <c:pt idx="2975">
                  <c:v>1.3530400515109726E-4</c:v>
                </c:pt>
                <c:pt idx="2976">
                  <c:v>1.3520363286181238E-4</c:v>
                </c:pt>
                <c:pt idx="2977">
                  <c:v>1.3513055087609321E-4</c:v>
                </c:pt>
                <c:pt idx="2978">
                  <c:v>1.3504818390801411E-4</c:v>
                </c:pt>
                <c:pt idx="2979">
                  <c:v>1.3494333173696288E-4</c:v>
                </c:pt>
                <c:pt idx="2980">
                  <c:v>1.3471942118843075E-4</c:v>
                </c:pt>
                <c:pt idx="2981">
                  <c:v>1.3457186311449082E-4</c:v>
                </c:pt>
                <c:pt idx="2982">
                  <c:v>1.3433209882768342E-4</c:v>
                </c:pt>
                <c:pt idx="2983">
                  <c:v>1.3415407428443368E-4</c:v>
                </c:pt>
                <c:pt idx="2984">
                  <c:v>1.3397604974118397E-4</c:v>
                </c:pt>
                <c:pt idx="2985">
                  <c:v>1.3394649241288119E-4</c:v>
                </c:pt>
                <c:pt idx="2986">
                  <c:v>1.3386384118411432E-4</c:v>
                </c:pt>
                <c:pt idx="2987">
                  <c:v>1.3380193685874067E-4</c:v>
                </c:pt>
                <c:pt idx="2988">
                  <c:v>1.3377127347726222E-4</c:v>
                </c:pt>
                <c:pt idx="2989">
                  <c:v>1.3374061009578379E-4</c:v>
                </c:pt>
                <c:pt idx="2990">
                  <c:v>1.3366860934937845E-4</c:v>
                </c:pt>
                <c:pt idx="2991">
                  <c:v>1.3351452585178038E-4</c:v>
                </c:pt>
                <c:pt idx="2992">
                  <c:v>1.3336723570817421E-4</c:v>
                </c:pt>
                <c:pt idx="2993">
                  <c:v>1.3322305686322818E-4</c:v>
                </c:pt>
                <c:pt idx="2994">
                  <c:v>1.3307887801828215E-4</c:v>
                </c:pt>
                <c:pt idx="2995">
                  <c:v>1.3257948838629703E-4</c:v>
                </c:pt>
                <c:pt idx="2996">
                  <c:v>1.323885907750366E-4</c:v>
                </c:pt>
                <c:pt idx="2997">
                  <c:v>1.3229678502250231E-4</c:v>
                </c:pt>
                <c:pt idx="2998">
                  <c:v>1.3213997971818351E-4</c:v>
                </c:pt>
                <c:pt idx="2999">
                  <c:v>1.3209255356807598E-4</c:v>
                </c:pt>
                <c:pt idx="3000">
                  <c:v>1.317774651480154E-4</c:v>
                </c:pt>
                <c:pt idx="3001">
                  <c:v>1.3154668505905532E-4</c:v>
                </c:pt>
                <c:pt idx="3002">
                  <c:v>1.3137602724626441E-4</c:v>
                </c:pt>
                <c:pt idx="3003">
                  <c:v>1.3125256568478094E-4</c:v>
                </c:pt>
                <c:pt idx="3004">
                  <c:v>1.3107071620638722E-4</c:v>
                </c:pt>
                <c:pt idx="3005">
                  <c:v>1.3084111029316837E-4</c:v>
                </c:pt>
                <c:pt idx="3006">
                  <c:v>1.3073512186952333E-4</c:v>
                </c:pt>
                <c:pt idx="3007">
                  <c:v>1.3061173096263191E-4</c:v>
                </c:pt>
                <c:pt idx="3008">
                  <c:v>1.3059158292639359E-4</c:v>
                </c:pt>
                <c:pt idx="3009">
                  <c:v>1.3047237365723172E-4</c:v>
                </c:pt>
                <c:pt idx="3010">
                  <c:v>1.3035316438806985E-4</c:v>
                </c:pt>
                <c:pt idx="3011">
                  <c:v>1.3020841205996372E-4</c:v>
                </c:pt>
                <c:pt idx="3012">
                  <c:v>1.2998528579397323E-4</c:v>
                </c:pt>
                <c:pt idx="3013">
                  <c:v>1.2981486296282407E-4</c:v>
                </c:pt>
                <c:pt idx="3014">
                  <c:v>1.2967538841820962E-4</c:v>
                </c:pt>
                <c:pt idx="3015">
                  <c:v>1.2964196818685824E-4</c:v>
                </c:pt>
                <c:pt idx="3016">
                  <c:v>1.2952769416846614E-4</c:v>
                </c:pt>
                <c:pt idx="3017">
                  <c:v>1.2944737252530404E-4</c:v>
                </c:pt>
                <c:pt idx="3018">
                  <c:v>1.2934631891373149E-4</c:v>
                </c:pt>
                <c:pt idx="3019">
                  <c:v>1.2922245622407958E-4</c:v>
                </c:pt>
                <c:pt idx="3020">
                  <c:v>1.2893784254105074E-4</c:v>
                </c:pt>
                <c:pt idx="3021">
                  <c:v>1.2879445729641618E-4</c:v>
                </c:pt>
                <c:pt idx="3022">
                  <c:v>1.2860303473294173E-4</c:v>
                </c:pt>
                <c:pt idx="3023">
                  <c:v>1.2838851047281585E-4</c:v>
                </c:pt>
                <c:pt idx="3024">
                  <c:v>1.2818152001827735E-4</c:v>
                </c:pt>
                <c:pt idx="3025">
                  <c:v>1.2803651411340776E-4</c:v>
                </c:pt>
                <c:pt idx="3026">
                  <c:v>1.2796777052852241E-4</c:v>
                </c:pt>
                <c:pt idx="3027">
                  <c:v>1.2786336119105667E-4</c:v>
                </c:pt>
                <c:pt idx="3028">
                  <c:v>1.2775895185359093E-4</c:v>
                </c:pt>
                <c:pt idx="3029">
                  <c:v>1.2754447265850451E-4</c:v>
                </c:pt>
                <c:pt idx="3030">
                  <c:v>1.2753547496603668E-4</c:v>
                </c:pt>
                <c:pt idx="3031">
                  <c:v>1.2753516523404259E-4</c:v>
                </c:pt>
                <c:pt idx="3032">
                  <c:v>1.2748578890007012E-4</c:v>
                </c:pt>
                <c:pt idx="3033">
                  <c:v>1.274643453050838E-4</c:v>
                </c:pt>
                <c:pt idx="3034">
                  <c:v>1.2744290171009753E-4</c:v>
                </c:pt>
                <c:pt idx="3035">
                  <c:v>1.2737387530158841E-4</c:v>
                </c:pt>
                <c:pt idx="3036">
                  <c:v>1.2729057991955266E-4</c:v>
                </c:pt>
                <c:pt idx="3037">
                  <c:v>1.2721926562018744E-4</c:v>
                </c:pt>
                <c:pt idx="3038">
                  <c:v>1.2711051497190485E-4</c:v>
                </c:pt>
                <c:pt idx="3039">
                  <c:v>1.2700176432362228E-4</c:v>
                </c:pt>
                <c:pt idx="3040">
                  <c:v>1.2687143540637003E-4</c:v>
                </c:pt>
                <c:pt idx="3041">
                  <c:v>1.2675400745464085E-4</c:v>
                </c:pt>
                <c:pt idx="3042">
                  <c:v>1.2667956516075656E-4</c:v>
                </c:pt>
                <c:pt idx="3043">
                  <c:v>1.2666504323147914E-4</c:v>
                </c:pt>
                <c:pt idx="3044">
                  <c:v>1.2656820772774042E-4</c:v>
                </c:pt>
                <c:pt idx="3045">
                  <c:v>1.264996277479477E-4</c:v>
                </c:pt>
                <c:pt idx="3046">
                  <c:v>1.264950512664332E-4</c:v>
                </c:pt>
                <c:pt idx="3047">
                  <c:v>1.2640169898075088E-4</c:v>
                </c:pt>
                <c:pt idx="3048">
                  <c:v>1.263477298201968E-4</c:v>
                </c:pt>
                <c:pt idx="3049">
                  <c:v>1.2622972469230053E-4</c:v>
                </c:pt>
                <c:pt idx="3050">
                  <c:v>1.260706075641884E-4</c:v>
                </c:pt>
                <c:pt idx="3051">
                  <c:v>1.2591040705334781E-4</c:v>
                </c:pt>
                <c:pt idx="3052">
                  <c:v>1.2581620422573621E-4</c:v>
                </c:pt>
                <c:pt idx="3053">
                  <c:v>1.2572200139812463E-4</c:v>
                </c:pt>
                <c:pt idx="3054">
                  <c:v>1.2571315268981452E-4</c:v>
                </c:pt>
                <c:pt idx="3055">
                  <c:v>1.256378286376962E-4</c:v>
                </c:pt>
                <c:pt idx="3056">
                  <c:v>1.2556188767898053E-4</c:v>
                </c:pt>
                <c:pt idx="3057">
                  <c:v>1.2526264764142219E-4</c:v>
                </c:pt>
                <c:pt idx="3058">
                  <c:v>1.2496340760386384E-4</c:v>
                </c:pt>
                <c:pt idx="3059">
                  <c:v>1.2463043954036144E-4</c:v>
                </c:pt>
                <c:pt idx="3060">
                  <c:v>1.2429747147685904E-4</c:v>
                </c:pt>
                <c:pt idx="3061">
                  <c:v>1.2399550139433163E-4</c:v>
                </c:pt>
                <c:pt idx="3062">
                  <c:v>1.2369310673054299E-4</c:v>
                </c:pt>
                <c:pt idx="3063">
                  <c:v>1.235007470185624E-4</c:v>
                </c:pt>
                <c:pt idx="3064">
                  <c:v>1.2337613959797895E-4</c:v>
                </c:pt>
                <c:pt idx="3065">
                  <c:v>1.2320106639263632E-4</c:v>
                </c:pt>
                <c:pt idx="3066">
                  <c:v>1.2316417233260409E-4</c:v>
                </c:pt>
                <c:pt idx="3067">
                  <c:v>1.2307099053520014E-4</c:v>
                </c:pt>
                <c:pt idx="3068">
                  <c:v>1.230191867858792E-4</c:v>
                </c:pt>
                <c:pt idx="3069">
                  <c:v>1.2295662718010507E-4</c:v>
                </c:pt>
                <c:pt idx="3070">
                  <c:v>1.2291584526565806E-4</c:v>
                </c:pt>
                <c:pt idx="3071">
                  <c:v>1.2286703968343755E-4</c:v>
                </c:pt>
                <c:pt idx="3072">
                  <c:v>1.2281823410121702E-4</c:v>
                </c:pt>
                <c:pt idx="3073">
                  <c:v>1.227520837105349E-4</c:v>
                </c:pt>
                <c:pt idx="3074">
                  <c:v>1.2267621013374938E-4</c:v>
                </c:pt>
                <c:pt idx="3075">
                  <c:v>1.2253605389847669E-4</c:v>
                </c:pt>
                <c:pt idx="3076">
                  <c:v>1.2230718421595471E-4</c:v>
                </c:pt>
                <c:pt idx="3077">
                  <c:v>1.2205895796793123E-4</c:v>
                </c:pt>
                <c:pt idx="3078">
                  <c:v>1.2183818305092787E-4</c:v>
                </c:pt>
                <c:pt idx="3079">
                  <c:v>1.2161979248812891E-4</c:v>
                </c:pt>
                <c:pt idx="3080">
                  <c:v>1.2123287758632352E-4</c:v>
                </c:pt>
                <c:pt idx="3081">
                  <c:v>1.2092282124330661E-4</c:v>
                </c:pt>
                <c:pt idx="3082">
                  <c:v>1.2087078066626526E-4</c:v>
                </c:pt>
                <c:pt idx="3083">
                  <c:v>1.2076294237953237E-4</c:v>
                </c:pt>
                <c:pt idx="3084">
                  <c:v>1.2068688812157618E-4</c:v>
                </c:pt>
                <c:pt idx="3085">
                  <c:v>1.2065975995007247E-4</c:v>
                </c:pt>
                <c:pt idx="3086">
                  <c:v>1.2078692748508921E-4</c:v>
                </c:pt>
                <c:pt idx="3087">
                  <c:v>1.2087660451388712E-4</c:v>
                </c:pt>
                <c:pt idx="3088">
                  <c:v>1.2096539948936645E-4</c:v>
                </c:pt>
                <c:pt idx="3089">
                  <c:v>1.2101481066697431E-4</c:v>
                </c:pt>
                <c:pt idx="3090">
                  <c:v>1.2111261590918527E-4</c:v>
                </c:pt>
                <c:pt idx="3091">
                  <c:v>1.2121846893358133E-4</c:v>
                </c:pt>
                <c:pt idx="3092">
                  <c:v>1.212824377637529E-4</c:v>
                </c:pt>
                <c:pt idx="3093">
                  <c:v>1.2142018341336644E-4</c:v>
                </c:pt>
                <c:pt idx="3094">
                  <c:v>1.2144307510766393E-4</c:v>
                </c:pt>
                <c:pt idx="3095">
                  <c:v>1.2143637066835184E-4</c:v>
                </c:pt>
                <c:pt idx="3096">
                  <c:v>1.2137310355433854E-4</c:v>
                </c:pt>
                <c:pt idx="3097">
                  <c:v>1.2130983644032523E-4</c:v>
                </c:pt>
                <c:pt idx="3098">
                  <c:v>1.2127010897276294E-4</c:v>
                </c:pt>
                <c:pt idx="3099">
                  <c:v>1.2123038150520066E-4</c:v>
                </c:pt>
                <c:pt idx="3100">
                  <c:v>1.2120736005456617E-4</c:v>
                </c:pt>
                <c:pt idx="3101">
                  <c:v>1.2117710185828608E-4</c:v>
                </c:pt>
                <c:pt idx="3102">
                  <c:v>1.2114684366200597E-4</c:v>
                </c:pt>
                <c:pt idx="3103">
                  <c:v>1.2089658700754991E-4</c:v>
                </c:pt>
                <c:pt idx="3104">
                  <c:v>1.2076666147672175E-4</c:v>
                </c:pt>
                <c:pt idx="3105">
                  <c:v>1.2063673594589358E-4</c:v>
                </c:pt>
                <c:pt idx="3106">
                  <c:v>1.2019176866737709E-4</c:v>
                </c:pt>
                <c:pt idx="3107">
                  <c:v>1.1994297530335034E-4</c:v>
                </c:pt>
                <c:pt idx="3108">
                  <c:v>1.1978216236056182E-4</c:v>
                </c:pt>
                <c:pt idx="3109">
                  <c:v>1.1962134941777329E-4</c:v>
                </c:pt>
                <c:pt idx="3110">
                  <c:v>1.1948855268938289E-4</c:v>
                </c:pt>
                <c:pt idx="3111">
                  <c:v>1.1909772283117934E-4</c:v>
                </c:pt>
                <c:pt idx="3112">
                  <c:v>1.1864354388162201E-4</c:v>
                </c:pt>
                <c:pt idx="3113">
                  <c:v>1.1830637726484696E-4</c:v>
                </c:pt>
                <c:pt idx="3114">
                  <c:v>1.1793087912401708E-4</c:v>
                </c:pt>
                <c:pt idx="3115">
                  <c:v>1.1760993078749968E-4</c:v>
                </c:pt>
                <c:pt idx="3116">
                  <c:v>1.1748001167042704E-4</c:v>
                </c:pt>
                <c:pt idx="3117">
                  <c:v>1.1739990857834661E-4</c:v>
                </c:pt>
                <c:pt idx="3118">
                  <c:v>1.1730437442054348E-4</c:v>
                </c:pt>
                <c:pt idx="3119">
                  <c:v>1.1713322076862814E-4</c:v>
                </c:pt>
                <c:pt idx="3120">
                  <c:v>1.1696206711671282E-4</c:v>
                </c:pt>
                <c:pt idx="3121">
                  <c:v>1.1688161047542628E-4</c:v>
                </c:pt>
                <c:pt idx="3122">
                  <c:v>1.1679499317989235E-4</c:v>
                </c:pt>
                <c:pt idx="3123">
                  <c:v>1.1672103990834933E-4</c:v>
                </c:pt>
                <c:pt idx="3124">
                  <c:v>1.1671404858614754E-4</c:v>
                </c:pt>
                <c:pt idx="3125">
                  <c:v>1.167098547289861E-4</c:v>
                </c:pt>
                <c:pt idx="3126">
                  <c:v>1.1670914743151048E-4</c:v>
                </c:pt>
                <c:pt idx="3127">
                  <c:v>1.1670600763697362E-4</c:v>
                </c:pt>
                <c:pt idx="3128">
                  <c:v>1.1670286784243676E-4</c:v>
                </c:pt>
                <c:pt idx="3129">
                  <c:v>1.1668748632883532E-4</c:v>
                </c:pt>
                <c:pt idx="3130">
                  <c:v>1.1666029766970014E-4</c:v>
                </c:pt>
                <c:pt idx="3131">
                  <c:v>1.1662590264368266E-4</c:v>
                </c:pt>
                <c:pt idx="3132">
                  <c:v>1.1654424527713878E-4</c:v>
                </c:pt>
                <c:pt idx="3133">
                  <c:v>1.165407648283388E-4</c:v>
                </c:pt>
                <c:pt idx="3134">
                  <c:v>1.1653722302067266E-4</c:v>
                </c:pt>
                <c:pt idx="3135">
                  <c:v>1.1653368121300285E-4</c:v>
                </c:pt>
                <c:pt idx="3136">
                  <c:v>1.1651538990860884E-4</c:v>
                </c:pt>
                <c:pt idx="3137">
                  <c:v>1.1649440364607919E-4</c:v>
                </c:pt>
                <c:pt idx="3138">
                  <c:v>1.1636679229788434E-4</c:v>
                </c:pt>
                <c:pt idx="3139">
                  <c:v>1.1616503369092417E-4</c:v>
                </c:pt>
                <c:pt idx="3140">
                  <c:v>1.158953599226876E-4</c:v>
                </c:pt>
                <c:pt idx="3141">
                  <c:v>1.1562866060189438E-4</c:v>
                </c:pt>
                <c:pt idx="3142">
                  <c:v>1.1532536492190254E-4</c:v>
                </c:pt>
                <c:pt idx="3143">
                  <c:v>1.1512137807840598E-4</c:v>
                </c:pt>
                <c:pt idx="3144">
                  <c:v>1.1497337015826266E-4</c:v>
                </c:pt>
                <c:pt idx="3145">
                  <c:v>1.1485331618257014E-4</c:v>
                </c:pt>
                <c:pt idx="3146">
                  <c:v>1.1477254280021694E-4</c:v>
                </c:pt>
                <c:pt idx="3147">
                  <c:v>1.1464407720249084E-4</c:v>
                </c:pt>
                <c:pt idx="3148">
                  <c:v>1.1454463815489319E-4</c:v>
                </c:pt>
                <c:pt idx="3149">
                  <c:v>1.1440719230172705E-4</c:v>
                </c:pt>
                <c:pt idx="3150">
                  <c:v>1.1414879867823338E-4</c:v>
                </c:pt>
                <c:pt idx="3151">
                  <c:v>1.1389040505473973E-4</c:v>
                </c:pt>
                <c:pt idx="3152">
                  <c:v>1.1357940185925802E-4</c:v>
                </c:pt>
                <c:pt idx="3153">
                  <c:v>1.1324669412042099E-4</c:v>
                </c:pt>
                <c:pt idx="3154">
                  <c:v>1.12996193027796E-4</c:v>
                </c:pt>
                <c:pt idx="3155">
                  <c:v>1.1276942564063421E-4</c:v>
                </c:pt>
                <c:pt idx="3156">
                  <c:v>1.1257436986553072E-4</c:v>
                </c:pt>
                <c:pt idx="3157">
                  <c:v>1.1255227455669224E-4</c:v>
                </c:pt>
                <c:pt idx="3158">
                  <c:v>1.1250808928499688E-4</c:v>
                </c:pt>
                <c:pt idx="3159">
                  <c:v>1.1245709829512735E-4</c:v>
                </c:pt>
                <c:pt idx="3160">
                  <c:v>1.1243282099189568E-4</c:v>
                </c:pt>
                <c:pt idx="3161">
                  <c:v>1.1242149062789099E-4</c:v>
                </c:pt>
                <c:pt idx="3162">
                  <c:v>1.1228907020562959E-4</c:v>
                </c:pt>
                <c:pt idx="3163">
                  <c:v>1.1224781960913924E-4</c:v>
                </c:pt>
                <c:pt idx="3164">
                  <c:v>1.1221481657322167E-4</c:v>
                </c:pt>
                <c:pt idx="3165">
                  <c:v>1.1216395627451039E-4</c:v>
                </c:pt>
                <c:pt idx="3166">
                  <c:v>1.1209832783252501E-4</c:v>
                </c:pt>
                <c:pt idx="3167">
                  <c:v>1.1183971719166765E-4</c:v>
                </c:pt>
                <c:pt idx="3168">
                  <c:v>1.1180464293632087E-4</c:v>
                </c:pt>
                <c:pt idx="3169">
                  <c:v>1.1180491400086577E-4</c:v>
                </c:pt>
                <c:pt idx="3170">
                  <c:v>1.1174803973646221E-4</c:v>
                </c:pt>
                <c:pt idx="3171">
                  <c:v>1.1164934392552722E-4</c:v>
                </c:pt>
                <c:pt idx="3172">
                  <c:v>1.1158397283057946E-4</c:v>
                </c:pt>
                <c:pt idx="3173">
                  <c:v>1.1157150664285879E-4</c:v>
                </c:pt>
                <c:pt idx="3174">
                  <c:v>1.1150328919935028E-4</c:v>
                </c:pt>
                <c:pt idx="3175">
                  <c:v>1.1145247730898754E-4</c:v>
                </c:pt>
                <c:pt idx="3176">
                  <c:v>1.1137382644498706E-4</c:v>
                </c:pt>
                <c:pt idx="3177">
                  <c:v>1.1131802031684529E-4</c:v>
                </c:pt>
                <c:pt idx="3178">
                  <c:v>1.1124691275138398E-4</c:v>
                </c:pt>
                <c:pt idx="3179">
                  <c:v>1.1120370993894288E-4</c:v>
                </c:pt>
                <c:pt idx="3180">
                  <c:v>1.1119960771227023E-4</c:v>
                </c:pt>
                <c:pt idx="3181">
                  <c:v>1.11183823821299E-4</c:v>
                </c:pt>
                <c:pt idx="3182">
                  <c:v>1.1112963345474704E-4</c:v>
                </c:pt>
                <c:pt idx="3183">
                  <c:v>1.1108852158597771E-4</c:v>
                </c:pt>
                <c:pt idx="3184">
                  <c:v>1.1099800908299135E-4</c:v>
                </c:pt>
                <c:pt idx="3185">
                  <c:v>1.1096412522050874E-4</c:v>
                </c:pt>
                <c:pt idx="3186">
                  <c:v>1.1084992686617406E-4</c:v>
                </c:pt>
                <c:pt idx="3187">
                  <c:v>1.1077895463822146E-4</c:v>
                </c:pt>
                <c:pt idx="3188">
                  <c:v>1.1070544327439487E-4</c:v>
                </c:pt>
                <c:pt idx="3189">
                  <c:v>1.1066004557643561E-4</c:v>
                </c:pt>
                <c:pt idx="3190">
                  <c:v>1.1063664729147772E-4</c:v>
                </c:pt>
                <c:pt idx="3191">
                  <c:v>1.106080310159451E-4</c:v>
                </c:pt>
                <c:pt idx="3192">
                  <c:v>1.1056348542498842E-4</c:v>
                </c:pt>
                <c:pt idx="3193">
                  <c:v>1.1051648875335316E-4</c:v>
                </c:pt>
                <c:pt idx="3194">
                  <c:v>1.1046574089221006E-4</c:v>
                </c:pt>
                <c:pt idx="3195">
                  <c:v>1.1041532265720288E-4</c:v>
                </c:pt>
                <c:pt idx="3196">
                  <c:v>1.1032144115463741E-4</c:v>
                </c:pt>
                <c:pt idx="3197">
                  <c:v>1.1022755965207192E-4</c:v>
                </c:pt>
                <c:pt idx="3198">
                  <c:v>1.1017420103842548E-4</c:v>
                </c:pt>
                <c:pt idx="3199">
                  <c:v>1.1012204925399544E-4</c:v>
                </c:pt>
                <c:pt idx="3200">
                  <c:v>1.1008744149473475E-4</c:v>
                </c:pt>
                <c:pt idx="3201">
                  <c:v>1.1005467252382896E-4</c:v>
                </c:pt>
                <c:pt idx="3202">
                  <c:v>1.1001764286161652E-4</c:v>
                </c:pt>
                <c:pt idx="3203">
                  <c:v>1.0993494772514108E-4</c:v>
                </c:pt>
                <c:pt idx="3204">
                  <c:v>1.0982698273125702E-4</c:v>
                </c:pt>
                <c:pt idx="3205">
                  <c:v>1.097439792822447E-4</c:v>
                </c:pt>
                <c:pt idx="3206">
                  <c:v>1.0966521681961627E-4</c:v>
                </c:pt>
                <c:pt idx="3207">
                  <c:v>1.0956686756962007E-4</c:v>
                </c:pt>
                <c:pt idx="3208">
                  <c:v>1.0941321007492834E-4</c:v>
                </c:pt>
                <c:pt idx="3209">
                  <c:v>1.0935303677144812E-4</c:v>
                </c:pt>
                <c:pt idx="3210">
                  <c:v>1.0926054840987737E-4</c:v>
                </c:pt>
                <c:pt idx="3211">
                  <c:v>1.0917088322329867E-4</c:v>
                </c:pt>
                <c:pt idx="3212">
                  <c:v>1.0904876452044136E-4</c:v>
                </c:pt>
                <c:pt idx="3213">
                  <c:v>1.0897098261774357E-4</c:v>
                </c:pt>
                <c:pt idx="3214">
                  <c:v>1.0896205825161742E-4</c:v>
                </c:pt>
                <c:pt idx="3215">
                  <c:v>1.0891866495465471E-4</c:v>
                </c:pt>
                <c:pt idx="3216">
                  <c:v>1.0888373215091639E-4</c:v>
                </c:pt>
                <c:pt idx="3217">
                  <c:v>1.0881732842522771E-4</c:v>
                </c:pt>
                <c:pt idx="3218">
                  <c:v>1.087775233028432E-4</c:v>
                </c:pt>
                <c:pt idx="3219">
                  <c:v>1.08712036205102E-4</c:v>
                </c:pt>
                <c:pt idx="3220">
                  <c:v>1.0862025266317441E-4</c:v>
                </c:pt>
                <c:pt idx="3221">
                  <c:v>1.0853391863841001E-4</c:v>
                </c:pt>
                <c:pt idx="3222">
                  <c:v>1.0852522712927612E-4</c:v>
                </c:pt>
                <c:pt idx="3223">
                  <c:v>1.0833559989143423E-4</c:v>
                </c:pt>
                <c:pt idx="3224">
                  <c:v>1.0833186862056609E-4</c:v>
                </c:pt>
                <c:pt idx="3225">
                  <c:v>1.0823689667250067E-4</c:v>
                </c:pt>
                <c:pt idx="3226">
                  <c:v>1.0818511727142294E-4</c:v>
                </c:pt>
                <c:pt idx="3227">
                  <c:v>1.0804670183114386E-4</c:v>
                </c:pt>
                <c:pt idx="3228">
                  <c:v>1.0790828639086476E-4</c:v>
                </c:pt>
                <c:pt idx="3229">
                  <c:v>1.0774898485510735E-4</c:v>
                </c:pt>
                <c:pt idx="3230">
                  <c:v>1.0762938950625919E-4</c:v>
                </c:pt>
                <c:pt idx="3231">
                  <c:v>1.0743155772456358E-4</c:v>
                </c:pt>
                <c:pt idx="3232">
                  <c:v>1.0741381767645695E-4</c:v>
                </c:pt>
                <c:pt idx="3233">
                  <c:v>1.0741256144515745E-4</c:v>
                </c:pt>
                <c:pt idx="3234">
                  <c:v>1.0719044349812838E-4</c:v>
                </c:pt>
                <c:pt idx="3235">
                  <c:v>1.070280823265926E-4</c:v>
                </c:pt>
                <c:pt idx="3236">
                  <c:v>1.0680954518402112E-4</c:v>
                </c:pt>
                <c:pt idx="3237">
                  <c:v>1.0676582837859922E-4</c:v>
                </c:pt>
                <c:pt idx="3238">
                  <c:v>1.0674488046217326E-4</c:v>
                </c:pt>
                <c:pt idx="3239">
                  <c:v>1.067335433211583E-4</c:v>
                </c:pt>
                <c:pt idx="3240">
                  <c:v>1.067191335073871E-4</c:v>
                </c:pt>
                <c:pt idx="3241">
                  <c:v>1.0668954211522745E-4</c:v>
                </c:pt>
                <c:pt idx="3242">
                  <c:v>1.0654316229843518E-4</c:v>
                </c:pt>
                <c:pt idx="3243">
                  <c:v>1.0641500349414667E-4</c:v>
                </c:pt>
                <c:pt idx="3244">
                  <c:v>1.0637041489363876E-4</c:v>
                </c:pt>
                <c:pt idx="3245">
                  <c:v>1.0628600166660635E-4</c:v>
                </c:pt>
                <c:pt idx="3246">
                  <c:v>1.0621582211167725E-4</c:v>
                </c:pt>
                <c:pt idx="3247">
                  <c:v>1.0619964510299726E-4</c:v>
                </c:pt>
                <c:pt idx="3248">
                  <c:v>1.0618641485424466E-4</c:v>
                </c:pt>
                <c:pt idx="3249">
                  <c:v>1.0616726494150357E-4</c:v>
                </c:pt>
                <c:pt idx="3250">
                  <c:v>1.0614869251850561E-4</c:v>
                </c:pt>
                <c:pt idx="3251">
                  <c:v>1.0613243653979405E-4</c:v>
                </c:pt>
                <c:pt idx="3252">
                  <c:v>1.0612694708783992E-4</c:v>
                </c:pt>
                <c:pt idx="3253">
                  <c:v>1.0609826158888697E-4</c:v>
                </c:pt>
                <c:pt idx="3254">
                  <c:v>1.0601480149513781E-4</c:v>
                </c:pt>
                <c:pt idx="3255">
                  <c:v>1.0588685454880238E-4</c:v>
                </c:pt>
                <c:pt idx="3256">
                  <c:v>1.0570721559563169E-4</c:v>
                </c:pt>
                <c:pt idx="3257">
                  <c:v>1.0540763390025124E-4</c:v>
                </c:pt>
                <c:pt idx="3258">
                  <c:v>1.0536801325033883E-4</c:v>
                </c:pt>
                <c:pt idx="3259">
                  <c:v>1.0532858362687679E-4</c:v>
                </c:pt>
                <c:pt idx="3260">
                  <c:v>1.0532455251487045E-4</c:v>
                </c:pt>
                <c:pt idx="3261">
                  <c:v>1.0532463722100191E-4</c:v>
                </c:pt>
                <c:pt idx="3262">
                  <c:v>1.0532485566630385E-4</c:v>
                </c:pt>
                <c:pt idx="3263">
                  <c:v>1.0532684412447761E-4</c:v>
                </c:pt>
                <c:pt idx="3264">
                  <c:v>1.0533047450658104E-4</c:v>
                </c:pt>
                <c:pt idx="3265">
                  <c:v>1.0533120876755778E-4</c:v>
                </c:pt>
                <c:pt idx="3266">
                  <c:v>1.0533136934288723E-4</c:v>
                </c:pt>
                <c:pt idx="3267">
                  <c:v>1.0533137506865872E-4</c:v>
                </c:pt>
                <c:pt idx="3268">
                  <c:v>1.0531831176057821E-4</c:v>
                </c:pt>
                <c:pt idx="3269">
                  <c:v>1.051887192258761E-4</c:v>
                </c:pt>
                <c:pt idx="3270">
                  <c:v>1.0513554383369812E-4</c:v>
                </c:pt>
                <c:pt idx="3271">
                  <c:v>1.0521940448314623E-4</c:v>
                </c:pt>
                <c:pt idx="3272">
                  <c:v>1.0521014380905412E-4</c:v>
                </c:pt>
                <c:pt idx="3273">
                  <c:v>1.0519285763627168E-4</c:v>
                </c:pt>
                <c:pt idx="3274">
                  <c:v>1.0516476985007534E-4</c:v>
                </c:pt>
                <c:pt idx="3275">
                  <c:v>1.0509717055283288E-4</c:v>
                </c:pt>
                <c:pt idx="3276">
                  <c:v>1.0504012830536472E-4</c:v>
                </c:pt>
                <c:pt idx="3277">
                  <c:v>1.0498943358602819E-4</c:v>
                </c:pt>
                <c:pt idx="3278">
                  <c:v>1.0494112296316004E-4</c:v>
                </c:pt>
                <c:pt idx="3279">
                  <c:v>1.0493634613684808E-4</c:v>
                </c:pt>
                <c:pt idx="3280">
                  <c:v>1.0492602002248235E-4</c:v>
                </c:pt>
                <c:pt idx="3281">
                  <c:v>1.0492216261742805E-4</c:v>
                </c:pt>
                <c:pt idx="3282">
                  <c:v>1.0489990486378838E-4</c:v>
                </c:pt>
                <c:pt idx="3283">
                  <c:v>1.047979490950016E-4</c:v>
                </c:pt>
                <c:pt idx="3284">
                  <c:v>1.047249639435335E-4</c:v>
                </c:pt>
                <c:pt idx="3285">
                  <c:v>1.046738891183982E-4</c:v>
                </c:pt>
                <c:pt idx="3286">
                  <c:v>1.0459613044889751E-4</c:v>
                </c:pt>
                <c:pt idx="3287">
                  <c:v>1.0450475716259312E-4</c:v>
                </c:pt>
                <c:pt idx="3288">
                  <c:v>1.0441338387628877E-4</c:v>
                </c:pt>
                <c:pt idx="3289">
                  <c:v>1.0431569206651573E-4</c:v>
                </c:pt>
                <c:pt idx="3290">
                  <c:v>1.043027910401358E-4</c:v>
                </c:pt>
                <c:pt idx="3291">
                  <c:v>1.0430289952776516E-4</c:v>
                </c:pt>
                <c:pt idx="3292">
                  <c:v>1.0430300295072305E-4</c:v>
                </c:pt>
                <c:pt idx="3293">
                  <c:v>1.0430307791246873E-4</c:v>
                </c:pt>
                <c:pt idx="3294">
                  <c:v>1.0430315287421441E-4</c:v>
                </c:pt>
                <c:pt idx="3295">
                  <c:v>1.0430323917262957E-4</c:v>
                </c:pt>
                <c:pt idx="3296">
                  <c:v>1.0430332547104475E-4</c:v>
                </c:pt>
                <c:pt idx="3297">
                  <c:v>1.043034055240171E-4</c:v>
                </c:pt>
                <c:pt idx="3298">
                  <c:v>1.0430572184361156E-4</c:v>
                </c:pt>
                <c:pt idx="3299">
                  <c:v>1.0437532472681392E-4</c:v>
                </c:pt>
                <c:pt idx="3300">
                  <c:v>1.0444204778026443E-4</c:v>
                </c:pt>
                <c:pt idx="3301">
                  <c:v>1.0441485477638615E-4</c:v>
                </c:pt>
                <c:pt idx="3302">
                  <c:v>1.0438766177253343E-4</c:v>
                </c:pt>
                <c:pt idx="3303">
                  <c:v>1.0437931508440129E-4</c:v>
                </c:pt>
                <c:pt idx="3304">
                  <c:v>1.0435110755957459E-4</c:v>
                </c:pt>
                <c:pt idx="3305">
                  <c:v>1.0433014072148878E-4</c:v>
                </c:pt>
                <c:pt idx="3306">
                  <c:v>1.0431574282165487E-4</c:v>
                </c:pt>
                <c:pt idx="3307">
                  <c:v>1.0430755943971863E-4</c:v>
                </c:pt>
                <c:pt idx="3308">
                  <c:v>1.0430315872667755E-4</c:v>
                </c:pt>
                <c:pt idx="3309">
                  <c:v>1.0429439076989035E-4</c:v>
                </c:pt>
                <c:pt idx="3310">
                  <c:v>1.0428648166833885E-4</c:v>
                </c:pt>
                <c:pt idx="3311">
                  <c:v>1.0427443815244812E-4</c:v>
                </c:pt>
                <c:pt idx="3312">
                  <c:v>1.0422292770631278E-4</c:v>
                </c:pt>
                <c:pt idx="3313">
                  <c:v>1.0409828016773945E-4</c:v>
                </c:pt>
                <c:pt idx="3314">
                  <c:v>1.0397363262916611E-4</c:v>
                </c:pt>
                <c:pt idx="3315">
                  <c:v>1.0382930295780088E-4</c:v>
                </c:pt>
                <c:pt idx="3316">
                  <c:v>1.036767139987042E-4</c:v>
                </c:pt>
                <c:pt idx="3317">
                  <c:v>1.0364229669457105E-4</c:v>
                </c:pt>
                <c:pt idx="3318">
                  <c:v>1.0361754231805875E-4</c:v>
                </c:pt>
                <c:pt idx="3319">
                  <c:v>1.0356754324700263E-4</c:v>
                </c:pt>
                <c:pt idx="3320">
                  <c:v>1.0352151611035159E-4</c:v>
                </c:pt>
                <c:pt idx="3321">
                  <c:v>1.0346246878817278E-4</c:v>
                </c:pt>
                <c:pt idx="3322">
                  <c:v>1.0338615766002318E-4</c:v>
                </c:pt>
                <c:pt idx="3323">
                  <c:v>1.0329535899567216E-4</c:v>
                </c:pt>
                <c:pt idx="3324">
                  <c:v>1.0318666562124403E-4</c:v>
                </c:pt>
                <c:pt idx="3325">
                  <c:v>1.0317016246936151E-4</c:v>
                </c:pt>
                <c:pt idx="3326">
                  <c:v>1.0313703411040291E-4</c:v>
                </c:pt>
                <c:pt idx="3327">
                  <c:v>1.0314567347988239E-4</c:v>
                </c:pt>
                <c:pt idx="3328">
                  <c:v>1.0315696065176099E-4</c:v>
                </c:pt>
                <c:pt idx="3329">
                  <c:v>1.0317177292880294E-4</c:v>
                </c:pt>
                <c:pt idx="3330">
                  <c:v>1.0317855157822115E-4</c:v>
                </c:pt>
                <c:pt idx="3331">
                  <c:v>1.0314770264549004E-4</c:v>
                </c:pt>
                <c:pt idx="3332">
                  <c:v>1.0310935114517005E-4</c:v>
                </c:pt>
                <c:pt idx="3333">
                  <c:v>1.030874023901765E-4</c:v>
                </c:pt>
                <c:pt idx="3334">
                  <c:v>1.0301918444304593E-4</c:v>
                </c:pt>
                <c:pt idx="3335">
                  <c:v>1.0301607409502042E-4</c:v>
                </c:pt>
                <c:pt idx="3336">
                  <c:v>1.0301160435434552E-4</c:v>
                </c:pt>
                <c:pt idx="3337">
                  <c:v>1.0289620437449896E-4</c:v>
                </c:pt>
                <c:pt idx="3338">
                  <c:v>1.0281726156396073E-4</c:v>
                </c:pt>
                <c:pt idx="3339">
                  <c:v>1.0273831875342251E-4</c:v>
                </c:pt>
                <c:pt idx="3340">
                  <c:v>1.0258579001393466E-4</c:v>
                </c:pt>
                <c:pt idx="3341">
                  <c:v>1.024612338899198E-4</c:v>
                </c:pt>
                <c:pt idx="3342">
                  <c:v>1.0236001235862307E-4</c:v>
                </c:pt>
                <c:pt idx="3343">
                  <c:v>1.0233384484476954E-4</c:v>
                </c:pt>
                <c:pt idx="3344">
                  <c:v>1.0232851094729119E-4</c:v>
                </c:pt>
                <c:pt idx="3345">
                  <c:v>1.0228841512578658E-4</c:v>
                </c:pt>
                <c:pt idx="3346">
                  <c:v>1.0225365320176026E-4</c:v>
                </c:pt>
                <c:pt idx="3347">
                  <c:v>1.0222811107811789E-4</c:v>
                </c:pt>
                <c:pt idx="3348">
                  <c:v>1.0217744124982667E-4</c:v>
                </c:pt>
                <c:pt idx="3349">
                  <c:v>1.0210909342997988E-4</c:v>
                </c:pt>
                <c:pt idx="3350">
                  <c:v>1.0209381272712701E-4</c:v>
                </c:pt>
                <c:pt idx="3351">
                  <c:v>1.0210868389549814E-4</c:v>
                </c:pt>
                <c:pt idx="3352">
                  <c:v>1.0212355506386924E-4</c:v>
                </c:pt>
                <c:pt idx="3353">
                  <c:v>1.0209045899270273E-4</c:v>
                </c:pt>
                <c:pt idx="3354">
                  <c:v>1.0205793773580402E-4</c:v>
                </c:pt>
                <c:pt idx="3355">
                  <c:v>1.0204065851832921E-4</c:v>
                </c:pt>
                <c:pt idx="3356">
                  <c:v>1.0200813726143054E-4</c:v>
                </c:pt>
                <c:pt idx="3357">
                  <c:v>1.0197504335445518E-4</c:v>
                </c:pt>
                <c:pt idx="3358">
                  <c:v>1.0195155078611943E-4</c:v>
                </c:pt>
                <c:pt idx="3359">
                  <c:v>1.0192805821778364E-4</c:v>
                </c:pt>
                <c:pt idx="3360">
                  <c:v>1.0183427355242397E-4</c:v>
                </c:pt>
                <c:pt idx="3361">
                  <c:v>1.0170564874896483E-4</c:v>
                </c:pt>
                <c:pt idx="3362">
                  <c:v>1.0161312982469798E-4</c:v>
                </c:pt>
                <c:pt idx="3363">
                  <c:v>1.0157879833065963E-4</c:v>
                </c:pt>
                <c:pt idx="3364">
                  <c:v>1.0156043672128191E-4</c:v>
                </c:pt>
                <c:pt idx="3365">
                  <c:v>1.0154207511190422E-4</c:v>
                </c:pt>
                <c:pt idx="3366">
                  <c:v>1.0152272386926316E-4</c:v>
                </c:pt>
                <c:pt idx="3367">
                  <c:v>1.0150367094324404E-4</c:v>
                </c:pt>
                <c:pt idx="3368">
                  <c:v>1.0149830457652157E-4</c:v>
                </c:pt>
                <c:pt idx="3369">
                  <c:v>1.0153469489493244E-4</c:v>
                </c:pt>
                <c:pt idx="3370">
                  <c:v>1.0156940490760178E-4</c:v>
                </c:pt>
                <c:pt idx="3371">
                  <c:v>1.0155125840541793E-4</c:v>
                </c:pt>
                <c:pt idx="3372">
                  <c:v>1.0151542078804664E-4</c:v>
                </c:pt>
                <c:pt idx="3373">
                  <c:v>1.0147167908293621E-4</c:v>
                </c:pt>
                <c:pt idx="3374">
                  <c:v>1.0136184817663076E-4</c:v>
                </c:pt>
                <c:pt idx="3375">
                  <c:v>1.0128466356186328E-4</c:v>
                </c:pt>
                <c:pt idx="3376">
                  <c:v>1.0120747894705909E-4</c:v>
                </c:pt>
                <c:pt idx="3377">
                  <c:v>1.01185157481083E-4</c:v>
                </c:pt>
                <c:pt idx="3378">
                  <c:v>1.0115109087571428E-4</c:v>
                </c:pt>
                <c:pt idx="3379">
                  <c:v>1.0111702427034557E-4</c:v>
                </c:pt>
                <c:pt idx="3380">
                  <c:v>1.011016540454992E-4</c:v>
                </c:pt>
                <c:pt idx="3381">
                  <c:v>1.0107729308239778E-4</c:v>
                </c:pt>
                <c:pt idx="3382">
                  <c:v>1.010074082089854E-4</c:v>
                </c:pt>
                <c:pt idx="3383">
                  <c:v>1.0100375897190752E-4</c:v>
                </c:pt>
                <c:pt idx="3384">
                  <c:v>1.0095880004022074E-4</c:v>
                </c:pt>
                <c:pt idx="3385">
                  <c:v>1.0090658608990728E-4</c:v>
                </c:pt>
                <c:pt idx="3386">
                  <c:v>1.0089602240553911E-4</c:v>
                </c:pt>
                <c:pt idx="3387">
                  <c:v>1.0089198163728277E-4</c:v>
                </c:pt>
                <c:pt idx="3388">
                  <c:v>1.0082772137211805E-4</c:v>
                </c:pt>
                <c:pt idx="3389">
                  <c:v>1.0065981579166245E-4</c:v>
                </c:pt>
                <c:pt idx="3390">
                  <c:v>1.0035110719193021E-4</c:v>
                </c:pt>
                <c:pt idx="3391">
                  <c:v>1.0004242588349541E-4</c:v>
                </c:pt>
                <c:pt idx="3392">
                  <c:v>9.9775958502388312E-5</c:v>
                </c:pt>
                <c:pt idx="3393">
                  <c:v>9.9744648964660113E-5</c:v>
                </c:pt>
                <c:pt idx="3394">
                  <c:v>9.953748166112241E-5</c:v>
                </c:pt>
                <c:pt idx="3395">
                  <c:v>9.9339870550335302E-5</c:v>
                </c:pt>
                <c:pt idx="3396">
                  <c:v>9.887829317293814E-5</c:v>
                </c:pt>
                <c:pt idx="3397">
                  <c:v>9.8556981246668876E-5</c:v>
                </c:pt>
                <c:pt idx="3398">
                  <c:v>9.8379497197147251E-5</c:v>
                </c:pt>
                <c:pt idx="3399">
                  <c:v>9.82020131476256E-5</c:v>
                </c:pt>
                <c:pt idx="3400">
                  <c:v>9.7977726927610907E-5</c:v>
                </c:pt>
                <c:pt idx="3401">
                  <c:v>9.7863120190887484E-5</c:v>
                </c:pt>
                <c:pt idx="3402">
                  <c:v>9.7705584686192203E-5</c:v>
                </c:pt>
                <c:pt idx="3403">
                  <c:v>9.7534417251538311E-5</c:v>
                </c:pt>
                <c:pt idx="3404">
                  <c:v>9.7390481386862705E-5</c:v>
                </c:pt>
                <c:pt idx="3405">
                  <c:v>9.7156512534751825E-5</c:v>
                </c:pt>
                <c:pt idx="3406">
                  <c:v>9.7044309794838045E-5</c:v>
                </c:pt>
                <c:pt idx="3407">
                  <c:v>9.6902965113056911E-5</c:v>
                </c:pt>
                <c:pt idx="3408">
                  <c:v>9.6761620431275777E-5</c:v>
                </c:pt>
                <c:pt idx="3409">
                  <c:v>9.6750268989487389E-5</c:v>
                </c:pt>
                <c:pt idx="3410">
                  <c:v>9.6654963125922819E-5</c:v>
                </c:pt>
                <c:pt idx="3411">
                  <c:v>9.6585679283647924E-5</c:v>
                </c:pt>
                <c:pt idx="3412">
                  <c:v>9.650080095339134E-5</c:v>
                </c:pt>
                <c:pt idx="3413">
                  <c:v>9.641592262313477E-5</c:v>
                </c:pt>
                <c:pt idx="3414">
                  <c:v>9.6376558180312233E-5</c:v>
                </c:pt>
                <c:pt idx="3415">
                  <c:v>9.630548785628958E-5</c:v>
                </c:pt>
                <c:pt idx="3416">
                  <c:v>9.6251122271243095E-5</c:v>
                </c:pt>
                <c:pt idx="3417">
                  <c:v>9.6196756686196624E-5</c:v>
                </c:pt>
                <c:pt idx="3418">
                  <c:v>9.6146010318658902E-5</c:v>
                </c:pt>
                <c:pt idx="3419">
                  <c:v>9.6151686272455633E-5</c:v>
                </c:pt>
                <c:pt idx="3420">
                  <c:v>9.6157362226252351E-5</c:v>
                </c:pt>
                <c:pt idx="3421">
                  <c:v>9.6114997553564799E-5</c:v>
                </c:pt>
                <c:pt idx="3422">
                  <c:v>9.6072632880877233E-5</c:v>
                </c:pt>
                <c:pt idx="3423">
                  <c:v>9.607029540744504E-5</c:v>
                </c:pt>
                <c:pt idx="3424">
                  <c:v>9.6067602678076648E-5</c:v>
                </c:pt>
                <c:pt idx="3425">
                  <c:v>9.5965720321319309E-5</c:v>
                </c:pt>
                <c:pt idx="3426">
                  <c:v>9.5863837964561984E-5</c:v>
                </c:pt>
                <c:pt idx="3427">
                  <c:v>9.5717015407377772E-5</c:v>
                </c:pt>
                <c:pt idx="3428">
                  <c:v>9.5625040072132156E-5</c:v>
                </c:pt>
                <c:pt idx="3429">
                  <c:v>9.5608268210905129E-5</c:v>
                </c:pt>
                <c:pt idx="3430">
                  <c:v>9.5586578736225016E-5</c:v>
                </c:pt>
                <c:pt idx="3431">
                  <c:v>9.5442288485331867E-5</c:v>
                </c:pt>
                <c:pt idx="3432">
                  <c:v>9.5311894246706831E-5</c:v>
                </c:pt>
                <c:pt idx="3433">
                  <c:v>9.5256406473689232E-5</c:v>
                </c:pt>
                <c:pt idx="3434">
                  <c:v>9.5204733993951249E-5</c:v>
                </c:pt>
                <c:pt idx="3435">
                  <c:v>9.5153061514213281E-5</c:v>
                </c:pt>
                <c:pt idx="3436">
                  <c:v>9.5097896112459465E-5</c:v>
                </c:pt>
                <c:pt idx="3437">
                  <c:v>9.5030260940385717E-5</c:v>
                </c:pt>
                <c:pt idx="3438">
                  <c:v>9.4940843419386736E-5</c:v>
                </c:pt>
                <c:pt idx="3439">
                  <c:v>9.4851425898387741E-5</c:v>
                </c:pt>
                <c:pt idx="3440">
                  <c:v>9.4760330729942084E-5</c:v>
                </c:pt>
                <c:pt idx="3441">
                  <c:v>9.4684229513336372E-5</c:v>
                </c:pt>
                <c:pt idx="3442">
                  <c:v>9.4664929933015236E-5</c:v>
                </c:pt>
                <c:pt idx="3443">
                  <c:v>9.4648959806756066E-5</c:v>
                </c:pt>
                <c:pt idx="3444">
                  <c:v>9.4624297391373037E-5</c:v>
                </c:pt>
                <c:pt idx="3445">
                  <c:v>9.4623914341631209E-5</c:v>
                </c:pt>
                <c:pt idx="3446">
                  <c:v>9.4623092101113674E-5</c:v>
                </c:pt>
                <c:pt idx="3447">
                  <c:v>9.4621964590751296E-5</c:v>
                </c:pt>
                <c:pt idx="3448">
                  <c:v>9.4620226760287982E-5</c:v>
                </c:pt>
                <c:pt idx="3449">
                  <c:v>9.46191760433649E-5</c:v>
                </c:pt>
                <c:pt idx="3450">
                  <c:v>9.4632105637610094E-5</c:v>
                </c:pt>
                <c:pt idx="3451">
                  <c:v>9.4648829372108459E-5</c:v>
                </c:pt>
                <c:pt idx="3452">
                  <c:v>9.469040264673471E-5</c:v>
                </c:pt>
                <c:pt idx="3453">
                  <c:v>9.4709404423849828E-5</c:v>
                </c:pt>
                <c:pt idx="3454">
                  <c:v>9.4660597489187986E-5</c:v>
                </c:pt>
                <c:pt idx="3455">
                  <c:v>9.4622644519027249E-5</c:v>
                </c:pt>
                <c:pt idx="3456">
                  <c:v>9.4583561660102215E-5</c:v>
                </c:pt>
                <c:pt idx="3457">
                  <c:v>9.4531955288944364E-5</c:v>
                </c:pt>
                <c:pt idx="3458">
                  <c:v>9.4451190005802346E-5</c:v>
                </c:pt>
                <c:pt idx="3459">
                  <c:v>9.4414045513616023E-5</c:v>
                </c:pt>
                <c:pt idx="3460">
                  <c:v>9.4305679240230778E-5</c:v>
                </c:pt>
                <c:pt idx="3461">
                  <c:v>9.4207838200189949E-5</c:v>
                </c:pt>
                <c:pt idx="3462">
                  <c:v>9.4025820468775895E-5</c:v>
                </c:pt>
                <c:pt idx="3463">
                  <c:v>9.3837015505626368E-5</c:v>
                </c:pt>
                <c:pt idx="3464">
                  <c:v>9.3752529106186388E-5</c:v>
                </c:pt>
                <c:pt idx="3465">
                  <c:v>9.3679711001401359E-5</c:v>
                </c:pt>
                <c:pt idx="3466">
                  <c:v>9.3510046622419566E-5</c:v>
                </c:pt>
                <c:pt idx="3467">
                  <c:v>9.3393970147020788E-5</c:v>
                </c:pt>
                <c:pt idx="3468">
                  <c:v>9.3392469019230683E-5</c:v>
                </c:pt>
                <c:pt idx="3469">
                  <c:v>9.3297455681417362E-5</c:v>
                </c:pt>
                <c:pt idx="3470">
                  <c:v>9.3210880006013938E-5</c:v>
                </c:pt>
                <c:pt idx="3471">
                  <c:v>9.3134728336933631E-5</c:v>
                </c:pt>
                <c:pt idx="3472">
                  <c:v>9.3085766253871871E-5</c:v>
                </c:pt>
                <c:pt idx="3473">
                  <c:v>9.3043568017907649E-5</c:v>
                </c:pt>
                <c:pt idx="3474">
                  <c:v>9.3011962698663565E-5</c:v>
                </c:pt>
                <c:pt idx="3475">
                  <c:v>9.2980357379419468E-5</c:v>
                </c:pt>
                <c:pt idx="3476">
                  <c:v>9.2927549695755738E-5</c:v>
                </c:pt>
                <c:pt idx="3477">
                  <c:v>9.2861457356846911E-5</c:v>
                </c:pt>
                <c:pt idx="3478">
                  <c:v>9.2785006301717625E-5</c:v>
                </c:pt>
                <c:pt idx="3479">
                  <c:v>9.2708555246588325E-5</c:v>
                </c:pt>
                <c:pt idx="3480">
                  <c:v>9.2564735222610823E-5</c:v>
                </c:pt>
                <c:pt idx="3481">
                  <c:v>9.2381786153406868E-5</c:v>
                </c:pt>
                <c:pt idx="3482">
                  <c:v>9.2198837084202912E-5</c:v>
                </c:pt>
                <c:pt idx="3483">
                  <c:v>9.2069089111424757E-5</c:v>
                </c:pt>
                <c:pt idx="3484">
                  <c:v>9.2033461169670856E-5</c:v>
                </c:pt>
                <c:pt idx="3485">
                  <c:v>9.2019352537485127E-5</c:v>
                </c:pt>
                <c:pt idx="3486">
                  <c:v>9.1957997170355281E-5</c:v>
                </c:pt>
                <c:pt idx="3487">
                  <c:v>9.188023220147076E-5</c:v>
                </c:pt>
                <c:pt idx="3488">
                  <c:v>9.1750645740283897E-5</c:v>
                </c:pt>
                <c:pt idx="3489">
                  <c:v>9.1655372620536168E-5</c:v>
                </c:pt>
                <c:pt idx="3490">
                  <c:v>9.1501320962395933E-5</c:v>
                </c:pt>
                <c:pt idx="3491">
                  <c:v>9.1387169055392119E-5</c:v>
                </c:pt>
                <c:pt idx="3492">
                  <c:v>9.1335575299465678E-5</c:v>
                </c:pt>
                <c:pt idx="3493">
                  <c:v>9.1138322249594895E-5</c:v>
                </c:pt>
                <c:pt idx="3494">
                  <c:v>9.1114847989457796E-5</c:v>
                </c:pt>
                <c:pt idx="3495">
                  <c:v>9.0875376706481519E-5</c:v>
                </c:pt>
                <c:pt idx="3496">
                  <c:v>9.0672739620158252E-5</c:v>
                </c:pt>
                <c:pt idx="3497">
                  <c:v>9.0470102533834999E-5</c:v>
                </c:pt>
                <c:pt idx="3498">
                  <c:v>9.03557986857145E-5</c:v>
                </c:pt>
                <c:pt idx="3499">
                  <c:v>9.0207176034070823E-5</c:v>
                </c:pt>
                <c:pt idx="3500">
                  <c:v>9.0092636506529223E-5</c:v>
                </c:pt>
                <c:pt idx="3501">
                  <c:v>8.9985370985178843E-5</c:v>
                </c:pt>
                <c:pt idx="3502">
                  <c:v>8.9938491784144662E-5</c:v>
                </c:pt>
                <c:pt idx="3503">
                  <c:v>8.9933559362168259E-5</c:v>
                </c:pt>
                <c:pt idx="3504">
                  <c:v>8.9874875223795606E-5</c:v>
                </c:pt>
                <c:pt idx="3505">
                  <c:v>8.9765395839254297E-5</c:v>
                </c:pt>
                <c:pt idx="3506">
                  <c:v>8.9668101667130575E-5</c:v>
                </c:pt>
                <c:pt idx="3507">
                  <c:v>8.9628517565644737E-5</c:v>
                </c:pt>
                <c:pt idx="3508">
                  <c:v>8.9579403976547598E-5</c:v>
                </c:pt>
                <c:pt idx="3509">
                  <c:v>8.9506983370098953E-5</c:v>
                </c:pt>
                <c:pt idx="3510">
                  <c:v>8.9436837301411326E-5</c:v>
                </c:pt>
                <c:pt idx="3511">
                  <c:v>8.943539922731081E-5</c:v>
                </c:pt>
                <c:pt idx="3512">
                  <c:v>8.9432186047098592E-5</c:v>
                </c:pt>
                <c:pt idx="3513">
                  <c:v>8.9232086532524339E-5</c:v>
                </c:pt>
                <c:pt idx="3514">
                  <c:v>8.9130607800767949E-5</c:v>
                </c:pt>
                <c:pt idx="3515">
                  <c:v>8.903659128365258E-5</c:v>
                </c:pt>
                <c:pt idx="3516">
                  <c:v>8.8975596896367627E-5</c:v>
                </c:pt>
                <c:pt idx="3517">
                  <c:v>8.8803531498611056E-5</c:v>
                </c:pt>
                <c:pt idx="3518">
                  <c:v>8.8665603616806866E-5</c:v>
                </c:pt>
                <c:pt idx="3519">
                  <c:v>8.8611575567772516E-5</c:v>
                </c:pt>
                <c:pt idx="3520">
                  <c:v>8.8577115155552373E-5</c:v>
                </c:pt>
                <c:pt idx="3521">
                  <c:v>8.8542654743332244E-5</c:v>
                </c:pt>
                <c:pt idx="3522">
                  <c:v>8.8467023076799225E-5</c:v>
                </c:pt>
                <c:pt idx="3523">
                  <c:v>8.8315433316645854E-5</c:v>
                </c:pt>
                <c:pt idx="3524">
                  <c:v>8.8154620779139854E-5</c:v>
                </c:pt>
                <c:pt idx="3525">
                  <c:v>8.8038242019117108E-5</c:v>
                </c:pt>
                <c:pt idx="3526">
                  <c:v>8.791168556527628E-5</c:v>
                </c:pt>
                <c:pt idx="3527">
                  <c:v>8.7654164119082715E-5</c:v>
                </c:pt>
                <c:pt idx="3528">
                  <c:v>8.759235303101196E-5</c:v>
                </c:pt>
                <c:pt idx="3529">
                  <c:v>8.7358101928848702E-5</c:v>
                </c:pt>
                <c:pt idx="3530">
                  <c:v>8.7106264794670446E-5</c:v>
                </c:pt>
                <c:pt idx="3531">
                  <c:v>8.6841569924974202E-5</c:v>
                </c:pt>
                <c:pt idx="3532">
                  <c:v>8.6576875055277959E-5</c:v>
                </c:pt>
                <c:pt idx="3533">
                  <c:v>8.6305950085039919E-5</c:v>
                </c:pt>
                <c:pt idx="3534">
                  <c:v>8.6108423901841156E-5</c:v>
                </c:pt>
                <c:pt idx="3535">
                  <c:v>8.60506591222387E-5</c:v>
                </c:pt>
                <c:pt idx="3536">
                  <c:v>8.6027679684121737E-5</c:v>
                </c:pt>
                <c:pt idx="3537">
                  <c:v>8.5920586206751195E-5</c:v>
                </c:pt>
                <c:pt idx="3538">
                  <c:v>8.5813492729380666E-5</c:v>
                </c:pt>
                <c:pt idx="3539">
                  <c:v>8.5700956952258235E-5</c:v>
                </c:pt>
                <c:pt idx="3540">
                  <c:v>8.5608322786305264E-5</c:v>
                </c:pt>
                <c:pt idx="3541">
                  <c:v>8.5515688620352279E-5</c:v>
                </c:pt>
                <c:pt idx="3542">
                  <c:v>8.5437676343430658E-5</c:v>
                </c:pt>
                <c:pt idx="3543">
                  <c:v>8.5418406875401156E-5</c:v>
                </c:pt>
                <c:pt idx="3544">
                  <c:v>8.5303014861826037E-5</c:v>
                </c:pt>
                <c:pt idx="3545">
                  <c:v>8.5081998552084438E-5</c:v>
                </c:pt>
                <c:pt idx="3546">
                  <c:v>8.4931569460887466E-5</c:v>
                </c:pt>
                <c:pt idx="3547">
                  <c:v>8.4839044075892328E-5</c:v>
                </c:pt>
                <c:pt idx="3548">
                  <c:v>8.476389736943168E-5</c:v>
                </c:pt>
                <c:pt idx="3549">
                  <c:v>8.4704321755817662E-5</c:v>
                </c:pt>
                <c:pt idx="3550">
                  <c:v>8.4746486115550067E-5</c:v>
                </c:pt>
                <c:pt idx="3551">
                  <c:v>8.4839671895522474E-5</c:v>
                </c:pt>
                <c:pt idx="3552">
                  <c:v>8.488601725973898E-5</c:v>
                </c:pt>
                <c:pt idx="3553">
                  <c:v>8.4925017797993891E-5</c:v>
                </c:pt>
                <c:pt idx="3554">
                  <c:v>8.4964238527857007E-5</c:v>
                </c:pt>
                <c:pt idx="3555">
                  <c:v>8.502618696517748E-5</c:v>
                </c:pt>
                <c:pt idx="3556">
                  <c:v>8.5088135402497966E-5</c:v>
                </c:pt>
                <c:pt idx="3557">
                  <c:v>8.5163251247479159E-5</c:v>
                </c:pt>
                <c:pt idx="3558">
                  <c:v>8.5138424438810375E-5</c:v>
                </c:pt>
                <c:pt idx="3559">
                  <c:v>8.5105969561874545E-5</c:v>
                </c:pt>
                <c:pt idx="3560">
                  <c:v>8.5073514684938701E-5</c:v>
                </c:pt>
                <c:pt idx="3561">
                  <c:v>8.4972302326541025E-5</c:v>
                </c:pt>
                <c:pt idx="3562">
                  <c:v>8.4955214924628756E-5</c:v>
                </c:pt>
                <c:pt idx="3563">
                  <c:v>8.4855085962263878E-5</c:v>
                </c:pt>
                <c:pt idx="3564">
                  <c:v>8.4750387924646643E-5</c:v>
                </c:pt>
                <c:pt idx="3565">
                  <c:v>8.4660932224988236E-5</c:v>
                </c:pt>
                <c:pt idx="3566">
                  <c:v>8.4571476525329803E-5</c:v>
                </c:pt>
                <c:pt idx="3567">
                  <c:v>8.4431182242069504E-5</c:v>
                </c:pt>
                <c:pt idx="3568">
                  <c:v>8.4208815733671831E-5</c:v>
                </c:pt>
                <c:pt idx="3569">
                  <c:v>8.3986449225274199E-5</c:v>
                </c:pt>
                <c:pt idx="3570">
                  <c:v>8.3687019088717979E-5</c:v>
                </c:pt>
                <c:pt idx="3571">
                  <c:v>8.3430721399765315E-5</c:v>
                </c:pt>
                <c:pt idx="3572">
                  <c:v>8.3218202106584983E-5</c:v>
                </c:pt>
                <c:pt idx="3573">
                  <c:v>8.3040968656885095E-5</c:v>
                </c:pt>
                <c:pt idx="3574">
                  <c:v>8.2941530081316709E-5</c:v>
                </c:pt>
                <c:pt idx="3575">
                  <c:v>8.2842091505748336E-5</c:v>
                </c:pt>
                <c:pt idx="3576">
                  <c:v>8.2783080358891467E-5</c:v>
                </c:pt>
                <c:pt idx="3577">
                  <c:v>8.2831533908247942E-5</c:v>
                </c:pt>
                <c:pt idx="3578">
                  <c:v>8.2862501923249701E-5</c:v>
                </c:pt>
                <c:pt idx="3579">
                  <c:v>8.2847097691227044E-5</c:v>
                </c:pt>
                <c:pt idx="3580">
                  <c:v>8.2827235449610151E-5</c:v>
                </c:pt>
                <c:pt idx="3581">
                  <c:v>8.2826685600868866E-5</c:v>
                </c:pt>
                <c:pt idx="3582">
                  <c:v>8.2862651818692683E-5</c:v>
                </c:pt>
                <c:pt idx="3583">
                  <c:v>8.28986180365165E-5</c:v>
                </c:pt>
                <c:pt idx="3584">
                  <c:v>8.2837287332986905E-5</c:v>
                </c:pt>
                <c:pt idx="3585">
                  <c:v>8.2775956629457323E-5</c:v>
                </c:pt>
                <c:pt idx="3586">
                  <c:v>8.2796451316954916E-5</c:v>
                </c:pt>
                <c:pt idx="3587">
                  <c:v>8.264325616365809E-5</c:v>
                </c:pt>
                <c:pt idx="3588">
                  <c:v>8.2492326724655789E-5</c:v>
                </c:pt>
                <c:pt idx="3589">
                  <c:v>8.2310350627760621E-5</c:v>
                </c:pt>
                <c:pt idx="3590">
                  <c:v>8.2018844419724112E-5</c:v>
                </c:pt>
                <c:pt idx="3591">
                  <c:v>8.1772547564073743E-5</c:v>
                </c:pt>
                <c:pt idx="3592">
                  <c:v>8.1625660355630467E-5</c:v>
                </c:pt>
                <c:pt idx="3593">
                  <c:v>8.1484591673678403E-5</c:v>
                </c:pt>
                <c:pt idx="3594">
                  <c:v>8.1470399587988394E-5</c:v>
                </c:pt>
                <c:pt idx="3595">
                  <c:v>8.1350272851627657E-5</c:v>
                </c:pt>
                <c:pt idx="3596">
                  <c:v>8.1350210326863509E-5</c:v>
                </c:pt>
                <c:pt idx="3597">
                  <c:v>0</c:v>
                </c:pt>
                <c:pt idx="3598">
                  <c:v>0</c:v>
                </c:pt>
                <c:pt idx="3599">
                  <c:v>0</c:v>
                </c:pt>
                <c:pt idx="3600">
                  <c:v>0</c:v>
                </c:pt>
                <c:pt idx="3601">
                  <c:v>0</c:v>
                </c:pt>
                <c:pt idx="3602">
                  <c:v>0</c:v>
                </c:pt>
                <c:pt idx="3603">
                  <c:v>0</c:v>
                </c:pt>
                <c:pt idx="3604">
                  <c:v>0</c:v>
                </c:pt>
                <c:pt idx="3605">
                  <c:v>0</c:v>
                </c:pt>
                <c:pt idx="3606">
                  <c:v>0</c:v>
                </c:pt>
                <c:pt idx="3607">
                  <c:v>-4.5850397285327743E-9</c:v>
                </c:pt>
                <c:pt idx="3608">
                  <c:v>-4.5863242832137952E-9</c:v>
                </c:pt>
                <c:pt idx="3609">
                  <c:v>-4.5869680408515674E-9</c:v>
                </c:pt>
                <c:pt idx="3610">
                  <c:v>-4.5873542306896196E-9</c:v>
                </c:pt>
                <c:pt idx="3611">
                  <c:v>-5.3590669843180362E-9</c:v>
                </c:pt>
                <c:pt idx="3612">
                  <c:v>-5.6656422173947895E-9</c:v>
                </c:pt>
                <c:pt idx="3613">
                  <c:v>-5.9722174504715412E-9</c:v>
                </c:pt>
                <c:pt idx="3614">
                  <c:v>-6.3690787858213527E-9</c:v>
                </c:pt>
                <c:pt idx="3615">
                  <c:v>-6.6347719637014044E-9</c:v>
                </c:pt>
                <c:pt idx="3616">
                  <c:v>-7.1439714318225639E-9</c:v>
                </c:pt>
                <c:pt idx="3617">
                  <c:v>-9.8578334332595042E-9</c:v>
                </c:pt>
                <c:pt idx="3618">
                  <c:v>-1.6697090951751001E-8</c:v>
                </c:pt>
                <c:pt idx="3619">
                  <c:v>-2.1471232072666068E-8</c:v>
                </c:pt>
                <c:pt idx="3620">
                  <c:v>-2.5289801987634232E-8</c:v>
                </c:pt>
                <c:pt idx="3621">
                  <c:v>-2.7531631308285376E-8</c:v>
                </c:pt>
                <c:pt idx="3622">
                  <c:v>-1.8919099608761667E-8</c:v>
                </c:pt>
                <c:pt idx="3623">
                  <c:v>1.9688976883249145E-9</c:v>
                </c:pt>
                <c:pt idx="3624">
                  <c:v>-3.9576534395910194E-10</c:v>
                </c:pt>
                <c:pt idx="3625">
                  <c:v>-9.2403271195778666E-9</c:v>
                </c:pt>
                <c:pt idx="3626">
                  <c:v>2.3212414668301581E-9</c:v>
                </c:pt>
                <c:pt idx="3627">
                  <c:v>1.620923432796651E-8</c:v>
                </c:pt>
                <c:pt idx="3628">
                  <c:v>3.8301592876035567E-9</c:v>
                </c:pt>
                <c:pt idx="3629">
                  <c:v>-2.3470704776486431E-9</c:v>
                </c:pt>
                <c:pt idx="3630">
                  <c:v>-1.8497576208087062E-8</c:v>
                </c:pt>
                <c:pt idx="3631">
                  <c:v>-2.5744182101083486E-8</c:v>
                </c:pt>
                <c:pt idx="3632">
                  <c:v>-1.4921952907498742E-8</c:v>
                </c:pt>
                <c:pt idx="3633">
                  <c:v>-3.79520813209261E-10</c:v>
                </c:pt>
                <c:pt idx="3634">
                  <c:v>1.0074319699414903E-8</c:v>
                </c:pt>
                <c:pt idx="3635">
                  <c:v>1.0938860631419473E-8</c:v>
                </c:pt>
                <c:pt idx="3636">
                  <c:v>1.1499790356323282E-8</c:v>
                </c:pt>
                <c:pt idx="3637">
                  <c:v>1.2364331288327852E-8</c:v>
                </c:pt>
                <c:pt idx="3638">
                  <c:v>1.3724429758860798E-8</c:v>
                </c:pt>
                <c:pt idx="3639">
                  <c:v>1.4574771172388542E-8</c:v>
                </c:pt>
                <c:pt idx="3640">
                  <c:v>1.5425112585916288E-8</c:v>
                </c:pt>
                <c:pt idx="3641">
                  <c:v>1.6517796058718588E-8</c:v>
                </c:pt>
                <c:pt idx="3642">
                  <c:v>1.7740909297113661E-8</c:v>
                </c:pt>
                <c:pt idx="3643">
                  <c:v>1.8964022535508745E-8</c:v>
                </c:pt>
                <c:pt idx="3644">
                  <c:v>2.1193111836853225E-8</c:v>
                </c:pt>
                <c:pt idx="3645">
                  <c:v>2.4720507276008897E-8</c:v>
                </c:pt>
                <c:pt idx="3646">
                  <c:v>2.584292271194132E-8</c:v>
                </c:pt>
                <c:pt idx="3647">
                  <c:v>2.6882432872652006E-8</c:v>
                </c:pt>
                <c:pt idx="3648">
                  <c:v>2.7483743391773623E-8</c:v>
                </c:pt>
                <c:pt idx="3649">
                  <c:v>2.7791111575319501E-8</c:v>
                </c:pt>
                <c:pt idx="3650">
                  <c:v>3.4548358849445364E-8</c:v>
                </c:pt>
                <c:pt idx="3651">
                  <c:v>3.753499899682249E-8</c:v>
                </c:pt>
                <c:pt idx="3652">
                  <c:v>3.7629068688588547E-8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CB0-4C65-A166-35DD7FE52713}"/>
            </c:ext>
          </c:extLst>
        </c:ser>
        <c:ser>
          <c:idx val="1"/>
          <c:order val="1"/>
          <c:tx>
            <c:strRef>
              <c:f>Směsi!$C$4</c:f>
              <c:strCache>
                <c:ptCount val="1"/>
                <c:pt idx="0">
                  <c:v>CEM + Struska A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Grafy!$L$150:$L$3808</c:f>
              <c:numCache>
                <c:formatCode>General</c:formatCode>
                <c:ptCount val="3659"/>
                <c:pt idx="0">
                  <c:v>0.10236043230526977</c:v>
                </c:pt>
                <c:pt idx="1">
                  <c:v>0.10288772236693788</c:v>
                </c:pt>
                <c:pt idx="2">
                  <c:v>0.10345339676020322</c:v>
                </c:pt>
                <c:pt idx="3">
                  <c:v>0.10401907115346856</c:v>
                </c:pt>
                <c:pt idx="4">
                  <c:v>0.10455771064592732</c:v>
                </c:pt>
                <c:pt idx="5">
                  <c:v>0.10507848746522709</c:v>
                </c:pt>
                <c:pt idx="6">
                  <c:v>0.10559926428452686</c:v>
                </c:pt>
                <c:pt idx="7">
                  <c:v>0.10614448201049258</c:v>
                </c:pt>
                <c:pt idx="8">
                  <c:v>0.10672268697785006</c:v>
                </c:pt>
                <c:pt idx="9">
                  <c:v>0.10730975193281968</c:v>
                </c:pt>
                <c:pt idx="10">
                  <c:v>0.10787141241685108</c:v>
                </c:pt>
                <c:pt idx="11">
                  <c:v>0.10843307290088247</c:v>
                </c:pt>
                <c:pt idx="12">
                  <c:v>0.10901111256469179</c:v>
                </c:pt>
                <c:pt idx="13">
                  <c:v>0.10973032357792059</c:v>
                </c:pt>
                <c:pt idx="14">
                  <c:v>0.11035360343202397</c:v>
                </c:pt>
                <c:pt idx="15">
                  <c:v>0.11097688328612734</c:v>
                </c:pt>
                <c:pt idx="16">
                  <c:v>0.11159171005366025</c:v>
                </c:pt>
                <c:pt idx="17">
                  <c:v>0.11220653682119316</c:v>
                </c:pt>
                <c:pt idx="18">
                  <c:v>0.11279751113443463</c:v>
                </c:pt>
                <c:pt idx="19">
                  <c:v>0.11338848544767609</c:v>
                </c:pt>
                <c:pt idx="20">
                  <c:v>0.11407787047326565</c:v>
                </c:pt>
                <c:pt idx="21">
                  <c:v>0.11472355319669954</c:v>
                </c:pt>
                <c:pt idx="22">
                  <c:v>0.11536923592013341</c:v>
                </c:pt>
                <c:pt idx="23">
                  <c:v>0.11606174263965201</c:v>
                </c:pt>
                <c:pt idx="24">
                  <c:v>0.11674663268029689</c:v>
                </c:pt>
                <c:pt idx="25">
                  <c:v>0.11743152272094179</c:v>
                </c:pt>
                <c:pt idx="26">
                  <c:v>0.11813912221954928</c:v>
                </c:pt>
                <c:pt idx="27">
                  <c:v>0.11884672171815677</c:v>
                </c:pt>
                <c:pt idx="28">
                  <c:v>0.1199648418056744</c:v>
                </c:pt>
                <c:pt idx="29">
                  <c:v>0.12075072454357588</c:v>
                </c:pt>
                <c:pt idx="30">
                  <c:v>0.12163603524642962</c:v>
                </c:pt>
                <c:pt idx="31">
                  <c:v>0.12252134594928335</c:v>
                </c:pt>
                <c:pt idx="32">
                  <c:v>0.12323395506375366</c:v>
                </c:pt>
                <c:pt idx="33">
                  <c:v>0.12394656417822396</c:v>
                </c:pt>
                <c:pt idx="34">
                  <c:v>0.12473488125812124</c:v>
                </c:pt>
                <c:pt idx="35">
                  <c:v>0.12558202273591801</c:v>
                </c:pt>
                <c:pt idx="36">
                  <c:v>0.12642916421371478</c:v>
                </c:pt>
                <c:pt idx="37">
                  <c:v>0.12727135011719332</c:v>
                </c:pt>
                <c:pt idx="38">
                  <c:v>0.12811353602067188</c:v>
                </c:pt>
                <c:pt idx="39">
                  <c:v>0.12906086522395965</c:v>
                </c:pt>
                <c:pt idx="40">
                  <c:v>0.1300081944272474</c:v>
                </c:pt>
                <c:pt idx="41">
                  <c:v>0.13090390795082957</c:v>
                </c:pt>
                <c:pt idx="42">
                  <c:v>0.13179962147441177</c:v>
                </c:pt>
                <c:pt idx="43">
                  <c:v>0.13266649518024037</c:v>
                </c:pt>
                <c:pt idx="44">
                  <c:v>0.13353336888606901</c:v>
                </c:pt>
                <c:pt idx="45">
                  <c:v>0.13460746507125873</c:v>
                </c:pt>
                <c:pt idx="46">
                  <c:v>0.13568156125644842</c:v>
                </c:pt>
                <c:pt idx="47">
                  <c:v>0.1367261469805682</c:v>
                </c:pt>
                <c:pt idx="48">
                  <c:v>0.13764987610004567</c:v>
                </c:pt>
                <c:pt idx="49">
                  <c:v>0.13965411256860805</c:v>
                </c:pt>
                <c:pt idx="50">
                  <c:v>0.14081079712620487</c:v>
                </c:pt>
                <c:pt idx="51">
                  <c:v>0.14192806614769829</c:v>
                </c:pt>
                <c:pt idx="52">
                  <c:v>0.14304533516919171</c:v>
                </c:pt>
                <c:pt idx="53">
                  <c:v>0.14335980465566669</c:v>
                </c:pt>
                <c:pt idx="54">
                  <c:v>0.14446208332975705</c:v>
                </c:pt>
                <c:pt idx="55">
                  <c:v>0.1455643620038474</c:v>
                </c:pt>
                <c:pt idx="56">
                  <c:v>0.14677625139002448</c:v>
                </c:pt>
                <c:pt idx="57">
                  <c:v>0.1478838028234464</c:v>
                </c:pt>
                <c:pt idx="58">
                  <c:v>0.14927307918667793</c:v>
                </c:pt>
                <c:pt idx="59">
                  <c:v>0.1507066420658871</c:v>
                </c:pt>
                <c:pt idx="60">
                  <c:v>0.15219394881968146</c:v>
                </c:pt>
                <c:pt idx="61">
                  <c:v>0.1536901147277267</c:v>
                </c:pt>
                <c:pt idx="62">
                  <c:v>0.15504159017845437</c:v>
                </c:pt>
                <c:pt idx="63">
                  <c:v>0.15663031807652225</c:v>
                </c:pt>
                <c:pt idx="64">
                  <c:v>0.15821904597459016</c:v>
                </c:pt>
                <c:pt idx="65">
                  <c:v>0.15951511780420938</c:v>
                </c:pt>
                <c:pt idx="66">
                  <c:v>0.1607184232605828</c:v>
                </c:pt>
                <c:pt idx="67">
                  <c:v>0.16192172871695623</c:v>
                </c:pt>
                <c:pt idx="68">
                  <c:v>0.16300339230784663</c:v>
                </c:pt>
                <c:pt idx="69">
                  <c:v>0.16408505589873704</c:v>
                </c:pt>
                <c:pt idx="70">
                  <c:v>0.16519455600667882</c:v>
                </c:pt>
                <c:pt idx="71">
                  <c:v>0.16630405611462062</c:v>
                </c:pt>
                <c:pt idx="72">
                  <c:v>0.16767540852228802</c:v>
                </c:pt>
                <c:pt idx="73">
                  <c:v>0.16904676092995538</c:v>
                </c:pt>
                <c:pt idx="74">
                  <c:v>0.17051793641514248</c:v>
                </c:pt>
                <c:pt idx="75">
                  <c:v>0.17210510081715055</c:v>
                </c:pt>
                <c:pt idx="76">
                  <c:v>0.17354846835136414</c:v>
                </c:pt>
                <c:pt idx="77">
                  <c:v>0.17450397138242368</c:v>
                </c:pt>
                <c:pt idx="78">
                  <c:v>0.17545947441348322</c:v>
                </c:pt>
                <c:pt idx="79">
                  <c:v>0.17647243645456101</c:v>
                </c:pt>
                <c:pt idx="80">
                  <c:v>0.17748539849563882</c:v>
                </c:pt>
                <c:pt idx="81">
                  <c:v>0.17892455211392155</c:v>
                </c:pt>
                <c:pt idx="82">
                  <c:v>0.18016356154724403</c:v>
                </c:pt>
                <c:pt idx="83">
                  <c:v>0.18140404299453453</c:v>
                </c:pt>
                <c:pt idx="84">
                  <c:v>0.18264452444182502</c:v>
                </c:pt>
                <c:pt idx="85">
                  <c:v>0.18399005232033905</c:v>
                </c:pt>
                <c:pt idx="86">
                  <c:v>0.18554834997212447</c:v>
                </c:pt>
                <c:pt idx="87">
                  <c:v>0.18664431364447981</c:v>
                </c:pt>
                <c:pt idx="88">
                  <c:v>0.18771125753720602</c:v>
                </c:pt>
                <c:pt idx="89">
                  <c:v>0.18877820142993221</c:v>
                </c:pt>
                <c:pt idx="90">
                  <c:v>0.19016369364879748</c:v>
                </c:pt>
                <c:pt idx="91">
                  <c:v>0.19143108248710633</c:v>
                </c:pt>
                <c:pt idx="92">
                  <c:v>0.19281883164688393</c:v>
                </c:pt>
                <c:pt idx="93">
                  <c:v>0.19403845606026826</c:v>
                </c:pt>
                <c:pt idx="94">
                  <c:v>0.19525808047365259</c:v>
                </c:pt>
                <c:pt idx="95">
                  <c:v>0.19650532576772903</c:v>
                </c:pt>
                <c:pt idx="96">
                  <c:v>0.19775257106180544</c:v>
                </c:pt>
                <c:pt idx="97">
                  <c:v>0.19891362097528245</c:v>
                </c:pt>
                <c:pt idx="98">
                  <c:v>0.20007467088875946</c:v>
                </c:pt>
                <c:pt idx="99">
                  <c:v>0.20131080980654115</c:v>
                </c:pt>
                <c:pt idx="100">
                  <c:v>0.20247386499687478</c:v>
                </c:pt>
                <c:pt idx="101">
                  <c:v>0.20363692018720839</c:v>
                </c:pt>
                <c:pt idx="102">
                  <c:v>0.20488900279557262</c:v>
                </c:pt>
                <c:pt idx="103">
                  <c:v>0.20614108540393689</c:v>
                </c:pt>
                <c:pt idx="104">
                  <c:v>0.20711593570532622</c:v>
                </c:pt>
                <c:pt idx="105">
                  <c:v>0.20823333735819216</c:v>
                </c:pt>
                <c:pt idx="106">
                  <c:v>0.20935073901105811</c:v>
                </c:pt>
                <c:pt idx="107">
                  <c:v>0.21033408273977261</c:v>
                </c:pt>
                <c:pt idx="108">
                  <c:v>0.21125027359359794</c:v>
                </c:pt>
                <c:pt idx="109">
                  <c:v>0.21216646444742326</c:v>
                </c:pt>
                <c:pt idx="110">
                  <c:v>0.2132097497113325</c:v>
                </c:pt>
                <c:pt idx="111">
                  <c:v>0.21425303497524173</c:v>
                </c:pt>
                <c:pt idx="112">
                  <c:v>0.21553606230627606</c:v>
                </c:pt>
                <c:pt idx="113">
                  <c:v>0.21672249724191647</c:v>
                </c:pt>
                <c:pt idx="114">
                  <c:v>0.21790893217755689</c:v>
                </c:pt>
                <c:pt idx="115">
                  <c:v>0.21914655507438713</c:v>
                </c:pt>
                <c:pt idx="116">
                  <c:v>0.22047820736688598</c:v>
                </c:pt>
                <c:pt idx="117">
                  <c:v>0.22180985965938479</c:v>
                </c:pt>
                <c:pt idx="118">
                  <c:v>0.22289813715826581</c:v>
                </c:pt>
                <c:pt idx="119">
                  <c:v>0.22427101473841402</c:v>
                </c:pt>
                <c:pt idx="120">
                  <c:v>0.22545561422628385</c:v>
                </c:pt>
                <c:pt idx="121">
                  <c:v>0.22664021371415369</c:v>
                </c:pt>
                <c:pt idx="122">
                  <c:v>0.22797185600631767</c:v>
                </c:pt>
                <c:pt idx="123">
                  <c:v>0.22930349829848165</c:v>
                </c:pt>
                <c:pt idx="124">
                  <c:v>0.23058329249697704</c:v>
                </c:pt>
                <c:pt idx="125">
                  <c:v>0.2318630866954724</c:v>
                </c:pt>
                <c:pt idx="126">
                  <c:v>0.23331591308944755</c:v>
                </c:pt>
                <c:pt idx="127">
                  <c:v>0.23439910406039821</c:v>
                </c:pt>
                <c:pt idx="128">
                  <c:v>0.23548229503134888</c:v>
                </c:pt>
                <c:pt idx="129">
                  <c:v>0.23670131827670116</c:v>
                </c:pt>
                <c:pt idx="130">
                  <c:v>0.23792034152205344</c:v>
                </c:pt>
                <c:pt idx="131">
                  <c:v>0.23927804455437043</c:v>
                </c:pt>
                <c:pt idx="132">
                  <c:v>0.2406357475866874</c:v>
                </c:pt>
                <c:pt idx="133">
                  <c:v>0.24210754503530485</c:v>
                </c:pt>
                <c:pt idx="134">
                  <c:v>0.2433067478819026</c:v>
                </c:pt>
                <c:pt idx="135">
                  <c:v>0.24480577909008219</c:v>
                </c:pt>
                <c:pt idx="136">
                  <c:v>0.24630481029826182</c:v>
                </c:pt>
                <c:pt idx="137">
                  <c:v>0.24766736629660482</c:v>
                </c:pt>
                <c:pt idx="138">
                  <c:v>0.24902992229494783</c:v>
                </c:pt>
                <c:pt idx="139">
                  <c:v>0.25032087059760533</c:v>
                </c:pt>
                <c:pt idx="140">
                  <c:v>0.25161181890026285</c:v>
                </c:pt>
                <c:pt idx="141">
                  <c:v>0.25297032546941883</c:v>
                </c:pt>
                <c:pt idx="142">
                  <c:v>0.25432883203857476</c:v>
                </c:pt>
                <c:pt idx="143">
                  <c:v>0.25556931191848387</c:v>
                </c:pt>
                <c:pt idx="144">
                  <c:v>0.25680979179839292</c:v>
                </c:pt>
                <c:pt idx="145">
                  <c:v>0.25822380541375389</c:v>
                </c:pt>
                <c:pt idx="146">
                  <c:v>0.25984146584791168</c:v>
                </c:pt>
                <c:pt idx="147">
                  <c:v>0.26145912628206941</c:v>
                </c:pt>
                <c:pt idx="148">
                  <c:v>0.26272584096977003</c:v>
                </c:pt>
                <c:pt idx="149">
                  <c:v>0.26441544195844069</c:v>
                </c:pt>
                <c:pt idx="150">
                  <c:v>0.26602737667108023</c:v>
                </c:pt>
                <c:pt idx="151">
                  <c:v>0.26763931138371982</c:v>
                </c:pt>
                <c:pt idx="152">
                  <c:v>0.26909070835897214</c:v>
                </c:pt>
                <c:pt idx="153">
                  <c:v>0.27043035745344779</c:v>
                </c:pt>
                <c:pt idx="154">
                  <c:v>0.27177000654792344</c:v>
                </c:pt>
                <c:pt idx="155">
                  <c:v>0.2731483777778016</c:v>
                </c:pt>
                <c:pt idx="156">
                  <c:v>0.27452674900767982</c:v>
                </c:pt>
                <c:pt idx="157">
                  <c:v>0.27613496738175553</c:v>
                </c:pt>
                <c:pt idx="158">
                  <c:v>0.27799940022881386</c:v>
                </c:pt>
                <c:pt idx="159">
                  <c:v>0.27935357214951956</c:v>
                </c:pt>
                <c:pt idx="160">
                  <c:v>0.28070774407022531</c:v>
                </c:pt>
                <c:pt idx="161">
                  <c:v>0.28220308217461465</c:v>
                </c:pt>
                <c:pt idx="162">
                  <c:v>0.28369842027900394</c:v>
                </c:pt>
                <c:pt idx="163">
                  <c:v>0.2852848036394075</c:v>
                </c:pt>
                <c:pt idx="164">
                  <c:v>0.2860807233579733</c:v>
                </c:pt>
                <c:pt idx="165">
                  <c:v>0.28687664307653904</c:v>
                </c:pt>
                <c:pt idx="166">
                  <c:v>0.28795393106838069</c:v>
                </c:pt>
                <c:pt idx="167">
                  <c:v>0.28903121906022233</c:v>
                </c:pt>
                <c:pt idx="168">
                  <c:v>0.29016650599186067</c:v>
                </c:pt>
                <c:pt idx="169">
                  <c:v>0.2916471455466968</c:v>
                </c:pt>
                <c:pt idx="170">
                  <c:v>0.29312778510153292</c:v>
                </c:pt>
                <c:pt idx="171">
                  <c:v>0.29420498604851741</c:v>
                </c:pt>
                <c:pt idx="172">
                  <c:v>0.29568297117672587</c:v>
                </c:pt>
                <c:pt idx="173">
                  <c:v>0.29716095630493428</c:v>
                </c:pt>
                <c:pt idx="174">
                  <c:v>0.29851944280719317</c:v>
                </c:pt>
                <c:pt idx="175">
                  <c:v>0.29987792930945201</c:v>
                </c:pt>
                <c:pt idx="176">
                  <c:v>0.30120532024513791</c:v>
                </c:pt>
                <c:pt idx="177">
                  <c:v>0.30253271118082381</c:v>
                </c:pt>
                <c:pt idx="178">
                  <c:v>0.30428905643522741</c:v>
                </c:pt>
                <c:pt idx="179">
                  <c:v>0.30585689503561569</c:v>
                </c:pt>
                <c:pt idx="180">
                  <c:v>0.30700230129063127</c:v>
                </c:pt>
                <c:pt idx="181">
                  <c:v>0.30814770754564691</c:v>
                </c:pt>
                <c:pt idx="182">
                  <c:v>0.30975286889683318</c:v>
                </c:pt>
                <c:pt idx="183">
                  <c:v>0.31170688543882635</c:v>
                </c:pt>
                <c:pt idx="184">
                  <c:v>0.31366090198081953</c:v>
                </c:pt>
                <c:pt idx="185">
                  <c:v>0.31594175656636558</c:v>
                </c:pt>
                <c:pt idx="186">
                  <c:v>0.31752557083412453</c:v>
                </c:pt>
                <c:pt idx="187">
                  <c:v>0.31878729855572735</c:v>
                </c:pt>
                <c:pt idx="188">
                  <c:v>0.3202739351767081</c:v>
                </c:pt>
                <c:pt idx="189">
                  <c:v>0.32143332181153472</c:v>
                </c:pt>
                <c:pt idx="190">
                  <c:v>0.3225927084463614</c:v>
                </c:pt>
                <c:pt idx="191">
                  <c:v>0.32401669418370282</c:v>
                </c:pt>
                <c:pt idx="192">
                  <c:v>0.32547988597165656</c:v>
                </c:pt>
                <c:pt idx="193">
                  <c:v>0.32668213373257055</c:v>
                </c:pt>
                <c:pt idx="194">
                  <c:v>0.32806247535955024</c:v>
                </c:pt>
                <c:pt idx="195">
                  <c:v>0.32959708903950674</c:v>
                </c:pt>
                <c:pt idx="196">
                  <c:v>0.33113170271946324</c:v>
                </c:pt>
                <c:pt idx="197">
                  <c:v>0.33254652095337711</c:v>
                </c:pt>
                <c:pt idx="198">
                  <c:v>0.33396133918729093</c:v>
                </c:pt>
                <c:pt idx="199">
                  <c:v>0.33548193915298691</c:v>
                </c:pt>
                <c:pt idx="200">
                  <c:v>0.33700253911868289</c:v>
                </c:pt>
                <c:pt idx="201">
                  <c:v>0.33848337298466102</c:v>
                </c:pt>
                <c:pt idx="202">
                  <c:v>0.33996420685063911</c:v>
                </c:pt>
                <c:pt idx="203">
                  <c:v>0.34142463137982071</c:v>
                </c:pt>
                <c:pt idx="204">
                  <c:v>0.34288505590900226</c:v>
                </c:pt>
                <c:pt idx="205">
                  <c:v>0.34437387308864681</c:v>
                </c:pt>
                <c:pt idx="206">
                  <c:v>0.34586269026829136</c:v>
                </c:pt>
                <c:pt idx="207">
                  <c:v>0.34725994252772241</c:v>
                </c:pt>
                <c:pt idx="208">
                  <c:v>0.3486321914333988</c:v>
                </c:pt>
                <c:pt idx="209">
                  <c:v>0.35000444033907518</c:v>
                </c:pt>
                <c:pt idx="210">
                  <c:v>0.35154527890737408</c:v>
                </c:pt>
                <c:pt idx="211">
                  <c:v>0.3531705322668508</c:v>
                </c:pt>
                <c:pt idx="212">
                  <c:v>0.35476869244542386</c:v>
                </c:pt>
                <c:pt idx="213">
                  <c:v>0.35620772376380583</c:v>
                </c:pt>
                <c:pt idx="214">
                  <c:v>0.35775178235162186</c:v>
                </c:pt>
                <c:pt idx="215">
                  <c:v>0.35912152251987545</c:v>
                </c:pt>
                <c:pt idx="216">
                  <c:v>0.36049126268812903</c:v>
                </c:pt>
                <c:pt idx="217">
                  <c:v>0.36165357816274518</c:v>
                </c:pt>
                <c:pt idx="218">
                  <c:v>0.36305917189353043</c:v>
                </c:pt>
                <c:pt idx="219">
                  <c:v>0.3643414501487105</c:v>
                </c:pt>
                <c:pt idx="220">
                  <c:v>0.36562372840389057</c:v>
                </c:pt>
                <c:pt idx="221">
                  <c:v>0.36709150320125949</c:v>
                </c:pt>
                <c:pt idx="222">
                  <c:v>0.36836583319913457</c:v>
                </c:pt>
                <c:pt idx="223">
                  <c:v>0.36963122197047427</c:v>
                </c:pt>
                <c:pt idx="224">
                  <c:v>0.37089661074181396</c:v>
                </c:pt>
                <c:pt idx="225">
                  <c:v>0.37219929471336027</c:v>
                </c:pt>
                <c:pt idx="226">
                  <c:v>0.37350197868490659</c:v>
                </c:pt>
                <c:pt idx="227">
                  <c:v>0.37474738780271122</c:v>
                </c:pt>
                <c:pt idx="228">
                  <c:v>0.37599279692051585</c:v>
                </c:pt>
                <c:pt idx="229">
                  <c:v>0.37739200641987503</c:v>
                </c:pt>
                <c:pt idx="230">
                  <c:v>0.37879121591923415</c:v>
                </c:pt>
                <c:pt idx="231">
                  <c:v>0.38006327422956626</c:v>
                </c:pt>
                <c:pt idx="232">
                  <c:v>0.38133533253989838</c:v>
                </c:pt>
                <c:pt idx="233">
                  <c:v>0.38238712475531633</c:v>
                </c:pt>
                <c:pt idx="234">
                  <c:v>0.38343891697073423</c:v>
                </c:pt>
                <c:pt idx="235">
                  <c:v>0.38460088544697674</c:v>
                </c:pt>
                <c:pt idx="236">
                  <c:v>0.38566811296950887</c:v>
                </c:pt>
                <c:pt idx="237">
                  <c:v>0.38681641640762487</c:v>
                </c:pt>
                <c:pt idx="238">
                  <c:v>0.38796471984574088</c:v>
                </c:pt>
                <c:pt idx="239">
                  <c:v>0.38923107315268779</c:v>
                </c:pt>
                <c:pt idx="240">
                  <c:v>0.39049742645963476</c:v>
                </c:pt>
                <c:pt idx="241">
                  <c:v>0.39180659638786758</c:v>
                </c:pt>
                <c:pt idx="242">
                  <c:v>0.39335797062902539</c:v>
                </c:pt>
                <c:pt idx="243">
                  <c:v>0.39445757901502981</c:v>
                </c:pt>
                <c:pt idx="244">
                  <c:v>0.39555718740103424</c:v>
                </c:pt>
                <c:pt idx="245">
                  <c:v>0.39678198072921345</c:v>
                </c:pt>
                <c:pt idx="246">
                  <c:v>0.39809613219289869</c:v>
                </c:pt>
                <c:pt idx="247">
                  <c:v>0.39925174541219516</c:v>
                </c:pt>
                <c:pt idx="248">
                  <c:v>0.40031813608551464</c:v>
                </c:pt>
                <c:pt idx="249">
                  <c:v>0.40138452675883418</c:v>
                </c:pt>
                <c:pt idx="250">
                  <c:v>0.40245716382231977</c:v>
                </c:pt>
                <c:pt idx="251">
                  <c:v>0.40352980088580537</c:v>
                </c:pt>
                <c:pt idx="252">
                  <c:v>0.40464591702101405</c:v>
                </c:pt>
                <c:pt idx="253">
                  <c:v>0.40576203315622278</c:v>
                </c:pt>
                <c:pt idx="254">
                  <c:v>0.40681622439236553</c:v>
                </c:pt>
                <c:pt idx="255">
                  <c:v>0.40787041562850829</c:v>
                </c:pt>
                <c:pt idx="256">
                  <c:v>0.40901034253890867</c:v>
                </c:pt>
                <c:pt idx="257">
                  <c:v>0.41018152241629585</c:v>
                </c:pt>
                <c:pt idx="258">
                  <c:v>0.41124706908784531</c:v>
                </c:pt>
                <c:pt idx="259">
                  <c:v>0.41231261575939476</c:v>
                </c:pt>
                <c:pt idx="260">
                  <c:v>0.41379633793400394</c:v>
                </c:pt>
                <c:pt idx="261">
                  <c:v>0.41540062679460754</c:v>
                </c:pt>
                <c:pt idx="262">
                  <c:v>0.41690409644610354</c:v>
                </c:pt>
                <c:pt idx="263">
                  <c:v>0.41840756609759949</c:v>
                </c:pt>
                <c:pt idx="264">
                  <c:v>0.41953837420377466</c:v>
                </c:pt>
                <c:pt idx="265">
                  <c:v>0.42066918230994982</c:v>
                </c:pt>
                <c:pt idx="266">
                  <c:v>0.42191029009167796</c:v>
                </c:pt>
                <c:pt idx="267">
                  <c:v>0.42315139787340605</c:v>
                </c:pt>
                <c:pt idx="268">
                  <c:v>0.42432755769678843</c:v>
                </c:pt>
                <c:pt idx="269">
                  <c:v>0.42550371752017074</c:v>
                </c:pt>
                <c:pt idx="270">
                  <c:v>0.42662193527100262</c:v>
                </c:pt>
                <c:pt idx="271">
                  <c:v>0.42774015302183449</c:v>
                </c:pt>
                <c:pt idx="272">
                  <c:v>0.42892564931677446</c:v>
                </c:pt>
                <c:pt idx="273">
                  <c:v>0.43011114561171443</c:v>
                </c:pt>
                <c:pt idx="274">
                  <c:v>0.43201462052762507</c:v>
                </c:pt>
                <c:pt idx="275">
                  <c:v>0.43317393387081449</c:v>
                </c:pt>
                <c:pt idx="276">
                  <c:v>0.43464880575736364</c:v>
                </c:pt>
                <c:pt idx="277">
                  <c:v>0.43575533022483187</c:v>
                </c:pt>
                <c:pt idx="278">
                  <c:v>0.43686185469230016</c:v>
                </c:pt>
                <c:pt idx="279">
                  <c:v>0.43821890357467863</c:v>
                </c:pt>
                <c:pt idx="280">
                  <c:v>0.43957595245705711</c:v>
                </c:pt>
                <c:pt idx="281">
                  <c:v>0.44067870284672139</c:v>
                </c:pt>
                <c:pt idx="282">
                  <c:v>0.44178145323638562</c:v>
                </c:pt>
                <c:pt idx="283">
                  <c:v>0.44305641619143665</c:v>
                </c:pt>
                <c:pt idx="284">
                  <c:v>0.44433137914648763</c:v>
                </c:pt>
                <c:pt idx="285">
                  <c:v>0.44558481025475044</c:v>
                </c:pt>
                <c:pt idx="286">
                  <c:v>0.44683824136301326</c:v>
                </c:pt>
                <c:pt idx="287">
                  <c:v>0.44812429007556703</c:v>
                </c:pt>
                <c:pt idx="288">
                  <c:v>0.44941033878812081</c:v>
                </c:pt>
                <c:pt idx="289">
                  <c:v>0.45053456645320961</c:v>
                </c:pt>
                <c:pt idx="290">
                  <c:v>0.4516587941182984</c:v>
                </c:pt>
                <c:pt idx="291">
                  <c:v>0.452965139846007</c:v>
                </c:pt>
                <c:pt idx="292">
                  <c:v>0.45427439481019971</c:v>
                </c:pt>
                <c:pt idx="293">
                  <c:v>0.45531766007343927</c:v>
                </c:pt>
                <c:pt idx="294">
                  <c:v>0.45639516630658394</c:v>
                </c:pt>
                <c:pt idx="295">
                  <c:v>0.45774938595515713</c:v>
                </c:pt>
                <c:pt idx="296">
                  <c:v>0.45901424861616558</c:v>
                </c:pt>
                <c:pt idx="297">
                  <c:v>0.46026990107916022</c:v>
                </c:pt>
                <c:pt idx="298">
                  <c:v>0.46143897121703181</c:v>
                </c:pt>
                <c:pt idx="299">
                  <c:v>0.46255298052672988</c:v>
                </c:pt>
                <c:pt idx="300">
                  <c:v>0.46361447496546637</c:v>
                </c:pt>
                <c:pt idx="301">
                  <c:v>0.46463519029043338</c:v>
                </c:pt>
                <c:pt idx="302">
                  <c:v>0.46565590561540038</c:v>
                </c:pt>
                <c:pt idx="303">
                  <c:v>0.46679392711983786</c:v>
                </c:pt>
                <c:pt idx="304">
                  <c:v>0.46804031149380737</c:v>
                </c:pt>
                <c:pt idx="305">
                  <c:v>0.46919460232887006</c:v>
                </c:pt>
                <c:pt idx="306">
                  <c:v>0.47044780791081764</c:v>
                </c:pt>
                <c:pt idx="307">
                  <c:v>0.47170101349276528</c:v>
                </c:pt>
                <c:pt idx="308">
                  <c:v>0.47324954057457269</c:v>
                </c:pt>
                <c:pt idx="309">
                  <c:v>0.47479806765638016</c:v>
                </c:pt>
                <c:pt idx="310">
                  <c:v>0.47625441262291535</c:v>
                </c:pt>
                <c:pt idx="311">
                  <c:v>0.47771075758945059</c:v>
                </c:pt>
                <c:pt idx="312">
                  <c:v>0.47926717601716518</c:v>
                </c:pt>
                <c:pt idx="313">
                  <c:v>0.48082359444487976</c:v>
                </c:pt>
                <c:pt idx="314">
                  <c:v>0.48224581857798277</c:v>
                </c:pt>
                <c:pt idx="315">
                  <c:v>0.48366804271108577</c:v>
                </c:pt>
                <c:pt idx="316">
                  <c:v>0.48542029241996781</c:v>
                </c:pt>
                <c:pt idx="317">
                  <c:v>0.48714845130013096</c:v>
                </c:pt>
                <c:pt idx="318">
                  <c:v>0.48841905772686006</c:v>
                </c:pt>
                <c:pt idx="319">
                  <c:v>0.48967539012432099</c:v>
                </c:pt>
                <c:pt idx="320">
                  <c:v>0.49093172252178191</c:v>
                </c:pt>
                <c:pt idx="321">
                  <c:v>0.49210036191675399</c:v>
                </c:pt>
                <c:pt idx="322">
                  <c:v>0.49326900131172602</c:v>
                </c:pt>
                <c:pt idx="323">
                  <c:v>0.49477714425987668</c:v>
                </c:pt>
                <c:pt idx="324">
                  <c:v>0.49644760752165756</c:v>
                </c:pt>
                <c:pt idx="325">
                  <c:v>0.49770892586972976</c:v>
                </c:pt>
                <c:pt idx="326">
                  <c:v>0.49831984403232732</c:v>
                </c:pt>
                <c:pt idx="327">
                  <c:v>0.49897045760518977</c:v>
                </c:pt>
                <c:pt idx="328">
                  <c:v>0.49962107117805216</c:v>
                </c:pt>
                <c:pt idx="329">
                  <c:v>0.50124505471576142</c:v>
                </c:pt>
                <c:pt idx="330">
                  <c:v>0.50238317821036882</c:v>
                </c:pt>
                <c:pt idx="331">
                  <c:v>0.50352130170497633</c:v>
                </c:pt>
                <c:pt idx="332">
                  <c:v>0.50523873581102596</c:v>
                </c:pt>
                <c:pt idx="333">
                  <c:v>0.50695616991707571</c:v>
                </c:pt>
                <c:pt idx="334">
                  <c:v>0.50835731511038762</c:v>
                </c:pt>
                <c:pt idx="335">
                  <c:v>0.50975846030369953</c:v>
                </c:pt>
                <c:pt idx="336">
                  <c:v>0.51144505399520745</c:v>
                </c:pt>
                <c:pt idx="337">
                  <c:v>0.51296155461834536</c:v>
                </c:pt>
                <c:pt idx="338">
                  <c:v>0.51447805524148327</c:v>
                </c:pt>
                <c:pt idx="339">
                  <c:v>0.51579621359429972</c:v>
                </c:pt>
                <c:pt idx="340">
                  <c:v>0.51711437194711629</c:v>
                </c:pt>
                <c:pt idx="341">
                  <c:v>0.51905662163540167</c:v>
                </c:pt>
                <c:pt idx="342">
                  <c:v>0.52093498059996857</c:v>
                </c:pt>
                <c:pt idx="343">
                  <c:v>0.52291680598700485</c:v>
                </c:pt>
                <c:pt idx="344">
                  <c:v>0.52489863137404125</c:v>
                </c:pt>
                <c:pt idx="345">
                  <c:v>0.52687953809897103</c:v>
                </c:pt>
                <c:pt idx="346">
                  <c:v>0.52840847282497971</c:v>
                </c:pt>
                <c:pt idx="347">
                  <c:v>0.52979024240540129</c:v>
                </c:pt>
                <c:pt idx="348">
                  <c:v>0.53091417036950583</c:v>
                </c:pt>
                <c:pt idx="349">
                  <c:v>0.53196723521031719</c:v>
                </c:pt>
                <c:pt idx="350">
                  <c:v>0.53329183779656886</c:v>
                </c:pt>
                <c:pt idx="351">
                  <c:v>0.53461644038282063</c:v>
                </c:pt>
                <c:pt idx="352">
                  <c:v>0.53618410664852023</c:v>
                </c:pt>
                <c:pt idx="353">
                  <c:v>0.53775177291421983</c:v>
                </c:pt>
                <c:pt idx="354">
                  <c:v>0.53927984898013093</c:v>
                </c:pt>
                <c:pt idx="355">
                  <c:v>0.54106046256091855</c:v>
                </c:pt>
                <c:pt idx="356">
                  <c:v>0.54275321893118045</c:v>
                </c:pt>
                <c:pt idx="357">
                  <c:v>0.5443800384137365</c:v>
                </c:pt>
                <c:pt idx="358">
                  <c:v>0.54600685789629266</c:v>
                </c:pt>
                <c:pt idx="359">
                  <c:v>0.54752626707156504</c:v>
                </c:pt>
                <c:pt idx="360">
                  <c:v>0.54904567624683731</c:v>
                </c:pt>
                <c:pt idx="361">
                  <c:v>0.55051821405137025</c:v>
                </c:pt>
                <c:pt idx="362">
                  <c:v>0.55199075185590318</c:v>
                </c:pt>
                <c:pt idx="363">
                  <c:v>0.55404531672045032</c:v>
                </c:pt>
                <c:pt idx="364">
                  <c:v>0.55622691973767902</c:v>
                </c:pt>
                <c:pt idx="365">
                  <c:v>0.5576036169159192</c:v>
                </c:pt>
                <c:pt idx="366">
                  <c:v>0.55835284924893469</c:v>
                </c:pt>
                <c:pt idx="367">
                  <c:v>0.55935163893909368</c:v>
                </c:pt>
                <c:pt idx="368">
                  <c:v>0.56035042862925266</c:v>
                </c:pt>
                <c:pt idx="369">
                  <c:v>0.56209970976191537</c:v>
                </c:pt>
                <c:pt idx="370">
                  <c:v>0.5641915848382093</c:v>
                </c:pt>
                <c:pt idx="371">
                  <c:v>0.56573406659618575</c:v>
                </c:pt>
                <c:pt idx="372">
                  <c:v>0.56727654835416208</c:v>
                </c:pt>
                <c:pt idx="373">
                  <c:v>0.56906319749300127</c:v>
                </c:pt>
                <c:pt idx="374">
                  <c:v>0.57099122655336498</c:v>
                </c:pt>
                <c:pt idx="375">
                  <c:v>0.57248908361626993</c:v>
                </c:pt>
                <c:pt idx="376">
                  <c:v>0.57398694067917488</c:v>
                </c:pt>
                <c:pt idx="377">
                  <c:v>0.57568459438780939</c:v>
                </c:pt>
                <c:pt idx="378">
                  <c:v>0.57710869147545762</c:v>
                </c:pt>
                <c:pt idx="379">
                  <c:v>0.57853278856310575</c:v>
                </c:pt>
                <c:pt idx="380">
                  <c:v>0.57946647543322161</c:v>
                </c:pt>
                <c:pt idx="381">
                  <c:v>0.58071655069512351</c:v>
                </c:pt>
                <c:pt idx="382">
                  <c:v>0.58294775659563369</c:v>
                </c:pt>
                <c:pt idx="383">
                  <c:v>0.58422241346979586</c:v>
                </c:pt>
                <c:pt idx="384">
                  <c:v>0.58549707034395804</c:v>
                </c:pt>
                <c:pt idx="385">
                  <c:v>0.58740947838458746</c:v>
                </c:pt>
                <c:pt idx="386">
                  <c:v>0.58932188642521699</c:v>
                </c:pt>
                <c:pt idx="387">
                  <c:v>0.5913889441583996</c:v>
                </c:pt>
                <c:pt idx="388">
                  <c:v>0.59344060559239653</c:v>
                </c:pt>
                <c:pt idx="389">
                  <c:v>0.59549226702639346</c:v>
                </c:pt>
                <c:pt idx="390">
                  <c:v>0.5965359095097692</c:v>
                </c:pt>
                <c:pt idx="391">
                  <c:v>0.59751567617886592</c:v>
                </c:pt>
                <c:pt idx="392">
                  <c:v>0.59910839300740648</c:v>
                </c:pt>
                <c:pt idx="393">
                  <c:v>0.60037901577298292</c:v>
                </c:pt>
                <c:pt idx="394">
                  <c:v>0.60164963853855924</c:v>
                </c:pt>
                <c:pt idx="395">
                  <c:v>0.60363896432022257</c:v>
                </c:pt>
                <c:pt idx="396">
                  <c:v>0.60572105469803017</c:v>
                </c:pt>
                <c:pt idx="397">
                  <c:v>0.60780314507583777</c:v>
                </c:pt>
                <c:pt idx="398">
                  <c:v>0.6098608501779812</c:v>
                </c:pt>
                <c:pt idx="399">
                  <c:v>0.61191855528012473</c:v>
                </c:pt>
                <c:pt idx="400">
                  <c:v>0.61403448650406467</c:v>
                </c:pt>
                <c:pt idx="401">
                  <c:v>0.61555397281216251</c:v>
                </c:pt>
                <c:pt idx="402">
                  <c:v>0.61707345912026035</c:v>
                </c:pt>
                <c:pt idx="403">
                  <c:v>0.618804372927105</c:v>
                </c:pt>
                <c:pt idx="404">
                  <c:v>0.62018348949650925</c:v>
                </c:pt>
                <c:pt idx="405">
                  <c:v>0.62171985599453805</c:v>
                </c:pt>
                <c:pt idx="406">
                  <c:v>0.62325622249256685</c:v>
                </c:pt>
                <c:pt idx="407">
                  <c:v>0.62507477835096692</c:v>
                </c:pt>
                <c:pt idx="408">
                  <c:v>0.62634569638029292</c:v>
                </c:pt>
                <c:pt idx="409">
                  <c:v>0.6281642522386931</c:v>
                </c:pt>
                <c:pt idx="410">
                  <c:v>0.6306614046819784</c:v>
                </c:pt>
                <c:pt idx="411">
                  <c:v>0.6331585571252637</c:v>
                </c:pt>
                <c:pt idx="412">
                  <c:v>0.63567791487331748</c:v>
                </c:pt>
                <c:pt idx="413">
                  <c:v>0.63775401260013931</c:v>
                </c:pt>
                <c:pt idx="414">
                  <c:v>0.64022173136472704</c:v>
                </c:pt>
                <c:pt idx="415">
                  <c:v>0.64287662206976504</c:v>
                </c:pt>
                <c:pt idx="416">
                  <c:v>0.64553151277480303</c:v>
                </c:pt>
                <c:pt idx="417">
                  <c:v>0.64735229071091727</c:v>
                </c:pt>
                <c:pt idx="418">
                  <c:v>0.65048216397011727</c:v>
                </c:pt>
                <c:pt idx="419">
                  <c:v>0.65337218763651672</c:v>
                </c:pt>
                <c:pt idx="420">
                  <c:v>0.65626221130291618</c:v>
                </c:pt>
                <c:pt idx="421">
                  <c:v>0.66107341745661363</c:v>
                </c:pt>
                <c:pt idx="422">
                  <c:v>0.66450026101812165</c:v>
                </c:pt>
                <c:pt idx="423">
                  <c:v>0.66751237608216429</c:v>
                </c:pt>
                <c:pt idx="424">
                  <c:v>0.66994062270279287</c:v>
                </c:pt>
                <c:pt idx="425">
                  <c:v>0.67241671356889932</c:v>
                </c:pt>
                <c:pt idx="426">
                  <c:v>0.67489280443500588</c:v>
                </c:pt>
                <c:pt idx="427">
                  <c:v>0.6767342339290513</c:v>
                </c:pt>
                <c:pt idx="428">
                  <c:v>0.67878416733609304</c:v>
                </c:pt>
                <c:pt idx="429">
                  <c:v>0.68083410074313477</c:v>
                </c:pt>
                <c:pt idx="430">
                  <c:v>0.68380234399327522</c:v>
                </c:pt>
                <c:pt idx="431">
                  <c:v>0.68503252197470932</c:v>
                </c:pt>
                <c:pt idx="432">
                  <c:v>0.68629798667022479</c:v>
                </c:pt>
                <c:pt idx="433">
                  <c:v>0.68686301004279537</c:v>
                </c:pt>
                <c:pt idx="434">
                  <c:v>0.68880535986964353</c:v>
                </c:pt>
                <c:pt idx="435">
                  <c:v>0.69074770969649157</c:v>
                </c:pt>
                <c:pt idx="436">
                  <c:v>0.69245656832776692</c:v>
                </c:pt>
                <c:pt idx="437">
                  <c:v>0.695121658138103</c:v>
                </c:pt>
                <c:pt idx="438">
                  <c:v>0.69558194116585781</c:v>
                </c:pt>
                <c:pt idx="439">
                  <c:v>0.69778674794843898</c:v>
                </c:pt>
                <c:pt idx="440">
                  <c:v>0.69982960952928774</c:v>
                </c:pt>
                <c:pt idx="441">
                  <c:v>0.70048573140744808</c:v>
                </c:pt>
                <c:pt idx="442">
                  <c:v>0.70285048358970215</c:v>
                </c:pt>
                <c:pt idx="443">
                  <c:v>0.70521523577195622</c:v>
                </c:pt>
                <c:pt idx="444">
                  <c:v>0.70809639654777667</c:v>
                </c:pt>
                <c:pt idx="445">
                  <c:v>0.70984158297379807</c:v>
                </c:pt>
                <c:pt idx="446">
                  <c:v>0.71183748869984242</c:v>
                </c:pt>
                <c:pt idx="447">
                  <c:v>0.71382633061320688</c:v>
                </c:pt>
                <c:pt idx="448">
                  <c:v>0.71581517252657145</c:v>
                </c:pt>
                <c:pt idx="449">
                  <c:v>0.71810798452960123</c:v>
                </c:pt>
                <c:pt idx="450">
                  <c:v>0.7200546906833295</c:v>
                </c:pt>
                <c:pt idx="451">
                  <c:v>0.72200139683705788</c:v>
                </c:pt>
                <c:pt idx="452">
                  <c:v>0.72434762323344193</c:v>
                </c:pt>
                <c:pt idx="453">
                  <c:v>0.72613177813865515</c:v>
                </c:pt>
                <c:pt idx="454">
                  <c:v>0.72822227270514872</c:v>
                </c:pt>
                <c:pt idx="455">
                  <c:v>0.73031276727164229</c:v>
                </c:pt>
                <c:pt idx="456">
                  <c:v>0.73263336498428278</c:v>
                </c:pt>
                <c:pt idx="457">
                  <c:v>0.73421772593701329</c:v>
                </c:pt>
                <c:pt idx="458">
                  <c:v>0.7358020868897438</c:v>
                </c:pt>
                <c:pt idx="459">
                  <c:v>0.73776002059380208</c:v>
                </c:pt>
                <c:pt idx="460">
                  <c:v>0.73971795429786047</c:v>
                </c:pt>
                <c:pt idx="461">
                  <c:v>0.74182015604443019</c:v>
                </c:pt>
                <c:pt idx="462">
                  <c:v>0.74342282846018115</c:v>
                </c:pt>
                <c:pt idx="463">
                  <c:v>0.74478471547365188</c:v>
                </c:pt>
                <c:pt idx="464">
                  <c:v>0.74614660248712261</c:v>
                </c:pt>
                <c:pt idx="465">
                  <c:v>0.74772913362141014</c:v>
                </c:pt>
                <c:pt idx="466">
                  <c:v>0.75009367754613909</c:v>
                </c:pt>
                <c:pt idx="467">
                  <c:v>0.75287341629465421</c:v>
                </c:pt>
                <c:pt idx="468">
                  <c:v>0.75449224480324317</c:v>
                </c:pt>
                <c:pt idx="469">
                  <c:v>0.75565315504316932</c:v>
                </c:pt>
                <c:pt idx="470">
                  <c:v>0.75676487791869373</c:v>
                </c:pt>
                <c:pt idx="471">
                  <c:v>0.76061465209556955</c:v>
                </c:pt>
                <c:pt idx="472">
                  <c:v>0.76518223309130584</c:v>
                </c:pt>
                <c:pt idx="473">
                  <c:v>0.76779628847484238</c:v>
                </c:pt>
                <c:pt idx="474">
                  <c:v>0.76826109003413612</c:v>
                </c:pt>
                <c:pt idx="475">
                  <c:v>0.76876459378611162</c:v>
                </c:pt>
                <c:pt idx="476">
                  <c:v>0.77074493395785493</c:v>
                </c:pt>
                <c:pt idx="477">
                  <c:v>0.7719188915082702</c:v>
                </c:pt>
                <c:pt idx="478">
                  <c:v>0.77377076605403861</c:v>
                </c:pt>
                <c:pt idx="479">
                  <c:v>0.77494656922088734</c:v>
                </c:pt>
                <c:pt idx="480">
                  <c:v>0.77612237238773596</c:v>
                </c:pt>
                <c:pt idx="481">
                  <c:v>0.77774232743514904</c:v>
                </c:pt>
                <c:pt idx="482">
                  <c:v>0.77936228248256223</c:v>
                </c:pt>
                <c:pt idx="483">
                  <c:v>0.78030363603322594</c:v>
                </c:pt>
                <c:pt idx="484">
                  <c:v>0.7803558591863623</c:v>
                </c:pt>
                <c:pt idx="485">
                  <c:v>0.78129721273702601</c:v>
                </c:pt>
                <c:pt idx="486">
                  <c:v>0.78365435583447973</c:v>
                </c:pt>
                <c:pt idx="487">
                  <c:v>0.78533979273228738</c:v>
                </c:pt>
                <c:pt idx="488">
                  <c:v>0.78702522963009502</c:v>
                </c:pt>
                <c:pt idx="489">
                  <c:v>0.78894752924916922</c:v>
                </c:pt>
                <c:pt idx="490">
                  <c:v>0.79086982886824342</c:v>
                </c:pt>
                <c:pt idx="491">
                  <c:v>0.79206009600725436</c:v>
                </c:pt>
                <c:pt idx="492">
                  <c:v>0.7932503631462654</c:v>
                </c:pt>
                <c:pt idx="493">
                  <c:v>0.79456040970429231</c:v>
                </c:pt>
                <c:pt idx="494">
                  <c:v>0.79587045626231923</c:v>
                </c:pt>
                <c:pt idx="495">
                  <c:v>0.79713888972721714</c:v>
                </c:pt>
                <c:pt idx="496">
                  <c:v>0.79840732319211516</c:v>
                </c:pt>
                <c:pt idx="497">
                  <c:v>0.80058856991430127</c:v>
                </c:pt>
                <c:pt idx="498">
                  <c:v>0.80276981663648728</c:v>
                </c:pt>
                <c:pt idx="499">
                  <c:v>0.80453749643155825</c:v>
                </c:pt>
                <c:pt idx="500">
                  <c:v>0.80630517622662912</c:v>
                </c:pt>
                <c:pt idx="501">
                  <c:v>0.80847464650041523</c:v>
                </c:pt>
                <c:pt idx="502">
                  <c:v>0.81057037631946582</c:v>
                </c:pt>
                <c:pt idx="503">
                  <c:v>0.81322777558532022</c:v>
                </c:pt>
                <c:pt idx="504">
                  <c:v>0.81588517485117473</c:v>
                </c:pt>
                <c:pt idx="505">
                  <c:v>0.8186504158846758</c:v>
                </c:pt>
                <c:pt idx="506">
                  <c:v>0.82094001175352815</c:v>
                </c:pt>
                <c:pt idx="507">
                  <c:v>0.82135739926938656</c:v>
                </c:pt>
                <c:pt idx="508">
                  <c:v>0.82197149032519923</c:v>
                </c:pt>
                <c:pt idx="509">
                  <c:v>0.82354784691499339</c:v>
                </c:pt>
                <c:pt idx="510">
                  <c:v>0.82512420350478755</c:v>
                </c:pt>
                <c:pt idx="511">
                  <c:v>0.82767779454864843</c:v>
                </c:pt>
                <c:pt idx="512">
                  <c:v>0.83034570007136577</c:v>
                </c:pt>
                <c:pt idx="513">
                  <c:v>0.83301360559408311</c:v>
                </c:pt>
                <c:pt idx="514">
                  <c:v>0.83498473349268787</c:v>
                </c:pt>
                <c:pt idx="515">
                  <c:v>0.83712328741119968</c:v>
                </c:pt>
                <c:pt idx="516">
                  <c:v>0.83766349693415343</c:v>
                </c:pt>
                <c:pt idx="517">
                  <c:v>0.83820370645710718</c:v>
                </c:pt>
                <c:pt idx="518">
                  <c:v>0.84075024302634926</c:v>
                </c:pt>
                <c:pt idx="519">
                  <c:v>0.84184067620171443</c:v>
                </c:pt>
                <c:pt idx="520">
                  <c:v>0.84293110937707949</c:v>
                </c:pt>
                <c:pt idx="521">
                  <c:v>0.84424397654279515</c:v>
                </c:pt>
                <c:pt idx="522">
                  <c:v>0.84502509064420506</c:v>
                </c:pt>
                <c:pt idx="523">
                  <c:v>0.84580620474561496</c:v>
                </c:pt>
                <c:pt idx="524">
                  <c:v>0.84771244552676328</c:v>
                </c:pt>
                <c:pt idx="525">
                  <c:v>0.84941193766340062</c:v>
                </c:pt>
                <c:pt idx="526">
                  <c:v>0.85111142980003796</c:v>
                </c:pt>
                <c:pt idx="527">
                  <c:v>0.85293604056316397</c:v>
                </c:pt>
                <c:pt idx="528">
                  <c:v>0.85479266299417722</c:v>
                </c:pt>
                <c:pt idx="529">
                  <c:v>0.85510605094057546</c:v>
                </c:pt>
                <c:pt idx="530">
                  <c:v>0.85585661682265779</c:v>
                </c:pt>
                <c:pt idx="531">
                  <c:v>0.85660718270474012</c:v>
                </c:pt>
                <c:pt idx="532">
                  <c:v>0.85985006629868788</c:v>
                </c:pt>
                <c:pt idx="533">
                  <c:v>0.86242152277518203</c:v>
                </c:pt>
                <c:pt idx="534">
                  <c:v>0.86434903976541977</c:v>
                </c:pt>
                <c:pt idx="535">
                  <c:v>0.86588533677988577</c:v>
                </c:pt>
                <c:pt idx="536">
                  <c:v>0.86731579534157555</c:v>
                </c:pt>
                <c:pt idx="537">
                  <c:v>0.86836221748756037</c:v>
                </c:pt>
                <c:pt idx="538">
                  <c:v>0.8694086396335452</c:v>
                </c:pt>
                <c:pt idx="539">
                  <c:v>0.87099738735567644</c:v>
                </c:pt>
                <c:pt idx="540">
                  <c:v>0.87192199130301118</c:v>
                </c:pt>
                <c:pt idx="541">
                  <c:v>0.87192912590724447</c:v>
                </c:pt>
                <c:pt idx="542">
                  <c:v>0.87407217279076577</c:v>
                </c:pt>
                <c:pt idx="543">
                  <c:v>0.875717703871153</c:v>
                </c:pt>
                <c:pt idx="544">
                  <c:v>0.8775608214791174</c:v>
                </c:pt>
                <c:pt idx="545">
                  <c:v>0.87940393908708181</c:v>
                </c:pt>
                <c:pt idx="546">
                  <c:v>0.88115973602290509</c:v>
                </c:pt>
                <c:pt idx="547">
                  <c:v>0.88291553295872827</c:v>
                </c:pt>
                <c:pt idx="548">
                  <c:v>0.88513893718520797</c:v>
                </c:pt>
                <c:pt idx="549">
                  <c:v>0.8859726490742631</c:v>
                </c:pt>
                <c:pt idx="550">
                  <c:v>0.88804453835995112</c:v>
                </c:pt>
                <c:pt idx="551">
                  <c:v>0.88999934928836644</c:v>
                </c:pt>
                <c:pt idx="552">
                  <c:v>0.8917645778865726</c:v>
                </c:pt>
                <c:pt idx="553">
                  <c:v>0.89352980648477875</c:v>
                </c:pt>
                <c:pt idx="554">
                  <c:v>0.89413235070804753</c:v>
                </c:pt>
                <c:pt idx="555">
                  <c:v>0.89512603568810001</c:v>
                </c:pt>
                <c:pt idx="556">
                  <c:v>0.89524816268848051</c:v>
                </c:pt>
                <c:pt idx="557">
                  <c:v>0.89565502558317445</c:v>
                </c:pt>
                <c:pt idx="558">
                  <c:v>0.8960618884778685</c:v>
                </c:pt>
                <c:pt idx="559">
                  <c:v>0.89820237650915424</c:v>
                </c:pt>
                <c:pt idx="560">
                  <c:v>0.89918227332057776</c:v>
                </c:pt>
                <c:pt idx="561">
                  <c:v>0.90158585779644829</c:v>
                </c:pt>
                <c:pt idx="562">
                  <c:v>0.9039894422723187</c:v>
                </c:pt>
                <c:pt idx="563">
                  <c:v>0.90526346657287193</c:v>
                </c:pt>
                <c:pt idx="564">
                  <c:v>0.90537481579791612</c:v>
                </c:pt>
                <c:pt idx="565">
                  <c:v>0.90571804600181405</c:v>
                </c:pt>
                <c:pt idx="566">
                  <c:v>0.90626175871877757</c:v>
                </c:pt>
                <c:pt idx="567">
                  <c:v>0.90663199274904194</c:v>
                </c:pt>
                <c:pt idx="568">
                  <c:v>0.90774904567058434</c:v>
                </c:pt>
                <c:pt idx="569">
                  <c:v>0.90965131875265526</c:v>
                </c:pt>
                <c:pt idx="570">
                  <c:v>0.91103921635007412</c:v>
                </c:pt>
                <c:pt idx="571">
                  <c:v>0.9124271139474931</c:v>
                </c:pt>
                <c:pt idx="572">
                  <c:v>0.91364450892088589</c:v>
                </c:pt>
                <c:pt idx="573">
                  <c:v>0.9147953161955984</c:v>
                </c:pt>
                <c:pt idx="574">
                  <c:v>0.91589256370785055</c:v>
                </c:pt>
                <c:pt idx="575">
                  <c:v>0.91698981122010281</c:v>
                </c:pt>
                <c:pt idx="576">
                  <c:v>0.91743368515537849</c:v>
                </c:pt>
                <c:pt idx="577">
                  <c:v>0.91795216185351214</c:v>
                </c:pt>
                <c:pt idx="578">
                  <c:v>0.91959423244827321</c:v>
                </c:pt>
                <c:pt idx="579">
                  <c:v>0.92149386976328163</c:v>
                </c:pt>
                <c:pt idx="580">
                  <c:v>0.92335537104970877</c:v>
                </c:pt>
                <c:pt idx="581">
                  <c:v>0.92482269513662219</c:v>
                </c:pt>
                <c:pt idx="582">
                  <c:v>0.92498266315294642</c:v>
                </c:pt>
                <c:pt idx="583">
                  <c:v>0.92644998723985972</c:v>
                </c:pt>
                <c:pt idx="584">
                  <c:v>0.92753219530814224</c:v>
                </c:pt>
                <c:pt idx="585">
                  <c:v>0.92783215263927421</c:v>
                </c:pt>
                <c:pt idx="586">
                  <c:v>0.92880006063315601</c:v>
                </c:pt>
                <c:pt idx="587">
                  <c:v>0.92970550307521116</c:v>
                </c:pt>
                <c:pt idx="588">
                  <c:v>0.9305984053788362</c:v>
                </c:pt>
                <c:pt idx="589">
                  <c:v>0.93087071339565297</c:v>
                </c:pt>
                <c:pt idx="590">
                  <c:v>0.93215312631317859</c:v>
                </c:pt>
                <c:pt idx="591">
                  <c:v>0.93329793232734559</c:v>
                </c:pt>
                <c:pt idx="592">
                  <c:v>0.93481863444877999</c:v>
                </c:pt>
                <c:pt idx="593">
                  <c:v>0.93629711746341648</c:v>
                </c:pt>
                <c:pt idx="594">
                  <c:v>0.93777560047805308</c:v>
                </c:pt>
                <c:pt idx="595">
                  <c:v>0.93941023128176182</c:v>
                </c:pt>
                <c:pt idx="596">
                  <c:v>0.94104486208547045</c:v>
                </c:pt>
                <c:pt idx="597">
                  <c:v>0.94137153798507323</c:v>
                </c:pt>
                <c:pt idx="598">
                  <c:v>0.94151798559007827</c:v>
                </c:pt>
                <c:pt idx="599">
                  <c:v>0.94339220325703976</c:v>
                </c:pt>
                <c:pt idx="600">
                  <c:v>0.944568283430956</c:v>
                </c:pt>
                <c:pt idx="601">
                  <c:v>0.94574436360487235</c:v>
                </c:pt>
                <c:pt idx="602">
                  <c:v>0.94714346413811046</c:v>
                </c:pt>
                <c:pt idx="603">
                  <c:v>0.94730332430866027</c:v>
                </c:pt>
                <c:pt idx="604">
                  <c:v>0.94870242484189848</c:v>
                </c:pt>
                <c:pt idx="605">
                  <c:v>0.9502456492295972</c:v>
                </c:pt>
                <c:pt idx="606">
                  <c:v>0.95180115208581639</c:v>
                </c:pt>
                <c:pt idx="607">
                  <c:v>0.9533566549420357</c:v>
                </c:pt>
                <c:pt idx="608">
                  <c:v>0.95562773760822084</c:v>
                </c:pt>
                <c:pt idx="609">
                  <c:v>0.95764129889232141</c:v>
                </c:pt>
                <c:pt idx="610">
                  <c:v>0.95839182174040216</c:v>
                </c:pt>
                <c:pt idx="611">
                  <c:v>0.95938294529362966</c:v>
                </c:pt>
                <c:pt idx="612">
                  <c:v>0.95938946850873807</c:v>
                </c:pt>
                <c:pt idx="613">
                  <c:v>0.95991371394583469</c:v>
                </c:pt>
                <c:pt idx="614">
                  <c:v>0.96047396193223966</c:v>
                </c:pt>
                <c:pt idx="615">
                  <c:v>0.96103420991864474</c:v>
                </c:pt>
                <c:pt idx="616">
                  <c:v>0.9619304045427729</c:v>
                </c:pt>
                <c:pt idx="617">
                  <c:v>0.9627935009918831</c:v>
                </c:pt>
                <c:pt idx="618">
                  <c:v>0.96350479686149848</c:v>
                </c:pt>
                <c:pt idx="619">
                  <c:v>0.96421609273111375</c:v>
                </c:pt>
                <c:pt idx="620">
                  <c:v>0.9651378945454403</c:v>
                </c:pt>
                <c:pt idx="621">
                  <c:v>0.96635965665181478</c:v>
                </c:pt>
                <c:pt idx="622">
                  <c:v>0.96740012945952236</c:v>
                </c:pt>
                <c:pt idx="623">
                  <c:v>0.96878385967678493</c:v>
                </c:pt>
                <c:pt idx="624">
                  <c:v>0.9701675898940475</c:v>
                </c:pt>
                <c:pt idx="625">
                  <c:v>0.97127018169120505</c:v>
                </c:pt>
                <c:pt idx="626">
                  <c:v>0.9723727734883626</c:v>
                </c:pt>
                <c:pt idx="627">
                  <c:v>0.9737808798860621</c:v>
                </c:pt>
                <c:pt idx="628">
                  <c:v>0.97524761120478309</c:v>
                </c:pt>
                <c:pt idx="629">
                  <c:v>0.97679029738461531</c:v>
                </c:pt>
                <c:pt idx="630">
                  <c:v>0.97786342629679923</c:v>
                </c:pt>
                <c:pt idx="631">
                  <c:v>0.97789556138493394</c:v>
                </c:pt>
                <c:pt idx="632">
                  <c:v>0.9784806914406794</c:v>
                </c:pt>
                <c:pt idx="633">
                  <c:v>0.97906582149642485</c:v>
                </c:pt>
                <c:pt idx="634">
                  <c:v>0.98009458743035793</c:v>
                </c:pt>
                <c:pt idx="635">
                  <c:v>0.98073689238064821</c:v>
                </c:pt>
                <c:pt idx="636">
                  <c:v>0.98137919733093848</c:v>
                </c:pt>
                <c:pt idx="637">
                  <c:v>0.98202714803318181</c:v>
                </c:pt>
                <c:pt idx="638">
                  <c:v>0.98262744338424113</c:v>
                </c:pt>
                <c:pt idx="639">
                  <c:v>0.98347740773801451</c:v>
                </c:pt>
                <c:pt idx="640">
                  <c:v>0.9835176641742388</c:v>
                </c:pt>
                <c:pt idx="641">
                  <c:v>0.98420210721592105</c:v>
                </c:pt>
                <c:pt idx="642">
                  <c:v>0.98496705397687578</c:v>
                </c:pt>
                <c:pt idx="643">
                  <c:v>0.9857320007378304</c:v>
                </c:pt>
                <c:pt idx="644">
                  <c:v>0.98610514714486064</c:v>
                </c:pt>
                <c:pt idx="645">
                  <c:v>0.98615011312619405</c:v>
                </c:pt>
                <c:pt idx="646">
                  <c:v>0.98704359113618179</c:v>
                </c:pt>
                <c:pt idx="647">
                  <c:v>0.98752558343388419</c:v>
                </c:pt>
                <c:pt idx="648">
                  <c:v>0.98913556038781447</c:v>
                </c:pt>
                <c:pt idx="649">
                  <c:v>0.99019458445685882</c:v>
                </c:pt>
                <c:pt idx="650">
                  <c:v>0.99211165677066204</c:v>
                </c:pt>
                <c:pt idx="651">
                  <c:v>0.99402872908446527</c:v>
                </c:pt>
                <c:pt idx="652">
                  <c:v>0.99406648989076962</c:v>
                </c:pt>
                <c:pt idx="653">
                  <c:v>0.99457715774299926</c:v>
                </c:pt>
                <c:pt idx="654">
                  <c:v>0.99568560759502434</c:v>
                </c:pt>
                <c:pt idx="655">
                  <c:v>0.99665090645077048</c:v>
                </c:pt>
                <c:pt idx="656">
                  <c:v>0.99756489424241912</c:v>
                </c:pt>
                <c:pt idx="657">
                  <c:v>0.99826295417216093</c:v>
                </c:pt>
                <c:pt idx="658">
                  <c:v>0.99939483595667067</c:v>
                </c:pt>
                <c:pt idx="659">
                  <c:v>1.0012571209172407</c:v>
                </c:pt>
                <c:pt idx="660">
                  <c:v>1.003119405877811</c:v>
                </c:pt>
                <c:pt idx="661">
                  <c:v>1.0052481945962817</c:v>
                </c:pt>
                <c:pt idx="662">
                  <c:v>1.0073769833147526</c:v>
                </c:pt>
                <c:pt idx="663">
                  <c:v>1.0083089829981327</c:v>
                </c:pt>
                <c:pt idx="664">
                  <c:v>1.0088905883442472</c:v>
                </c:pt>
                <c:pt idx="665">
                  <c:v>1.0094721936903619</c:v>
                </c:pt>
                <c:pt idx="666">
                  <c:v>1.0108499305943648</c:v>
                </c:pt>
                <c:pt idx="667">
                  <c:v>1.0109752124134037</c:v>
                </c:pt>
                <c:pt idx="668">
                  <c:v>1.0117987162123123</c:v>
                </c:pt>
                <c:pt idx="669">
                  <c:v>1.012355066584768</c:v>
                </c:pt>
                <c:pt idx="670">
                  <c:v>1.0130097149726418</c:v>
                </c:pt>
                <c:pt idx="671">
                  <c:v>1.014457484420251</c:v>
                </c:pt>
                <c:pt idx="672">
                  <c:v>1.01542905319896</c:v>
                </c:pt>
                <c:pt idx="673">
                  <c:v>1.0166276005269201</c:v>
                </c:pt>
                <c:pt idx="674">
                  <c:v>1.01782614785488</c:v>
                </c:pt>
                <c:pt idx="675">
                  <c:v>1.0191968860256451</c:v>
                </c:pt>
                <c:pt idx="676">
                  <c:v>1.0212380522958657</c:v>
                </c:pt>
                <c:pt idx="677">
                  <c:v>1.0234379954718882</c:v>
                </c:pt>
                <c:pt idx="678">
                  <c:v>1.0242481520799576</c:v>
                </c:pt>
                <c:pt idx="679">
                  <c:v>1.0247851667939514</c:v>
                </c:pt>
                <c:pt idx="680">
                  <c:v>1.0264230842419244</c:v>
                </c:pt>
                <c:pt idx="681">
                  <c:v>1.0280610016898977</c:v>
                </c:pt>
                <c:pt idx="682">
                  <c:v>1.028130005614625</c:v>
                </c:pt>
                <c:pt idx="683">
                  <c:v>1.028994660438211</c:v>
                </c:pt>
                <c:pt idx="684">
                  <c:v>1.0297739700641897</c:v>
                </c:pt>
                <c:pt idx="685">
                  <c:v>1.0305532796901684</c:v>
                </c:pt>
                <c:pt idx="686">
                  <c:v>1.0310808300778822</c:v>
                </c:pt>
                <c:pt idx="687">
                  <c:v>1.0322384501193409</c:v>
                </c:pt>
                <c:pt idx="688">
                  <c:v>1.033011707023338</c:v>
                </c:pt>
                <c:pt idx="689">
                  <c:v>1.0330342815043749</c:v>
                </c:pt>
                <c:pt idx="690">
                  <c:v>1.0333960701607996</c:v>
                </c:pt>
                <c:pt idx="691">
                  <c:v>1.0334522161384423</c:v>
                </c:pt>
                <c:pt idx="692">
                  <c:v>1.0338255473805797</c:v>
                </c:pt>
                <c:pt idx="693">
                  <c:v>1.0340135823604133</c:v>
                </c:pt>
                <c:pt idx="694">
                  <c:v>1.0349137421918135</c:v>
                </c:pt>
                <c:pt idx="695">
                  <c:v>1.0357092962469217</c:v>
                </c:pt>
                <c:pt idx="696">
                  <c:v>1.0367129003587696</c:v>
                </c:pt>
                <c:pt idx="697">
                  <c:v>1.037916502337213</c:v>
                </c:pt>
                <c:pt idx="698">
                  <c:v>1.0391201043156562</c:v>
                </c:pt>
                <c:pt idx="699">
                  <c:v>1.0407236944332168</c:v>
                </c:pt>
                <c:pt idx="700">
                  <c:v>1.0415045566056613</c:v>
                </c:pt>
                <c:pt idx="701">
                  <c:v>1.0423258553196986</c:v>
                </c:pt>
                <c:pt idx="702">
                  <c:v>1.0434741201693261</c:v>
                </c:pt>
                <c:pt idx="703">
                  <c:v>1.043830859641786</c:v>
                </c:pt>
                <c:pt idx="704">
                  <c:v>1.0448824028422434</c:v>
                </c:pt>
                <c:pt idx="705">
                  <c:v>1.0459339460427011</c:v>
                </c:pt>
                <c:pt idx="706">
                  <c:v>1.0471819306109791</c:v>
                </c:pt>
                <c:pt idx="707">
                  <c:v>1.0478155080284233</c:v>
                </c:pt>
                <c:pt idx="708">
                  <c:v>1.0484490854458677</c:v>
                </c:pt>
                <c:pt idx="709">
                  <c:v>1.0484670662907538</c:v>
                </c:pt>
                <c:pt idx="710">
                  <c:v>1.0497290838013094</c:v>
                </c:pt>
                <c:pt idx="711">
                  <c:v>1.0503809562242694</c:v>
                </c:pt>
                <c:pt idx="712">
                  <c:v>1.0511723377776367</c:v>
                </c:pt>
                <c:pt idx="713">
                  <c:v>1.0519637193310041</c:v>
                </c:pt>
                <c:pt idx="714">
                  <c:v>1.0537805433433365</c:v>
                </c:pt>
                <c:pt idx="715">
                  <c:v>1.0543795273728944</c:v>
                </c:pt>
                <c:pt idx="716">
                  <c:v>1.0554995127767324</c:v>
                </c:pt>
                <c:pt idx="717">
                  <c:v>1.0560782733476823</c:v>
                </c:pt>
                <c:pt idx="718">
                  <c:v>1.0576477090324516</c:v>
                </c:pt>
                <c:pt idx="719">
                  <c:v>1.0592171447172209</c:v>
                </c:pt>
                <c:pt idx="720">
                  <c:v>1.0597876863429945</c:v>
                </c:pt>
                <c:pt idx="721">
                  <c:v>1.0606720948026136</c:v>
                </c:pt>
                <c:pt idx="722">
                  <c:v>1.0607875787494359</c:v>
                </c:pt>
                <c:pt idx="723">
                  <c:v>1.0613390305031229</c:v>
                </c:pt>
                <c:pt idx="724">
                  <c:v>1.0628238655709559</c:v>
                </c:pt>
                <c:pt idx="725">
                  <c:v>1.0639085059502611</c:v>
                </c:pt>
                <c:pt idx="726">
                  <c:v>1.0640897680211949</c:v>
                </c:pt>
                <c:pt idx="727">
                  <c:v>1.0649200760876691</c:v>
                </c:pt>
                <c:pt idx="728">
                  <c:v>1.0657503841541431</c:v>
                </c:pt>
                <c:pt idx="729">
                  <c:v>1.0666293592806215</c:v>
                </c:pt>
                <c:pt idx="730">
                  <c:v>1.067520374192132</c:v>
                </c:pt>
                <c:pt idx="731">
                  <c:v>1.0684113891036422</c:v>
                </c:pt>
                <c:pt idx="732">
                  <c:v>1.0685739915266081</c:v>
                </c:pt>
                <c:pt idx="733">
                  <c:v>1.0694768335007958</c:v>
                </c:pt>
                <c:pt idx="734">
                  <c:v>1.0699996598368442</c:v>
                </c:pt>
                <c:pt idx="735">
                  <c:v>1.071696633266078</c:v>
                </c:pt>
                <c:pt idx="736">
                  <c:v>1.0732541936746349</c:v>
                </c:pt>
                <c:pt idx="737">
                  <c:v>1.0741399146340511</c:v>
                </c:pt>
                <c:pt idx="738">
                  <c:v>1.0749354110851332</c:v>
                </c:pt>
                <c:pt idx="739">
                  <c:v>1.0755379142612218</c:v>
                </c:pt>
                <c:pt idx="740">
                  <c:v>1.0761404174373106</c:v>
                </c:pt>
                <c:pt idx="741">
                  <c:v>1.0768008114701069</c:v>
                </c:pt>
                <c:pt idx="742">
                  <c:v>1.0775885648225192</c:v>
                </c:pt>
                <c:pt idx="743">
                  <c:v>1.0783763181749317</c:v>
                </c:pt>
                <c:pt idx="744">
                  <c:v>1.0789634872972966</c:v>
                </c:pt>
                <c:pt idx="745">
                  <c:v>1.079438358473557</c:v>
                </c:pt>
                <c:pt idx="746">
                  <c:v>1.0803929829404311</c:v>
                </c:pt>
                <c:pt idx="747">
                  <c:v>1.081660272349362</c:v>
                </c:pt>
                <c:pt idx="748">
                  <c:v>1.0830686038318607</c:v>
                </c:pt>
                <c:pt idx="749">
                  <c:v>1.083574170605452</c:v>
                </c:pt>
                <c:pt idx="750">
                  <c:v>1.0838054252057163</c:v>
                </c:pt>
                <c:pt idx="751">
                  <c:v>1.0847830751786629</c:v>
                </c:pt>
                <c:pt idx="752">
                  <c:v>1.0847844903584984</c:v>
                </c:pt>
                <c:pt idx="753">
                  <c:v>1.0849961372658059</c:v>
                </c:pt>
                <c:pt idx="754">
                  <c:v>1.0850405525609299</c:v>
                </c:pt>
                <c:pt idx="755">
                  <c:v>1.0853231455082142</c:v>
                </c:pt>
                <c:pt idx="756">
                  <c:v>1.0859152487858579</c:v>
                </c:pt>
                <c:pt idx="757">
                  <c:v>1.0863048056706235</c:v>
                </c:pt>
                <c:pt idx="758">
                  <c:v>1.0868475219441784</c:v>
                </c:pt>
                <c:pt idx="759">
                  <c:v>1.0873902382177336</c:v>
                </c:pt>
                <c:pt idx="760">
                  <c:v>1.0879846132629447</c:v>
                </c:pt>
                <c:pt idx="761">
                  <c:v>1.0887370175233593</c:v>
                </c:pt>
                <c:pt idx="762">
                  <c:v>1.089399905944312</c:v>
                </c:pt>
                <c:pt idx="763">
                  <c:v>1.0901098654695132</c:v>
                </c:pt>
                <c:pt idx="764">
                  <c:v>1.0907266998980885</c:v>
                </c:pt>
                <c:pt idx="765">
                  <c:v>1.0920613554092469</c:v>
                </c:pt>
                <c:pt idx="766">
                  <c:v>1.0933507113407055</c:v>
                </c:pt>
                <c:pt idx="767">
                  <c:v>1.0943553789263523</c:v>
                </c:pt>
                <c:pt idx="768">
                  <c:v>1.096302518207166</c:v>
                </c:pt>
                <c:pt idx="769">
                  <c:v>1.0964194873830786</c:v>
                </c:pt>
                <c:pt idx="770">
                  <c:v>1.097411581793869</c:v>
                </c:pt>
                <c:pt idx="771">
                  <c:v>1.0974336732206522</c:v>
                </c:pt>
                <c:pt idx="772">
                  <c:v>1.0975264485677083</c:v>
                </c:pt>
                <c:pt idx="773">
                  <c:v>1.0975419767725247</c:v>
                </c:pt>
                <c:pt idx="774">
                  <c:v>1.0982528763071255</c:v>
                </c:pt>
                <c:pt idx="775">
                  <c:v>1.0986305242721681</c:v>
                </c:pt>
                <c:pt idx="776">
                  <c:v>1.0992751487703234</c:v>
                </c:pt>
                <c:pt idx="777">
                  <c:v>1.1004389755814163</c:v>
                </c:pt>
                <c:pt idx="778">
                  <c:v>1.1014133947866935</c:v>
                </c:pt>
                <c:pt idx="779">
                  <c:v>1.1023878139919705</c:v>
                </c:pt>
                <c:pt idx="780">
                  <c:v>1.1046394092120506</c:v>
                </c:pt>
                <c:pt idx="781">
                  <c:v>1.1079968811461218</c:v>
                </c:pt>
                <c:pt idx="782">
                  <c:v>1.1103489860285212</c:v>
                </c:pt>
                <c:pt idx="783">
                  <c:v>1.1109872124537274</c:v>
                </c:pt>
                <c:pt idx="784">
                  <c:v>1.1119444683470108</c:v>
                </c:pt>
                <c:pt idx="785">
                  <c:v>1.1129017242402941</c:v>
                </c:pt>
                <c:pt idx="786">
                  <c:v>1.1149755972513447</c:v>
                </c:pt>
                <c:pt idx="787">
                  <c:v>1.1179953110162859</c:v>
                </c:pt>
                <c:pt idx="788">
                  <c:v>1.1197723854636705</c:v>
                </c:pt>
                <c:pt idx="789">
                  <c:v>1.1198351241068707</c:v>
                </c:pt>
                <c:pt idx="790">
                  <c:v>1.1214494566591802</c:v>
                </c:pt>
                <c:pt idx="791">
                  <c:v>1.1226840017046089</c:v>
                </c:pt>
                <c:pt idx="792">
                  <c:v>1.123746895748708</c:v>
                </c:pt>
                <c:pt idx="793">
                  <c:v>1.1248097897928071</c:v>
                </c:pt>
                <c:pt idx="794">
                  <c:v>1.1261082007956726</c:v>
                </c:pt>
                <c:pt idx="795">
                  <c:v>1.1288335497980868</c:v>
                </c:pt>
                <c:pt idx="796">
                  <c:v>1.1315588988005012</c:v>
                </c:pt>
                <c:pt idx="797">
                  <c:v>1.1316406176128873</c:v>
                </c:pt>
                <c:pt idx="798">
                  <c:v>1.1316877054754231</c:v>
                </c:pt>
                <c:pt idx="799">
                  <c:v>1.1338813669400083</c:v>
                </c:pt>
                <c:pt idx="800">
                  <c:v>1.1344982260244865</c:v>
                </c:pt>
                <c:pt idx="801">
                  <c:v>1.1345346728988268</c:v>
                </c:pt>
                <c:pt idx="802">
                  <c:v>1.1346290851853511</c:v>
                </c:pt>
                <c:pt idx="803">
                  <c:v>1.1346663862411623</c:v>
                </c:pt>
                <c:pt idx="804">
                  <c:v>1.1347219718247652</c:v>
                </c:pt>
                <c:pt idx="805">
                  <c:v>1.1347244087358315</c:v>
                </c:pt>
                <c:pt idx="806">
                  <c:v>1.1351197343733577</c:v>
                </c:pt>
                <c:pt idx="807">
                  <c:v>1.1351427564604415</c:v>
                </c:pt>
                <c:pt idx="808">
                  <c:v>1.1353719886833871</c:v>
                </c:pt>
                <c:pt idx="809">
                  <c:v>1.13585531729239</c:v>
                </c:pt>
                <c:pt idx="810">
                  <c:v>1.1361765939218027</c:v>
                </c:pt>
                <c:pt idx="811">
                  <c:v>1.1367016208613361</c:v>
                </c:pt>
                <c:pt idx="812">
                  <c:v>1.137741350862715</c:v>
                </c:pt>
                <c:pt idx="813">
                  <c:v>1.1378634882663134</c:v>
                </c:pt>
                <c:pt idx="814">
                  <c:v>1.138441273263759</c:v>
                </c:pt>
                <c:pt idx="815">
                  <c:v>1.1390190582612048</c:v>
                </c:pt>
                <c:pt idx="816">
                  <c:v>1.1390775647897411</c:v>
                </c:pt>
                <c:pt idx="817">
                  <c:v>1.13943394087255</c:v>
                </c:pt>
                <c:pt idx="818">
                  <c:v>1.1397903169553589</c:v>
                </c:pt>
                <c:pt idx="819">
                  <c:v>1.1410605033928598</c:v>
                </c:pt>
                <c:pt idx="820">
                  <c:v>1.1422757518539826</c:v>
                </c:pt>
                <c:pt idx="821">
                  <c:v>1.142725010163806</c:v>
                </c:pt>
                <c:pt idx="822">
                  <c:v>1.1430251344652087</c:v>
                </c:pt>
                <c:pt idx="823">
                  <c:v>1.1438732183145153</c:v>
                </c:pt>
                <c:pt idx="824">
                  <c:v>1.1455788487306349</c:v>
                </c:pt>
                <c:pt idx="825">
                  <c:v>1.1466830732535434</c:v>
                </c:pt>
                <c:pt idx="826">
                  <c:v>1.1477865945575414</c:v>
                </c:pt>
                <c:pt idx="827">
                  <c:v>1.1486343213087982</c:v>
                </c:pt>
                <c:pt idx="828">
                  <c:v>1.1495854932290537</c:v>
                </c:pt>
                <c:pt idx="829">
                  <c:v>1.1502980449464586</c:v>
                </c:pt>
                <c:pt idx="830">
                  <c:v>1.1508668799477595</c:v>
                </c:pt>
                <c:pt idx="831">
                  <c:v>1.1513446947987434</c:v>
                </c:pt>
                <c:pt idx="832">
                  <c:v>1.1521726095069338</c:v>
                </c:pt>
                <c:pt idx="833">
                  <c:v>1.1528184875763126</c:v>
                </c:pt>
                <c:pt idx="834">
                  <c:v>1.1533795785048493</c:v>
                </c:pt>
                <c:pt idx="835">
                  <c:v>1.1542181784162919</c:v>
                </c:pt>
                <c:pt idx="836">
                  <c:v>1.1550567783277343</c:v>
                </c:pt>
                <c:pt idx="837">
                  <c:v>1.1570457100067977</c:v>
                </c:pt>
                <c:pt idx="838">
                  <c:v>1.1590346416858612</c:v>
                </c:pt>
                <c:pt idx="839">
                  <c:v>1.1598658465262917</c:v>
                </c:pt>
                <c:pt idx="840">
                  <c:v>1.1605711515192632</c:v>
                </c:pt>
                <c:pt idx="841">
                  <c:v>1.1609910055774229</c:v>
                </c:pt>
                <c:pt idx="842">
                  <c:v>1.1620385248020844</c:v>
                </c:pt>
                <c:pt idx="843">
                  <c:v>1.1631318788064851</c:v>
                </c:pt>
                <c:pt idx="844">
                  <c:v>1.1642252328108857</c:v>
                </c:pt>
                <c:pt idx="845">
                  <c:v>1.1658066721702063</c:v>
                </c:pt>
                <c:pt idx="846">
                  <c:v>1.1665798357625803</c:v>
                </c:pt>
                <c:pt idx="847">
                  <c:v>1.1673529993549541</c:v>
                </c:pt>
                <c:pt idx="848">
                  <c:v>1.1684396784145523</c:v>
                </c:pt>
                <c:pt idx="849">
                  <c:v>1.1701495728752127</c:v>
                </c:pt>
                <c:pt idx="850">
                  <c:v>1.1725153965723736</c:v>
                </c:pt>
                <c:pt idx="851">
                  <c:v>1.173424008190632</c:v>
                </c:pt>
                <c:pt idx="852">
                  <c:v>1.173483004776968</c:v>
                </c:pt>
                <c:pt idx="853">
                  <c:v>1.1742995951214323</c:v>
                </c:pt>
                <c:pt idx="854">
                  <c:v>1.1751161854658965</c:v>
                </c:pt>
                <c:pt idx="855">
                  <c:v>1.1762287696561329</c:v>
                </c:pt>
                <c:pt idx="856">
                  <c:v>1.1790457185412999</c:v>
                </c:pt>
                <c:pt idx="857">
                  <c:v>1.1817305571585894</c:v>
                </c:pt>
                <c:pt idx="858">
                  <c:v>1.1820293127552226</c:v>
                </c:pt>
                <c:pt idx="859">
                  <c:v>1.1830209306737891</c:v>
                </c:pt>
                <c:pt idx="860">
                  <c:v>1.1830488442160465</c:v>
                </c:pt>
                <c:pt idx="861">
                  <c:v>1.1831751265349211</c:v>
                </c:pt>
                <c:pt idx="862">
                  <c:v>1.1833596348486566</c:v>
                </c:pt>
                <c:pt idx="863">
                  <c:v>1.183834734208606</c:v>
                </c:pt>
                <c:pt idx="864">
                  <c:v>1.1846554885997815</c:v>
                </c:pt>
                <c:pt idx="865">
                  <c:v>1.1851172071943681</c:v>
                </c:pt>
                <c:pt idx="866">
                  <c:v>1.1864346954474847</c:v>
                </c:pt>
                <c:pt idx="867">
                  <c:v>1.1871348485157445</c:v>
                </c:pt>
                <c:pt idx="868">
                  <c:v>1.18811677031219</c:v>
                </c:pt>
                <c:pt idx="869">
                  <c:v>1.1898725925910252</c:v>
                </c:pt>
                <c:pt idx="870">
                  <c:v>1.1899711778428819</c:v>
                </c:pt>
                <c:pt idx="871">
                  <c:v>1.190825014417922</c:v>
                </c:pt>
                <c:pt idx="872">
                  <c:v>1.1912759865158133</c:v>
                </c:pt>
                <c:pt idx="873">
                  <c:v>1.1927103156016932</c:v>
                </c:pt>
                <c:pt idx="874">
                  <c:v>1.1941446446875732</c:v>
                </c:pt>
                <c:pt idx="875">
                  <c:v>1.1954586563894043</c:v>
                </c:pt>
                <c:pt idx="876">
                  <c:v>1.1967726680912354</c:v>
                </c:pt>
                <c:pt idx="877">
                  <c:v>1.1993174860405702</c:v>
                </c:pt>
                <c:pt idx="878">
                  <c:v>1.1996433183909567</c:v>
                </c:pt>
                <c:pt idx="879">
                  <c:v>1.2017374300073693</c:v>
                </c:pt>
                <c:pt idx="880">
                  <c:v>1.2026739725167002</c:v>
                </c:pt>
                <c:pt idx="881">
                  <c:v>1.2043006199708692</c:v>
                </c:pt>
                <c:pt idx="882">
                  <c:v>1.2050277403852454</c:v>
                </c:pt>
                <c:pt idx="883">
                  <c:v>1.2050302165553526</c:v>
                </c:pt>
                <c:pt idx="884">
                  <c:v>1.2076229263538563</c:v>
                </c:pt>
                <c:pt idx="885">
                  <c:v>1.2090403014945763</c:v>
                </c:pt>
                <c:pt idx="886">
                  <c:v>1.210373532316751</c:v>
                </c:pt>
                <c:pt idx="887">
                  <c:v>1.2117067631389256</c:v>
                </c:pt>
                <c:pt idx="888">
                  <c:v>1.2135074141593996</c:v>
                </c:pt>
                <c:pt idx="889">
                  <c:v>1.2142440936604031</c:v>
                </c:pt>
                <c:pt idx="890">
                  <c:v>1.2150053159699397</c:v>
                </c:pt>
                <c:pt idx="891">
                  <c:v>1.215766538279476</c:v>
                </c:pt>
                <c:pt idx="892">
                  <c:v>1.2167421052494534</c:v>
                </c:pt>
                <c:pt idx="893">
                  <c:v>1.2171600119079704</c:v>
                </c:pt>
                <c:pt idx="894">
                  <c:v>1.2174290526354754</c:v>
                </c:pt>
                <c:pt idx="895">
                  <c:v>1.2182244535728737</c:v>
                </c:pt>
                <c:pt idx="896">
                  <c:v>1.2186739043836241</c:v>
                </c:pt>
                <c:pt idx="897">
                  <c:v>1.2194693053210224</c:v>
                </c:pt>
                <c:pt idx="898">
                  <c:v>1.2219630067326404</c:v>
                </c:pt>
                <c:pt idx="899">
                  <c:v>1.2235965590234157</c:v>
                </c:pt>
                <c:pt idx="900">
                  <c:v>1.2246911811938992</c:v>
                </c:pt>
                <c:pt idx="901">
                  <c:v>1.2257858033643829</c:v>
                </c:pt>
                <c:pt idx="902">
                  <c:v>1.2271898353872477</c:v>
                </c:pt>
                <c:pt idx="903">
                  <c:v>1.2285938674101122</c:v>
                </c:pt>
                <c:pt idx="904">
                  <c:v>1.2306065133876272</c:v>
                </c:pt>
                <c:pt idx="905">
                  <c:v>1.2338933118791491</c:v>
                </c:pt>
                <c:pt idx="906">
                  <c:v>1.2358534921043449</c:v>
                </c:pt>
                <c:pt idx="907">
                  <c:v>1.2365796847420709</c:v>
                </c:pt>
                <c:pt idx="908">
                  <c:v>1.236810214927903</c:v>
                </c:pt>
                <c:pt idx="909">
                  <c:v>1.2369493435047292</c:v>
                </c:pt>
                <c:pt idx="910">
                  <c:v>1.2370360905980622</c:v>
                </c:pt>
                <c:pt idx="911">
                  <c:v>1.2381129611669868</c:v>
                </c:pt>
                <c:pt idx="912">
                  <c:v>1.2384797561417022</c:v>
                </c:pt>
                <c:pt idx="913">
                  <c:v>1.2400701474067237</c:v>
                </c:pt>
                <c:pt idx="914">
                  <c:v>1.2401983566968529</c:v>
                </c:pt>
                <c:pt idx="915">
                  <c:v>1.2404727958253137</c:v>
                </c:pt>
                <c:pt idx="916">
                  <c:v>1.2411164087222681</c:v>
                </c:pt>
                <c:pt idx="917">
                  <c:v>1.2417600216192228</c:v>
                </c:pt>
                <c:pt idx="918">
                  <c:v>1.2424231836034192</c:v>
                </c:pt>
                <c:pt idx="919">
                  <c:v>1.2440028685110587</c:v>
                </c:pt>
                <c:pt idx="920">
                  <c:v>1.2450106677302608</c:v>
                </c:pt>
                <c:pt idx="921">
                  <c:v>1.246932681136661</c:v>
                </c:pt>
                <c:pt idx="922">
                  <c:v>1.2488546945430614</c:v>
                </c:pt>
                <c:pt idx="923">
                  <c:v>1.2501106988749018</c:v>
                </c:pt>
                <c:pt idx="924">
                  <c:v>1.2505968328261816</c:v>
                </c:pt>
                <c:pt idx="925">
                  <c:v>1.2506266049985533</c:v>
                </c:pt>
                <c:pt idx="926">
                  <c:v>1.2508434493453415</c:v>
                </c:pt>
                <c:pt idx="927">
                  <c:v>1.2510602936921296</c:v>
                </c:pt>
                <c:pt idx="928">
                  <c:v>1.2513796262387875</c:v>
                </c:pt>
                <c:pt idx="929">
                  <c:v>1.2523005194575698</c:v>
                </c:pt>
                <c:pt idx="930">
                  <c:v>1.2542411203737611</c:v>
                </c:pt>
                <c:pt idx="931">
                  <c:v>1.2561817212899526</c:v>
                </c:pt>
                <c:pt idx="932">
                  <c:v>1.2574548587092647</c:v>
                </c:pt>
                <c:pt idx="933">
                  <c:v>1.2578802337497472</c:v>
                </c:pt>
                <c:pt idx="934">
                  <c:v>1.2584356208228402</c:v>
                </c:pt>
                <c:pt idx="935">
                  <c:v>1.2589910078959332</c:v>
                </c:pt>
                <c:pt idx="936">
                  <c:v>1.2594440053155025</c:v>
                </c:pt>
                <c:pt idx="937">
                  <c:v>1.2598970027350718</c:v>
                </c:pt>
                <c:pt idx="938">
                  <c:v>1.2602955460575995</c:v>
                </c:pt>
                <c:pt idx="939">
                  <c:v>1.2604325098627143</c:v>
                </c:pt>
                <c:pt idx="940">
                  <c:v>1.2613504316878539</c:v>
                </c:pt>
                <c:pt idx="941">
                  <c:v>1.2621227319842137</c:v>
                </c:pt>
                <c:pt idx="942">
                  <c:v>1.2642627353303961</c:v>
                </c:pt>
                <c:pt idx="943">
                  <c:v>1.265534807694731</c:v>
                </c:pt>
                <c:pt idx="944">
                  <c:v>1.2677735742678244</c:v>
                </c:pt>
                <c:pt idx="945">
                  <c:v>1.2702285308335666</c:v>
                </c:pt>
                <c:pt idx="946">
                  <c:v>1.2736730832330607</c:v>
                </c:pt>
                <c:pt idx="947">
                  <c:v>1.274469951087678</c:v>
                </c:pt>
                <c:pt idx="948">
                  <c:v>1.2749644858417688</c:v>
                </c:pt>
                <c:pt idx="949">
                  <c:v>1.2749853889202629</c:v>
                </c:pt>
                <c:pt idx="950">
                  <c:v>1.2753859110700863</c:v>
                </c:pt>
                <c:pt idx="951">
                  <c:v>1.2762248472262312</c:v>
                </c:pt>
                <c:pt idx="952">
                  <c:v>1.2763788163523984</c:v>
                </c:pt>
                <c:pt idx="953">
                  <c:v>1.2769255283833654</c:v>
                </c:pt>
                <c:pt idx="954">
                  <c:v>1.2775707789510489</c:v>
                </c:pt>
                <c:pt idx="955">
                  <c:v>1.2784856754182665</c:v>
                </c:pt>
                <c:pt idx="956">
                  <c:v>1.2788958749395829</c:v>
                </c:pt>
                <c:pt idx="957">
                  <c:v>1.2793470165795751</c:v>
                </c:pt>
                <c:pt idx="958">
                  <c:v>1.2796190777531378</c:v>
                </c:pt>
                <c:pt idx="959">
                  <c:v>1.2800702193931297</c:v>
                </c:pt>
                <c:pt idx="960">
                  <c:v>1.2809236579471164</c:v>
                </c:pt>
                <c:pt idx="961">
                  <c:v>1.2817770965011031</c:v>
                </c:pt>
                <c:pt idx="962">
                  <c:v>1.2825116214349315</c:v>
                </c:pt>
                <c:pt idx="963">
                  <c:v>1.2830596200045612</c:v>
                </c:pt>
                <c:pt idx="964">
                  <c:v>1.2839886394557025</c:v>
                </c:pt>
                <c:pt idx="965">
                  <c:v>1.2849102299605255</c:v>
                </c:pt>
                <c:pt idx="966">
                  <c:v>1.2858318204653483</c:v>
                </c:pt>
                <c:pt idx="967">
                  <c:v>1.2871717619316445</c:v>
                </c:pt>
                <c:pt idx="968">
                  <c:v>1.2882942593842746</c:v>
                </c:pt>
                <c:pt idx="969">
                  <c:v>1.2896342008505706</c:v>
                </c:pt>
                <c:pt idx="970">
                  <c:v>1.2918481523764354</c:v>
                </c:pt>
                <c:pt idx="971">
                  <c:v>1.2938297125669542</c:v>
                </c:pt>
                <c:pt idx="972">
                  <c:v>1.2946600464179561</c:v>
                </c:pt>
                <c:pt idx="973">
                  <c:v>1.2957549864357267</c:v>
                </c:pt>
                <c:pt idx="974">
                  <c:v>1.2958338014533122</c:v>
                </c:pt>
                <c:pt idx="975">
                  <c:v>1.2964059375198902</c:v>
                </c:pt>
                <c:pt idx="976">
                  <c:v>1.2975008775376611</c:v>
                </c:pt>
                <c:pt idx="977">
                  <c:v>1.299235851910931</c:v>
                </c:pt>
                <c:pt idx="978">
                  <c:v>1.2993037501998521</c:v>
                </c:pt>
                <c:pt idx="979">
                  <c:v>1.299926035053752</c:v>
                </c:pt>
                <c:pt idx="980">
                  <c:v>1.300548319907652</c:v>
                </c:pt>
                <c:pt idx="981">
                  <c:v>1.3025336452214806</c:v>
                </c:pt>
                <c:pt idx="982">
                  <c:v>1.3038994472446266</c:v>
                </c:pt>
                <c:pt idx="983">
                  <c:v>1.3062569732025817</c:v>
                </c:pt>
                <c:pt idx="984">
                  <c:v>1.3074205720673004</c:v>
                </c:pt>
                <c:pt idx="985">
                  <c:v>1.3079802992415648</c:v>
                </c:pt>
                <c:pt idx="986">
                  <c:v>1.3098220757008703</c:v>
                </c:pt>
                <c:pt idx="987">
                  <c:v>1.3100793588547794</c:v>
                </c:pt>
                <c:pt idx="988">
                  <c:v>1.3108772992591062</c:v>
                </c:pt>
                <c:pt idx="989">
                  <c:v>1.3118800783847218</c:v>
                </c:pt>
                <c:pt idx="990">
                  <c:v>1.3125762302594053</c:v>
                </c:pt>
                <c:pt idx="991">
                  <c:v>1.3133198828774471</c:v>
                </c:pt>
                <c:pt idx="992">
                  <c:v>1.3142883563648771</c:v>
                </c:pt>
                <c:pt idx="993">
                  <c:v>1.3153554773054741</c:v>
                </c:pt>
                <c:pt idx="994">
                  <c:v>1.3174230477048292</c:v>
                </c:pt>
                <c:pt idx="995">
                  <c:v>1.3194906181041841</c:v>
                </c:pt>
                <c:pt idx="996">
                  <c:v>1.3213697117180736</c:v>
                </c:pt>
                <c:pt idx="997">
                  <c:v>1.3229706836657391</c:v>
                </c:pt>
                <c:pt idx="998">
                  <c:v>1.3244791637333455</c:v>
                </c:pt>
                <c:pt idx="999">
                  <c:v>1.3252514053963953</c:v>
                </c:pt>
                <c:pt idx="1000">
                  <c:v>1.3262043323147077</c:v>
                </c:pt>
                <c:pt idx="1001">
                  <c:v>1.3271572592330199</c:v>
                </c:pt>
                <c:pt idx="1002">
                  <c:v>1.3292368725521697</c:v>
                </c:pt>
                <c:pt idx="1003">
                  <c:v>1.3313164858713193</c:v>
                </c:pt>
                <c:pt idx="1004">
                  <c:v>1.3344406919153753</c:v>
                </c:pt>
                <c:pt idx="1005">
                  <c:v>1.337564897959431</c:v>
                </c:pt>
                <c:pt idx="1006">
                  <c:v>1.3400122652478792</c:v>
                </c:pt>
                <c:pt idx="1007">
                  <c:v>1.3416795988022177</c:v>
                </c:pt>
                <c:pt idx="1008">
                  <c:v>1.3424396798373373</c:v>
                </c:pt>
                <c:pt idx="1009">
                  <c:v>1.3437259223229354</c:v>
                </c:pt>
                <c:pt idx="1010">
                  <c:v>1.3451908719787995</c:v>
                </c:pt>
                <c:pt idx="1011">
                  <c:v>1.3459782095998525</c:v>
                </c:pt>
                <c:pt idx="1012">
                  <c:v>1.3467655472209057</c:v>
                </c:pt>
                <c:pt idx="1013">
                  <c:v>1.3487752601918248</c:v>
                </c:pt>
                <c:pt idx="1014">
                  <c:v>1.3522309205267165</c:v>
                </c:pt>
                <c:pt idx="1015">
                  <c:v>1.3522743055555555</c:v>
                </c:pt>
                <c:pt idx="1016">
                  <c:v>1.3525922541071971</c:v>
                </c:pt>
                <c:pt idx="1017">
                  <c:v>1.3542781694674932</c:v>
                </c:pt>
                <c:pt idx="1018">
                  <c:v>1.3556010783104986</c:v>
                </c:pt>
                <c:pt idx="1019">
                  <c:v>1.3582525304787689</c:v>
                </c:pt>
                <c:pt idx="1020">
                  <c:v>1.3606656493770855</c:v>
                </c:pt>
                <c:pt idx="1021">
                  <c:v>1.3610702904451777</c:v>
                </c:pt>
                <c:pt idx="1022">
                  <c:v>1.3623434565850983</c:v>
                </c:pt>
                <c:pt idx="1023">
                  <c:v>1.3636166227250188</c:v>
                </c:pt>
                <c:pt idx="1024">
                  <c:v>1.3657870251657787</c:v>
                </c:pt>
                <c:pt idx="1025">
                  <c:v>1.3679574276065385</c:v>
                </c:pt>
                <c:pt idx="1026">
                  <c:v>1.3707445421318214</c:v>
                </c:pt>
                <c:pt idx="1027">
                  <c:v>1.372498285268192</c:v>
                </c:pt>
                <c:pt idx="1028">
                  <c:v>1.372952137230723</c:v>
                </c:pt>
                <c:pt idx="1029">
                  <c:v>1.3733952681830637</c:v>
                </c:pt>
                <c:pt idx="1030">
                  <c:v>1.3738383991354042</c:v>
                </c:pt>
                <c:pt idx="1031">
                  <c:v>1.3750854695891892</c:v>
                </c:pt>
                <c:pt idx="1032">
                  <c:v>1.3763325400429742</c:v>
                </c:pt>
                <c:pt idx="1033">
                  <c:v>1.3778421141207218</c:v>
                </c:pt>
                <c:pt idx="1034">
                  <c:v>1.3792920600650487</c:v>
                </c:pt>
                <c:pt idx="1035">
                  <c:v>1.3815103608562991</c:v>
                </c:pt>
                <c:pt idx="1036">
                  <c:v>1.3830415866082466</c:v>
                </c:pt>
                <c:pt idx="1037">
                  <c:v>1.3861142768131363</c:v>
                </c:pt>
                <c:pt idx="1038">
                  <c:v>1.3866005696190729</c:v>
                </c:pt>
                <c:pt idx="1039">
                  <c:v>1.3874559608019061</c:v>
                </c:pt>
                <c:pt idx="1040">
                  <c:v>1.389192566499114</c:v>
                </c:pt>
                <c:pt idx="1041">
                  <c:v>1.3905409483694369</c:v>
                </c:pt>
                <c:pt idx="1042">
                  <c:v>1.3919749495856188</c:v>
                </c:pt>
                <c:pt idx="1043">
                  <c:v>1.3934089508018008</c:v>
                </c:pt>
                <c:pt idx="1044">
                  <c:v>1.394649939639149</c:v>
                </c:pt>
                <c:pt idx="1045">
                  <c:v>1.3962411883280232</c:v>
                </c:pt>
                <c:pt idx="1046">
                  <c:v>1.3962518342584371</c:v>
                </c:pt>
                <c:pt idx="1047">
                  <c:v>1.3974429828397654</c:v>
                </c:pt>
                <c:pt idx="1048">
                  <c:v>1.3990843825235411</c:v>
                </c:pt>
                <c:pt idx="1049">
                  <c:v>1.4015791388242334</c:v>
                </c:pt>
                <c:pt idx="1050">
                  <c:v>1.403452828631357</c:v>
                </c:pt>
                <c:pt idx="1051">
                  <c:v>1.4034964344291776</c:v>
                </c:pt>
                <c:pt idx="1052">
                  <c:v>1.4061795741595604</c:v>
                </c:pt>
                <c:pt idx="1053">
                  <c:v>1.408619786368476</c:v>
                </c:pt>
                <c:pt idx="1054">
                  <c:v>1.4113029260988588</c:v>
                </c:pt>
                <c:pt idx="1055">
                  <c:v>1.4113929243247818</c:v>
                </c:pt>
                <c:pt idx="1056">
                  <c:v>1.4115636904896409</c:v>
                </c:pt>
                <c:pt idx="1057">
                  <c:v>1.4128317754439734</c:v>
                </c:pt>
                <c:pt idx="1058">
                  <c:v>1.4140998603983057</c:v>
                </c:pt>
                <c:pt idx="1059">
                  <c:v>1.4152833429392842</c:v>
                </c:pt>
                <c:pt idx="1060">
                  <c:v>1.4163472561289867</c:v>
                </c:pt>
                <c:pt idx="1061">
                  <c:v>1.4174021375427643</c:v>
                </c:pt>
                <c:pt idx="1062">
                  <c:v>1.4184315435781523</c:v>
                </c:pt>
                <c:pt idx="1063">
                  <c:v>1.4194609496135402</c:v>
                </c:pt>
                <c:pt idx="1064">
                  <c:v>1.4219867554224199</c:v>
                </c:pt>
                <c:pt idx="1065">
                  <c:v>1.4236935177362628</c:v>
                </c:pt>
                <c:pt idx="1066">
                  <c:v>1.424453675462692</c:v>
                </c:pt>
                <c:pt idx="1067">
                  <c:v>1.4252138331891211</c:v>
                </c:pt>
                <c:pt idx="1068">
                  <c:v>1.4270615877625015</c:v>
                </c:pt>
                <c:pt idx="1069">
                  <c:v>1.4290927865025069</c:v>
                </c:pt>
                <c:pt idx="1070">
                  <c:v>1.4307383542093965</c:v>
                </c:pt>
                <c:pt idx="1071">
                  <c:v>1.43374171997386</c:v>
                </c:pt>
                <c:pt idx="1072">
                  <c:v>1.4357530832042296</c:v>
                </c:pt>
                <c:pt idx="1073">
                  <c:v>1.4364955040260599</c:v>
                </c:pt>
                <c:pt idx="1074">
                  <c:v>1.437635509967804</c:v>
                </c:pt>
                <c:pt idx="1075">
                  <c:v>1.4387755159095481</c:v>
                </c:pt>
                <c:pt idx="1076">
                  <c:v>1.4394424258338081</c:v>
                </c:pt>
                <c:pt idx="1077">
                  <c:v>1.4396287752080847</c:v>
                </c:pt>
                <c:pt idx="1078">
                  <c:v>1.4416998925473954</c:v>
                </c:pt>
                <c:pt idx="1079">
                  <c:v>1.4431905898341426</c:v>
                </c:pt>
                <c:pt idx="1080">
                  <c:v>1.4444397681289249</c:v>
                </c:pt>
                <c:pt idx="1081">
                  <c:v>1.4456889464237073</c:v>
                </c:pt>
                <c:pt idx="1082">
                  <c:v>1.4467763806051679</c:v>
                </c:pt>
                <c:pt idx="1083">
                  <c:v>1.4478638147866285</c:v>
                </c:pt>
                <c:pt idx="1084">
                  <c:v>1.4496058980182365</c:v>
                </c:pt>
                <c:pt idx="1085">
                  <c:v>1.4513479812498447</c:v>
                </c:pt>
                <c:pt idx="1086">
                  <c:v>1.4526954414667907</c:v>
                </c:pt>
                <c:pt idx="1087">
                  <c:v>1.4537177658522571</c:v>
                </c:pt>
                <c:pt idx="1088">
                  <c:v>1.4547400902377234</c:v>
                </c:pt>
                <c:pt idx="1089">
                  <c:v>1.4562974287265982</c:v>
                </c:pt>
                <c:pt idx="1090">
                  <c:v>1.4569925441372173</c:v>
                </c:pt>
                <c:pt idx="1091">
                  <c:v>1.4585129469274372</c:v>
                </c:pt>
                <c:pt idx="1092">
                  <c:v>1.4603991883137712</c:v>
                </c:pt>
                <c:pt idx="1093">
                  <c:v>1.4622854297001053</c:v>
                </c:pt>
                <c:pt idx="1094">
                  <c:v>1.4634950463887717</c:v>
                </c:pt>
                <c:pt idx="1095">
                  <c:v>1.464233763927111</c:v>
                </c:pt>
                <c:pt idx="1096">
                  <c:v>1.4649724814654501</c:v>
                </c:pt>
                <c:pt idx="1097">
                  <c:v>1.4662077171741812</c:v>
                </c:pt>
                <c:pt idx="1098">
                  <c:v>1.4674429528829125</c:v>
                </c:pt>
                <c:pt idx="1099">
                  <c:v>1.4688277048865954</c:v>
                </c:pt>
                <c:pt idx="1100">
                  <c:v>1.4705891910636866</c:v>
                </c:pt>
                <c:pt idx="1101">
                  <c:v>1.4723506772407779</c:v>
                </c:pt>
                <c:pt idx="1102">
                  <c:v>1.4736355656495801</c:v>
                </c:pt>
                <c:pt idx="1103">
                  <c:v>1.4757285818954309</c:v>
                </c:pt>
                <c:pt idx="1104">
                  <c:v>1.4778215981412817</c:v>
                </c:pt>
                <c:pt idx="1105">
                  <c:v>1.4780024134174541</c:v>
                </c:pt>
                <c:pt idx="1106">
                  <c:v>1.4800703854417359</c:v>
                </c:pt>
                <c:pt idx="1107">
                  <c:v>1.4821383574660179</c:v>
                </c:pt>
                <c:pt idx="1108">
                  <c:v>1.4842268329582833</c:v>
                </c:pt>
                <c:pt idx="1109">
                  <c:v>1.4873495225746323</c:v>
                </c:pt>
                <c:pt idx="1110">
                  <c:v>1.4904722121909812</c:v>
                </c:pt>
                <c:pt idx="1111">
                  <c:v>1.492217012864572</c:v>
                </c:pt>
                <c:pt idx="1112">
                  <c:v>1.4939618135381627</c:v>
                </c:pt>
                <c:pt idx="1113">
                  <c:v>1.4943857440931929</c:v>
                </c:pt>
                <c:pt idx="1114">
                  <c:v>1.4947721626775132</c:v>
                </c:pt>
                <c:pt idx="1115">
                  <c:v>1.4958262440645032</c:v>
                </c:pt>
                <c:pt idx="1116">
                  <c:v>1.4966629892891203</c:v>
                </c:pt>
                <c:pt idx="1117">
                  <c:v>1.4978237068294376</c:v>
                </c:pt>
                <c:pt idx="1118">
                  <c:v>1.5001076576775976</c:v>
                </c:pt>
                <c:pt idx="1119">
                  <c:v>1.5018177919365741</c:v>
                </c:pt>
                <c:pt idx="1120">
                  <c:v>1.5026402872883611</c:v>
                </c:pt>
                <c:pt idx="1121">
                  <c:v>1.5027481772088342</c:v>
                </c:pt>
                <c:pt idx="1122">
                  <c:v>1.5040139207381893</c:v>
                </c:pt>
                <c:pt idx="1123">
                  <c:v>1.5048485087189409</c:v>
                </c:pt>
                <c:pt idx="1124">
                  <c:v>1.5055288612125097</c:v>
                </c:pt>
                <c:pt idx="1125">
                  <c:v>1.5071552326668192</c:v>
                </c:pt>
                <c:pt idx="1126">
                  <c:v>1.5072544471229667</c:v>
                </c:pt>
                <c:pt idx="1127">
                  <c:v>1.5086403407680768</c:v>
                </c:pt>
                <c:pt idx="1128">
                  <c:v>1.5100801968381361</c:v>
                </c:pt>
                <c:pt idx="1129">
                  <c:v>1.5122354762228551</c:v>
                </c:pt>
                <c:pt idx="1130">
                  <c:v>1.514390755607574</c:v>
                </c:pt>
                <c:pt idx="1131">
                  <c:v>1.5166798568461781</c:v>
                </c:pt>
                <c:pt idx="1132">
                  <c:v>1.518600836928796</c:v>
                </c:pt>
                <c:pt idx="1133">
                  <c:v>1.5206258243791484</c:v>
                </c:pt>
                <c:pt idx="1134">
                  <c:v>1.5222227619809132</c:v>
                </c:pt>
                <c:pt idx="1135">
                  <c:v>1.52538235526118</c:v>
                </c:pt>
                <c:pt idx="1136">
                  <c:v>1.525555623256498</c:v>
                </c:pt>
                <c:pt idx="1137">
                  <c:v>1.5258185950721856</c:v>
                </c:pt>
                <c:pt idx="1138">
                  <c:v>1.5267934207369884</c:v>
                </c:pt>
                <c:pt idx="1139">
                  <c:v>1.5271364030683483</c:v>
                </c:pt>
                <c:pt idx="1140">
                  <c:v>1.5281112287331511</c:v>
                </c:pt>
                <c:pt idx="1141">
                  <c:v>1.5301132993013771</c:v>
                </c:pt>
                <c:pt idx="1142">
                  <c:v>1.5321659550070763</c:v>
                </c:pt>
                <c:pt idx="1143">
                  <c:v>1.535224252006522</c:v>
                </c:pt>
                <c:pt idx="1144">
                  <c:v>1.5382825490059675</c:v>
                </c:pt>
                <c:pt idx="1145">
                  <c:v>1.5394739821222094</c:v>
                </c:pt>
                <c:pt idx="1146">
                  <c:v>1.5408298029281475</c:v>
                </c:pt>
                <c:pt idx="1147">
                  <c:v>1.5421856237340856</c:v>
                </c:pt>
                <c:pt idx="1148">
                  <c:v>1.5426738610035844</c:v>
                </c:pt>
                <c:pt idx="1149">
                  <c:v>1.5453045405888999</c:v>
                </c:pt>
                <c:pt idx="1150">
                  <c:v>1.5479352201742154</c:v>
                </c:pt>
                <c:pt idx="1151">
                  <c:v>1.5491003349920114</c:v>
                </c:pt>
                <c:pt idx="1152">
                  <c:v>1.5502654498098074</c:v>
                </c:pt>
                <c:pt idx="1153">
                  <c:v>1.5524416090630824</c:v>
                </c:pt>
                <c:pt idx="1154">
                  <c:v>1.5539168633161871</c:v>
                </c:pt>
                <c:pt idx="1155">
                  <c:v>1.5555675792638903</c:v>
                </c:pt>
                <c:pt idx="1156">
                  <c:v>1.5570925083811635</c:v>
                </c:pt>
                <c:pt idx="1157">
                  <c:v>1.5583752476672332</c:v>
                </c:pt>
                <c:pt idx="1158">
                  <c:v>1.5596579869533027</c:v>
                </c:pt>
                <c:pt idx="1159">
                  <c:v>1.5612952255705992</c:v>
                </c:pt>
                <c:pt idx="1160">
                  <c:v>1.5623375668155925</c:v>
                </c:pt>
                <c:pt idx="1161">
                  <c:v>1.5629256217816361</c:v>
                </c:pt>
                <c:pt idx="1162">
                  <c:v>1.5659485681217027</c:v>
                </c:pt>
                <c:pt idx="1163">
                  <c:v>1.5689715144617691</c:v>
                </c:pt>
                <c:pt idx="1164">
                  <c:v>1.5724942907884165</c:v>
                </c:pt>
                <c:pt idx="1165">
                  <c:v>1.5763000864094054</c:v>
                </c:pt>
                <c:pt idx="1166">
                  <c:v>1.5795864984144767</c:v>
                </c:pt>
                <c:pt idx="1167">
                  <c:v>1.582872910419548</c:v>
                </c:pt>
                <c:pt idx="1168">
                  <c:v>1.5868247455165343</c:v>
                </c:pt>
                <c:pt idx="1169">
                  <c:v>1.5907765806135203</c:v>
                </c:pt>
                <c:pt idx="1170">
                  <c:v>1.5930639194641951</c:v>
                </c:pt>
                <c:pt idx="1171">
                  <c:v>1.5960686719058841</c:v>
                </c:pt>
                <c:pt idx="1172">
                  <c:v>1.5993513436256734</c:v>
                </c:pt>
                <c:pt idx="1173">
                  <c:v>1.6015890462751741</c:v>
                </c:pt>
                <c:pt idx="1174">
                  <c:v>1.6023685832376833</c:v>
                </c:pt>
                <c:pt idx="1175">
                  <c:v>1.6051070950207886</c:v>
                </c:pt>
                <c:pt idx="1176">
                  <c:v>1.607845606803894</c:v>
                </c:pt>
                <c:pt idx="1177">
                  <c:v>1.6087314501846277</c:v>
                </c:pt>
                <c:pt idx="1178">
                  <c:v>1.6109801459478008</c:v>
                </c:pt>
                <c:pt idx="1179">
                  <c:v>1.6116556611353601</c:v>
                </c:pt>
                <c:pt idx="1180">
                  <c:v>1.6124923505330526</c:v>
                </c:pt>
                <c:pt idx="1181">
                  <c:v>1.6125845415890216</c:v>
                </c:pt>
                <c:pt idx="1182">
                  <c:v>1.612639815699723</c:v>
                </c:pt>
                <c:pt idx="1183">
                  <c:v>1.6127123472425673</c:v>
                </c:pt>
                <c:pt idx="1184">
                  <c:v>1.6155418666534953</c:v>
                </c:pt>
                <c:pt idx="1185">
                  <c:v>1.6169840687623731</c:v>
                </c:pt>
                <c:pt idx="1186">
                  <c:v>1.618164084666857</c:v>
                </c:pt>
                <c:pt idx="1187">
                  <c:v>1.619024110108062</c:v>
                </c:pt>
                <c:pt idx="1188">
                  <c:v>1.6203107790897291</c:v>
                </c:pt>
                <c:pt idx="1189">
                  <c:v>1.6215974480713959</c:v>
                </c:pt>
                <c:pt idx="1190">
                  <c:v>1.623327550465862</c:v>
                </c:pt>
                <c:pt idx="1191">
                  <c:v>1.6252385399683758</c:v>
                </c:pt>
                <c:pt idx="1192">
                  <c:v>1.6269139486827233</c:v>
                </c:pt>
                <c:pt idx="1193">
                  <c:v>1.6273451285036626</c:v>
                </c:pt>
                <c:pt idx="1194">
                  <c:v>1.6287622904225632</c:v>
                </c:pt>
                <c:pt idx="1195">
                  <c:v>1.6295709292425049</c:v>
                </c:pt>
                <c:pt idx="1196">
                  <c:v>1.6315163291273294</c:v>
                </c:pt>
                <c:pt idx="1197">
                  <c:v>1.6334617290121538</c:v>
                </c:pt>
                <c:pt idx="1198">
                  <c:v>1.6354464258419144</c:v>
                </c:pt>
                <c:pt idx="1199">
                  <c:v>1.6374311226716749</c:v>
                </c:pt>
                <c:pt idx="1200">
                  <c:v>1.639843041355963</c:v>
                </c:pt>
                <c:pt idx="1201">
                  <c:v>1.6420925750942141</c:v>
                </c:pt>
                <c:pt idx="1202">
                  <c:v>1.6439478376562948</c:v>
                </c:pt>
                <c:pt idx="1203">
                  <c:v>1.6455451794713736</c:v>
                </c:pt>
                <c:pt idx="1204">
                  <c:v>1.6471410276023326</c:v>
                </c:pt>
                <c:pt idx="1205">
                  <c:v>1.6488673027163303</c:v>
                </c:pt>
                <c:pt idx="1206">
                  <c:v>1.6509908229802495</c:v>
                </c:pt>
                <c:pt idx="1207">
                  <c:v>1.6531143432441684</c:v>
                </c:pt>
                <c:pt idx="1208">
                  <c:v>1.6552581003611839</c:v>
                </c:pt>
                <c:pt idx="1209">
                  <c:v>1.6554607410977284</c:v>
                </c:pt>
                <c:pt idx="1210">
                  <c:v>1.6575502481532318</c:v>
                </c:pt>
                <c:pt idx="1211">
                  <c:v>1.6587578488969141</c:v>
                </c:pt>
                <c:pt idx="1212">
                  <c:v>1.6599654496405964</c:v>
                </c:pt>
                <c:pt idx="1213">
                  <c:v>1.6612912172989713</c:v>
                </c:pt>
                <c:pt idx="1214">
                  <c:v>1.6626169849573462</c:v>
                </c:pt>
                <c:pt idx="1215">
                  <c:v>1.6632797543704509</c:v>
                </c:pt>
                <c:pt idx="1216">
                  <c:v>1.6653368399375015</c:v>
                </c:pt>
                <c:pt idx="1217">
                  <c:v>1.667393925504552</c:v>
                </c:pt>
                <c:pt idx="1218">
                  <c:v>1.6694955648371468</c:v>
                </c:pt>
                <c:pt idx="1219">
                  <c:v>1.6715972041697413</c:v>
                </c:pt>
                <c:pt idx="1220">
                  <c:v>1.6732593863043521</c:v>
                </c:pt>
                <c:pt idx="1221">
                  <c:v>1.674921351014464</c:v>
                </c:pt>
                <c:pt idx="1222">
                  <c:v>1.676583315724576</c:v>
                </c:pt>
                <c:pt idx="1223">
                  <c:v>1.6794457571622399</c:v>
                </c:pt>
                <c:pt idx="1224">
                  <c:v>1.6820983768309707</c:v>
                </c:pt>
                <c:pt idx="1225">
                  <c:v>1.6823907137248251</c:v>
                </c:pt>
                <c:pt idx="1226">
                  <c:v>1.6835531257148142</c:v>
                </c:pt>
                <c:pt idx="1227">
                  <c:v>1.6847155377048033</c:v>
                </c:pt>
                <c:pt idx="1228">
                  <c:v>1.6873032087970663</c:v>
                </c:pt>
                <c:pt idx="1229">
                  <c:v>1.6903279853253452</c:v>
                </c:pt>
                <c:pt idx="1230">
                  <c:v>1.6933527618536244</c:v>
                </c:pt>
                <c:pt idx="1231">
                  <c:v>1.6958421141681848</c:v>
                </c:pt>
                <c:pt idx="1232">
                  <c:v>1.6967123994810713</c:v>
                </c:pt>
                <c:pt idx="1233">
                  <c:v>1.697171923233955</c:v>
                </c:pt>
                <c:pt idx="1234">
                  <c:v>1.6981491041514609</c:v>
                </c:pt>
                <c:pt idx="1235">
                  <c:v>1.699040084624732</c:v>
                </c:pt>
                <c:pt idx="1236">
                  <c:v>1.6999310650980031</c:v>
                </c:pt>
                <c:pt idx="1237">
                  <c:v>1.7020491741211325</c:v>
                </c:pt>
                <c:pt idx="1238">
                  <c:v>1.7044940845281988</c:v>
                </c:pt>
                <c:pt idx="1239">
                  <c:v>1.7046373300502697</c:v>
                </c:pt>
                <c:pt idx="1240">
                  <c:v>1.7058049552832488</c:v>
                </c:pt>
                <c:pt idx="1241">
                  <c:v>1.7069725805162279</c:v>
                </c:pt>
                <c:pt idx="1242">
                  <c:v>1.7081310174503812</c:v>
                </c:pt>
                <c:pt idx="1243">
                  <c:v>1.7089204535164215</c:v>
                </c:pt>
                <c:pt idx="1244">
                  <c:v>1.7090212795276334</c:v>
                </c:pt>
                <c:pt idx="1245">
                  <c:v>1.7100631017182713</c:v>
                </c:pt>
                <c:pt idx="1246">
                  <c:v>1.7113673147421191</c:v>
                </c:pt>
                <c:pt idx="1247">
                  <c:v>1.7121101711110935</c:v>
                </c:pt>
                <c:pt idx="1248">
                  <c:v>1.7136350800069393</c:v>
                </c:pt>
                <c:pt idx="1249">
                  <c:v>1.715419196875559</c:v>
                </c:pt>
                <c:pt idx="1250">
                  <c:v>1.7172033137441785</c:v>
                </c:pt>
                <c:pt idx="1251">
                  <c:v>1.7200238556470031</c:v>
                </c:pt>
                <c:pt idx="1252">
                  <c:v>1.722844397549828</c:v>
                </c:pt>
                <c:pt idx="1253">
                  <c:v>1.7261611245765731</c:v>
                </c:pt>
                <c:pt idx="1254">
                  <c:v>1.7294778516033182</c:v>
                </c:pt>
                <c:pt idx="1255">
                  <c:v>1.7334552315898515</c:v>
                </c:pt>
                <c:pt idx="1256">
                  <c:v>1.7357945667400405</c:v>
                </c:pt>
                <c:pt idx="1257">
                  <c:v>1.7358806776117395</c:v>
                </c:pt>
                <c:pt idx="1258">
                  <c:v>1.7361710043610246</c:v>
                </c:pt>
                <c:pt idx="1259">
                  <c:v>1.7363226642238874</c:v>
                </c:pt>
                <c:pt idx="1260">
                  <c:v>1.7368316814413778</c:v>
                </c:pt>
                <c:pt idx="1261">
                  <c:v>1.7374623603953256</c:v>
                </c:pt>
                <c:pt idx="1262">
                  <c:v>1.7384845612446467</c:v>
                </c:pt>
                <c:pt idx="1263">
                  <c:v>1.7397357950166419</c:v>
                </c:pt>
                <c:pt idx="1264">
                  <c:v>1.7408796825453088</c:v>
                </c:pt>
                <c:pt idx="1265">
                  <c:v>1.7420235700739755</c:v>
                </c:pt>
                <c:pt idx="1266">
                  <c:v>1.7440951189509144</c:v>
                </c:pt>
                <c:pt idx="1267">
                  <c:v>1.7441179009168237</c:v>
                </c:pt>
                <c:pt idx="1268">
                  <c:v>1.7460384371269633</c:v>
                </c:pt>
                <c:pt idx="1269">
                  <c:v>1.7479589733371028</c:v>
                </c:pt>
                <c:pt idx="1270">
                  <c:v>1.7498141338207103</c:v>
                </c:pt>
                <c:pt idx="1271">
                  <c:v>1.7517313861846924</c:v>
                </c:pt>
                <c:pt idx="1272">
                  <c:v>1.7519346683417205</c:v>
                </c:pt>
                <c:pt idx="1273">
                  <c:v>1.7533952697421666</c:v>
                </c:pt>
                <c:pt idx="1274">
                  <c:v>1.7548558711426125</c:v>
                </c:pt>
                <c:pt idx="1275">
                  <c:v>1.7557057502920981</c:v>
                </c:pt>
                <c:pt idx="1276">
                  <c:v>1.7574000681274466</c:v>
                </c:pt>
                <c:pt idx="1277">
                  <c:v>1.7590559626453453</c:v>
                </c:pt>
                <c:pt idx="1278">
                  <c:v>1.7590883557691619</c:v>
                </c:pt>
                <c:pt idx="1279">
                  <c:v>1.7591716196829521</c:v>
                </c:pt>
                <c:pt idx="1280">
                  <c:v>1.7593305104170684</c:v>
                </c:pt>
                <c:pt idx="1281">
                  <c:v>1.7593755419552326</c:v>
                </c:pt>
                <c:pt idx="1282">
                  <c:v>1.7598439178063914</c:v>
                </c:pt>
                <c:pt idx="1283">
                  <c:v>1.760607994488544</c:v>
                </c:pt>
                <c:pt idx="1284">
                  <c:v>1.7613746341980165</c:v>
                </c:pt>
                <c:pt idx="1285">
                  <c:v>1.7628325316447904</c:v>
                </c:pt>
                <c:pt idx="1286">
                  <c:v>1.7642078188420445</c:v>
                </c:pt>
                <c:pt idx="1287">
                  <c:v>1.7648490163601107</c:v>
                </c:pt>
                <c:pt idx="1288">
                  <c:v>1.7671590025722981</c:v>
                </c:pt>
                <c:pt idx="1289">
                  <c:v>1.7684400072307498</c:v>
                </c:pt>
                <c:pt idx="1290">
                  <c:v>1.7694125293305627</c:v>
                </c:pt>
                <c:pt idx="1291">
                  <c:v>1.7708089756248173</c:v>
                </c:pt>
                <c:pt idx="1292">
                  <c:v>1.7726397636367215</c:v>
                </c:pt>
                <c:pt idx="1293">
                  <c:v>1.7737344742428374</c:v>
                </c:pt>
                <c:pt idx="1294">
                  <c:v>1.7762261973376627</c:v>
                </c:pt>
                <c:pt idx="1295">
                  <c:v>1.7783564930381599</c:v>
                </c:pt>
                <c:pt idx="1296">
                  <c:v>1.7785402676214774</c:v>
                </c:pt>
                <c:pt idx="1297">
                  <c:v>1.781360103496247</c:v>
                </c:pt>
                <c:pt idx="1298">
                  <c:v>1.783388099524158</c:v>
                </c:pt>
                <c:pt idx="1299">
                  <c:v>1.7846310052910337</c:v>
                </c:pt>
                <c:pt idx="1300">
                  <c:v>1.7858739110579094</c:v>
                </c:pt>
                <c:pt idx="1301">
                  <c:v>1.7865362251549959</c:v>
                </c:pt>
                <c:pt idx="1302">
                  <c:v>1.7867460477214168</c:v>
                </c:pt>
                <c:pt idx="1303">
                  <c:v>1.7868337001430767</c:v>
                </c:pt>
                <c:pt idx="1304">
                  <c:v>1.7872952863270486</c:v>
                </c:pt>
                <c:pt idx="1305">
                  <c:v>1.7874464997042108</c:v>
                </c:pt>
                <c:pt idx="1306">
                  <c:v>1.7882088683655968</c:v>
                </c:pt>
                <c:pt idx="1307">
                  <c:v>1.7889712370269828</c:v>
                </c:pt>
                <c:pt idx="1308">
                  <c:v>1.7900152810580201</c:v>
                </c:pt>
                <c:pt idx="1309">
                  <c:v>1.7910730415223926</c:v>
                </c:pt>
                <c:pt idx="1310">
                  <c:v>1.7920647417477988</c:v>
                </c:pt>
                <c:pt idx="1311">
                  <c:v>1.7935937197423644</c:v>
                </c:pt>
                <c:pt idx="1312">
                  <c:v>1.795296792484544</c:v>
                </c:pt>
                <c:pt idx="1313">
                  <c:v>1.7967045326006634</c:v>
                </c:pt>
                <c:pt idx="1314">
                  <c:v>1.7981122727167826</c:v>
                </c:pt>
                <c:pt idx="1315">
                  <c:v>1.7999457970675494</c:v>
                </c:pt>
                <c:pt idx="1316">
                  <c:v>1.8011646405662651</c:v>
                </c:pt>
                <c:pt idx="1317">
                  <c:v>1.8031358188859843</c:v>
                </c:pt>
                <c:pt idx="1318">
                  <c:v>1.8047076211842121</c:v>
                </c:pt>
                <c:pt idx="1319">
                  <c:v>1.8061005154169267</c:v>
                </c:pt>
                <c:pt idx="1320">
                  <c:v>1.8067169255928861</c:v>
                </c:pt>
                <c:pt idx="1321">
                  <c:v>1.8071947642995252</c:v>
                </c:pt>
                <c:pt idx="1322">
                  <c:v>1.8076160156671648</c:v>
                </c:pt>
                <c:pt idx="1323">
                  <c:v>1.8080372670348044</c:v>
                </c:pt>
                <c:pt idx="1324">
                  <c:v>1.8096141738748108</c:v>
                </c:pt>
                <c:pt idx="1325">
                  <c:v>1.810876443159801</c:v>
                </c:pt>
                <c:pt idx="1326">
                  <c:v>1.8117864698337185</c:v>
                </c:pt>
                <c:pt idx="1327">
                  <c:v>1.8126964965076358</c:v>
                </c:pt>
                <c:pt idx="1328">
                  <c:v>1.8131533324884044</c:v>
                </c:pt>
                <c:pt idx="1329">
                  <c:v>1.8143980639759036</c:v>
                </c:pt>
                <c:pt idx="1330">
                  <c:v>1.8151471331191285</c:v>
                </c:pt>
                <c:pt idx="1331">
                  <c:v>1.8158466380420659</c:v>
                </c:pt>
                <c:pt idx="1332">
                  <c:v>1.8165957071852905</c:v>
                </c:pt>
                <c:pt idx="1333">
                  <c:v>1.8179345901613986</c:v>
                </c:pt>
                <c:pt idx="1334">
                  <c:v>1.8191915714106075</c:v>
                </c:pt>
                <c:pt idx="1335">
                  <c:v>1.8204485526598162</c:v>
                </c:pt>
                <c:pt idx="1336">
                  <c:v>1.8222194070093058</c:v>
                </c:pt>
                <c:pt idx="1337">
                  <c:v>1.8238723559539627</c:v>
                </c:pt>
                <c:pt idx="1338">
                  <c:v>1.8255253048986197</c:v>
                </c:pt>
                <c:pt idx="1339">
                  <c:v>1.8273173147467552</c:v>
                </c:pt>
                <c:pt idx="1340">
                  <c:v>1.8275983019228335</c:v>
                </c:pt>
                <c:pt idx="1341">
                  <c:v>1.8295871764145515</c:v>
                </c:pt>
                <c:pt idx="1342">
                  <c:v>1.8306173099798184</c:v>
                </c:pt>
                <c:pt idx="1343">
                  <c:v>1.8316111212692878</c:v>
                </c:pt>
                <c:pt idx="1344">
                  <c:v>1.8316499306785841</c:v>
                </c:pt>
                <c:pt idx="1345">
                  <c:v>1.8326437419680535</c:v>
                </c:pt>
                <c:pt idx="1346">
                  <c:v>1.8348372218150784</c:v>
                </c:pt>
                <c:pt idx="1347">
                  <c:v>1.8351508412841293</c:v>
                </c:pt>
                <c:pt idx="1348">
                  <c:v>1.8360077831783781</c:v>
                </c:pt>
                <c:pt idx="1349">
                  <c:v>1.8368647250726267</c:v>
                </c:pt>
                <c:pt idx="1350">
                  <c:v>1.8377617990335933</c:v>
                </c:pt>
                <c:pt idx="1351">
                  <c:v>1.8383287981511267</c:v>
                </c:pt>
                <c:pt idx="1352">
                  <c:v>1.8384513028048808</c:v>
                </c:pt>
                <c:pt idx="1353">
                  <c:v>1.8393258264798809</c:v>
                </c:pt>
                <c:pt idx="1354">
                  <c:v>1.8400811715065328</c:v>
                </c:pt>
                <c:pt idx="1355">
                  <c:v>1.8417516866243548</c:v>
                </c:pt>
                <c:pt idx="1356">
                  <c:v>1.8417975350690108</c:v>
                </c:pt>
                <c:pt idx="1357">
                  <c:v>1.8421007056313532</c:v>
                </c:pt>
                <c:pt idx="1358">
                  <c:v>1.8422005547417535</c:v>
                </c:pt>
                <c:pt idx="1359">
                  <c:v>1.8425874040248218</c:v>
                </c:pt>
                <c:pt idx="1360">
                  <c:v>1.8431852873193997</c:v>
                </c:pt>
                <c:pt idx="1361">
                  <c:v>1.8435529760988774</c:v>
                </c:pt>
                <c:pt idx="1362">
                  <c:v>1.8449258414711114</c:v>
                </c:pt>
                <c:pt idx="1363">
                  <c:v>1.845767380995331</c:v>
                </c:pt>
                <c:pt idx="1364">
                  <c:v>1.8470597315524464</c:v>
                </c:pt>
                <c:pt idx="1365">
                  <c:v>1.8483520821095616</c:v>
                </c:pt>
                <c:pt idx="1366">
                  <c:v>1.8500246537863105</c:v>
                </c:pt>
                <c:pt idx="1367">
                  <c:v>1.8514257827318377</c:v>
                </c:pt>
                <c:pt idx="1368">
                  <c:v>1.8522475122522424</c:v>
                </c:pt>
                <c:pt idx="1369">
                  <c:v>1.8529712055347585</c:v>
                </c:pt>
                <c:pt idx="1370">
                  <c:v>1.8545097881776316</c:v>
                </c:pt>
                <c:pt idx="1371">
                  <c:v>1.8551761553464112</c:v>
                </c:pt>
                <c:pt idx="1372">
                  <c:v>1.8553220320079062</c:v>
                </c:pt>
                <c:pt idx="1373">
                  <c:v>1.8557476975023746</c:v>
                </c:pt>
                <c:pt idx="1374">
                  <c:v>1.8561444118894912</c:v>
                </c:pt>
                <c:pt idx="1375">
                  <c:v>1.8565967572783981</c:v>
                </c:pt>
                <c:pt idx="1376">
                  <c:v>1.8570491026673053</c:v>
                </c:pt>
                <c:pt idx="1377">
                  <c:v>1.8576711469833498</c:v>
                </c:pt>
                <c:pt idx="1378">
                  <c:v>1.860197665133962</c:v>
                </c:pt>
                <c:pt idx="1379">
                  <c:v>1.8624156097295108</c:v>
                </c:pt>
                <c:pt idx="1380">
                  <c:v>1.8655561609455833</c:v>
                </c:pt>
                <c:pt idx="1381">
                  <c:v>1.8672257131062171</c:v>
                </c:pt>
                <c:pt idx="1382">
                  <c:v>1.8688952652668511</c:v>
                </c:pt>
                <c:pt idx="1383">
                  <c:v>1.869415956677662</c:v>
                </c:pt>
                <c:pt idx="1384">
                  <c:v>1.8707356312926169</c:v>
                </c:pt>
                <c:pt idx="1385">
                  <c:v>1.8715557445806486</c:v>
                </c:pt>
                <c:pt idx="1386">
                  <c:v>1.8723356092804009</c:v>
                </c:pt>
                <c:pt idx="1387">
                  <c:v>1.873115473980153</c:v>
                </c:pt>
                <c:pt idx="1388">
                  <c:v>1.8740758163288787</c:v>
                </c:pt>
                <c:pt idx="1389">
                  <c:v>1.8741088207369601</c:v>
                </c:pt>
                <c:pt idx="1390">
                  <c:v>1.8749927358963976</c:v>
                </c:pt>
                <c:pt idx="1391">
                  <c:v>1.87538058369248</c:v>
                </c:pt>
                <c:pt idx="1392">
                  <c:v>1.8772601452883746</c:v>
                </c:pt>
                <c:pt idx="1393">
                  <c:v>1.8784156583277163</c:v>
                </c:pt>
                <c:pt idx="1394">
                  <c:v>1.8795590775128868</c:v>
                </c:pt>
                <c:pt idx="1395">
                  <c:v>1.8805944133715498</c:v>
                </c:pt>
                <c:pt idx="1396">
                  <c:v>1.8823857492456832</c:v>
                </c:pt>
                <c:pt idx="1397">
                  <c:v>1.884177085119817</c:v>
                </c:pt>
                <c:pt idx="1398">
                  <c:v>1.8858023510155855</c:v>
                </c:pt>
                <c:pt idx="1399">
                  <c:v>1.8867652196354336</c:v>
                </c:pt>
                <c:pt idx="1400">
                  <c:v>1.889258534334324</c:v>
                </c:pt>
                <c:pt idx="1401">
                  <c:v>1.8917518490332144</c:v>
                </c:pt>
                <c:pt idx="1402">
                  <c:v>1.8931949124512848</c:v>
                </c:pt>
                <c:pt idx="1403">
                  <c:v>1.8937554942237007</c:v>
                </c:pt>
                <c:pt idx="1404">
                  <c:v>1.8952356084436177</c:v>
                </c:pt>
                <c:pt idx="1405">
                  <c:v>1.8954308967926987</c:v>
                </c:pt>
                <c:pt idx="1406">
                  <c:v>1.8966726561635732</c:v>
                </c:pt>
                <c:pt idx="1407">
                  <c:v>1.8979144155344478</c:v>
                </c:pt>
                <c:pt idx="1408">
                  <c:v>1.8987769415450317</c:v>
                </c:pt>
                <c:pt idx="1409">
                  <c:v>1.8999942248645756</c:v>
                </c:pt>
                <c:pt idx="1410">
                  <c:v>1.9011132573446743</c:v>
                </c:pt>
                <c:pt idx="1411">
                  <c:v>1.9013696236108188</c:v>
                </c:pt>
                <c:pt idx="1412">
                  <c:v>1.9026267521938791</c:v>
                </c:pt>
                <c:pt idx="1413">
                  <c:v>1.9038838807769396</c:v>
                </c:pt>
                <c:pt idx="1414">
                  <c:v>1.9046399993752992</c:v>
                </c:pt>
                <c:pt idx="1415">
                  <c:v>1.9062287766127675</c:v>
                </c:pt>
                <c:pt idx="1416">
                  <c:v>1.9078175538502358</c:v>
                </c:pt>
                <c:pt idx="1417">
                  <c:v>1.9090187259018421</c:v>
                </c:pt>
                <c:pt idx="1418">
                  <c:v>1.9097066352130085</c:v>
                </c:pt>
                <c:pt idx="1419">
                  <c:v>1.9103641346676483</c:v>
                </c:pt>
                <c:pt idx="1420">
                  <c:v>1.9110216341222879</c:v>
                </c:pt>
                <c:pt idx="1421">
                  <c:v>1.9110581320303457</c:v>
                </c:pt>
                <c:pt idx="1422">
                  <c:v>1.9120945067565751</c:v>
                </c:pt>
                <c:pt idx="1423">
                  <c:v>1.9126764695539518</c:v>
                </c:pt>
                <c:pt idx="1424">
                  <c:v>1.9130655888578405</c:v>
                </c:pt>
                <c:pt idx="1425">
                  <c:v>1.9141216655158335</c:v>
                </c:pt>
                <c:pt idx="1426">
                  <c:v>1.9150893623768179</c:v>
                </c:pt>
                <c:pt idx="1427">
                  <c:v>1.9165670233688972</c:v>
                </c:pt>
                <c:pt idx="1428">
                  <c:v>1.9176283149752351</c:v>
                </c:pt>
                <c:pt idx="1429">
                  <c:v>1.9176458264004301</c:v>
                </c:pt>
                <c:pt idx="1430">
                  <c:v>1.9182072408221387</c:v>
                </c:pt>
                <c:pt idx="1431">
                  <c:v>1.918958564389635</c:v>
                </c:pt>
                <c:pt idx="1432">
                  <c:v>1.9199054190516471</c:v>
                </c:pt>
                <c:pt idx="1433">
                  <c:v>1.9199650471602325</c:v>
                </c:pt>
                <c:pt idx="1434">
                  <c:v>1.9207333690838682</c:v>
                </c:pt>
                <c:pt idx="1435">
                  <c:v>1.9211332864038371</c:v>
                </c:pt>
                <c:pt idx="1436">
                  <c:v>1.9215396124152122</c:v>
                </c:pt>
                <c:pt idx="1437">
                  <c:v>1.9219459384265873</c:v>
                </c:pt>
                <c:pt idx="1438">
                  <c:v>1.9225099841560478</c:v>
                </c:pt>
                <c:pt idx="1439">
                  <c:v>1.9238836972608611</c:v>
                </c:pt>
                <c:pt idx="1440">
                  <c:v>1.9252574103656743</c:v>
                </c:pt>
                <c:pt idx="1441">
                  <c:v>1.9265253058876153</c:v>
                </c:pt>
                <c:pt idx="1442">
                  <c:v>1.9265526009295826</c:v>
                </c:pt>
                <c:pt idx="1443">
                  <c:v>1.927378941004475</c:v>
                </c:pt>
                <c:pt idx="1444">
                  <c:v>1.9282052810793673</c:v>
                </c:pt>
                <c:pt idx="1445">
                  <c:v>1.9289706841911431</c:v>
                </c:pt>
                <c:pt idx="1446">
                  <c:v>1.9297360873029188</c:v>
                </c:pt>
                <c:pt idx="1447">
                  <c:v>1.9305286655409468</c:v>
                </c:pt>
                <c:pt idx="1448">
                  <c:v>1.93122666079413</c:v>
                </c:pt>
                <c:pt idx="1449">
                  <c:v>1.9318787243051661</c:v>
                </c:pt>
                <c:pt idx="1450">
                  <c:v>1.932602550395661</c:v>
                </c:pt>
                <c:pt idx="1451">
                  <c:v>1.9333263764861557</c:v>
                </c:pt>
                <c:pt idx="1452">
                  <c:v>1.9342488204411887</c:v>
                </c:pt>
                <c:pt idx="1453">
                  <c:v>1.9346500644280955</c:v>
                </c:pt>
                <c:pt idx="1454">
                  <c:v>1.9350513084150023</c:v>
                </c:pt>
                <c:pt idx="1455">
                  <c:v>1.9355850728656407</c:v>
                </c:pt>
                <c:pt idx="1456">
                  <c:v>1.936676148162396</c:v>
                </c:pt>
                <c:pt idx="1457">
                  <c:v>1.9375320426043536</c:v>
                </c:pt>
                <c:pt idx="1458">
                  <c:v>1.9376568105485705</c:v>
                </c:pt>
                <c:pt idx="1459">
                  <c:v>1.9381576310870825</c:v>
                </c:pt>
                <c:pt idx="1460">
                  <c:v>1.9388473267328961</c:v>
                </c:pt>
                <c:pt idx="1461">
                  <c:v>1.9393023960982207</c:v>
                </c:pt>
                <c:pt idx="1462">
                  <c:v>1.9410880493924574</c:v>
                </c:pt>
                <c:pt idx="1463">
                  <c:v>1.9422341289592009</c:v>
                </c:pt>
                <c:pt idx="1464">
                  <c:v>1.9438032350744363</c:v>
                </c:pt>
                <c:pt idx="1465">
                  <c:v>1.9453723411896715</c:v>
                </c:pt>
                <c:pt idx="1466">
                  <c:v>1.9470939799398184</c:v>
                </c:pt>
                <c:pt idx="1467">
                  <c:v>1.9486994818211705</c:v>
                </c:pt>
                <c:pt idx="1468">
                  <c:v>1.9499296492807292</c:v>
                </c:pt>
                <c:pt idx="1469">
                  <c:v>1.9506045596494719</c:v>
                </c:pt>
                <c:pt idx="1470">
                  <c:v>1.9515396970096561</c:v>
                </c:pt>
                <c:pt idx="1471">
                  <c:v>1.9524748343698404</c:v>
                </c:pt>
                <c:pt idx="1472">
                  <c:v>1.9539176526362145</c:v>
                </c:pt>
                <c:pt idx="1473">
                  <c:v>1.9553604709025887</c:v>
                </c:pt>
                <c:pt idx="1474">
                  <c:v>1.9567792419399377</c:v>
                </c:pt>
                <c:pt idx="1475">
                  <c:v>1.9578011970773892</c:v>
                </c:pt>
                <c:pt idx="1476">
                  <c:v>1.9583722968178767</c:v>
                </c:pt>
                <c:pt idx="1477">
                  <c:v>1.9589433965583642</c:v>
                </c:pt>
                <c:pt idx="1478">
                  <c:v>1.9603970062235991</c:v>
                </c:pt>
                <c:pt idx="1479">
                  <c:v>1.961850615888834</c:v>
                </c:pt>
                <c:pt idx="1480">
                  <c:v>1.9634302897696141</c:v>
                </c:pt>
                <c:pt idx="1481">
                  <c:v>1.9645700003151541</c:v>
                </c:pt>
                <c:pt idx="1482">
                  <c:v>1.9665532337101521</c:v>
                </c:pt>
                <c:pt idx="1483">
                  <c:v>1.9672694289932648</c:v>
                </c:pt>
                <c:pt idx="1484">
                  <c:v>1.9701438167304903</c:v>
                </c:pt>
                <c:pt idx="1485">
                  <c:v>1.9728260675679754</c:v>
                </c:pt>
                <c:pt idx="1486">
                  <c:v>1.9734749919424455</c:v>
                </c:pt>
                <c:pt idx="1487">
                  <c:v>1.9748710173616806</c:v>
                </c:pt>
                <c:pt idx="1488">
                  <c:v>1.9762670427809159</c:v>
                </c:pt>
                <c:pt idx="1489">
                  <c:v>1.9765024989346662</c:v>
                </c:pt>
                <c:pt idx="1490">
                  <c:v>1.976972914478845</c:v>
                </c:pt>
                <c:pt idx="1491">
                  <c:v>1.9782833564447031</c:v>
                </c:pt>
                <c:pt idx="1492">
                  <c:v>1.9789466471749324</c:v>
                </c:pt>
                <c:pt idx="1493">
                  <c:v>1.979325196193876</c:v>
                </c:pt>
                <c:pt idx="1494">
                  <c:v>1.9803756142352467</c:v>
                </c:pt>
                <c:pt idx="1495">
                  <c:v>1.9809106149303692</c:v>
                </c:pt>
                <c:pt idx="1496">
                  <c:v>1.9817045959443957</c:v>
                </c:pt>
                <c:pt idx="1497">
                  <c:v>1.9824627246404136</c:v>
                </c:pt>
                <c:pt idx="1498">
                  <c:v>1.9829843020245985</c:v>
                </c:pt>
                <c:pt idx="1499">
                  <c:v>1.9834104222528361</c:v>
                </c:pt>
                <c:pt idx="1500">
                  <c:v>1.9841346661939665</c:v>
                </c:pt>
                <c:pt idx="1501">
                  <c:v>1.9848127198026135</c:v>
                </c:pt>
                <c:pt idx="1502">
                  <c:v>1.9858612060353711</c:v>
                </c:pt>
                <c:pt idx="1503">
                  <c:v>1.9875298601416527</c:v>
                </c:pt>
                <c:pt idx="1504">
                  <c:v>1.9887680346684324</c:v>
                </c:pt>
                <c:pt idx="1505">
                  <c:v>1.9898395109645746</c:v>
                </c:pt>
                <c:pt idx="1506">
                  <c:v>1.9907192676762739</c:v>
                </c:pt>
                <c:pt idx="1507">
                  <c:v>1.9917907439724163</c:v>
                </c:pt>
                <c:pt idx="1508">
                  <c:v>1.9952402512480816</c:v>
                </c:pt>
                <c:pt idx="1509">
                  <c:v>1.9966042715752566</c:v>
                </c:pt>
                <c:pt idx="1510">
                  <c:v>1.9994767274514393</c:v>
                </c:pt>
                <c:pt idx="1511">
                  <c:v>1.9995971662330407</c:v>
                </c:pt>
                <c:pt idx="1512">
                  <c:v>2.0016834438592195</c:v>
                </c:pt>
                <c:pt idx="1513">
                  <c:v>2.0023491833276217</c:v>
                </c:pt>
                <c:pt idx="1514">
                  <c:v>2.0032542541623117</c:v>
                </c:pt>
                <c:pt idx="1515">
                  <c:v>2.0041593249970013</c:v>
                </c:pt>
                <c:pt idx="1516">
                  <c:v>2.0052379716656827</c:v>
                </c:pt>
                <c:pt idx="1517">
                  <c:v>2.0063166183343641</c:v>
                </c:pt>
                <c:pt idx="1518">
                  <c:v>2.0081678323282137</c:v>
                </c:pt>
                <c:pt idx="1519">
                  <c:v>2.0100190463220633</c:v>
                </c:pt>
                <c:pt idx="1520">
                  <c:v>2.0104170692215364</c:v>
                </c:pt>
                <c:pt idx="1521">
                  <c:v>2.0104523097447773</c:v>
                </c:pt>
                <c:pt idx="1522">
                  <c:v>2.0114183858092183</c:v>
                </c:pt>
                <c:pt idx="1523">
                  <c:v>2.0119376595318319</c:v>
                </c:pt>
                <c:pt idx="1524">
                  <c:v>2.013418996422379</c:v>
                </c:pt>
                <c:pt idx="1525">
                  <c:v>2.0146371437002113</c:v>
                </c:pt>
                <c:pt idx="1526">
                  <c:v>2.015447705410145</c:v>
                </c:pt>
                <c:pt idx="1527">
                  <c:v>2.0162582671200786</c:v>
                </c:pt>
                <c:pt idx="1528">
                  <c:v>2.017380678035595</c:v>
                </c:pt>
                <c:pt idx="1529">
                  <c:v>2.0185030889511109</c:v>
                </c:pt>
                <c:pt idx="1530">
                  <c:v>2.020117375144252</c:v>
                </c:pt>
                <c:pt idx="1531">
                  <c:v>2.0216682940942268</c:v>
                </c:pt>
                <c:pt idx="1532">
                  <c:v>2.0232192130442019</c:v>
                </c:pt>
                <c:pt idx="1533">
                  <c:v>2.0235962274946546</c:v>
                </c:pt>
                <c:pt idx="1534">
                  <c:v>2.0240325701678241</c:v>
                </c:pt>
                <c:pt idx="1535">
                  <c:v>2.0252414929425275</c:v>
                </c:pt>
                <c:pt idx="1536">
                  <c:v>2.0262942424526922</c:v>
                </c:pt>
                <c:pt idx="1537">
                  <c:v>2.0270719813417504</c:v>
                </c:pt>
                <c:pt idx="1538">
                  <c:v>2.027849720230809</c:v>
                </c:pt>
                <c:pt idx="1539">
                  <c:v>2.0292250247768782</c:v>
                </c:pt>
                <c:pt idx="1540">
                  <c:v>2.0302408276194774</c:v>
                </c:pt>
                <c:pt idx="1541">
                  <c:v>2.0312566304620767</c:v>
                </c:pt>
                <c:pt idx="1542">
                  <c:v>2.0322436277954665</c:v>
                </c:pt>
                <c:pt idx="1543">
                  <c:v>2.033193603621589</c:v>
                </c:pt>
                <c:pt idx="1544">
                  <c:v>2.0340928939536767</c:v>
                </c:pt>
                <c:pt idx="1545">
                  <c:v>2.0342281916075282</c:v>
                </c:pt>
                <c:pt idx="1546">
                  <c:v>2.0351274819396159</c:v>
                </c:pt>
                <c:pt idx="1547">
                  <c:v>2.036683067271003</c:v>
                </c:pt>
                <c:pt idx="1548">
                  <c:v>2.0369629703655288</c:v>
                </c:pt>
                <c:pt idx="1549">
                  <c:v>2.0375997935207906</c:v>
                </c:pt>
                <c:pt idx="1550">
                  <c:v>2.0376757689979343</c:v>
                </c:pt>
                <c:pt idx="1551">
                  <c:v>2.0378146561373165</c:v>
                </c:pt>
                <c:pt idx="1552">
                  <c:v>2.0392283328705365</c:v>
                </c:pt>
                <c:pt idx="1553">
                  <c:v>2.040025345109127</c:v>
                </c:pt>
                <c:pt idx="1554">
                  <c:v>2.0408553348454062</c:v>
                </c:pt>
                <c:pt idx="1555">
                  <c:v>2.0415444800395655</c:v>
                </c:pt>
                <c:pt idx="1556">
                  <c:v>2.0427483434395657</c:v>
                </c:pt>
                <c:pt idx="1557">
                  <c:v>2.0444671619628316</c:v>
                </c:pt>
                <c:pt idx="1558">
                  <c:v>2.0464228792129844</c:v>
                </c:pt>
                <c:pt idx="1559">
                  <c:v>2.0478826446914011</c:v>
                </c:pt>
                <c:pt idx="1560">
                  <c:v>2.0479756262291362</c:v>
                </c:pt>
                <c:pt idx="1561">
                  <c:v>2.0480410643749769</c:v>
                </c:pt>
                <c:pt idx="1562">
                  <c:v>2.0480809410799434</c:v>
                </c:pt>
                <c:pt idx="1563">
                  <c:v>2.0488634160216206</c:v>
                </c:pt>
                <c:pt idx="1564">
                  <c:v>2.0496458909632982</c:v>
                </c:pt>
                <c:pt idx="1565">
                  <c:v>2.0505309043493534</c:v>
                </c:pt>
                <c:pt idx="1566">
                  <c:v>2.0509151305479034</c:v>
                </c:pt>
                <c:pt idx="1567">
                  <c:v>2.052433395366426</c:v>
                </c:pt>
                <c:pt idx="1568">
                  <c:v>2.0540358306550317</c:v>
                </c:pt>
                <c:pt idx="1569">
                  <c:v>2.0555201088305979</c:v>
                </c:pt>
                <c:pt idx="1570">
                  <c:v>2.0570043870061636</c:v>
                </c:pt>
                <c:pt idx="1571">
                  <c:v>2.058670132626538</c:v>
                </c:pt>
                <c:pt idx="1572">
                  <c:v>2.0603358782469123</c:v>
                </c:pt>
                <c:pt idx="1573">
                  <c:v>2.062557917733987</c:v>
                </c:pt>
                <c:pt idx="1574">
                  <c:v>2.0647450323789207</c:v>
                </c:pt>
                <c:pt idx="1575">
                  <c:v>2.0647573992665169</c:v>
                </c:pt>
                <c:pt idx="1576">
                  <c:v>2.0650799028603015</c:v>
                </c:pt>
                <c:pt idx="1577">
                  <c:v>2.06590915903725</c:v>
                </c:pt>
                <c:pt idx="1578">
                  <c:v>2.0671900652818107</c:v>
                </c:pt>
                <c:pt idx="1579">
                  <c:v>2.0684709715263709</c:v>
                </c:pt>
                <c:pt idx="1580">
                  <c:v>2.0685611141197109</c:v>
                </c:pt>
                <c:pt idx="1581">
                  <c:v>2.0690152423276946</c:v>
                </c:pt>
                <c:pt idx="1582">
                  <c:v>2.0696212310068032</c:v>
                </c:pt>
                <c:pt idx="1583">
                  <c:v>2.0702623177264576</c:v>
                </c:pt>
                <c:pt idx="1584">
                  <c:v>2.0715764030510631</c:v>
                </c:pt>
                <c:pt idx="1585">
                  <c:v>2.0729277166420661</c:v>
                </c:pt>
                <c:pt idx="1586">
                  <c:v>2.0742790302330696</c:v>
                </c:pt>
                <c:pt idx="1587">
                  <c:v>2.0756511271248259</c:v>
                </c:pt>
                <c:pt idx="1588">
                  <c:v>2.0770232240165827</c:v>
                </c:pt>
                <c:pt idx="1589">
                  <c:v>2.078499270260886</c:v>
                </c:pt>
                <c:pt idx="1590">
                  <c:v>2.0799753165051893</c:v>
                </c:pt>
                <c:pt idx="1591">
                  <c:v>2.0822555938280289</c:v>
                </c:pt>
                <c:pt idx="1592">
                  <c:v>2.084535871150869</c:v>
                </c:pt>
                <c:pt idx="1593">
                  <c:v>2.0875407349870159</c:v>
                </c:pt>
                <c:pt idx="1594">
                  <c:v>2.0905455988231632</c:v>
                </c:pt>
                <c:pt idx="1595">
                  <c:v>2.0921890822770419</c:v>
                </c:pt>
                <c:pt idx="1596">
                  <c:v>2.0922292734379018</c:v>
                </c:pt>
                <c:pt idx="1597">
                  <c:v>2.0929816249868383</c:v>
                </c:pt>
                <c:pt idx="1598">
                  <c:v>2.093578433132282</c:v>
                </c:pt>
                <c:pt idx="1599">
                  <c:v>2.0943307846812185</c:v>
                </c:pt>
                <c:pt idx="1600">
                  <c:v>2.0966275344982193</c:v>
                </c:pt>
                <c:pt idx="1601">
                  <c:v>2.0968391351346618</c:v>
                </c:pt>
                <c:pt idx="1602">
                  <c:v>2.0988715215772391</c:v>
                </c:pt>
                <c:pt idx="1603">
                  <c:v>2.1000071030882772</c:v>
                </c:pt>
                <c:pt idx="1604">
                  <c:v>2.1018546860113188</c:v>
                </c:pt>
                <c:pt idx="1605">
                  <c:v>2.1035569007115233</c:v>
                </c:pt>
                <c:pt idx="1606">
                  <c:v>2.1050236819353367</c:v>
                </c:pt>
                <c:pt idx="1607">
                  <c:v>2.106569733525868</c:v>
                </c:pt>
                <c:pt idx="1608">
                  <c:v>2.1081157851163987</c:v>
                </c:pt>
                <c:pt idx="1609">
                  <c:v>2.1085094999356402</c:v>
                </c:pt>
                <c:pt idx="1610">
                  <c:v>2.110165788859681</c:v>
                </c:pt>
                <c:pt idx="1611">
                  <c:v>2.1114618485917647</c:v>
                </c:pt>
                <c:pt idx="1612">
                  <c:v>2.1127133366769111</c:v>
                </c:pt>
                <c:pt idx="1613">
                  <c:v>2.1139648247620575</c:v>
                </c:pt>
                <c:pt idx="1614">
                  <c:v>2.1149480658079738</c:v>
                </c:pt>
                <c:pt idx="1615">
                  <c:v>2.1159313068538905</c:v>
                </c:pt>
                <c:pt idx="1616">
                  <c:v>2.1181569221808956</c:v>
                </c:pt>
                <c:pt idx="1617">
                  <c:v>2.1201377819726863</c:v>
                </c:pt>
                <c:pt idx="1618">
                  <c:v>2.1223988471732094</c:v>
                </c:pt>
                <c:pt idx="1619">
                  <c:v>2.1246599123737324</c:v>
                </c:pt>
                <c:pt idx="1620">
                  <c:v>2.1253442886830478</c:v>
                </c:pt>
                <c:pt idx="1621">
                  <c:v>2.1273939762319678</c:v>
                </c:pt>
                <c:pt idx="1622">
                  <c:v>2.1289076164916709</c:v>
                </c:pt>
                <c:pt idx="1623">
                  <c:v>2.1290813651598164</c:v>
                </c:pt>
                <c:pt idx="1624">
                  <c:v>2.1302288465836532</c:v>
                </c:pt>
                <c:pt idx="1625">
                  <c:v>2.1313763280074904</c:v>
                </c:pt>
                <c:pt idx="1626">
                  <c:v>2.132336922467307</c:v>
                </c:pt>
                <c:pt idx="1627">
                  <c:v>2.1333802088984735</c:v>
                </c:pt>
                <c:pt idx="1628">
                  <c:v>2.134355501068963</c:v>
                </c:pt>
                <c:pt idx="1629">
                  <c:v>2.137246252419772</c:v>
                </c:pt>
                <c:pt idx="1630">
                  <c:v>2.1401370037705809</c:v>
                </c:pt>
                <c:pt idx="1631">
                  <c:v>2.1401377061064597</c:v>
                </c:pt>
                <c:pt idx="1632">
                  <c:v>2.1404692641618075</c:v>
                </c:pt>
                <c:pt idx="1633">
                  <c:v>2.1405549702048301</c:v>
                </c:pt>
                <c:pt idx="1634">
                  <c:v>2.1410295739300826</c:v>
                </c:pt>
                <c:pt idx="1635">
                  <c:v>2.1410315042320227</c:v>
                </c:pt>
                <c:pt idx="1636">
                  <c:v>2.1438629564256582</c:v>
                </c:pt>
                <c:pt idx="1637">
                  <c:v>2.1452481910641548</c:v>
                </c:pt>
                <c:pt idx="1638">
                  <c:v>2.1453909113699638</c:v>
                </c:pt>
                <c:pt idx="1639">
                  <c:v>2.1458413423459839</c:v>
                </c:pt>
                <c:pt idx="1640">
                  <c:v>2.1462917733220039</c:v>
                </c:pt>
                <c:pt idx="1641">
                  <c:v>2.1466334257026514</c:v>
                </c:pt>
                <c:pt idx="1642">
                  <c:v>2.1475951469110117</c:v>
                </c:pt>
                <c:pt idx="1643">
                  <c:v>2.1482939468213806</c:v>
                </c:pt>
                <c:pt idx="1644">
                  <c:v>2.1492883264963272</c:v>
                </c:pt>
                <c:pt idx="1645">
                  <c:v>2.1506678652570201</c:v>
                </c:pt>
                <c:pt idx="1646">
                  <c:v>2.1521182775745791</c:v>
                </c:pt>
                <c:pt idx="1647">
                  <c:v>2.1527667697601847</c:v>
                </c:pt>
                <c:pt idx="1648">
                  <c:v>2.1536837068117327</c:v>
                </c:pt>
                <c:pt idx="1649">
                  <c:v>2.1543550129979847</c:v>
                </c:pt>
                <c:pt idx="1650">
                  <c:v>2.154489743911006</c:v>
                </c:pt>
                <c:pt idx="1651">
                  <c:v>2.154642012687745</c:v>
                </c:pt>
                <c:pt idx="1652">
                  <c:v>2.1559649657044146</c:v>
                </c:pt>
                <c:pt idx="1653">
                  <c:v>2.1567273436155583</c:v>
                </c:pt>
                <c:pt idx="1654">
                  <c:v>2.1579185700802892</c:v>
                </c:pt>
                <c:pt idx="1655">
                  <c:v>2.1590749287991611</c:v>
                </c:pt>
                <c:pt idx="1656">
                  <c:v>2.1602312875180334</c:v>
                </c:pt>
                <c:pt idx="1657">
                  <c:v>2.1603256664397539</c:v>
                </c:pt>
                <c:pt idx="1658">
                  <c:v>2.1617618115605026</c:v>
                </c:pt>
                <c:pt idx="1659">
                  <c:v>2.1627418274432419</c:v>
                </c:pt>
                <c:pt idx="1660">
                  <c:v>2.1645773832969093</c:v>
                </c:pt>
                <c:pt idx="1661">
                  <c:v>2.1660161367251916</c:v>
                </c:pt>
                <c:pt idx="1662">
                  <c:v>2.1674548901534743</c:v>
                </c:pt>
                <c:pt idx="1663">
                  <c:v>2.1680912862083428</c:v>
                </c:pt>
                <c:pt idx="1664">
                  <c:v>2.1687276822632109</c:v>
                </c:pt>
                <c:pt idx="1665">
                  <c:v>2.1695766083813375</c:v>
                </c:pt>
                <c:pt idx="1666">
                  <c:v>2.1704325667547959</c:v>
                </c:pt>
                <c:pt idx="1667">
                  <c:v>2.1725565848058022</c:v>
                </c:pt>
                <c:pt idx="1668">
                  <c:v>2.1755081439570145</c:v>
                </c:pt>
                <c:pt idx="1669">
                  <c:v>2.1784597031082269</c:v>
                </c:pt>
                <c:pt idx="1670">
                  <c:v>2.1821828295069712</c:v>
                </c:pt>
                <c:pt idx="1671">
                  <c:v>2.1859059559057155</c:v>
                </c:pt>
                <c:pt idx="1672">
                  <c:v>2.1889017507268322</c:v>
                </c:pt>
                <c:pt idx="1673">
                  <c:v>2.1891481535854163</c:v>
                </c:pt>
                <c:pt idx="1674">
                  <c:v>2.1893578911517504</c:v>
                </c:pt>
                <c:pt idx="1675">
                  <c:v>2.1895531384840057</c:v>
                </c:pt>
                <c:pt idx="1676">
                  <c:v>2.1904525638012973</c:v>
                </c:pt>
                <c:pt idx="1677">
                  <c:v>2.1908449878433238</c:v>
                </c:pt>
                <c:pt idx="1678">
                  <c:v>2.1917044039926044</c:v>
                </c:pt>
                <c:pt idx="1679">
                  <c:v>2.1930057584715112</c:v>
                </c:pt>
                <c:pt idx="1680">
                  <c:v>2.1941851789780236</c:v>
                </c:pt>
                <c:pt idx="1681">
                  <c:v>2.1953645994845363</c:v>
                </c:pt>
                <c:pt idx="1682">
                  <c:v>2.1965589431397339</c:v>
                </c:pt>
                <c:pt idx="1683">
                  <c:v>2.1977739139756669</c:v>
                </c:pt>
                <c:pt idx="1684">
                  <c:v>2.1996745457279463</c:v>
                </c:pt>
                <c:pt idx="1685">
                  <c:v>2.2014419881309624</c:v>
                </c:pt>
                <c:pt idx="1686">
                  <c:v>2.2034280983744949</c:v>
                </c:pt>
                <c:pt idx="1687">
                  <c:v>2.2056857946321919</c:v>
                </c:pt>
                <c:pt idx="1688">
                  <c:v>2.2082074893983425</c:v>
                </c:pt>
                <c:pt idx="1689">
                  <c:v>2.2107291841644932</c:v>
                </c:pt>
                <c:pt idx="1690">
                  <c:v>2.21112273219283</c:v>
                </c:pt>
                <c:pt idx="1691">
                  <c:v>2.2138205326955629</c:v>
                </c:pt>
                <c:pt idx="1692">
                  <c:v>2.2165183331982958</c:v>
                </c:pt>
                <c:pt idx="1693">
                  <c:v>2.2195786783623475</c:v>
                </c:pt>
                <c:pt idx="1694">
                  <c:v>2.2239654648248797</c:v>
                </c:pt>
                <c:pt idx="1695">
                  <c:v>2.2259255444810346</c:v>
                </c:pt>
                <c:pt idx="1696">
                  <c:v>2.2275528555694555</c:v>
                </c:pt>
                <c:pt idx="1697">
                  <c:v>2.228028506203382</c:v>
                </c:pt>
                <c:pt idx="1698">
                  <c:v>2.2297328815940354</c:v>
                </c:pt>
                <c:pt idx="1699">
                  <c:v>2.2314372569846888</c:v>
                </c:pt>
                <c:pt idx="1700">
                  <c:v>2.2323263217205249</c:v>
                </c:pt>
                <c:pt idx="1701">
                  <c:v>2.2332153864563615</c:v>
                </c:pt>
                <c:pt idx="1702">
                  <c:v>2.234889699510402</c:v>
                </c:pt>
                <c:pt idx="1703">
                  <c:v>2.2365541144046519</c:v>
                </c:pt>
                <c:pt idx="1704">
                  <c:v>2.23672544138851</c:v>
                </c:pt>
                <c:pt idx="1705">
                  <c:v>2.237476279420985</c:v>
                </c:pt>
                <c:pt idx="1706">
                  <c:v>2.2382271174534605</c:v>
                </c:pt>
                <c:pt idx="1707">
                  <c:v>2.2390501668221421</c:v>
                </c:pt>
                <c:pt idx="1708">
                  <c:v>2.23989314334812</c:v>
                </c:pt>
                <c:pt idx="1709">
                  <c:v>2.2400938467653813</c:v>
                </c:pt>
                <c:pt idx="1710">
                  <c:v>2.2405401355855994</c:v>
                </c:pt>
                <c:pt idx="1711">
                  <c:v>2.2410540321828041</c:v>
                </c:pt>
                <c:pt idx="1712">
                  <c:v>2.2422969138456716</c:v>
                </c:pt>
                <c:pt idx="1713">
                  <c:v>2.2431453182355123</c:v>
                </c:pt>
                <c:pt idx="1714">
                  <c:v>2.2438626645257074</c:v>
                </c:pt>
                <c:pt idx="1715">
                  <c:v>2.2449802239459973</c:v>
                </c:pt>
                <c:pt idx="1716">
                  <c:v>2.2460525519869945</c:v>
                </c:pt>
                <c:pt idx="1717">
                  <c:v>2.2502033330334559</c:v>
                </c:pt>
                <c:pt idx="1718">
                  <c:v>2.250850036972099</c:v>
                </c:pt>
                <c:pt idx="1719">
                  <c:v>2.2518434028603411</c:v>
                </c:pt>
                <c:pt idx="1720">
                  <c:v>2.2528367687485837</c:v>
                </c:pt>
                <c:pt idx="1721">
                  <c:v>2.2545204350573047</c:v>
                </c:pt>
                <c:pt idx="1722">
                  <c:v>2.2562041013660252</c:v>
                </c:pt>
                <c:pt idx="1723">
                  <c:v>2.2564566518393931</c:v>
                </c:pt>
                <c:pt idx="1724">
                  <c:v>2.2566493218723269</c:v>
                </c:pt>
                <c:pt idx="1725">
                  <c:v>2.2580323304760235</c:v>
                </c:pt>
                <c:pt idx="1726">
                  <c:v>2.2586774115236823</c:v>
                </c:pt>
                <c:pt idx="1727">
                  <c:v>2.2602178949283229</c:v>
                </c:pt>
                <c:pt idx="1728">
                  <c:v>2.2604070238437917</c:v>
                </c:pt>
                <c:pt idx="1729">
                  <c:v>2.2605172438781569</c:v>
                </c:pt>
                <c:pt idx="1730">
                  <c:v>2.2610575300482689</c:v>
                </c:pt>
                <c:pt idx="1731">
                  <c:v>2.2615978162183805</c:v>
                </c:pt>
                <c:pt idx="1732">
                  <c:v>2.2623892408636985</c:v>
                </c:pt>
                <c:pt idx="1733">
                  <c:v>2.2633567373868493</c:v>
                </c:pt>
                <c:pt idx="1734">
                  <c:v>2.2643940771453912</c:v>
                </c:pt>
                <c:pt idx="1735">
                  <c:v>2.2651455076921869</c:v>
                </c:pt>
                <c:pt idx="1736">
                  <c:v>2.2667573851733298</c:v>
                </c:pt>
                <c:pt idx="1737">
                  <c:v>2.2682569978579328</c:v>
                </c:pt>
                <c:pt idx="1738">
                  <c:v>2.2697137737550119</c:v>
                </c:pt>
                <c:pt idx="1739">
                  <c:v>2.2706241035737373</c:v>
                </c:pt>
                <c:pt idx="1740">
                  <c:v>2.2715344333924627</c:v>
                </c:pt>
                <c:pt idx="1741">
                  <c:v>2.2729996754532613</c:v>
                </c:pt>
                <c:pt idx="1742">
                  <c:v>2.2741521945733716</c:v>
                </c:pt>
                <c:pt idx="1743">
                  <c:v>2.2758376770356188</c:v>
                </c:pt>
                <c:pt idx="1744">
                  <c:v>2.2765205487305367</c:v>
                </c:pt>
                <c:pt idx="1745">
                  <c:v>2.2783932285203976</c:v>
                </c:pt>
                <c:pt idx="1746">
                  <c:v>2.2803336275755255</c:v>
                </c:pt>
                <c:pt idx="1747">
                  <c:v>2.2808875478445381</c:v>
                </c:pt>
                <c:pt idx="1748">
                  <c:v>2.2821647494617436</c:v>
                </c:pt>
                <c:pt idx="1749">
                  <c:v>2.2830788124932182</c:v>
                </c:pt>
                <c:pt idx="1750">
                  <c:v>2.2831045315607832</c:v>
                </c:pt>
                <c:pt idx="1751">
                  <c:v>2.2835588553244315</c:v>
                </c:pt>
                <c:pt idx="1752">
                  <c:v>2.2853233262372239</c:v>
                </c:pt>
                <c:pt idx="1753">
                  <c:v>2.2867338090500344</c:v>
                </c:pt>
                <c:pt idx="1754">
                  <c:v>2.2881442918628454</c:v>
                </c:pt>
                <c:pt idx="1755">
                  <c:v>2.2891856766657699</c:v>
                </c:pt>
                <c:pt idx="1756">
                  <c:v>2.2898907985317485</c:v>
                </c:pt>
                <c:pt idx="1757">
                  <c:v>2.2898968901457608</c:v>
                </c:pt>
                <c:pt idx="1758">
                  <c:v>2.2908068260246957</c:v>
                </c:pt>
                <c:pt idx="1759">
                  <c:v>2.2915303981552522</c:v>
                </c:pt>
                <c:pt idx="1760">
                  <c:v>2.2933135221208687</c:v>
                </c:pt>
                <c:pt idx="1761">
                  <c:v>2.2948471698082153</c:v>
                </c:pt>
                <c:pt idx="1762">
                  <c:v>2.296941297509604</c:v>
                </c:pt>
                <c:pt idx="1763">
                  <c:v>2.2999741689060573</c:v>
                </c:pt>
                <c:pt idx="1764">
                  <c:v>2.3038722188522418</c:v>
                </c:pt>
                <c:pt idx="1765">
                  <c:v>2.3050273781076625</c:v>
                </c:pt>
                <c:pt idx="1766">
                  <c:v>2.3070343298989315</c:v>
                </c:pt>
                <c:pt idx="1767">
                  <c:v>2.3091986170907814</c:v>
                </c:pt>
                <c:pt idx="1768">
                  <c:v>2.3113629042826318</c:v>
                </c:pt>
                <c:pt idx="1769">
                  <c:v>2.3127175191983027</c:v>
                </c:pt>
                <c:pt idx="1770">
                  <c:v>2.3140721341139741</c:v>
                </c:pt>
                <c:pt idx="1771">
                  <c:v>2.314138625788468</c:v>
                </c:pt>
                <c:pt idx="1772">
                  <c:v>2.3146688251832019</c:v>
                </c:pt>
                <c:pt idx="1773">
                  <c:v>2.316571465578896</c:v>
                </c:pt>
                <c:pt idx="1774">
                  <c:v>2.3184741059745901</c:v>
                </c:pt>
                <c:pt idx="1775">
                  <c:v>2.3200962140521519</c:v>
                </c:pt>
                <c:pt idx="1776">
                  <c:v>2.3217183221297133</c:v>
                </c:pt>
                <c:pt idx="1777">
                  <c:v>2.3248765931002522</c:v>
                </c:pt>
                <c:pt idx="1778">
                  <c:v>2.3272093442827462</c:v>
                </c:pt>
                <c:pt idx="1779">
                  <c:v>2.32943913516623</c:v>
                </c:pt>
                <c:pt idx="1780">
                  <c:v>2.3314373247601368</c:v>
                </c:pt>
                <c:pt idx="1781">
                  <c:v>2.3315054466796141</c:v>
                </c:pt>
                <c:pt idx="1782">
                  <c:v>2.3341339806467296</c:v>
                </c:pt>
                <c:pt idx="1783">
                  <c:v>2.3354950577434566</c:v>
                </c:pt>
                <c:pt idx="1784">
                  <c:v>2.3378522435630913</c:v>
                </c:pt>
                <c:pt idx="1785">
                  <c:v>2.3416321279412067</c:v>
                </c:pt>
                <c:pt idx="1786">
                  <c:v>2.3454120123193221</c:v>
                </c:pt>
                <c:pt idx="1787">
                  <c:v>2.3499416278054315</c:v>
                </c:pt>
                <c:pt idx="1788">
                  <c:v>2.3514344092513677</c:v>
                </c:pt>
                <c:pt idx="1789">
                  <c:v>2.3526098745647404</c:v>
                </c:pt>
                <c:pt idx="1790">
                  <c:v>2.35284521009911</c:v>
                </c:pt>
                <c:pt idx="1791">
                  <c:v>2.3537150415198669</c:v>
                </c:pt>
                <c:pt idx="1792">
                  <c:v>2.3541058389676941</c:v>
                </c:pt>
                <c:pt idx="1793">
                  <c:v>2.3544712432915413</c:v>
                </c:pt>
                <c:pt idx="1794">
                  <c:v>2.3572624620105382</c:v>
                </c:pt>
                <c:pt idx="1795">
                  <c:v>2.3592125149429948</c:v>
                </c:pt>
                <c:pt idx="1796">
                  <c:v>2.3598543720195693</c:v>
                </c:pt>
                <c:pt idx="1797">
                  <c:v>2.3608421713638084</c:v>
                </c:pt>
                <c:pt idx="1798">
                  <c:v>2.3620308515181145</c:v>
                </c:pt>
                <c:pt idx="1799">
                  <c:v>2.3630252438424915</c:v>
                </c:pt>
                <c:pt idx="1800">
                  <c:v>2.3650208195354101</c:v>
                </c:pt>
                <c:pt idx="1801">
                  <c:v>2.3671431105583904</c:v>
                </c:pt>
                <c:pt idx="1802">
                  <c:v>2.3692654015813712</c:v>
                </c:pt>
                <c:pt idx="1803">
                  <c:v>2.3728554672637472</c:v>
                </c:pt>
                <c:pt idx="1804">
                  <c:v>2.3768661238004762</c:v>
                </c:pt>
                <c:pt idx="1805">
                  <c:v>2.3786198195539141</c:v>
                </c:pt>
                <c:pt idx="1806">
                  <c:v>2.3797420130835638</c:v>
                </c:pt>
                <c:pt idx="1807">
                  <c:v>2.3798581589096122</c:v>
                </c:pt>
                <c:pt idx="1808">
                  <c:v>2.379913329962227</c:v>
                </c:pt>
                <c:pt idx="1809">
                  <c:v>2.3800098866914157</c:v>
                </c:pt>
                <c:pt idx="1810">
                  <c:v>2.3829019981650292</c:v>
                </c:pt>
                <c:pt idx="1811">
                  <c:v>2.3845267934076211</c:v>
                </c:pt>
                <c:pt idx="1812">
                  <c:v>2.3862244288816497</c:v>
                </c:pt>
                <c:pt idx="1813">
                  <c:v>2.387621696549985</c:v>
                </c:pt>
                <c:pt idx="1814">
                  <c:v>2.3892885924517007</c:v>
                </c:pt>
                <c:pt idx="1815">
                  <c:v>2.3907610022773347</c:v>
                </c:pt>
                <c:pt idx="1816">
                  <c:v>2.3918517327501818</c:v>
                </c:pt>
                <c:pt idx="1817">
                  <c:v>2.3929424632230289</c:v>
                </c:pt>
                <c:pt idx="1818">
                  <c:v>2.39410130944241</c:v>
                </c:pt>
                <c:pt idx="1819">
                  <c:v>2.3951081569299655</c:v>
                </c:pt>
                <c:pt idx="1820">
                  <c:v>2.3961661109411052</c:v>
                </c:pt>
                <c:pt idx="1821">
                  <c:v>2.398712105555115</c:v>
                </c:pt>
                <c:pt idx="1822">
                  <c:v>2.4005159941232868</c:v>
                </c:pt>
                <c:pt idx="1823">
                  <c:v>2.401312420724167</c:v>
                </c:pt>
                <c:pt idx="1824">
                  <c:v>2.4016357420716021</c:v>
                </c:pt>
                <c:pt idx="1825">
                  <c:v>2.4030022026322504</c:v>
                </c:pt>
                <c:pt idx="1826">
                  <c:v>2.403902686646691</c:v>
                </c:pt>
                <c:pt idx="1827">
                  <c:v>2.4051761129774429</c:v>
                </c:pt>
                <c:pt idx="1828">
                  <c:v>2.4064336183943129</c:v>
                </c:pt>
                <c:pt idx="1829">
                  <c:v>2.4072597422147237</c:v>
                </c:pt>
                <c:pt idx="1830">
                  <c:v>2.4080858660351345</c:v>
                </c:pt>
                <c:pt idx="1831">
                  <c:v>2.4087818179914247</c:v>
                </c:pt>
                <c:pt idx="1832">
                  <c:v>2.4095856057880103</c:v>
                </c:pt>
                <c:pt idx="1833">
                  <c:v>2.4111058119656863</c:v>
                </c:pt>
                <c:pt idx="1834">
                  <c:v>2.4126260181433623</c:v>
                </c:pt>
                <c:pt idx="1835">
                  <c:v>2.4148894536743559</c:v>
                </c:pt>
                <c:pt idx="1836">
                  <c:v>2.4150050122152877</c:v>
                </c:pt>
                <c:pt idx="1837">
                  <c:v>2.4152049194248737</c:v>
                </c:pt>
                <c:pt idx="1838">
                  <c:v>2.4153031987062206</c:v>
                </c:pt>
                <c:pt idx="1839">
                  <c:v>2.4153066739936668</c:v>
                </c:pt>
                <c:pt idx="1840">
                  <c:v>2.416708280844269</c:v>
                </c:pt>
                <c:pt idx="1841">
                  <c:v>2.4174686997714971</c:v>
                </c:pt>
                <c:pt idx="1842">
                  <c:v>2.418816089699114</c:v>
                </c:pt>
                <c:pt idx="1843">
                  <c:v>2.419799859681063</c:v>
                </c:pt>
                <c:pt idx="1844">
                  <c:v>2.4207836296630125</c:v>
                </c:pt>
                <c:pt idx="1845">
                  <c:v>2.4222168322873334</c:v>
                </c:pt>
                <c:pt idx="1846">
                  <c:v>2.4234156682342292</c:v>
                </c:pt>
                <c:pt idx="1847">
                  <c:v>2.4246145041811245</c:v>
                </c:pt>
                <c:pt idx="1848">
                  <c:v>2.4254855604524965</c:v>
                </c:pt>
                <c:pt idx="1849">
                  <c:v>2.4260580087591102</c:v>
                </c:pt>
                <c:pt idx="1850">
                  <c:v>2.427434242720957</c:v>
                </c:pt>
                <c:pt idx="1851">
                  <c:v>2.4301636776493654</c:v>
                </c:pt>
                <c:pt idx="1852">
                  <c:v>2.4331104410577704</c:v>
                </c:pt>
                <c:pt idx="1853">
                  <c:v>2.4360368923070252</c:v>
                </c:pt>
                <c:pt idx="1854">
                  <c:v>2.4389633435562805</c:v>
                </c:pt>
                <c:pt idx="1855">
                  <c:v>2.4423901229268976</c:v>
                </c:pt>
                <c:pt idx="1856">
                  <c:v>2.4449006264353241</c:v>
                </c:pt>
                <c:pt idx="1857">
                  <c:v>2.4474111299437507</c:v>
                </c:pt>
                <c:pt idx="1858">
                  <c:v>2.4487986239956485</c:v>
                </c:pt>
                <c:pt idx="1859">
                  <c:v>2.4501861180475464</c:v>
                </c:pt>
                <c:pt idx="1860">
                  <c:v>2.4548180440951275</c:v>
                </c:pt>
                <c:pt idx="1861">
                  <c:v>2.4570778393193526</c:v>
                </c:pt>
                <c:pt idx="1862">
                  <c:v>2.4574588213309094</c:v>
                </c:pt>
                <c:pt idx="1863">
                  <c:v>2.4587787643130179</c:v>
                </c:pt>
                <c:pt idx="1864">
                  <c:v>2.4600987072951264</c:v>
                </c:pt>
                <c:pt idx="1865">
                  <c:v>2.4614147375606827</c:v>
                </c:pt>
                <c:pt idx="1866">
                  <c:v>2.4621257943052934</c:v>
                </c:pt>
                <c:pt idx="1867">
                  <c:v>2.4634070975167885</c:v>
                </c:pt>
                <c:pt idx="1868">
                  <c:v>2.4646884007282832</c:v>
                </c:pt>
                <c:pt idx="1869">
                  <c:v>2.4680623441217122</c:v>
                </c:pt>
                <c:pt idx="1870">
                  <c:v>2.4714362875151412</c:v>
                </c:pt>
                <c:pt idx="1871">
                  <c:v>2.4759064787902214</c:v>
                </c:pt>
                <c:pt idx="1872">
                  <c:v>2.4830131390166503</c:v>
                </c:pt>
                <c:pt idx="1873">
                  <c:v>2.4847757122582861</c:v>
                </c:pt>
                <c:pt idx="1874">
                  <c:v>2.4856623916962635</c:v>
                </c:pt>
                <c:pt idx="1875">
                  <c:v>2.485700545606238</c:v>
                </c:pt>
                <c:pt idx="1876">
                  <c:v>2.4863691935136361</c:v>
                </c:pt>
                <c:pt idx="1877">
                  <c:v>2.486396049393548</c:v>
                </c:pt>
                <c:pt idx="1878">
                  <c:v>2.4867682897409908</c:v>
                </c:pt>
                <c:pt idx="1879">
                  <c:v>2.4883462546296693</c:v>
                </c:pt>
                <c:pt idx="1880">
                  <c:v>2.490266675973932</c:v>
                </c:pt>
                <c:pt idx="1881">
                  <c:v>2.492710185583543</c:v>
                </c:pt>
                <c:pt idx="1882">
                  <c:v>2.4961044002931425</c:v>
                </c:pt>
                <c:pt idx="1883">
                  <c:v>2.4999277113129694</c:v>
                </c:pt>
                <c:pt idx="1884">
                  <c:v>2.5000206115703891</c:v>
                </c:pt>
                <c:pt idx="1885">
                  <c:v>2.50081003351344</c:v>
                </c:pt>
                <c:pt idx="1886">
                  <c:v>2.5013349138641798</c:v>
                </c:pt>
                <c:pt idx="1887">
                  <c:v>2.5015489654877672</c:v>
                </c:pt>
                <c:pt idx="1888">
                  <c:v>2.5023323899590308</c:v>
                </c:pt>
                <c:pt idx="1889">
                  <c:v>2.5025517976449594</c:v>
                </c:pt>
                <c:pt idx="1890">
                  <c:v>2.5051762470216663</c:v>
                </c:pt>
                <c:pt idx="1891">
                  <c:v>2.506651889367236</c:v>
                </c:pt>
                <c:pt idx="1892">
                  <c:v>2.5080094387520244</c:v>
                </c:pt>
                <c:pt idx="1893">
                  <c:v>2.5093669881368124</c:v>
                </c:pt>
                <c:pt idx="1894">
                  <c:v>2.5123172830376359</c:v>
                </c:pt>
                <c:pt idx="1895">
                  <c:v>2.5143250523397218</c:v>
                </c:pt>
                <c:pt idx="1896">
                  <c:v>2.5157086856663229</c:v>
                </c:pt>
                <c:pt idx="1897">
                  <c:v>2.517092318992924</c:v>
                </c:pt>
                <c:pt idx="1898">
                  <c:v>2.5179602029809245</c:v>
                </c:pt>
                <c:pt idx="1899">
                  <c:v>2.5196332496487432</c:v>
                </c:pt>
                <c:pt idx="1900">
                  <c:v>2.5210042843415783</c:v>
                </c:pt>
                <c:pt idx="1901">
                  <c:v>2.5220341476991219</c:v>
                </c:pt>
                <c:pt idx="1902">
                  <c:v>2.5227498371816344</c:v>
                </c:pt>
                <c:pt idx="1903">
                  <c:v>2.5234655266641468</c:v>
                </c:pt>
                <c:pt idx="1904">
                  <c:v>2.5249938047015004</c:v>
                </c:pt>
                <c:pt idx="1905">
                  <c:v>2.526324291193375</c:v>
                </c:pt>
                <c:pt idx="1906">
                  <c:v>2.5272704873785927</c:v>
                </c:pt>
                <c:pt idx="1907">
                  <c:v>2.5293015186323058</c:v>
                </c:pt>
                <c:pt idx="1908">
                  <c:v>2.5309118271867432</c:v>
                </c:pt>
                <c:pt idx="1909">
                  <c:v>2.531309884066383</c:v>
                </c:pt>
                <c:pt idx="1910">
                  <c:v>2.5325493509101649</c:v>
                </c:pt>
                <c:pt idx="1911">
                  <c:v>2.5337888177539463</c:v>
                </c:pt>
                <c:pt idx="1912">
                  <c:v>2.537192220243591</c:v>
                </c:pt>
                <c:pt idx="1913">
                  <c:v>2.5405956227332354</c:v>
                </c:pt>
                <c:pt idx="1914">
                  <c:v>2.5426661318844115</c:v>
                </c:pt>
                <c:pt idx="1915">
                  <c:v>2.5436869864496918</c:v>
                </c:pt>
                <c:pt idx="1916">
                  <c:v>2.5451499183365591</c:v>
                </c:pt>
                <c:pt idx="1917">
                  <c:v>2.5461657636529869</c:v>
                </c:pt>
                <c:pt idx="1918">
                  <c:v>2.547902703610835</c:v>
                </c:pt>
                <c:pt idx="1919">
                  <c:v>2.5493655401523467</c:v>
                </c:pt>
                <c:pt idx="1920">
                  <c:v>2.5506891097569908</c:v>
                </c:pt>
                <c:pt idx="1921">
                  <c:v>2.5516996143206403</c:v>
                </c:pt>
                <c:pt idx="1922">
                  <c:v>2.5526880543623811</c:v>
                </c:pt>
                <c:pt idx="1923">
                  <c:v>2.5541425814755536</c:v>
                </c:pt>
                <c:pt idx="1924">
                  <c:v>2.5553566591524417</c:v>
                </c:pt>
                <c:pt idx="1925">
                  <c:v>2.5566445608188708</c:v>
                </c:pt>
                <c:pt idx="1926">
                  <c:v>2.557759024448417</c:v>
                </c:pt>
                <c:pt idx="1927">
                  <c:v>2.5588734880779627</c:v>
                </c:pt>
                <c:pt idx="1928">
                  <c:v>2.5606025913937223</c:v>
                </c:pt>
                <c:pt idx="1929">
                  <c:v>2.5621962150407058</c:v>
                </c:pt>
                <c:pt idx="1930">
                  <c:v>2.5651061204213788</c:v>
                </c:pt>
                <c:pt idx="1931">
                  <c:v>2.5667125675220182</c:v>
                </c:pt>
                <c:pt idx="1932">
                  <c:v>2.5673582097142935</c:v>
                </c:pt>
                <c:pt idx="1933">
                  <c:v>2.567910847732866</c:v>
                </c:pt>
                <c:pt idx="1934">
                  <c:v>2.568463485751439</c:v>
                </c:pt>
                <c:pt idx="1935">
                  <c:v>2.5698678428403756</c:v>
                </c:pt>
                <c:pt idx="1936">
                  <c:v>2.5699367993628539</c:v>
                </c:pt>
                <c:pt idx="1937">
                  <c:v>2.5723433225325962</c:v>
                </c:pt>
                <c:pt idx="1938">
                  <c:v>2.5747276018808285</c:v>
                </c:pt>
                <c:pt idx="1939">
                  <c:v>2.5749004376541684</c:v>
                </c:pt>
                <c:pt idx="1940">
                  <c:v>2.5753311702388304</c:v>
                </c:pt>
                <c:pt idx="1941">
                  <c:v>2.575713950265889</c:v>
                </c:pt>
                <c:pt idx="1942">
                  <c:v>2.577200054269698</c:v>
                </c:pt>
                <c:pt idx="1943">
                  <c:v>2.5779655546115503</c:v>
                </c:pt>
                <c:pt idx="1944">
                  <c:v>2.5786066547532878</c:v>
                </c:pt>
                <c:pt idx="1945">
                  <c:v>2.578606724984668</c:v>
                </c:pt>
                <c:pt idx="1946">
                  <c:v>2.578864213341364</c:v>
                </c:pt>
                <c:pt idx="1947">
                  <c:v>2.5801315373872167</c:v>
                </c:pt>
                <c:pt idx="1948">
                  <c:v>2.5809461078848002</c:v>
                </c:pt>
                <c:pt idx="1949">
                  <c:v>2.5825297666506635</c:v>
                </c:pt>
                <c:pt idx="1950">
                  <c:v>2.583986557857306</c:v>
                </c:pt>
                <c:pt idx="1951">
                  <c:v>2.5854433490639486</c:v>
                </c:pt>
                <c:pt idx="1952">
                  <c:v>2.5868667633472771</c:v>
                </c:pt>
                <c:pt idx="1953">
                  <c:v>2.5882901776306055</c:v>
                </c:pt>
                <c:pt idx="1954">
                  <c:v>2.590423511368809</c:v>
                </c:pt>
                <c:pt idx="1955">
                  <c:v>2.5924103705115891</c:v>
                </c:pt>
                <c:pt idx="1956">
                  <c:v>2.5929161702593166</c:v>
                </c:pt>
                <c:pt idx="1957">
                  <c:v>2.5935944501365777</c:v>
                </c:pt>
                <c:pt idx="1958">
                  <c:v>2.594157181561545</c:v>
                </c:pt>
                <c:pt idx="1959">
                  <c:v>2.5956643797540004</c:v>
                </c:pt>
                <c:pt idx="1960">
                  <c:v>2.5970821363258141</c:v>
                </c:pt>
                <c:pt idx="1961">
                  <c:v>2.5982928954533957</c:v>
                </c:pt>
                <c:pt idx="1962">
                  <c:v>2.6002058078486612</c:v>
                </c:pt>
                <c:pt idx="1963">
                  <c:v>2.6021187202439262</c:v>
                </c:pt>
                <c:pt idx="1964">
                  <c:v>2.6046669060957655</c:v>
                </c:pt>
                <c:pt idx="1965">
                  <c:v>2.6072150919476043</c:v>
                </c:pt>
                <c:pt idx="1966">
                  <c:v>2.609918600919622</c:v>
                </c:pt>
                <c:pt idx="1967">
                  <c:v>2.6126221098916398</c:v>
                </c:pt>
                <c:pt idx="1968">
                  <c:v>2.6151534022915142</c:v>
                </c:pt>
                <c:pt idx="1969">
                  <c:v>2.6154196349503818</c:v>
                </c:pt>
                <c:pt idx="1970">
                  <c:v>2.6158976840117463</c:v>
                </c:pt>
                <c:pt idx="1971">
                  <c:v>2.6171021060259254</c:v>
                </c:pt>
                <c:pt idx="1972">
                  <c:v>2.6181326830939011</c:v>
                </c:pt>
                <c:pt idx="1973">
                  <c:v>2.6181342163792363</c:v>
                </c:pt>
                <c:pt idx="1974">
                  <c:v>2.6183944152405969</c:v>
                </c:pt>
                <c:pt idx="1975">
                  <c:v>2.6194275660674879</c:v>
                </c:pt>
                <c:pt idx="1976">
                  <c:v>2.6202442708528704</c:v>
                </c:pt>
                <c:pt idx="1977">
                  <c:v>2.6210922059996262</c:v>
                </c:pt>
                <c:pt idx="1978">
                  <c:v>2.6219401411463816</c:v>
                </c:pt>
                <c:pt idx="1979">
                  <c:v>2.6228392716497182</c:v>
                </c:pt>
                <c:pt idx="1980">
                  <c:v>2.6244202969499208</c:v>
                </c:pt>
                <c:pt idx="1981">
                  <c:v>2.6260013222501235</c:v>
                </c:pt>
                <c:pt idx="1982">
                  <c:v>2.6280406346172094</c:v>
                </c:pt>
                <c:pt idx="1983">
                  <c:v>2.6296041084025745</c:v>
                </c:pt>
                <c:pt idx="1984">
                  <c:v>2.6319014066043827</c:v>
                </c:pt>
                <c:pt idx="1985">
                  <c:v>2.6346212544733727</c:v>
                </c:pt>
                <c:pt idx="1986">
                  <c:v>2.6370440849358285</c:v>
                </c:pt>
                <c:pt idx="1987">
                  <c:v>2.6393529336347625</c:v>
                </c:pt>
                <c:pt idx="1988">
                  <c:v>2.6409631391090373</c:v>
                </c:pt>
                <c:pt idx="1989">
                  <c:v>2.6426442493498326</c:v>
                </c:pt>
                <c:pt idx="1990">
                  <c:v>2.6430476494492203</c:v>
                </c:pt>
                <c:pt idx="1991">
                  <c:v>2.6448446088974125</c:v>
                </c:pt>
                <c:pt idx="1992">
                  <c:v>2.6457949500917284</c:v>
                </c:pt>
                <c:pt idx="1993">
                  <c:v>2.6462749774671264</c:v>
                </c:pt>
                <c:pt idx="1994">
                  <c:v>2.6483633015911887</c:v>
                </c:pt>
                <c:pt idx="1995">
                  <c:v>2.6504516257152515</c:v>
                </c:pt>
                <c:pt idx="1996">
                  <c:v>2.6533179294593907</c:v>
                </c:pt>
                <c:pt idx="1997">
                  <c:v>2.6564878704785198</c:v>
                </c:pt>
                <c:pt idx="1998">
                  <c:v>2.6580339460268063</c:v>
                </c:pt>
                <c:pt idx="1999">
                  <c:v>2.6599444918003345</c:v>
                </c:pt>
                <c:pt idx="2000">
                  <c:v>2.6604429210363714</c:v>
                </c:pt>
                <c:pt idx="2001">
                  <c:v>2.6609339806575467</c:v>
                </c:pt>
                <c:pt idx="2002">
                  <c:v>2.664338238551109</c:v>
                </c:pt>
                <c:pt idx="2003">
                  <c:v>2.667237431820896</c:v>
                </c:pt>
                <c:pt idx="2004">
                  <c:v>2.6683833615675017</c:v>
                </c:pt>
                <c:pt idx="2005">
                  <c:v>2.6696022253814671</c:v>
                </c:pt>
                <c:pt idx="2006">
                  <c:v>2.6708210891954325</c:v>
                </c:pt>
                <c:pt idx="2007">
                  <c:v>2.6737532567343227</c:v>
                </c:pt>
                <c:pt idx="2008">
                  <c:v>2.6766854242732125</c:v>
                </c:pt>
                <c:pt idx="2009">
                  <c:v>2.6777427780876555</c:v>
                </c:pt>
                <c:pt idx="2010">
                  <c:v>2.6788001319020989</c:v>
                </c:pt>
                <c:pt idx="2011">
                  <c:v>2.6800480772637658</c:v>
                </c:pt>
                <c:pt idx="2012">
                  <c:v>2.6812960226254332</c:v>
                </c:pt>
                <c:pt idx="2013">
                  <c:v>2.6816874025789676</c:v>
                </c:pt>
                <c:pt idx="2014">
                  <c:v>2.6829067709876431</c:v>
                </c:pt>
                <c:pt idx="2015">
                  <c:v>2.6842080702770641</c:v>
                </c:pt>
                <c:pt idx="2016">
                  <c:v>2.6848773809163657</c:v>
                </c:pt>
                <c:pt idx="2017">
                  <c:v>2.6855804115037123</c:v>
                </c:pt>
                <c:pt idx="2018">
                  <c:v>2.6874583657196274</c:v>
                </c:pt>
                <c:pt idx="2019">
                  <c:v>2.6892404933163414</c:v>
                </c:pt>
                <c:pt idx="2020">
                  <c:v>2.6901538678037897</c:v>
                </c:pt>
                <c:pt idx="2021">
                  <c:v>2.6915079576687679</c:v>
                </c:pt>
                <c:pt idx="2022">
                  <c:v>2.6934879824574347</c:v>
                </c:pt>
                <c:pt idx="2023">
                  <c:v>2.6951481847575418</c:v>
                </c:pt>
                <c:pt idx="2024">
                  <c:v>2.6964580653718224</c:v>
                </c:pt>
                <c:pt idx="2025">
                  <c:v>2.6991171809865371</c:v>
                </c:pt>
                <c:pt idx="2026">
                  <c:v>2.7012211106110504</c:v>
                </c:pt>
                <c:pt idx="2027">
                  <c:v>2.7026954941948254</c:v>
                </c:pt>
                <c:pt idx="2028">
                  <c:v>2.7048839520469858</c:v>
                </c:pt>
                <c:pt idx="2029">
                  <c:v>2.7075668699542681</c:v>
                </c:pt>
                <c:pt idx="2030">
                  <c:v>2.7085622602645998</c:v>
                </c:pt>
                <c:pt idx="2031">
                  <c:v>2.7098760426706736</c:v>
                </c:pt>
                <c:pt idx="2032">
                  <c:v>2.7105901882604315</c:v>
                </c:pt>
                <c:pt idx="2033">
                  <c:v>2.7112503611103254</c:v>
                </c:pt>
                <c:pt idx="2034">
                  <c:v>2.712134602550003</c:v>
                </c:pt>
                <c:pt idx="2035">
                  <c:v>2.7130188439896812</c:v>
                </c:pt>
                <c:pt idx="2036">
                  <c:v>2.7147815824824351</c:v>
                </c:pt>
                <c:pt idx="2037">
                  <c:v>2.7161889819469716</c:v>
                </c:pt>
                <c:pt idx="2038">
                  <c:v>2.7175963814115085</c:v>
                </c:pt>
                <c:pt idx="2039">
                  <c:v>2.7176792007325976</c:v>
                </c:pt>
                <c:pt idx="2040">
                  <c:v>2.7191401938431792</c:v>
                </c:pt>
                <c:pt idx="2041">
                  <c:v>2.7206011869537607</c:v>
                </c:pt>
                <c:pt idx="2042">
                  <c:v>2.7233321594778035</c:v>
                </c:pt>
                <c:pt idx="2043">
                  <c:v>2.7263108051292324</c:v>
                </c:pt>
                <c:pt idx="2044">
                  <c:v>2.728521329741235</c:v>
                </c:pt>
                <c:pt idx="2045">
                  <c:v>2.7294627598562728</c:v>
                </c:pt>
                <c:pt idx="2046">
                  <c:v>2.7303293139929021</c:v>
                </c:pt>
                <c:pt idx="2047">
                  <c:v>2.7340246841946132</c:v>
                </c:pt>
                <c:pt idx="2048">
                  <c:v>2.7349843138014829</c:v>
                </c:pt>
                <c:pt idx="2049">
                  <c:v>2.7350320243559501</c:v>
                </c:pt>
                <c:pt idx="2050">
                  <c:v>2.7366502530734849</c:v>
                </c:pt>
                <c:pt idx="2051">
                  <c:v>2.7376209144597805</c:v>
                </c:pt>
                <c:pt idx="2052">
                  <c:v>2.7390020940839142</c:v>
                </c:pt>
                <c:pt idx="2053">
                  <c:v>2.7404194841920226</c:v>
                </c:pt>
                <c:pt idx="2054">
                  <c:v>2.7418368743001311</c:v>
                </c:pt>
                <c:pt idx="2055">
                  <c:v>2.7429505384658222</c:v>
                </c:pt>
                <c:pt idx="2056">
                  <c:v>2.7436851071235204</c:v>
                </c:pt>
                <c:pt idx="2057">
                  <c:v>2.7437515516634341</c:v>
                </c:pt>
                <c:pt idx="2058">
                  <c:v>2.7445864889660365</c:v>
                </c:pt>
                <c:pt idx="2059">
                  <c:v>2.7453228595825259</c:v>
                </c:pt>
                <c:pt idx="2060">
                  <c:v>2.7464118366191785</c:v>
                </c:pt>
                <c:pt idx="2061">
                  <c:v>2.7464877951835041</c:v>
                </c:pt>
                <c:pt idx="2062">
                  <c:v>2.7475767722201567</c:v>
                </c:pt>
                <c:pt idx="2063">
                  <c:v>2.7488347143845426</c:v>
                </c:pt>
                <c:pt idx="2064">
                  <c:v>2.750716582009638</c:v>
                </c:pt>
                <c:pt idx="2065">
                  <c:v>2.7511932322520902</c:v>
                </c:pt>
                <c:pt idx="2066">
                  <c:v>2.7522592409700155</c:v>
                </c:pt>
                <c:pt idx="2067">
                  <c:v>2.7533252496879408</c:v>
                </c:pt>
                <c:pt idx="2068">
                  <c:v>2.7563610816250246</c:v>
                </c:pt>
                <c:pt idx="2069">
                  <c:v>2.7589382471668498</c:v>
                </c:pt>
                <c:pt idx="2070">
                  <c:v>2.7608633686326169</c:v>
                </c:pt>
                <c:pt idx="2071">
                  <c:v>2.7624438925915293</c:v>
                </c:pt>
                <c:pt idx="2072">
                  <c:v>2.7651803108525499</c:v>
                </c:pt>
                <c:pt idx="2073">
                  <c:v>2.7676515893996867</c:v>
                </c:pt>
                <c:pt idx="2074">
                  <c:v>2.7699316264164668</c:v>
                </c:pt>
                <c:pt idx="2075">
                  <c:v>2.7703270706424008</c:v>
                </c:pt>
                <c:pt idx="2076">
                  <c:v>2.7717741361812309</c:v>
                </c:pt>
                <c:pt idx="2077">
                  <c:v>2.773221201720061</c:v>
                </c:pt>
                <c:pt idx="2078">
                  <c:v>2.7743519661216824</c:v>
                </c:pt>
                <c:pt idx="2079">
                  <c:v>2.776455231419316</c:v>
                </c:pt>
                <c:pt idx="2080">
                  <c:v>2.7785584967169497</c:v>
                </c:pt>
                <c:pt idx="2081">
                  <c:v>2.7790672004526411</c:v>
                </c:pt>
                <c:pt idx="2082">
                  <c:v>2.7801679228715321</c:v>
                </c:pt>
                <c:pt idx="2083">
                  <c:v>2.7802501067712351</c:v>
                </c:pt>
                <c:pt idx="2084">
                  <c:v>2.7813508291901261</c:v>
                </c:pt>
                <c:pt idx="2085">
                  <c:v>2.7829193079885508</c:v>
                </c:pt>
                <c:pt idx="2086">
                  <c:v>2.7844877867869755</c:v>
                </c:pt>
                <c:pt idx="2087">
                  <c:v>2.7858674503780074</c:v>
                </c:pt>
                <c:pt idx="2088">
                  <c:v>2.7859602750396286</c:v>
                </c:pt>
                <c:pt idx="2089">
                  <c:v>2.7871765734255316</c:v>
                </c:pt>
                <c:pt idx="2090">
                  <c:v>2.7873455338814743</c:v>
                </c:pt>
                <c:pt idx="2091">
                  <c:v>2.7885618322673773</c:v>
                </c:pt>
                <c:pt idx="2092">
                  <c:v>2.7898139795357428</c:v>
                </c:pt>
                <c:pt idx="2093">
                  <c:v>2.7907857756730583</c:v>
                </c:pt>
                <c:pt idx="2094">
                  <c:v>2.7917575718103738</c:v>
                </c:pt>
                <c:pt idx="2095">
                  <c:v>2.7934788452061237</c:v>
                </c:pt>
                <c:pt idx="2096">
                  <c:v>2.795200118601874</c:v>
                </c:pt>
                <c:pt idx="2097">
                  <c:v>2.7976225786545763</c:v>
                </c:pt>
                <c:pt idx="2098">
                  <c:v>2.7988104609013709</c:v>
                </c:pt>
                <c:pt idx="2099">
                  <c:v>2.7997355887431787</c:v>
                </c:pt>
                <c:pt idx="2100">
                  <c:v>2.8006607165849871</c:v>
                </c:pt>
                <c:pt idx="2101">
                  <c:v>2.8016466641232922</c:v>
                </c:pt>
                <c:pt idx="2102">
                  <c:v>2.8036077670835788</c:v>
                </c:pt>
                <c:pt idx="2103">
                  <c:v>2.8066896121838578</c:v>
                </c:pt>
                <c:pt idx="2104">
                  <c:v>2.8097714572841372</c:v>
                </c:pt>
                <c:pt idx="2105">
                  <c:v>2.8111567838352034</c:v>
                </c:pt>
                <c:pt idx="2106">
                  <c:v>2.8124992878072792</c:v>
                </c:pt>
                <c:pt idx="2107">
                  <c:v>2.8128192852161549</c:v>
                </c:pt>
                <c:pt idx="2108">
                  <c:v>2.8135398012648025</c:v>
                </c:pt>
                <c:pt idx="2109">
                  <c:v>2.814023593829738</c:v>
                </c:pt>
                <c:pt idx="2110">
                  <c:v>2.8148157623410226</c:v>
                </c:pt>
                <c:pt idx="2111">
                  <c:v>2.8149619191084745</c:v>
                </c:pt>
                <c:pt idx="2112">
                  <c:v>2.8157518715632182</c:v>
                </c:pt>
                <c:pt idx="2113">
                  <c:v>2.8170630508302539</c:v>
                </c:pt>
                <c:pt idx="2114">
                  <c:v>2.8183742300972896</c:v>
                </c:pt>
                <c:pt idx="2115">
                  <c:v>2.820724056194778</c:v>
                </c:pt>
                <c:pt idx="2116">
                  <c:v>2.8213032753296474</c:v>
                </c:pt>
                <c:pt idx="2117">
                  <c:v>2.8228680209484365</c:v>
                </c:pt>
                <c:pt idx="2118">
                  <c:v>2.8238771269608427</c:v>
                </c:pt>
                <c:pt idx="2119">
                  <c:v>2.8254401078958202</c:v>
                </c:pt>
                <c:pt idx="2120">
                  <c:v>2.826883732083219</c:v>
                </c:pt>
                <c:pt idx="2121">
                  <c:v>2.8279614025602737</c:v>
                </c:pt>
                <c:pt idx="2122">
                  <c:v>2.8283456042105399</c:v>
                </c:pt>
                <c:pt idx="2123">
                  <c:v>2.8285293754631722</c:v>
                </c:pt>
                <c:pt idx="2124">
                  <c:v>2.8293447970488557</c:v>
                </c:pt>
                <c:pt idx="2125">
                  <c:v>2.8299218992861332</c:v>
                </c:pt>
                <c:pt idx="2126">
                  <c:v>2.8312917262702078</c:v>
                </c:pt>
                <c:pt idx="2127">
                  <c:v>2.8324043074526171</c:v>
                </c:pt>
                <c:pt idx="2128">
                  <c:v>2.8337293215316754</c:v>
                </c:pt>
                <c:pt idx="2129">
                  <c:v>2.8343923032063025</c:v>
                </c:pt>
                <c:pt idx="2130">
                  <c:v>2.8355689698788855</c:v>
                </c:pt>
                <c:pt idx="2131">
                  <c:v>2.8357003258196292</c:v>
                </c:pt>
                <c:pt idx="2132">
                  <c:v>2.8360086635610573</c:v>
                </c:pt>
                <c:pt idx="2133">
                  <c:v>2.836317001302485</c:v>
                </c:pt>
                <c:pt idx="2134">
                  <c:v>2.8373233493472689</c:v>
                </c:pt>
                <c:pt idx="2135">
                  <c:v>2.8383520501051787</c:v>
                </c:pt>
                <c:pt idx="2136">
                  <c:v>2.8399493401828741</c:v>
                </c:pt>
                <c:pt idx="2137">
                  <c:v>2.8407328286601436</c:v>
                </c:pt>
                <c:pt idx="2138">
                  <c:v>2.8413114475927972</c:v>
                </c:pt>
                <c:pt idx="2139">
                  <c:v>2.843136119991541</c:v>
                </c:pt>
                <c:pt idx="2140">
                  <c:v>2.8432287797552567</c:v>
                </c:pt>
                <c:pt idx="2141">
                  <c:v>2.8445904592562603</c:v>
                </c:pt>
                <c:pt idx="2142">
                  <c:v>2.8459521387572644</c:v>
                </c:pt>
                <c:pt idx="2143">
                  <c:v>2.8460355779859756</c:v>
                </c:pt>
                <c:pt idx="2144">
                  <c:v>2.847948664796573</c:v>
                </c:pt>
                <c:pt idx="2145">
                  <c:v>2.8489436695917889</c:v>
                </c:pt>
                <c:pt idx="2146">
                  <c:v>2.8500843507962093</c:v>
                </c:pt>
                <c:pt idx="2147">
                  <c:v>2.8511505576223133</c:v>
                </c:pt>
                <c:pt idx="2148">
                  <c:v>2.853053829341575</c:v>
                </c:pt>
                <c:pt idx="2149">
                  <c:v>2.854493581522946</c:v>
                </c:pt>
                <c:pt idx="2150">
                  <c:v>2.8559333337043169</c:v>
                </c:pt>
                <c:pt idx="2151">
                  <c:v>2.8564219476806896</c:v>
                </c:pt>
                <c:pt idx="2152">
                  <c:v>2.8570974090612595</c:v>
                </c:pt>
                <c:pt idx="2153">
                  <c:v>2.8577728704418299</c:v>
                </c:pt>
                <c:pt idx="2154">
                  <c:v>2.8587787409871819</c:v>
                </c:pt>
                <c:pt idx="2155">
                  <c:v>2.8597846115325338</c:v>
                </c:pt>
                <c:pt idx="2156">
                  <c:v>2.8610506668604083</c:v>
                </c:pt>
                <c:pt idx="2157">
                  <c:v>2.864010289579078</c:v>
                </c:pt>
                <c:pt idx="2158">
                  <c:v>2.864754816186097</c:v>
                </c:pt>
                <c:pt idx="2159">
                  <c:v>2.8650228947511427</c:v>
                </c:pt>
                <c:pt idx="2160">
                  <c:v>2.8651068695772577</c:v>
                </c:pt>
                <c:pt idx="2161">
                  <c:v>2.8656468540071338</c:v>
                </c:pt>
                <c:pt idx="2162">
                  <c:v>2.8660691314576954</c:v>
                </c:pt>
                <c:pt idx="2163">
                  <c:v>2.8670970515299725</c:v>
                </c:pt>
                <c:pt idx="2164">
                  <c:v>2.8677576931648785</c:v>
                </c:pt>
                <c:pt idx="2165">
                  <c:v>2.8690248987409803</c:v>
                </c:pt>
                <c:pt idx="2166">
                  <c:v>2.8704493642736364</c:v>
                </c:pt>
                <c:pt idx="2167">
                  <c:v>2.8718308194781894</c:v>
                </c:pt>
                <c:pt idx="2168">
                  <c:v>2.872709155496624</c:v>
                </c:pt>
                <c:pt idx="2169">
                  <c:v>2.8727749669800202</c:v>
                </c:pt>
                <c:pt idx="2170">
                  <c:v>2.8736359330487473</c:v>
                </c:pt>
                <c:pt idx="2171">
                  <c:v>2.8742272134208018</c:v>
                </c:pt>
                <c:pt idx="2172">
                  <c:v>2.8755711932563122</c:v>
                </c:pt>
                <c:pt idx="2173">
                  <c:v>2.8766912093675798</c:v>
                </c:pt>
                <c:pt idx="2174">
                  <c:v>2.8776676127452543</c:v>
                </c:pt>
                <c:pt idx="2175">
                  <c:v>2.879601599621</c:v>
                </c:pt>
                <c:pt idx="2176">
                  <c:v>2.8815355864967462</c:v>
                </c:pt>
                <c:pt idx="2177">
                  <c:v>2.88245031149575</c:v>
                </c:pt>
                <c:pt idx="2178">
                  <c:v>2.883778203110452</c:v>
                </c:pt>
                <c:pt idx="2179">
                  <c:v>2.8850252258805211</c:v>
                </c:pt>
                <c:pt idx="2180">
                  <c:v>2.885599507763982</c:v>
                </c:pt>
                <c:pt idx="2181">
                  <c:v>2.8862062862267095</c:v>
                </c:pt>
                <c:pt idx="2182">
                  <c:v>2.8872658041091981</c:v>
                </c:pt>
                <c:pt idx="2183">
                  <c:v>2.8875145827730497</c:v>
                </c:pt>
                <c:pt idx="2184">
                  <c:v>2.8879710861488626</c:v>
                </c:pt>
                <c:pt idx="2185">
                  <c:v>2.8888595867460523</c:v>
                </c:pt>
                <c:pt idx="2186">
                  <c:v>2.8888872945557038</c:v>
                </c:pt>
                <c:pt idx="2187">
                  <c:v>2.8893726427853106</c:v>
                </c:pt>
                <c:pt idx="2188">
                  <c:v>2.8896489555775013</c:v>
                </c:pt>
                <c:pt idx="2189">
                  <c:v>2.8912447606882563</c:v>
                </c:pt>
                <c:pt idx="2190">
                  <c:v>2.892068615646826</c:v>
                </c:pt>
                <c:pt idx="2191">
                  <c:v>2.893260695023669</c:v>
                </c:pt>
                <c:pt idx="2192">
                  <c:v>2.8934604795221928</c:v>
                </c:pt>
                <c:pt idx="2193">
                  <c:v>2.8936271497938368</c:v>
                </c:pt>
                <c:pt idx="2194">
                  <c:v>2.8942572454501083</c:v>
                </c:pt>
                <c:pt idx="2195">
                  <c:v>2.8946277387385013</c:v>
                </c:pt>
                <c:pt idx="2196">
                  <c:v>2.8958952665660118</c:v>
                </c:pt>
                <c:pt idx="2197">
                  <c:v>2.8966235932928543</c:v>
                </c:pt>
                <c:pt idx="2198">
                  <c:v>2.8977643263229615</c:v>
                </c:pt>
                <c:pt idx="2199">
                  <c:v>2.8989050593530692</c:v>
                </c:pt>
                <c:pt idx="2200">
                  <c:v>2.9009695581484722</c:v>
                </c:pt>
                <c:pt idx="2201">
                  <c:v>2.9029467292957838</c:v>
                </c:pt>
                <c:pt idx="2202">
                  <c:v>2.9043394171639725</c:v>
                </c:pt>
                <c:pt idx="2203">
                  <c:v>2.9053888165509258</c:v>
                </c:pt>
                <c:pt idx="2204">
                  <c:v>2.9064844550026789</c:v>
                </c:pt>
                <c:pt idx="2205">
                  <c:v>2.9075800934544316</c:v>
                </c:pt>
                <c:pt idx="2206">
                  <c:v>2.9085740739769408</c:v>
                </c:pt>
                <c:pt idx="2207">
                  <c:v>2.9098385175069175</c:v>
                </c:pt>
                <c:pt idx="2208">
                  <c:v>2.9108479535138168</c:v>
                </c:pt>
                <c:pt idx="2209">
                  <c:v>2.9118504132468392</c:v>
                </c:pt>
                <c:pt idx="2210">
                  <c:v>2.9124602305751157</c:v>
                </c:pt>
                <c:pt idx="2211">
                  <c:v>2.9136549349487932</c:v>
                </c:pt>
                <c:pt idx="2212">
                  <c:v>2.915239295636614</c:v>
                </c:pt>
                <c:pt idx="2213">
                  <c:v>2.9168236563244352</c:v>
                </c:pt>
                <c:pt idx="2214">
                  <c:v>2.9171870175417927</c:v>
                </c:pt>
                <c:pt idx="2215">
                  <c:v>2.9180165573706232</c:v>
                </c:pt>
                <c:pt idx="2216">
                  <c:v>2.9188460971994532</c:v>
                </c:pt>
                <c:pt idx="2217">
                  <c:v>2.9199657625925761</c:v>
                </c:pt>
                <c:pt idx="2218">
                  <c:v>2.9229456494279482</c:v>
                </c:pt>
                <c:pt idx="2219">
                  <c:v>2.9252632884432872</c:v>
                </c:pt>
                <c:pt idx="2220">
                  <c:v>2.9257930945191117</c:v>
                </c:pt>
                <c:pt idx="2221">
                  <c:v>2.9263772078272368</c:v>
                </c:pt>
                <c:pt idx="2222">
                  <c:v>2.9275809274586262</c:v>
                </c:pt>
                <c:pt idx="2223">
                  <c:v>2.9279529974885561</c:v>
                </c:pt>
                <c:pt idx="2224">
                  <c:v>2.928325067518486</c:v>
                </c:pt>
                <c:pt idx="2225">
                  <c:v>2.9284027137027846</c:v>
                </c:pt>
                <c:pt idx="2226">
                  <c:v>2.9287158397695534</c:v>
                </c:pt>
                <c:pt idx="2227">
                  <c:v>2.9301666671589568</c:v>
                </c:pt>
                <c:pt idx="2228">
                  <c:v>2.931120555875478</c:v>
                </c:pt>
                <c:pt idx="2229">
                  <c:v>2.931765382764516</c:v>
                </c:pt>
                <c:pt idx="2230">
                  <c:v>2.9322366236784942</c:v>
                </c:pt>
                <c:pt idx="2231">
                  <c:v>2.933039722710296</c:v>
                </c:pt>
                <c:pt idx="2232">
                  <c:v>2.9347750235514507</c:v>
                </c:pt>
                <c:pt idx="2233">
                  <c:v>2.9359542026370762</c:v>
                </c:pt>
                <c:pt idx="2234">
                  <c:v>2.9367636796307783</c:v>
                </c:pt>
                <c:pt idx="2235">
                  <c:v>2.9380369883720521</c:v>
                </c:pt>
                <c:pt idx="2236">
                  <c:v>2.9396814288640463</c:v>
                </c:pt>
                <c:pt idx="2237">
                  <c:v>2.9414150457718859</c:v>
                </c:pt>
                <c:pt idx="2238">
                  <c:v>2.9428208738151524</c:v>
                </c:pt>
                <c:pt idx="2239">
                  <c:v>2.9451481671051845</c:v>
                </c:pt>
                <c:pt idx="2240">
                  <c:v>2.9452654260562525</c:v>
                </c:pt>
                <c:pt idx="2241">
                  <c:v>2.9461432557139133</c:v>
                </c:pt>
                <c:pt idx="2242">
                  <c:v>2.9466741411277542</c:v>
                </c:pt>
                <c:pt idx="2243">
                  <c:v>2.947205026541595</c:v>
                </c:pt>
                <c:pt idx="2244">
                  <c:v>2.9482117431638417</c:v>
                </c:pt>
                <c:pt idx="2245">
                  <c:v>2.9492184597860884</c:v>
                </c:pt>
                <c:pt idx="2246">
                  <c:v>2.9522101481258871</c:v>
                </c:pt>
                <c:pt idx="2247">
                  <c:v>2.9540699474403151</c:v>
                </c:pt>
                <c:pt idx="2248">
                  <c:v>2.9559297467547436</c:v>
                </c:pt>
                <c:pt idx="2249">
                  <c:v>2.9576161826401948</c:v>
                </c:pt>
                <c:pt idx="2250">
                  <c:v>2.9585118052115043</c:v>
                </c:pt>
                <c:pt idx="2251">
                  <c:v>2.9605076970849877</c:v>
                </c:pt>
                <c:pt idx="2252">
                  <c:v>2.9625035889584708</c:v>
                </c:pt>
                <c:pt idx="2253">
                  <c:v>2.9634296105250164</c:v>
                </c:pt>
                <c:pt idx="2254">
                  <c:v>2.9645066966640727</c:v>
                </c:pt>
                <c:pt idx="2255">
                  <c:v>2.9657767029327373</c:v>
                </c:pt>
                <c:pt idx="2256">
                  <c:v>2.9665278879966999</c:v>
                </c:pt>
                <c:pt idx="2257">
                  <c:v>2.9670587013385914</c:v>
                </c:pt>
                <c:pt idx="2258">
                  <c:v>2.9671087071437525</c:v>
                </c:pt>
                <c:pt idx="2259">
                  <c:v>2.9685217801536674</c:v>
                </c:pt>
                <c:pt idx="2260">
                  <c:v>2.9692774082803064</c:v>
                </c:pt>
                <c:pt idx="2261">
                  <c:v>2.9710659431555757</c:v>
                </c:pt>
                <c:pt idx="2262">
                  <c:v>2.9748844678561999</c:v>
                </c:pt>
                <c:pt idx="2263">
                  <c:v>2.9777669429033993</c:v>
                </c:pt>
                <c:pt idx="2264">
                  <c:v>2.9788059978435437</c:v>
                </c:pt>
                <c:pt idx="2265">
                  <c:v>2.9796315718028281</c:v>
                </c:pt>
                <c:pt idx="2266">
                  <c:v>2.9809246098001796</c:v>
                </c:pt>
                <c:pt idx="2267">
                  <c:v>2.9822176477975315</c:v>
                </c:pt>
                <c:pt idx="2268">
                  <c:v>2.9829145163104491</c:v>
                </c:pt>
                <c:pt idx="2269">
                  <c:v>2.9842867362085315</c:v>
                </c:pt>
                <c:pt idx="2270">
                  <c:v>2.9846425023509395</c:v>
                </c:pt>
                <c:pt idx="2271">
                  <c:v>2.9861319065397538</c:v>
                </c:pt>
                <c:pt idx="2272">
                  <c:v>2.9868394874946937</c:v>
                </c:pt>
                <c:pt idx="2273">
                  <c:v>2.9875331471004971</c:v>
                </c:pt>
                <c:pt idx="2274">
                  <c:v>2.9875360481827347</c:v>
                </c:pt>
                <c:pt idx="2275">
                  <c:v>2.988229707788538</c:v>
                </c:pt>
                <c:pt idx="2276">
                  <c:v>2.9892415886593087</c:v>
                </c:pt>
                <c:pt idx="2277">
                  <c:v>2.9901024453866261</c:v>
                </c:pt>
                <c:pt idx="2278">
                  <c:v>2.9905955303294789</c:v>
                </c:pt>
                <c:pt idx="2279">
                  <c:v>2.9910886152723322</c:v>
                </c:pt>
                <c:pt idx="2280">
                  <c:v>2.9919066803847199</c:v>
                </c:pt>
                <c:pt idx="2281">
                  <c:v>2.9927247454971075</c:v>
                </c:pt>
                <c:pt idx="2282">
                  <c:v>2.9941837040169372</c:v>
                </c:pt>
                <c:pt idx="2283">
                  <c:v>2.9953613453027277</c:v>
                </c:pt>
                <c:pt idx="2284">
                  <c:v>2.9965389865885177</c:v>
                </c:pt>
                <c:pt idx="2285">
                  <c:v>2.9965993263406885</c:v>
                </c:pt>
                <c:pt idx="2286">
                  <c:v>2.9967103826585744</c:v>
                </c:pt>
                <c:pt idx="2287">
                  <c:v>2.9973424387585235</c:v>
                </c:pt>
                <c:pt idx="2288">
                  <c:v>2.997683518620001</c:v>
                </c:pt>
                <c:pt idx="2289">
                  <c:v>2.9979737238337596</c:v>
                </c:pt>
                <c:pt idx="2290">
                  <c:v>2.9987316384828753</c:v>
                </c:pt>
                <c:pt idx="2291">
                  <c:v>2.9990930236517279</c:v>
                </c:pt>
                <c:pt idx="2292">
                  <c:v>2.9995775779695424</c:v>
                </c:pt>
                <c:pt idx="2293">
                  <c:v>3.0000372145518108</c:v>
                </c:pt>
                <c:pt idx="2294">
                  <c:v>3.0012184787403653</c:v>
                </c:pt>
                <c:pt idx="2295">
                  <c:v>3.0020442051081746</c:v>
                </c:pt>
                <c:pt idx="2296">
                  <c:v>3.0028699314759839</c:v>
                </c:pt>
                <c:pt idx="2297">
                  <c:v>3.0050747155425723</c:v>
                </c:pt>
                <c:pt idx="2298">
                  <c:v>3.0062467173680112</c:v>
                </c:pt>
                <c:pt idx="2299">
                  <c:v>3.0073785044694388</c:v>
                </c:pt>
                <c:pt idx="2300">
                  <c:v>3.0085363715114415</c:v>
                </c:pt>
                <c:pt idx="2301">
                  <c:v>3.0086441745581451</c:v>
                </c:pt>
                <c:pt idx="2302">
                  <c:v>3.0097855649060672</c:v>
                </c:pt>
                <c:pt idx="2303">
                  <c:v>3.0105870069287439</c:v>
                </c:pt>
                <c:pt idx="2304">
                  <c:v>3.0113884489514211</c:v>
                </c:pt>
                <c:pt idx="2305">
                  <c:v>3.0129848924279212</c:v>
                </c:pt>
                <c:pt idx="2306">
                  <c:v>3.0150460736287963</c:v>
                </c:pt>
                <c:pt idx="2307">
                  <c:v>3.0165055948385486</c:v>
                </c:pt>
                <c:pt idx="2308">
                  <c:v>3.0165775634624339</c:v>
                </c:pt>
                <c:pt idx="2309">
                  <c:v>3.0176842680683844</c:v>
                </c:pt>
                <c:pt idx="2310">
                  <c:v>3.0187909726743345</c:v>
                </c:pt>
                <c:pt idx="2311">
                  <c:v>3.0193073281866534</c:v>
                </c:pt>
                <c:pt idx="2312">
                  <c:v>3.0196675090767719</c:v>
                </c:pt>
                <c:pt idx="2313">
                  <c:v>3.0200276899668905</c:v>
                </c:pt>
                <c:pt idx="2314">
                  <c:v>3.0208205105088375</c:v>
                </c:pt>
                <c:pt idx="2315">
                  <c:v>3.0220096493981501</c:v>
                </c:pt>
                <c:pt idx="2316">
                  <c:v>3.0229538600864232</c:v>
                </c:pt>
                <c:pt idx="2317">
                  <c:v>3.0238980707746963</c:v>
                </c:pt>
                <c:pt idx="2318">
                  <c:v>3.0254548859899795</c:v>
                </c:pt>
                <c:pt idx="2319">
                  <c:v>3.0278885309205013</c:v>
                </c:pt>
                <c:pt idx="2320">
                  <c:v>3.0303221758510226</c:v>
                </c:pt>
                <c:pt idx="2321">
                  <c:v>3.0328450734830565</c:v>
                </c:pt>
                <c:pt idx="2322">
                  <c:v>3.0334103376197592</c:v>
                </c:pt>
                <c:pt idx="2323">
                  <c:v>3.033551520804564</c:v>
                </c:pt>
                <c:pt idx="2324">
                  <c:v>3.0336161430483615</c:v>
                </c:pt>
                <c:pt idx="2325">
                  <c:v>3.0345790322925206</c:v>
                </c:pt>
                <c:pt idx="2326">
                  <c:v>3.0353724796104209</c:v>
                </c:pt>
                <c:pt idx="2327">
                  <c:v>3.0363075148921324</c:v>
                </c:pt>
                <c:pt idx="2328">
                  <c:v>3.0372248132444088</c:v>
                </c:pt>
                <c:pt idx="2329">
                  <c:v>3.0372346223173317</c:v>
                </c:pt>
                <c:pt idx="2330">
                  <c:v>3.0373506283566907</c:v>
                </c:pt>
                <c:pt idx="2331">
                  <c:v>3.0379286086807649</c:v>
                </c:pt>
                <c:pt idx="2332">
                  <c:v>3.0383027245187098</c:v>
                </c:pt>
                <c:pt idx="2333">
                  <c:v>3.0384489193669073</c:v>
                </c:pt>
                <c:pt idx="2334">
                  <c:v>3.0386868564315415</c:v>
                </c:pt>
                <c:pt idx="2335">
                  <c:v>3.0397483386264907</c:v>
                </c:pt>
                <c:pt idx="2336">
                  <c:v>3.0404622090635476</c:v>
                </c:pt>
                <c:pt idx="2337">
                  <c:v>3.04152825947437</c:v>
                </c:pt>
                <c:pt idx="2338">
                  <c:v>3.0422371432543907</c:v>
                </c:pt>
                <c:pt idx="2339">
                  <c:v>3.0436658594646939</c:v>
                </c:pt>
                <c:pt idx="2340">
                  <c:v>3.0450350903443715</c:v>
                </c:pt>
                <c:pt idx="2341">
                  <c:v>3.0466545314121025</c:v>
                </c:pt>
                <c:pt idx="2342">
                  <c:v>3.0478553621719282</c:v>
                </c:pt>
                <c:pt idx="2343">
                  <c:v>3.0490561929317535</c:v>
                </c:pt>
                <c:pt idx="2344">
                  <c:v>3.0512162470072508</c:v>
                </c:pt>
                <c:pt idx="2345">
                  <c:v>3.0527559650082279</c:v>
                </c:pt>
                <c:pt idx="2346">
                  <c:v>3.0527570350109428</c:v>
                </c:pt>
                <c:pt idx="2347">
                  <c:v>3.0541500860397464</c:v>
                </c:pt>
                <c:pt idx="2348">
                  <c:v>3.0553367639636551</c:v>
                </c:pt>
                <c:pt idx="2349">
                  <c:v>3.0556968231057677</c:v>
                </c:pt>
                <c:pt idx="2350">
                  <c:v>3.0562729090534977</c:v>
                </c:pt>
                <c:pt idx="2351">
                  <c:v>3.0566531439484268</c:v>
                </c:pt>
                <c:pt idx="2352">
                  <c:v>3.0581596214269045</c:v>
                </c:pt>
                <c:pt idx="2353">
                  <c:v>3.0590529505439377</c:v>
                </c:pt>
                <c:pt idx="2354">
                  <c:v>3.060365961925299</c:v>
                </c:pt>
                <c:pt idx="2355">
                  <c:v>3.0621655841916802</c:v>
                </c:pt>
                <c:pt idx="2356">
                  <c:v>3.0642943594328784</c:v>
                </c:pt>
                <c:pt idx="2357">
                  <c:v>3.0648645680342561</c:v>
                </c:pt>
                <c:pt idx="2358">
                  <c:v>3.0663678278166939</c:v>
                </c:pt>
                <c:pt idx="2359">
                  <c:v>3.0685285740897612</c:v>
                </c:pt>
                <c:pt idx="2360">
                  <c:v>3.0698006820899471</c:v>
                </c:pt>
                <c:pt idx="2361">
                  <c:v>3.0709636411650312</c:v>
                </c:pt>
                <c:pt idx="2362">
                  <c:v>3.0726251429402165</c:v>
                </c:pt>
                <c:pt idx="2363">
                  <c:v>3.0735965420443701</c:v>
                </c:pt>
                <c:pt idx="2364">
                  <c:v>3.0748982479699234</c:v>
                </c:pt>
                <c:pt idx="2365">
                  <c:v>3.0761999538954763</c:v>
                </c:pt>
                <c:pt idx="2366">
                  <c:v>3.0776352238517117</c:v>
                </c:pt>
                <c:pt idx="2367">
                  <c:v>3.080221472170066</c:v>
                </c:pt>
                <c:pt idx="2368">
                  <c:v>3.0822925759106874</c:v>
                </c:pt>
                <c:pt idx="2369">
                  <c:v>3.0843636796513088</c:v>
                </c:pt>
                <c:pt idx="2370">
                  <c:v>3.0878666880478463</c:v>
                </c:pt>
                <c:pt idx="2371">
                  <c:v>3.0917380258192617</c:v>
                </c:pt>
                <c:pt idx="2372">
                  <c:v>3.0949208110377744</c:v>
                </c:pt>
                <c:pt idx="2373">
                  <c:v>3.0959047737855601</c:v>
                </c:pt>
                <c:pt idx="2374">
                  <c:v>3.0968887365333462</c:v>
                </c:pt>
                <c:pt idx="2375">
                  <c:v>3.0983934850190527</c:v>
                </c:pt>
                <c:pt idx="2376">
                  <c:v>3.1015122069197671</c:v>
                </c:pt>
                <c:pt idx="2377">
                  <c:v>3.104434826810051</c:v>
                </c:pt>
                <c:pt idx="2378">
                  <c:v>3.1061739924163732</c:v>
                </c:pt>
                <c:pt idx="2379">
                  <c:v>3.1064824433486771</c:v>
                </c:pt>
                <c:pt idx="2380">
                  <c:v>3.106984426572367</c:v>
                </c:pt>
                <c:pt idx="2381">
                  <c:v>3.1087235921786891</c:v>
                </c:pt>
                <c:pt idx="2382">
                  <c:v>3.1087576951169305</c:v>
                </c:pt>
                <c:pt idx="2383">
                  <c:v>3.1097838669822173</c:v>
                </c:pt>
                <c:pt idx="2384">
                  <c:v>3.1108100388475037</c:v>
                </c:pt>
                <c:pt idx="2385">
                  <c:v>3.1117181338811362</c:v>
                </c:pt>
                <c:pt idx="2386">
                  <c:v>3.1123323040262418</c:v>
                </c:pt>
                <c:pt idx="2387">
                  <c:v>3.1131326914440702</c:v>
                </c:pt>
                <c:pt idx="2388">
                  <c:v>3.1139330788618986</c:v>
                </c:pt>
                <c:pt idx="2389">
                  <c:v>3.1150485873387921</c:v>
                </c:pt>
                <c:pt idx="2390">
                  <c:v>3.1161640958156851</c:v>
                </c:pt>
                <c:pt idx="2391">
                  <c:v>3.1191603445730829</c:v>
                </c:pt>
                <c:pt idx="2392">
                  <c:v>3.1221565933304802</c:v>
                </c:pt>
                <c:pt idx="2393">
                  <c:v>3.123375796890921</c:v>
                </c:pt>
                <c:pt idx="2394">
                  <c:v>3.1266003445066786</c:v>
                </c:pt>
                <c:pt idx="2395">
                  <c:v>3.1283290015933689</c:v>
                </c:pt>
                <c:pt idx="2396">
                  <c:v>3.1297195600745855</c:v>
                </c:pt>
                <c:pt idx="2397">
                  <c:v>3.1311739085062786</c:v>
                </c:pt>
                <c:pt idx="2398">
                  <c:v>3.1320255912398851</c:v>
                </c:pt>
                <c:pt idx="2399">
                  <c:v>3.1334799396715782</c:v>
                </c:pt>
                <c:pt idx="2400">
                  <c:v>3.1362900976726302</c:v>
                </c:pt>
                <c:pt idx="2401">
                  <c:v>3.1385669485755541</c:v>
                </c:pt>
                <c:pt idx="2402">
                  <c:v>3.1419925190811906</c:v>
                </c:pt>
                <c:pt idx="2403">
                  <c:v>3.1441106845990374</c:v>
                </c:pt>
                <c:pt idx="2404">
                  <c:v>3.1464576088333573</c:v>
                </c:pt>
                <c:pt idx="2405">
                  <c:v>3.1488045330676768</c:v>
                </c:pt>
                <c:pt idx="2406">
                  <c:v>3.1523367593740974</c:v>
                </c:pt>
                <c:pt idx="2407">
                  <c:v>3.1562380080090628</c:v>
                </c:pt>
                <c:pt idx="2408">
                  <c:v>3.1595764054633952</c:v>
                </c:pt>
                <c:pt idx="2409">
                  <c:v>3.1626072350861851</c:v>
                </c:pt>
                <c:pt idx="2410">
                  <c:v>3.1651867906859628</c:v>
                </c:pt>
                <c:pt idx="2411">
                  <c:v>3.1673553529216183</c:v>
                </c:pt>
                <c:pt idx="2412">
                  <c:v>3.1695239151572738</c:v>
                </c:pt>
                <c:pt idx="2413">
                  <c:v>3.1726412115825546</c:v>
                </c:pt>
                <c:pt idx="2414">
                  <c:v>3.1757585080078354</c:v>
                </c:pt>
                <c:pt idx="2415">
                  <c:v>3.1777816445518421</c:v>
                </c:pt>
                <c:pt idx="2416">
                  <c:v>3.1798047810958492</c:v>
                </c:pt>
                <c:pt idx="2417">
                  <c:v>3.1811241942368174</c:v>
                </c:pt>
                <c:pt idx="2418">
                  <c:v>3.1856065623738146</c:v>
                </c:pt>
                <c:pt idx="2419">
                  <c:v>3.1859663446909852</c:v>
                </c:pt>
                <c:pt idx="2420">
                  <c:v>3.1869607892190968</c:v>
                </c:pt>
                <c:pt idx="2421">
                  <c:v>3.1872576095743312</c:v>
                </c:pt>
                <c:pt idx="2422">
                  <c:v>3.1877268908062466</c:v>
                </c:pt>
                <c:pt idx="2423">
                  <c:v>3.1881961720381624</c:v>
                </c:pt>
                <c:pt idx="2424">
                  <c:v>3.1889003467863355</c:v>
                </c:pt>
                <c:pt idx="2425">
                  <c:v>3.1906808544391834</c:v>
                </c:pt>
                <c:pt idx="2426">
                  <c:v>3.1924613620920312</c:v>
                </c:pt>
                <c:pt idx="2427">
                  <c:v>3.1958107626658898</c:v>
                </c:pt>
                <c:pt idx="2428">
                  <c:v>3.1986656964708255</c:v>
                </c:pt>
                <c:pt idx="2429">
                  <c:v>3.2034091716370097</c:v>
                </c:pt>
                <c:pt idx="2430">
                  <c:v>3.2052977129954985</c:v>
                </c:pt>
                <c:pt idx="2431">
                  <c:v>3.207913691740897</c:v>
                </c:pt>
                <c:pt idx="2432">
                  <c:v>3.2092590863699164</c:v>
                </c:pt>
                <c:pt idx="2433">
                  <c:v>3.2115890209790732</c:v>
                </c:pt>
                <c:pt idx="2434">
                  <c:v>3.2139189555882304</c:v>
                </c:pt>
                <c:pt idx="2435">
                  <c:v>3.2183626783970332</c:v>
                </c:pt>
                <c:pt idx="2436">
                  <c:v>3.2265645459211534</c:v>
                </c:pt>
                <c:pt idx="2437">
                  <c:v>3.2267099329249724</c:v>
                </c:pt>
                <c:pt idx="2438">
                  <c:v>3.2322169310958295</c:v>
                </c:pt>
                <c:pt idx="2439">
                  <c:v>3.2343266898945524</c:v>
                </c:pt>
                <c:pt idx="2440">
                  <c:v>3.2347508817552417</c:v>
                </c:pt>
                <c:pt idx="2441">
                  <c:v>3.2348878619212793</c:v>
                </c:pt>
                <c:pt idx="2442">
                  <c:v>3.2364006171209945</c:v>
                </c:pt>
                <c:pt idx="2443">
                  <c:v>3.2379133723207092</c:v>
                </c:pt>
                <c:pt idx="2444">
                  <c:v>3.2394342451432236</c:v>
                </c:pt>
                <c:pt idx="2445">
                  <c:v>3.2422260265907754</c:v>
                </c:pt>
                <c:pt idx="2446">
                  <c:v>3.2444729193079249</c:v>
                </c:pt>
                <c:pt idx="2447">
                  <c:v>3.2481186875618167</c:v>
                </c:pt>
                <c:pt idx="2448">
                  <c:v>3.2517644558157084</c:v>
                </c:pt>
                <c:pt idx="2449">
                  <c:v>3.2545459704183868</c:v>
                </c:pt>
                <c:pt idx="2450">
                  <c:v>3.2565842008563104</c:v>
                </c:pt>
                <c:pt idx="2451">
                  <c:v>3.2584391778238393</c:v>
                </c:pt>
                <c:pt idx="2452">
                  <c:v>3.2612425621240226</c:v>
                </c:pt>
                <c:pt idx="2453">
                  <c:v>3.264045946424206</c:v>
                </c:pt>
                <c:pt idx="2454">
                  <c:v>3.2659363197204141</c:v>
                </c:pt>
                <c:pt idx="2455">
                  <c:v>3.2676180653025706</c:v>
                </c:pt>
                <c:pt idx="2456">
                  <c:v>3.2692701058282898</c:v>
                </c:pt>
                <c:pt idx="2457">
                  <c:v>3.2709221463540086</c:v>
                </c:pt>
                <c:pt idx="2458">
                  <c:v>3.2718795729014607</c:v>
                </c:pt>
                <c:pt idx="2459">
                  <c:v>3.2728028614156774</c:v>
                </c:pt>
                <c:pt idx="2460">
                  <c:v>3.2736843429395446</c:v>
                </c:pt>
                <c:pt idx="2461">
                  <c:v>3.2762248715813511</c:v>
                </c:pt>
                <c:pt idx="2462">
                  <c:v>3.2767482014221172</c:v>
                </c:pt>
                <c:pt idx="2463">
                  <c:v>3.2780614741174161</c:v>
                </c:pt>
                <c:pt idx="2464">
                  <c:v>3.2796207987682688</c:v>
                </c:pt>
                <c:pt idx="2465">
                  <c:v>3.2805307101347934</c:v>
                </c:pt>
                <c:pt idx="2466">
                  <c:v>3.2813519880810271</c:v>
                </c:pt>
                <c:pt idx="2467">
                  <c:v>3.2827055016077229</c:v>
                </c:pt>
                <c:pt idx="2468">
                  <c:v>3.2839149820169915</c:v>
                </c:pt>
                <c:pt idx="2469">
                  <c:v>3.2841473119512754</c:v>
                </c:pt>
                <c:pt idx="2470">
                  <c:v>3.2845979711027056</c:v>
                </c:pt>
                <c:pt idx="2471">
                  <c:v>3.2850486302541362</c:v>
                </c:pt>
                <c:pt idx="2472">
                  <c:v>3.2879423465276205</c:v>
                </c:pt>
                <c:pt idx="2473">
                  <c:v>3.2895849436687099</c:v>
                </c:pt>
                <c:pt idx="2474">
                  <c:v>3.2924687052407751</c:v>
                </c:pt>
                <c:pt idx="2475">
                  <c:v>3.2947334069399923</c:v>
                </c:pt>
                <c:pt idx="2476">
                  <c:v>3.2975078046045923</c:v>
                </c:pt>
                <c:pt idx="2477">
                  <c:v>3.3003728503733871</c:v>
                </c:pt>
                <c:pt idx="2478">
                  <c:v>3.3063658016975279</c:v>
                </c:pt>
                <c:pt idx="2479">
                  <c:v>3.3116710373400537</c:v>
                </c:pt>
                <c:pt idx="2480">
                  <c:v>3.3137813412784425</c:v>
                </c:pt>
                <c:pt idx="2481">
                  <c:v>3.3157060464526769</c:v>
                </c:pt>
                <c:pt idx="2482">
                  <c:v>3.3194606099719253</c:v>
                </c:pt>
                <c:pt idx="2483">
                  <c:v>3.3232151734911732</c:v>
                </c:pt>
                <c:pt idx="2484">
                  <c:v>3.3237449305145828</c:v>
                </c:pt>
                <c:pt idx="2485">
                  <c:v>3.3258127294508397</c:v>
                </c:pt>
                <c:pt idx="2486">
                  <c:v>3.327204162972393</c:v>
                </c:pt>
                <c:pt idx="2487">
                  <c:v>3.3314989828870254</c:v>
                </c:pt>
                <c:pt idx="2488">
                  <c:v>3.3332300729028606</c:v>
                </c:pt>
                <c:pt idx="2489">
                  <c:v>3.3349611629186957</c:v>
                </c:pt>
                <c:pt idx="2490">
                  <c:v>3.3368494938286366</c:v>
                </c:pt>
                <c:pt idx="2491">
                  <c:v>3.3433023317986064</c:v>
                </c:pt>
                <c:pt idx="2492">
                  <c:v>3.3467582236230373</c:v>
                </c:pt>
                <c:pt idx="2493">
                  <c:v>3.3517054254258118</c:v>
                </c:pt>
                <c:pt idx="2494">
                  <c:v>3.3561932302569901</c:v>
                </c:pt>
                <c:pt idx="2495">
                  <c:v>3.3611754998813073</c:v>
                </c:pt>
                <c:pt idx="2496">
                  <c:v>3.3637788854015094</c:v>
                </c:pt>
                <c:pt idx="2497">
                  <c:v>3.3687611550258265</c:v>
                </c:pt>
                <c:pt idx="2498">
                  <c:v>3.3721535384517023</c:v>
                </c:pt>
                <c:pt idx="2499">
                  <c:v>3.3736132763050222</c:v>
                </c:pt>
                <c:pt idx="2500">
                  <c:v>3.3746725467399314</c:v>
                </c:pt>
                <c:pt idx="2501">
                  <c:v>3.3757318171748407</c:v>
                </c:pt>
                <c:pt idx="2502">
                  <c:v>3.3784329975755125</c:v>
                </c:pt>
                <c:pt idx="2503">
                  <c:v>3.3818586819039451</c:v>
                </c:pt>
                <c:pt idx="2504">
                  <c:v>3.3852843662323777</c:v>
                </c:pt>
                <c:pt idx="2505">
                  <c:v>3.3884179233538885</c:v>
                </c:pt>
                <c:pt idx="2506">
                  <c:v>3.3912253232714202</c:v>
                </c:pt>
                <c:pt idx="2507">
                  <c:v>3.3964267752264385</c:v>
                </c:pt>
                <c:pt idx="2508">
                  <c:v>3.4007276503603769</c:v>
                </c:pt>
                <c:pt idx="2509">
                  <c:v>3.4015301269099667</c:v>
                </c:pt>
                <c:pt idx="2510">
                  <c:v>3.4020085100498463</c:v>
                </c:pt>
                <c:pt idx="2511">
                  <c:v>3.4053590765540247</c:v>
                </c:pt>
                <c:pt idx="2512">
                  <c:v>3.4071287023082926</c:v>
                </c:pt>
                <c:pt idx="2513">
                  <c:v>3.4112638531487298</c:v>
                </c:pt>
                <c:pt idx="2514">
                  <c:v>3.4124771874342805</c:v>
                </c:pt>
                <c:pt idx="2515">
                  <c:v>3.4138212013934499</c:v>
                </c:pt>
                <c:pt idx="2516">
                  <c:v>3.4157831001971606</c:v>
                </c:pt>
                <c:pt idx="2517">
                  <c:v>3.4183811048914987</c:v>
                </c:pt>
                <c:pt idx="2518">
                  <c:v>3.4246797031108982</c:v>
                </c:pt>
                <c:pt idx="2519">
                  <c:v>3.4289073732302144</c:v>
                </c:pt>
                <c:pt idx="2520">
                  <c:v>3.4414789559802523</c:v>
                </c:pt>
                <c:pt idx="2521">
                  <c:v>3.4514188939581314</c:v>
                </c:pt>
                <c:pt idx="2522">
                  <c:v>3.4520510932996316</c:v>
                </c:pt>
                <c:pt idx="2523">
                  <c:v>3.4605765565843494</c:v>
                </c:pt>
                <c:pt idx="2524">
                  <c:v>3.4650791286263201</c:v>
                </c:pt>
                <c:pt idx="2525">
                  <c:v>3.4695817006682907</c:v>
                </c:pt>
                <c:pt idx="2526">
                  <c:v>3.4733256392732814</c:v>
                </c:pt>
                <c:pt idx="2527">
                  <c:v>3.4757770780667112</c:v>
                </c:pt>
                <c:pt idx="2528">
                  <c:v>3.4782285168601406</c:v>
                </c:pt>
                <c:pt idx="2529">
                  <c:v>3.4812047699149007</c:v>
                </c:pt>
                <c:pt idx="2530">
                  <c:v>3.4828332055001345</c:v>
                </c:pt>
                <c:pt idx="2531">
                  <c:v>3.4837984865103606</c:v>
                </c:pt>
                <c:pt idx="2532">
                  <c:v>3.485609141582692</c:v>
                </c:pt>
                <c:pt idx="2533">
                  <c:v>3.4864978500207267</c:v>
                </c:pt>
                <c:pt idx="2534">
                  <c:v>3.4873865584587609</c:v>
                </c:pt>
                <c:pt idx="2535">
                  <c:v>3.4892364383682057</c:v>
                </c:pt>
                <c:pt idx="2536">
                  <c:v>3.4911309139430524</c:v>
                </c:pt>
                <c:pt idx="2537">
                  <c:v>3.4930253895178991</c:v>
                </c:pt>
                <c:pt idx="2538">
                  <c:v>3.4945436372966676</c:v>
                </c:pt>
                <c:pt idx="2539">
                  <c:v>3.4957703121889518</c:v>
                </c:pt>
                <c:pt idx="2540">
                  <c:v>3.4969969870812365</c:v>
                </c:pt>
                <c:pt idx="2541">
                  <c:v>3.4983182200182368</c:v>
                </c:pt>
                <c:pt idx="2542">
                  <c:v>3.4996327472560935</c:v>
                </c:pt>
                <c:pt idx="2543">
                  <c:v>3.5009472744939503</c:v>
                </c:pt>
                <c:pt idx="2544">
                  <c:v>3.5021945438285669</c:v>
                </c:pt>
                <c:pt idx="2545">
                  <c:v>3.5034418131631835</c:v>
                </c:pt>
                <c:pt idx="2546">
                  <c:v>3.5047300289681664</c:v>
                </c:pt>
                <c:pt idx="2547">
                  <c:v>3.5073742993838257</c:v>
                </c:pt>
                <c:pt idx="2548">
                  <c:v>3.5077154511792794</c:v>
                </c:pt>
                <c:pt idx="2549">
                  <c:v>3.509099059753396</c:v>
                </c:pt>
                <c:pt idx="2550">
                  <c:v>3.5104826683275125</c:v>
                </c:pt>
                <c:pt idx="2551">
                  <c:v>3.5118852895663846</c:v>
                </c:pt>
                <c:pt idx="2552">
                  <c:v>3.5140135644928172</c:v>
                </c:pt>
                <c:pt idx="2553">
                  <c:v>3.5161418394192503</c:v>
                </c:pt>
                <c:pt idx="2554">
                  <c:v>3.5188302420631601</c:v>
                </c:pt>
                <c:pt idx="2555">
                  <c:v>3.5215186447070703</c:v>
                </c:pt>
                <c:pt idx="2556">
                  <c:v>3.5239296572158736</c:v>
                </c:pt>
                <c:pt idx="2557">
                  <c:v>3.5263406697246764</c:v>
                </c:pt>
                <c:pt idx="2558">
                  <c:v>3.5299704945390977</c:v>
                </c:pt>
                <c:pt idx="2559">
                  <c:v>3.5336003193535186</c:v>
                </c:pt>
                <c:pt idx="2560">
                  <c:v>3.5347998773058253</c:v>
                </c:pt>
                <c:pt idx="2561">
                  <c:v>3.5389339443489356</c:v>
                </c:pt>
                <c:pt idx="2562">
                  <c:v>3.5428794708434079</c:v>
                </c:pt>
                <c:pt idx="2563">
                  <c:v>3.5456749199634348</c:v>
                </c:pt>
                <c:pt idx="2564">
                  <c:v>3.5467019337774426</c:v>
                </c:pt>
                <c:pt idx="2565">
                  <c:v>3.5477289475914504</c:v>
                </c:pt>
                <c:pt idx="2566">
                  <c:v>3.5556608059616002</c:v>
                </c:pt>
                <c:pt idx="2567">
                  <c:v>3.561227224899663</c:v>
                </c:pt>
                <c:pt idx="2568">
                  <c:v>3.5630352651769366</c:v>
                </c:pt>
                <c:pt idx="2569">
                  <c:v>3.5656822098405274</c:v>
                </c:pt>
                <c:pt idx="2570">
                  <c:v>3.5660472661118816</c:v>
                </c:pt>
                <c:pt idx="2571">
                  <c:v>3.5679998000048929</c:v>
                </c:pt>
                <c:pt idx="2572">
                  <c:v>3.5694853562806492</c:v>
                </c:pt>
                <c:pt idx="2573">
                  <c:v>3.5714147291829188</c:v>
                </c:pt>
                <c:pt idx="2574">
                  <c:v>3.5724400894316259</c:v>
                </c:pt>
                <c:pt idx="2575">
                  <c:v>3.57423965231412</c:v>
                </c:pt>
                <c:pt idx="2576">
                  <c:v>3.575166852896412</c:v>
                </c:pt>
                <c:pt idx="2577">
                  <c:v>3.5780264791542735</c:v>
                </c:pt>
                <c:pt idx="2578">
                  <c:v>3.5808861054121346</c:v>
                </c:pt>
                <c:pt idx="2579">
                  <c:v>3.5838360275190184</c:v>
                </c:pt>
                <c:pt idx="2580">
                  <c:v>3.5865146469214446</c:v>
                </c:pt>
                <c:pt idx="2581">
                  <c:v>3.5904023039810085</c:v>
                </c:pt>
                <c:pt idx="2582">
                  <c:v>3.5926966119281674</c:v>
                </c:pt>
                <c:pt idx="2583">
                  <c:v>3.5964667207664913</c:v>
                </c:pt>
                <c:pt idx="2584">
                  <c:v>3.5968604890615854</c:v>
                </c:pt>
                <c:pt idx="2585">
                  <c:v>3.6002359288903296</c:v>
                </c:pt>
                <c:pt idx="2586">
                  <c:v>3.6028221663805069</c:v>
                </c:pt>
                <c:pt idx="2587">
                  <c:v>3.6060479081891201</c:v>
                </c:pt>
                <c:pt idx="2588">
                  <c:v>3.6089495166694676</c:v>
                </c:pt>
                <c:pt idx="2589">
                  <c:v>3.6099044310605084</c:v>
                </c:pt>
                <c:pt idx="2590">
                  <c:v>3.6112941251226047</c:v>
                </c:pt>
                <c:pt idx="2591">
                  <c:v>3.613619306942931</c:v>
                </c:pt>
                <c:pt idx="2592">
                  <c:v>3.6163093611956745</c:v>
                </c:pt>
                <c:pt idx="2593">
                  <c:v>3.6181096640808716</c:v>
                </c:pt>
                <c:pt idx="2594">
                  <c:v>3.6200100217511255</c:v>
                </c:pt>
                <c:pt idx="2595">
                  <c:v>3.6217904615871332</c:v>
                </c:pt>
                <c:pt idx="2596">
                  <c:v>3.622245454909625</c:v>
                </c:pt>
                <c:pt idx="2597">
                  <c:v>3.6256801120771303</c:v>
                </c:pt>
                <c:pt idx="2598">
                  <c:v>3.6291147692446355</c:v>
                </c:pt>
                <c:pt idx="2599">
                  <c:v>3.6312465617309013</c:v>
                </c:pt>
                <c:pt idx="2600">
                  <c:v>3.6333783542171671</c:v>
                </c:pt>
                <c:pt idx="2601">
                  <c:v>3.6343400921589799</c:v>
                </c:pt>
                <c:pt idx="2602">
                  <c:v>3.6377324060571414</c:v>
                </c:pt>
                <c:pt idx="2603">
                  <c:v>3.6388463345942674</c:v>
                </c:pt>
                <c:pt idx="2604">
                  <c:v>3.6399602631313934</c:v>
                </c:pt>
                <c:pt idx="2605">
                  <c:v>3.6429170102129378</c:v>
                </c:pt>
                <c:pt idx="2606">
                  <c:v>3.65073141205366</c:v>
                </c:pt>
                <c:pt idx="2607">
                  <c:v>3.6527400237625396</c:v>
                </c:pt>
                <c:pt idx="2608">
                  <c:v>3.6547486354714191</c:v>
                </c:pt>
                <c:pt idx="2609">
                  <c:v>3.6572260891949688</c:v>
                </c:pt>
                <c:pt idx="2610">
                  <c:v>3.660101966968289</c:v>
                </c:pt>
                <c:pt idx="2611">
                  <c:v>3.6659618123372395</c:v>
                </c:pt>
                <c:pt idx="2612">
                  <c:v>3.6694100135123286</c:v>
                </c:pt>
                <c:pt idx="2613">
                  <c:v>3.6709297665594907</c:v>
                </c:pt>
                <c:pt idx="2614">
                  <c:v>3.6721011176622578</c:v>
                </c:pt>
                <c:pt idx="2615">
                  <c:v>3.6734114485123643</c:v>
                </c:pt>
                <c:pt idx="2616">
                  <c:v>3.6747217793624709</c:v>
                </c:pt>
                <c:pt idx="2617">
                  <c:v>3.6764429946795656</c:v>
                </c:pt>
                <c:pt idx="2618">
                  <c:v>3.679850609636417</c:v>
                </c:pt>
                <c:pt idx="2619">
                  <c:v>3.6818095127989849</c:v>
                </c:pt>
                <c:pt idx="2620">
                  <c:v>3.6831754549813494</c:v>
                </c:pt>
                <c:pt idx="2621">
                  <c:v>3.6851343581439169</c:v>
                </c:pt>
                <c:pt idx="2622">
                  <c:v>3.6878706029112691</c:v>
                </c:pt>
                <c:pt idx="2623">
                  <c:v>3.69042573745052</c:v>
                </c:pt>
                <c:pt idx="2624">
                  <c:v>3.6926689893393605</c:v>
                </c:pt>
                <c:pt idx="2625">
                  <c:v>3.6941501759765325</c:v>
                </c:pt>
                <c:pt idx="2626">
                  <c:v>3.6956313626137045</c:v>
                </c:pt>
                <c:pt idx="2627">
                  <c:v>3.6977152526295849</c:v>
                </c:pt>
                <c:pt idx="2628">
                  <c:v>3.7019071047697905</c:v>
                </c:pt>
                <c:pt idx="2629">
                  <c:v>3.7019512446279879</c:v>
                </c:pt>
                <c:pt idx="2630">
                  <c:v>3.7061430967709534</c:v>
                </c:pt>
                <c:pt idx="2631">
                  <c:v>3.7120684825794563</c:v>
                </c:pt>
                <c:pt idx="2632">
                  <c:v>3.7179938683879596</c:v>
                </c:pt>
                <c:pt idx="2633">
                  <c:v>3.7227150160322586</c:v>
                </c:pt>
                <c:pt idx="2634">
                  <c:v>3.7264110237387595</c:v>
                </c:pt>
                <c:pt idx="2635">
                  <c:v>3.7287642684385731</c:v>
                </c:pt>
                <c:pt idx="2636">
                  <c:v>3.7288639194297568</c:v>
                </c:pt>
                <c:pt idx="2637">
                  <c:v>3.7292168293203467</c:v>
                </c:pt>
                <c:pt idx="2638">
                  <c:v>3.7302574054869235</c:v>
                </c:pt>
                <c:pt idx="2639">
                  <c:v>3.7312979816535004</c:v>
                </c:pt>
                <c:pt idx="2640">
                  <c:v>3.7335121743353428</c:v>
                </c:pt>
                <c:pt idx="2641">
                  <c:v>3.7357263670171852</c:v>
                </c:pt>
                <c:pt idx="2642">
                  <c:v>3.7391272196973917</c:v>
                </c:pt>
                <c:pt idx="2643">
                  <c:v>3.7425280723775978</c:v>
                </c:pt>
                <c:pt idx="2644">
                  <c:v>3.7466029533881833</c:v>
                </c:pt>
                <c:pt idx="2645">
                  <c:v>3.7487752007693054</c:v>
                </c:pt>
                <c:pt idx="2646">
                  <c:v>3.7506801364294908</c:v>
                </c:pt>
                <c:pt idx="2647">
                  <c:v>3.7525850720896763</c:v>
                </c:pt>
                <c:pt idx="2648">
                  <c:v>3.7543806135240527</c:v>
                </c:pt>
                <c:pt idx="2649">
                  <c:v>3.7545370028940614</c:v>
                </c:pt>
                <c:pt idx="2650">
                  <c:v>3.7547696331419327</c:v>
                </c:pt>
                <c:pt idx="2651">
                  <c:v>3.7556245998707083</c:v>
                </c:pt>
                <c:pt idx="2652">
                  <c:v>3.7564795665994839</c:v>
                </c:pt>
                <c:pt idx="2653">
                  <c:v>3.7575888176483137</c:v>
                </c:pt>
                <c:pt idx="2654">
                  <c:v>3.7595844872958128</c:v>
                </c:pt>
                <c:pt idx="2655">
                  <c:v>3.7627177364710302</c:v>
                </c:pt>
                <c:pt idx="2656">
                  <c:v>3.7687173903843871</c:v>
                </c:pt>
                <c:pt idx="2657">
                  <c:v>3.7731764820797578</c:v>
                </c:pt>
                <c:pt idx="2658">
                  <c:v>3.7735315940363541</c:v>
                </c:pt>
                <c:pt idx="2659">
                  <c:v>3.7760995410824263</c:v>
                </c:pt>
                <c:pt idx="2660">
                  <c:v>3.7764591541996708</c:v>
                </c:pt>
                <c:pt idx="2661">
                  <c:v>3.7779363840735622</c:v>
                </c:pt>
                <c:pt idx="2662">
                  <c:v>3.7794136139474532</c:v>
                </c:pt>
                <c:pt idx="2663">
                  <c:v>3.7824313144082273</c:v>
                </c:pt>
                <c:pt idx="2664">
                  <c:v>3.7856640253933493</c:v>
                </c:pt>
                <c:pt idx="2665">
                  <c:v>3.7888967363784709</c:v>
                </c:pt>
                <c:pt idx="2666">
                  <c:v>3.79499639838658</c:v>
                </c:pt>
                <c:pt idx="2667">
                  <c:v>3.8000977505439963</c:v>
                </c:pt>
                <c:pt idx="2668">
                  <c:v>3.8033944135545581</c:v>
                </c:pt>
                <c:pt idx="2669">
                  <c:v>3.8066910765651198</c:v>
                </c:pt>
                <c:pt idx="2670">
                  <c:v>3.8084749535581581</c:v>
                </c:pt>
                <c:pt idx="2671">
                  <c:v>3.809525513825593</c:v>
                </c:pt>
                <c:pt idx="2672">
                  <c:v>3.8119352016653174</c:v>
                </c:pt>
                <c:pt idx="2673">
                  <c:v>3.8132648108651241</c:v>
                </c:pt>
                <c:pt idx="2674">
                  <c:v>3.8147396180392414</c:v>
                </c:pt>
                <c:pt idx="2675">
                  <c:v>3.8162144252133592</c:v>
                </c:pt>
                <c:pt idx="2676">
                  <c:v>3.8171216213289236</c:v>
                </c:pt>
                <c:pt idx="2677">
                  <c:v>3.8183945955860392</c:v>
                </c:pt>
                <c:pt idx="2678">
                  <c:v>3.8195940240031039</c:v>
                </c:pt>
                <c:pt idx="2679">
                  <c:v>3.8214857987811168</c:v>
                </c:pt>
                <c:pt idx="2680">
                  <c:v>3.8233775735591298</c:v>
                </c:pt>
                <c:pt idx="2681">
                  <c:v>3.8250151537772683</c:v>
                </c:pt>
                <c:pt idx="2682">
                  <c:v>3.8266527339954068</c:v>
                </c:pt>
                <c:pt idx="2683">
                  <c:v>3.8274350864605773</c:v>
                </c:pt>
                <c:pt idx="2684">
                  <c:v>3.8282174389257477</c:v>
                </c:pt>
                <c:pt idx="2685">
                  <c:v>3.8302213946923063</c:v>
                </c:pt>
                <c:pt idx="2686">
                  <c:v>3.8317119767875583</c:v>
                </c:pt>
                <c:pt idx="2687">
                  <c:v>3.8341826048548575</c:v>
                </c:pt>
                <c:pt idx="2688">
                  <c:v>3.8360415597701514</c:v>
                </c:pt>
                <c:pt idx="2689">
                  <c:v>3.8386763739972203</c:v>
                </c:pt>
                <c:pt idx="2690">
                  <c:v>3.8410142926595827</c:v>
                </c:pt>
                <c:pt idx="2691">
                  <c:v>3.8428599116095792</c:v>
                </c:pt>
                <c:pt idx="2692">
                  <c:v>3.8429029472475804</c:v>
                </c:pt>
                <c:pt idx="2693">
                  <c:v>3.8431977773485362</c:v>
                </c:pt>
                <c:pt idx="2694">
                  <c:v>3.843282224867079</c:v>
                </c:pt>
                <c:pt idx="2695">
                  <c:v>3.8464675029118855</c:v>
                </c:pt>
                <c:pt idx="2696">
                  <c:v>3.8487665573535144</c:v>
                </c:pt>
                <c:pt idx="2697">
                  <c:v>3.8496282230289998</c:v>
                </c:pt>
                <c:pt idx="2698">
                  <c:v>3.8506388954349138</c:v>
                </c:pt>
                <c:pt idx="2699">
                  <c:v>3.8516495678408278</c:v>
                </c:pt>
                <c:pt idx="2700">
                  <c:v>3.8535693881936646</c:v>
                </c:pt>
                <c:pt idx="2701">
                  <c:v>3.8562331613815495</c:v>
                </c:pt>
                <c:pt idx="2702">
                  <c:v>3.8579462321406162</c:v>
                </c:pt>
                <c:pt idx="2703">
                  <c:v>3.8598767055212346</c:v>
                </c:pt>
                <c:pt idx="2704">
                  <c:v>3.8618071789018535</c:v>
                </c:pt>
                <c:pt idx="2705">
                  <c:v>3.8646027618674217</c:v>
                </c:pt>
                <c:pt idx="2706">
                  <c:v>3.8679729325048351</c:v>
                </c:pt>
                <c:pt idx="2707">
                  <c:v>3.8712516039554719</c:v>
                </c:pt>
                <c:pt idx="2708">
                  <c:v>3.8720915378243834</c:v>
                </c:pt>
                <c:pt idx="2709">
                  <c:v>3.8742302593919966</c:v>
                </c:pt>
                <c:pt idx="2710">
                  <c:v>3.8743169189989568</c:v>
                </c:pt>
                <c:pt idx="2711">
                  <c:v>3.8760371157582161</c:v>
                </c:pt>
                <c:pt idx="2712">
                  <c:v>3.8776808506195191</c:v>
                </c:pt>
                <c:pt idx="2713">
                  <c:v>3.8790188057058388</c:v>
                </c:pt>
                <c:pt idx="2714">
                  <c:v>3.8800182625099464</c:v>
                </c:pt>
                <c:pt idx="2715">
                  <c:v>3.8829964609499332</c:v>
                </c:pt>
                <c:pt idx="2716">
                  <c:v>3.8837481274097052</c:v>
                </c:pt>
                <c:pt idx="2717">
                  <c:v>3.8842635429071057</c:v>
                </c:pt>
                <c:pt idx="2718">
                  <c:v>3.8848711008826893</c:v>
                </c:pt>
                <c:pt idx="2719">
                  <c:v>3.8852313608924547</c:v>
                </c:pt>
                <c:pt idx="2720">
                  <c:v>3.8857309053893441</c:v>
                </c:pt>
                <c:pt idx="2721">
                  <c:v>3.886462067707821</c:v>
                </c:pt>
                <c:pt idx="2722">
                  <c:v>3.8872011864957985</c:v>
                </c:pt>
                <c:pt idx="2723">
                  <c:v>3.8908687750498454</c:v>
                </c:pt>
                <c:pt idx="2724">
                  <c:v>3.8932208671393216</c:v>
                </c:pt>
                <c:pt idx="2725">
                  <c:v>3.8946857491245974</c:v>
                </c:pt>
                <c:pt idx="2726">
                  <c:v>3.8970587157899583</c:v>
                </c:pt>
                <c:pt idx="2727">
                  <c:v>3.9084729800814833</c:v>
                </c:pt>
                <c:pt idx="2728">
                  <c:v>3.916567509615863</c:v>
                </c:pt>
                <c:pt idx="2729">
                  <c:v>3.9245981899621309</c:v>
                </c:pt>
                <c:pt idx="2730">
                  <c:v>3.9300136567735011</c:v>
                </c:pt>
                <c:pt idx="2731">
                  <c:v>3.9325746522567888</c:v>
                </c:pt>
                <c:pt idx="2732">
                  <c:v>3.9353562769569734</c:v>
                </c:pt>
                <c:pt idx="2733">
                  <c:v>3.9378255403648925</c:v>
                </c:pt>
                <c:pt idx="2734">
                  <c:v>3.9381221966555824</c:v>
                </c:pt>
                <c:pt idx="2735">
                  <c:v>3.9410951562888092</c:v>
                </c:pt>
                <c:pt idx="2736">
                  <c:v>3.9440681159220361</c:v>
                </c:pt>
                <c:pt idx="2737">
                  <c:v>3.9467410373218632</c:v>
                </c:pt>
                <c:pt idx="2738">
                  <c:v>3.9488027155813246</c:v>
                </c:pt>
                <c:pt idx="2739">
                  <c:v>3.9518577772627275</c:v>
                </c:pt>
                <c:pt idx="2740">
                  <c:v>3.9549128389441304</c:v>
                </c:pt>
                <c:pt idx="2741">
                  <c:v>3.9584748383059547</c:v>
                </c:pt>
                <c:pt idx="2742">
                  <c:v>3.9639329749097425</c:v>
                </c:pt>
                <c:pt idx="2743">
                  <c:v>3.9666390177800701</c:v>
                </c:pt>
                <c:pt idx="2744">
                  <c:v>3.9688097141710696</c:v>
                </c:pt>
                <c:pt idx="2745">
                  <c:v>3.9720971438343877</c:v>
                </c:pt>
                <c:pt idx="2746">
                  <c:v>3.973838311538652</c:v>
                </c:pt>
                <c:pt idx="2747">
                  <c:v>3.9759321676084287</c:v>
                </c:pt>
                <c:pt idx="2748">
                  <c:v>3.9780260236782055</c:v>
                </c:pt>
                <c:pt idx="2749">
                  <c:v>3.9801928869496894</c:v>
                </c:pt>
                <c:pt idx="2750">
                  <c:v>3.9822001478434714</c:v>
                </c:pt>
                <c:pt idx="2751">
                  <c:v>3.9836570517028922</c:v>
                </c:pt>
                <c:pt idx="2752">
                  <c:v>3.9849714698918439</c:v>
                </c:pt>
                <c:pt idx="2753">
                  <c:v>3.9862858880807956</c:v>
                </c:pt>
                <c:pt idx="2754">
                  <c:v>3.9901662645820113</c:v>
                </c:pt>
                <c:pt idx="2755">
                  <c:v>3.9940466410832274</c:v>
                </c:pt>
                <c:pt idx="2756">
                  <c:v>3.9962203533809495</c:v>
                </c:pt>
                <c:pt idx="2757">
                  <c:v>4.0016610236824661</c:v>
                </c:pt>
                <c:pt idx="2758">
                  <c:v>4.0018141374571456</c:v>
                </c:pt>
                <c:pt idx="2759">
                  <c:v>4.0035147528322756</c:v>
                </c:pt>
                <c:pt idx="2760">
                  <c:v>4.0042057297875484</c:v>
                </c:pt>
                <c:pt idx="2761">
                  <c:v>4.0048967067428212</c:v>
                </c:pt>
                <c:pt idx="2762">
                  <c:v>4.0065066213988594</c:v>
                </c:pt>
                <c:pt idx="2763">
                  <c:v>4.006803742514716</c:v>
                </c:pt>
                <c:pt idx="2764">
                  <c:v>4.0074172957269134</c:v>
                </c:pt>
                <c:pt idx="2765">
                  <c:v>4.007675642558822</c:v>
                </c:pt>
                <c:pt idx="2766">
                  <c:v>4.0087714152314042</c:v>
                </c:pt>
                <c:pt idx="2767">
                  <c:v>4.010099420461942</c:v>
                </c:pt>
                <c:pt idx="2768">
                  <c:v>4.0110755025926563</c:v>
                </c:pt>
                <c:pt idx="2769">
                  <c:v>4.0121140543619793</c:v>
                </c:pt>
                <c:pt idx="2770">
                  <c:v>4.0127568591082534</c:v>
                </c:pt>
                <c:pt idx="2771">
                  <c:v>4.0133996638545284</c:v>
                </c:pt>
                <c:pt idx="2772">
                  <c:v>4.0149262708591094</c:v>
                </c:pt>
                <c:pt idx="2773">
                  <c:v>4.0163678662368545</c:v>
                </c:pt>
                <c:pt idx="2774">
                  <c:v>4.0178094616145996</c:v>
                </c:pt>
                <c:pt idx="2775">
                  <c:v>4.0181277263550843</c:v>
                </c:pt>
                <c:pt idx="2776">
                  <c:v>4.0193604772124027</c:v>
                </c:pt>
                <c:pt idx="2777">
                  <c:v>4.0224032757265702</c:v>
                </c:pt>
                <c:pt idx="2778">
                  <c:v>4.0233577411069916</c:v>
                </c:pt>
                <c:pt idx="2779">
                  <c:v>4.0238102517994463</c:v>
                </c:pt>
                <c:pt idx="2780">
                  <c:v>4.0242627624919018</c:v>
                </c:pt>
                <c:pt idx="2781">
                  <c:v>4.0270314207811042</c:v>
                </c:pt>
                <c:pt idx="2782">
                  <c:v>4.0298000790703075</c:v>
                </c:pt>
                <c:pt idx="2783">
                  <c:v>4.0328631857727411</c:v>
                </c:pt>
                <c:pt idx="2784">
                  <c:v>4.0345363797219811</c:v>
                </c:pt>
                <c:pt idx="2785">
                  <c:v>4.0363431466205251</c:v>
                </c:pt>
                <c:pt idx="2786">
                  <c:v>4.0380329487196827</c:v>
                </c:pt>
                <c:pt idx="2787">
                  <c:v>4.0397227508188394</c:v>
                </c:pt>
                <c:pt idx="2788">
                  <c:v>4.0409679479096772</c:v>
                </c:pt>
                <c:pt idx="2789">
                  <c:v>4.0419347511425059</c:v>
                </c:pt>
                <c:pt idx="2790">
                  <c:v>4.0441723484766703</c:v>
                </c:pt>
                <c:pt idx="2791">
                  <c:v>4.0457010376315425</c:v>
                </c:pt>
                <c:pt idx="2792">
                  <c:v>4.049356394365982</c:v>
                </c:pt>
                <c:pt idx="2793">
                  <c:v>4.0529810835807414</c:v>
                </c:pt>
                <c:pt idx="2794">
                  <c:v>4.0564298393080636</c:v>
                </c:pt>
                <c:pt idx="2795">
                  <c:v>4.0566057727955007</c:v>
                </c:pt>
                <c:pt idx="2796">
                  <c:v>4.0580315554169593</c:v>
                </c:pt>
                <c:pt idx="2797">
                  <c:v>4.0590510721145954</c:v>
                </c:pt>
                <c:pt idx="2798">
                  <c:v>4.0594560970586757</c:v>
                </c:pt>
                <c:pt idx="2799">
                  <c:v>4.063224741744774</c:v>
                </c:pt>
                <c:pt idx="2800">
                  <c:v>4.0654181080339136</c:v>
                </c:pt>
                <c:pt idx="2801">
                  <c:v>4.0674456116501929</c:v>
                </c:pt>
                <c:pt idx="2802">
                  <c:v>4.0736769189078501</c:v>
                </c:pt>
                <c:pt idx="2803">
                  <c:v>4.0736907952609993</c:v>
                </c:pt>
                <c:pt idx="2804">
                  <c:v>4.073695546485208</c:v>
                </c:pt>
                <c:pt idx="2805">
                  <c:v>4.0747243139672058</c:v>
                </c:pt>
                <c:pt idx="2806">
                  <c:v>4.0752762513442171</c:v>
                </c:pt>
                <c:pt idx="2807">
                  <c:v>4.0761795481680716</c:v>
                </c:pt>
                <c:pt idx="2808">
                  <c:v>4.0766109974930682</c:v>
                </c:pt>
                <c:pt idx="2809">
                  <c:v>4.0784768350229221</c:v>
                </c:pt>
                <c:pt idx="2810">
                  <c:v>4.0803426725527752</c:v>
                </c:pt>
                <c:pt idx="2811">
                  <c:v>4.0821174991323996</c:v>
                </c:pt>
                <c:pt idx="2812">
                  <c:v>4.0844828598311658</c:v>
                </c:pt>
                <c:pt idx="2813">
                  <c:v>4.0867605332699091</c:v>
                </c:pt>
                <c:pt idx="2814">
                  <c:v>4.0870378106998073</c:v>
                </c:pt>
                <c:pt idx="2815">
                  <c:v>4.0876555260408809</c:v>
                </c:pt>
                <c:pt idx="2816">
                  <c:v>4.0894339331377436</c:v>
                </c:pt>
                <c:pt idx="2817">
                  <c:v>4.0912123402346063</c:v>
                </c:pt>
                <c:pt idx="2818">
                  <c:v>4.0928425516270925</c:v>
                </c:pt>
                <c:pt idx="2819">
                  <c:v>4.0948968950272713</c:v>
                </c:pt>
                <c:pt idx="2820">
                  <c:v>4.0957650132780827</c:v>
                </c:pt>
                <c:pt idx="2821">
                  <c:v>4.0966331315288942</c:v>
                </c:pt>
                <c:pt idx="2822">
                  <c:v>4.097936110609659</c:v>
                </c:pt>
                <c:pt idx="2823">
                  <c:v>4.098856071109573</c:v>
                </c:pt>
                <c:pt idx="2824">
                  <c:v>4.1012881126034042</c:v>
                </c:pt>
                <c:pt idx="2825">
                  <c:v>4.1035607571430779</c:v>
                </c:pt>
                <c:pt idx="2826">
                  <c:v>4.1040677855108623</c:v>
                </c:pt>
                <c:pt idx="2827">
                  <c:v>4.1045748138786466</c:v>
                </c:pt>
                <c:pt idx="2828">
                  <c:v>4.1066698522396665</c:v>
                </c:pt>
                <c:pt idx="2829">
                  <c:v>4.1087648906006855</c:v>
                </c:pt>
                <c:pt idx="2830">
                  <c:v>4.1111881969068893</c:v>
                </c:pt>
                <c:pt idx="2831">
                  <c:v>4.1136115032130922</c:v>
                </c:pt>
                <c:pt idx="2832">
                  <c:v>4.1139597832439119</c:v>
                </c:pt>
                <c:pt idx="2833">
                  <c:v>4.1153808885481622</c:v>
                </c:pt>
                <c:pt idx="2834">
                  <c:v>4.1189302044830942</c:v>
                </c:pt>
                <c:pt idx="2835">
                  <c:v>4.1200604154831835</c:v>
                </c:pt>
                <c:pt idx="2836">
                  <c:v>4.1211906264832727</c:v>
                </c:pt>
                <c:pt idx="2837">
                  <c:v>4.1220680939212997</c:v>
                </c:pt>
                <c:pt idx="2838">
                  <c:v>4.1229455613593258</c:v>
                </c:pt>
                <c:pt idx="2839">
                  <c:v>4.1238725808318017</c:v>
                </c:pt>
                <c:pt idx="2840">
                  <c:v>4.1255194523985743</c:v>
                </c:pt>
                <c:pt idx="2841">
                  <c:v>4.1277404557941137</c:v>
                </c:pt>
                <c:pt idx="2842">
                  <c:v>4.128982977229688</c:v>
                </c:pt>
                <c:pt idx="2843">
                  <c:v>4.1302254986680218</c:v>
                </c:pt>
                <c:pt idx="2844">
                  <c:v>4.1323422440665736</c:v>
                </c:pt>
                <c:pt idx="2845">
                  <c:v>4.1342865322861408</c:v>
                </c:pt>
                <c:pt idx="2846">
                  <c:v>4.1359829913852391</c:v>
                </c:pt>
                <c:pt idx="2847">
                  <c:v>4.1375099293997994</c:v>
                </c:pt>
                <c:pt idx="2848">
                  <c:v>4.1390368674143598</c:v>
                </c:pt>
                <c:pt idx="2849">
                  <c:v>4.1423254060662451</c:v>
                </c:pt>
                <c:pt idx="2850">
                  <c:v>4.1458232818019614</c:v>
                </c:pt>
                <c:pt idx="2851">
                  <c:v>4.1493211575376767</c:v>
                </c:pt>
                <c:pt idx="2852">
                  <c:v>4.1531622967924235</c:v>
                </c:pt>
                <c:pt idx="2853">
                  <c:v>4.1602173269871212</c:v>
                </c:pt>
                <c:pt idx="2854">
                  <c:v>4.1606012165022115</c:v>
                </c:pt>
                <c:pt idx="2855">
                  <c:v>4.164793173894286</c:v>
                </c:pt>
                <c:pt idx="2856">
                  <c:v>4.1652862958361707</c:v>
                </c:pt>
                <c:pt idx="2857">
                  <c:v>4.1655060703390179</c:v>
                </c:pt>
                <c:pt idx="2858">
                  <c:v>4.1675162210094712</c:v>
                </c:pt>
                <c:pt idx="2859">
                  <c:v>4.1692839818006311</c:v>
                </c:pt>
                <c:pt idx="2860">
                  <c:v>4.1714113818412581</c:v>
                </c:pt>
                <c:pt idx="2861">
                  <c:v>4.1735387818818843</c:v>
                </c:pt>
                <c:pt idx="2862">
                  <c:v>4.1770505522660635</c:v>
                </c:pt>
                <c:pt idx="2863">
                  <c:v>4.1792483218842085</c:v>
                </c:pt>
                <c:pt idx="2864">
                  <c:v>4.1792985643308471</c:v>
                </c:pt>
                <c:pt idx="2865">
                  <c:v>4.179525462962963</c:v>
                </c:pt>
                <c:pt idx="2866">
                  <c:v>4.180319124418828</c:v>
                </c:pt>
                <c:pt idx="2867">
                  <c:v>4.1812250431185518</c:v>
                </c:pt>
                <c:pt idx="2868">
                  <c:v>4.1821074634818016</c:v>
                </c:pt>
                <c:pt idx="2869">
                  <c:v>4.1840438238145028</c:v>
                </c:pt>
                <c:pt idx="2870">
                  <c:v>4.1858969527952095</c:v>
                </c:pt>
                <c:pt idx="2871">
                  <c:v>4.187750081775917</c:v>
                </c:pt>
                <c:pt idx="2872">
                  <c:v>4.1881901767849925</c:v>
                </c:pt>
                <c:pt idx="2873">
                  <c:v>4.188498026913515</c:v>
                </c:pt>
                <c:pt idx="2874">
                  <c:v>4.1895983286560687</c:v>
                </c:pt>
                <c:pt idx="2875">
                  <c:v>4.1906986303986224</c:v>
                </c:pt>
                <c:pt idx="2876">
                  <c:v>4.1908091113026495</c:v>
                </c:pt>
                <c:pt idx="2877">
                  <c:v>4.1916702523661984</c:v>
                </c:pt>
                <c:pt idx="2878">
                  <c:v>4.1923250748217109</c:v>
                </c:pt>
                <c:pt idx="2879">
                  <c:v>4.1937490788378096</c:v>
                </c:pt>
                <c:pt idx="2880">
                  <c:v>4.1959810391868704</c:v>
                </c:pt>
                <c:pt idx="2881">
                  <c:v>4.1980104485954399</c:v>
                </c:pt>
                <c:pt idx="2882">
                  <c:v>4.1985222691407911</c:v>
                </c:pt>
                <c:pt idx="2883">
                  <c:v>4.2000817656406646</c:v>
                </c:pt>
                <c:pt idx="2884">
                  <c:v>4.2018170813029565</c:v>
                </c:pt>
                <c:pt idx="2885">
                  <c:v>4.2049103313436111</c:v>
                </c:pt>
                <c:pt idx="2886">
                  <c:v>4.2087740688605439</c:v>
                </c:pt>
                <c:pt idx="2887">
                  <c:v>4.2136797690971033</c:v>
                </c:pt>
                <c:pt idx="2888">
                  <c:v>4.2160002858688435</c:v>
                </c:pt>
                <c:pt idx="2889">
                  <c:v>4.2183208026405836</c:v>
                </c:pt>
                <c:pt idx="2890">
                  <c:v>4.2207777210214621</c:v>
                </c:pt>
                <c:pt idx="2891">
                  <c:v>4.2232346394023406</c:v>
                </c:pt>
                <c:pt idx="2892">
                  <c:v>4.2279320949674757</c:v>
                </c:pt>
                <c:pt idx="2893">
                  <c:v>4.2300828484832138</c:v>
                </c:pt>
                <c:pt idx="2894">
                  <c:v>4.2322336019989519</c:v>
                </c:pt>
                <c:pt idx="2895">
                  <c:v>4.2349704326302913</c:v>
                </c:pt>
                <c:pt idx="2896">
                  <c:v>4.2375325007791869</c:v>
                </c:pt>
                <c:pt idx="2897">
                  <c:v>4.2379681054751082</c:v>
                </c:pt>
                <c:pt idx="2898">
                  <c:v>4.2417009688085976</c:v>
                </c:pt>
                <c:pt idx="2899">
                  <c:v>4.2454338321420879</c:v>
                </c:pt>
                <c:pt idx="2900">
                  <c:v>4.2474823294304036</c:v>
                </c:pt>
                <c:pt idx="2901">
                  <c:v>4.2520414416326417</c:v>
                </c:pt>
                <c:pt idx="2902">
                  <c:v>4.2566005538348799</c:v>
                </c:pt>
                <c:pt idx="2903">
                  <c:v>4.2652823189756388</c:v>
                </c:pt>
                <c:pt idx="2904">
                  <c:v>4.2703345626178715</c:v>
                </c:pt>
                <c:pt idx="2905">
                  <c:v>4.2759444095028769</c:v>
                </c:pt>
                <c:pt idx="2906">
                  <c:v>4.2801148523335106</c:v>
                </c:pt>
                <c:pt idx="2907">
                  <c:v>4.2842852951641435</c:v>
                </c:pt>
                <c:pt idx="2908">
                  <c:v>4.2895203274129718</c:v>
                </c:pt>
                <c:pt idx="2909">
                  <c:v>4.2922272309467751</c:v>
                </c:pt>
                <c:pt idx="2910">
                  <c:v>4.2948245181281255</c:v>
                </c:pt>
                <c:pt idx="2911">
                  <c:v>4.2974218053094768</c:v>
                </c:pt>
                <c:pt idx="2912">
                  <c:v>4.300603647477649</c:v>
                </c:pt>
                <c:pt idx="2913">
                  <c:v>4.3010562518735727</c:v>
                </c:pt>
                <c:pt idx="2914">
                  <c:v>4.3042369820646664</c:v>
                </c:pt>
                <c:pt idx="2915">
                  <c:v>4.3077627345754044</c:v>
                </c:pt>
                <c:pt idx="2916">
                  <c:v>4.3104153812483501</c:v>
                </c:pt>
                <c:pt idx="2917">
                  <c:v>4.3155089310197923</c:v>
                </c:pt>
                <c:pt idx="2918">
                  <c:v>4.3215010522554316</c:v>
                </c:pt>
                <c:pt idx="2919">
                  <c:v>4.3248603610556433</c:v>
                </c:pt>
                <c:pt idx="2920">
                  <c:v>4.3265901346918607</c:v>
                </c:pt>
                <c:pt idx="2921">
                  <c:v>4.3283199083280781</c:v>
                </c:pt>
                <c:pt idx="2922">
                  <c:v>4.3291082569404882</c:v>
                </c:pt>
                <c:pt idx="2923">
                  <c:v>4.3305208915692788</c:v>
                </c:pt>
                <c:pt idx="2924">
                  <c:v>4.3312359852950886</c:v>
                </c:pt>
                <c:pt idx="2925">
                  <c:v>4.332927052213086</c:v>
                </c:pt>
                <c:pt idx="2926">
                  <c:v>4.3344552254124924</c:v>
                </c:pt>
                <c:pt idx="2927">
                  <c:v>4.3370867803030544</c:v>
                </c:pt>
                <c:pt idx="2928">
                  <c:v>4.3397183351936164</c:v>
                </c:pt>
                <c:pt idx="2929">
                  <c:v>4.3434254737915818</c:v>
                </c:pt>
                <c:pt idx="2930">
                  <c:v>4.3447587042053541</c:v>
                </c:pt>
                <c:pt idx="2931">
                  <c:v>4.3491592036022082</c:v>
                </c:pt>
                <c:pt idx="2932">
                  <c:v>4.3535597029990623</c:v>
                </c:pt>
                <c:pt idx="2933">
                  <c:v>4.3583514499112415</c:v>
                </c:pt>
                <c:pt idx="2934">
                  <c:v>4.3631431968234207</c:v>
                </c:pt>
                <c:pt idx="2935">
                  <c:v>4.3669200444552629</c:v>
                </c:pt>
                <c:pt idx="2936">
                  <c:v>4.3706968920871061</c:v>
                </c:pt>
                <c:pt idx="2937">
                  <c:v>4.376557528561464</c:v>
                </c:pt>
                <c:pt idx="2938">
                  <c:v>4.3776254950932882</c:v>
                </c:pt>
                <c:pt idx="2939">
                  <c:v>4.3786934616251125</c:v>
                </c:pt>
                <c:pt idx="2940">
                  <c:v>4.3843804699210107</c:v>
                </c:pt>
                <c:pt idx="2941">
                  <c:v>4.3879100107125666</c:v>
                </c:pt>
                <c:pt idx="2942">
                  <c:v>4.3914395515041216</c:v>
                </c:pt>
                <c:pt idx="2943">
                  <c:v>4.4002718416656608</c:v>
                </c:pt>
                <c:pt idx="2944">
                  <c:v>4.4088673287326543</c:v>
                </c:pt>
                <c:pt idx="2945">
                  <c:v>4.4139984448750811</c:v>
                </c:pt>
                <c:pt idx="2946">
                  <c:v>4.41565197582874</c:v>
                </c:pt>
                <c:pt idx="2947">
                  <c:v>4.4167688188232761</c:v>
                </c:pt>
                <c:pt idx="2948">
                  <c:v>4.4223143892100563</c:v>
                </c:pt>
                <c:pt idx="2949">
                  <c:v>4.4259212918772741</c:v>
                </c:pt>
                <c:pt idx="2950">
                  <c:v>4.4262416462269094</c:v>
                </c:pt>
                <c:pt idx="2951">
                  <c:v>4.4310740999022018</c:v>
                </c:pt>
                <c:pt idx="2952">
                  <c:v>4.4348468941643286</c:v>
                </c:pt>
                <c:pt idx="2953">
                  <c:v>4.4377743412637045</c:v>
                </c:pt>
                <c:pt idx="2954">
                  <c:v>4.4395818765544233</c:v>
                </c:pt>
                <c:pt idx="2955">
                  <c:v>4.4396878085119855</c:v>
                </c:pt>
                <c:pt idx="2956">
                  <c:v>4.4399931876747694</c:v>
                </c:pt>
                <c:pt idx="2957">
                  <c:v>4.4414094025558892</c:v>
                </c:pt>
                <c:pt idx="2958">
                  <c:v>4.4428256174370091</c:v>
                </c:pt>
                <c:pt idx="2959">
                  <c:v>4.4445594835888453</c:v>
                </c:pt>
                <c:pt idx="2960">
                  <c:v>4.4467186194879034</c:v>
                </c:pt>
                <c:pt idx="2961">
                  <c:v>4.4488777553869614</c:v>
                </c:pt>
                <c:pt idx="2962">
                  <c:v>4.4517399648218241</c:v>
                </c:pt>
                <c:pt idx="2963">
                  <c:v>4.4546021742566868</c:v>
                </c:pt>
                <c:pt idx="2964">
                  <c:v>4.4568990912647157</c:v>
                </c:pt>
                <c:pt idx="2965">
                  <c:v>4.4595417619579365</c:v>
                </c:pt>
                <c:pt idx="2966">
                  <c:v>4.4630186882670282</c:v>
                </c:pt>
                <c:pt idx="2967">
                  <c:v>4.4663449408996989</c:v>
                </c:pt>
                <c:pt idx="2968">
                  <c:v>4.469432313671267</c:v>
                </c:pt>
                <c:pt idx="2969">
                  <c:v>4.4725196864428343</c:v>
                </c:pt>
                <c:pt idx="2970">
                  <c:v>4.4750044782763281</c:v>
                </c:pt>
                <c:pt idx="2971">
                  <c:v>4.476883797891162</c:v>
                </c:pt>
                <c:pt idx="2972">
                  <c:v>4.4787631175059959</c:v>
                </c:pt>
                <c:pt idx="2973">
                  <c:v>4.4814048784778073</c:v>
                </c:pt>
                <c:pt idx="2974">
                  <c:v>4.4840466394496188</c:v>
                </c:pt>
                <c:pt idx="2975">
                  <c:v>4.4863563517315521</c:v>
                </c:pt>
                <c:pt idx="2976">
                  <c:v>4.4877544017218884</c:v>
                </c:pt>
                <c:pt idx="2977">
                  <c:v>4.4891089466793668</c:v>
                </c:pt>
                <c:pt idx="2978">
                  <c:v>4.4916257095336913</c:v>
                </c:pt>
                <c:pt idx="2979">
                  <c:v>4.493369463853262</c:v>
                </c:pt>
                <c:pt idx="2980">
                  <c:v>4.4967082020474809</c:v>
                </c:pt>
                <c:pt idx="2981">
                  <c:v>4.4989084457633668</c:v>
                </c:pt>
                <c:pt idx="2982">
                  <c:v>4.5032110651527288</c:v>
                </c:pt>
                <c:pt idx="2983">
                  <c:v>4.5070137430313562</c:v>
                </c:pt>
                <c:pt idx="2984">
                  <c:v>4.5108164209099835</c:v>
                </c:pt>
                <c:pt idx="2985">
                  <c:v>4.5114477776680832</c:v>
                </c:pt>
                <c:pt idx="2986">
                  <c:v>4.513363124747519</c:v>
                </c:pt>
                <c:pt idx="2987">
                  <c:v>4.5152784718269547</c:v>
                </c:pt>
                <c:pt idx="2988">
                  <c:v>4.5162272103489549</c:v>
                </c:pt>
                <c:pt idx="2989">
                  <c:v>4.5171759488709551</c:v>
                </c:pt>
                <c:pt idx="2990">
                  <c:v>4.5189815718239101</c:v>
                </c:pt>
                <c:pt idx="2991">
                  <c:v>4.5221886405873075</c:v>
                </c:pt>
                <c:pt idx="2992">
                  <c:v>4.525254313589798</c:v>
                </c:pt>
                <c:pt idx="2993">
                  <c:v>4.5282552285299253</c:v>
                </c:pt>
                <c:pt idx="2994">
                  <c:v>4.5312561434700536</c:v>
                </c:pt>
                <c:pt idx="2995">
                  <c:v>4.538848550758428</c:v>
                </c:pt>
                <c:pt idx="2996">
                  <c:v>4.5422940583775437</c:v>
                </c:pt>
                <c:pt idx="2997">
                  <c:v>4.5440435471109772</c:v>
                </c:pt>
                <c:pt idx="2998">
                  <c:v>4.5459259617521806</c:v>
                </c:pt>
                <c:pt idx="2999">
                  <c:v>4.5464953026920556</c:v>
                </c:pt>
                <c:pt idx="3000">
                  <c:v>4.5502778727892377</c:v>
                </c:pt>
                <c:pt idx="3001">
                  <c:v>4.5540604428864189</c:v>
                </c:pt>
                <c:pt idx="3002">
                  <c:v>4.5578430129836001</c:v>
                </c:pt>
                <c:pt idx="3003">
                  <c:v>4.560579494853263</c:v>
                </c:pt>
                <c:pt idx="3004">
                  <c:v>4.5637743981872445</c:v>
                </c:pt>
                <c:pt idx="3005">
                  <c:v>4.5666454295620875</c:v>
                </c:pt>
                <c:pt idx="3006">
                  <c:v>4.5688714808308415</c:v>
                </c:pt>
                <c:pt idx="3007">
                  <c:v>4.5720969992986431</c:v>
                </c:pt>
                <c:pt idx="3008">
                  <c:v>4.5726236820552089</c:v>
                </c:pt>
                <c:pt idx="3009">
                  <c:v>4.5757398897961332</c:v>
                </c:pt>
                <c:pt idx="3010">
                  <c:v>4.5788560975370585</c:v>
                </c:pt>
                <c:pt idx="3011">
                  <c:v>4.5825715798470705</c:v>
                </c:pt>
                <c:pt idx="3012">
                  <c:v>4.5862870621570835</c:v>
                </c:pt>
                <c:pt idx="3013">
                  <c:v>4.5891249307134636</c:v>
                </c:pt>
                <c:pt idx="3014">
                  <c:v>4.5914474506593415</c:v>
                </c:pt>
                <c:pt idx="3015">
                  <c:v>4.5920039619146671</c:v>
                </c:pt>
                <c:pt idx="3016">
                  <c:v>4.5943161294002222</c:v>
                </c:pt>
                <c:pt idx="3017">
                  <c:v>4.5966282968857772</c:v>
                </c:pt>
                <c:pt idx="3018">
                  <c:v>4.5995372622128992</c:v>
                </c:pt>
                <c:pt idx="3019">
                  <c:v>4.6024462275400202</c:v>
                </c:pt>
                <c:pt idx="3020">
                  <c:v>4.6076867193839064</c:v>
                </c:pt>
                <c:pt idx="3021">
                  <c:v>4.6103268215639721</c:v>
                </c:pt>
                <c:pt idx="3022">
                  <c:v>4.6138514180343462</c:v>
                </c:pt>
                <c:pt idx="3023">
                  <c:v>4.6179080801346784</c:v>
                </c:pt>
                <c:pt idx="3024">
                  <c:v>4.6218446013910901</c:v>
                </c:pt>
                <c:pt idx="3025">
                  <c:v>4.624602307431676</c:v>
                </c:pt>
                <c:pt idx="3026">
                  <c:v>4.6259096652214176</c:v>
                </c:pt>
                <c:pt idx="3027">
                  <c:v>4.627895310294849</c:v>
                </c:pt>
                <c:pt idx="3028">
                  <c:v>4.6298809553682805</c:v>
                </c:pt>
                <c:pt idx="3029">
                  <c:v>4.6339598966527866</c:v>
                </c:pt>
                <c:pt idx="3030">
                  <c:v>4.6341310137593084</c:v>
                </c:pt>
                <c:pt idx="3031">
                  <c:v>4.6341369042076446</c:v>
                </c:pt>
                <c:pt idx="3032">
                  <c:v>4.6350759377910027</c:v>
                </c:pt>
                <c:pt idx="3033">
                  <c:v>4.6361875415455414</c:v>
                </c:pt>
                <c:pt idx="3034">
                  <c:v>4.6372991453000791</c:v>
                </c:pt>
                <c:pt idx="3035">
                  <c:v>4.6391941801651759</c:v>
                </c:pt>
                <c:pt idx="3036">
                  <c:v>4.6414809520901352</c:v>
                </c:pt>
                <c:pt idx="3037">
                  <c:v>4.6434387981753655</c:v>
                </c:pt>
                <c:pt idx="3038">
                  <c:v>4.6464244130226193</c:v>
                </c:pt>
                <c:pt idx="3039">
                  <c:v>4.649410027869874</c:v>
                </c:pt>
                <c:pt idx="3040">
                  <c:v>4.6541212465117372</c:v>
                </c:pt>
                <c:pt idx="3041">
                  <c:v>4.6588324651536013</c:v>
                </c:pt>
                <c:pt idx="3042">
                  <c:v>4.661181252838837</c:v>
                </c:pt>
                <c:pt idx="3043">
                  <c:v>4.6614231892454407</c:v>
                </c:pt>
                <c:pt idx="3044">
                  <c:v>4.6630364758383349</c:v>
                </c:pt>
                <c:pt idx="3045">
                  <c:v>4.6641790233304103</c:v>
                </c:pt>
                <c:pt idx="3046">
                  <c:v>4.6642552678480191</c:v>
                </c:pt>
                <c:pt idx="3047">
                  <c:v>4.6658105237726808</c:v>
                </c:pt>
                <c:pt idx="3048">
                  <c:v>4.6667096539448805</c:v>
                </c:pt>
                <c:pt idx="3049">
                  <c:v>4.6686756280285344</c:v>
                </c:pt>
                <c:pt idx="3050">
                  <c:v>4.671326531050382</c:v>
                </c:pt>
                <c:pt idx="3051">
                  <c:v>4.6739954833079267</c:v>
                </c:pt>
                <c:pt idx="3052">
                  <c:v>4.6755649093234979</c:v>
                </c:pt>
                <c:pt idx="3053">
                  <c:v>4.6771343353390691</c:v>
                </c:pt>
                <c:pt idx="3054">
                  <c:v>4.6772817554683597</c:v>
                </c:pt>
                <c:pt idx="3055">
                  <c:v>4.6785366596998994</c:v>
                </c:pt>
                <c:pt idx="3056">
                  <c:v>4.6797359181333471</c:v>
                </c:pt>
                <c:pt idx="3057">
                  <c:v>4.6831644748758388</c:v>
                </c:pt>
                <c:pt idx="3058">
                  <c:v>4.6865930316183304</c:v>
                </c:pt>
                <c:pt idx="3059">
                  <c:v>4.6904080287974192</c:v>
                </c:pt>
                <c:pt idx="3060">
                  <c:v>4.6942230259765081</c:v>
                </c:pt>
                <c:pt idx="3061">
                  <c:v>4.6974547957380617</c:v>
                </c:pt>
                <c:pt idx="3062">
                  <c:v>4.7006865654996144</c:v>
                </c:pt>
                <c:pt idx="3063">
                  <c:v>4.7027808134588929</c:v>
                </c:pt>
                <c:pt idx="3064">
                  <c:v>4.7048750614181714</c:v>
                </c:pt>
                <c:pt idx="3065">
                  <c:v>4.7078174760937692</c:v>
                </c:pt>
                <c:pt idx="3066">
                  <c:v>4.708437545986639</c:v>
                </c:pt>
                <c:pt idx="3067">
                  <c:v>4.7100036308003794</c:v>
                </c:pt>
                <c:pt idx="3068">
                  <c:v>4.7108742843761489</c:v>
                </c:pt>
                <c:pt idx="3069">
                  <c:v>4.7119257091316911</c:v>
                </c:pt>
                <c:pt idx="3070">
                  <c:v>4.7126950078264427</c:v>
                </c:pt>
                <c:pt idx="3071">
                  <c:v>4.7136156627591008</c:v>
                </c:pt>
                <c:pt idx="3072">
                  <c:v>4.714536317691759</c:v>
                </c:pt>
                <c:pt idx="3073">
                  <c:v>4.7157841602685275</c:v>
                </c:pt>
                <c:pt idx="3074">
                  <c:v>4.7172154183244261</c:v>
                </c:pt>
                <c:pt idx="3075">
                  <c:v>4.7197257822034535</c:v>
                </c:pt>
                <c:pt idx="3076">
                  <c:v>4.7222361460824809</c:v>
                </c:pt>
                <c:pt idx="3077">
                  <c:v>4.7249588230224671</c:v>
                </c:pt>
                <c:pt idx="3078">
                  <c:v>4.7273803992265906</c:v>
                </c:pt>
                <c:pt idx="3079">
                  <c:v>4.7298019754307141</c:v>
                </c:pt>
                <c:pt idx="3080">
                  <c:v>4.7343525735068104</c:v>
                </c:pt>
                <c:pt idx="3081">
                  <c:v>4.7379992198143848</c:v>
                </c:pt>
                <c:pt idx="3082">
                  <c:v>4.7386112814037888</c:v>
                </c:pt>
                <c:pt idx="3083">
                  <c:v>4.7417886755422307</c:v>
                </c:pt>
                <c:pt idx="3084">
                  <c:v>4.7445615551869071</c:v>
                </c:pt>
                <c:pt idx="3085">
                  <c:v>4.7463267733984527</c:v>
                </c:pt>
                <c:pt idx="3086">
                  <c:v>4.7485044412811597</c:v>
                </c:pt>
                <c:pt idx="3087">
                  <c:v>4.7500401066961109</c:v>
                </c:pt>
                <c:pt idx="3088">
                  <c:v>4.752282885898043</c:v>
                </c:pt>
                <c:pt idx="3089">
                  <c:v>4.7538614281404898</c:v>
                </c:pt>
                <c:pt idx="3090">
                  <c:v>4.7558489774250319</c:v>
                </c:pt>
                <c:pt idx="3091">
                  <c:v>4.7575476233992315</c:v>
                </c:pt>
                <c:pt idx="3092">
                  <c:v>4.759625962039939</c:v>
                </c:pt>
                <c:pt idx="3093">
                  <c:v>4.7641012995662511</c:v>
                </c:pt>
                <c:pt idx="3094">
                  <c:v>4.7648450476179525</c:v>
                </c:pt>
                <c:pt idx="3095">
                  <c:v>4.7655885207901401</c:v>
                </c:pt>
                <c:pt idx="3096">
                  <c:v>4.7674343249339746</c:v>
                </c:pt>
                <c:pt idx="3097">
                  <c:v>4.76928012907781</c:v>
                </c:pt>
                <c:pt idx="3098">
                  <c:v>4.7704391692109684</c:v>
                </c:pt>
                <c:pt idx="3099">
                  <c:v>4.7715982093441269</c:v>
                </c:pt>
                <c:pt idx="3100">
                  <c:v>4.7722698551057663</c:v>
                </c:pt>
                <c:pt idx="3101">
                  <c:v>4.773152631330821</c:v>
                </c:pt>
                <c:pt idx="3102">
                  <c:v>4.7740354075558757</c:v>
                </c:pt>
                <c:pt idx="3103">
                  <c:v>4.7773564381538716</c:v>
                </c:pt>
                <c:pt idx="3104">
                  <c:v>4.7790412327564429</c:v>
                </c:pt>
                <c:pt idx="3105">
                  <c:v>4.7807260273590133</c:v>
                </c:pt>
                <c:pt idx="3106">
                  <c:v>4.7864960901356408</c:v>
                </c:pt>
                <c:pt idx="3107">
                  <c:v>4.7897283767108565</c:v>
                </c:pt>
                <c:pt idx="3108">
                  <c:v>4.7918220040754038</c:v>
                </c:pt>
                <c:pt idx="3109">
                  <c:v>4.7939156314399511</c:v>
                </c:pt>
                <c:pt idx="3110">
                  <c:v>4.7956445150712019</c:v>
                </c:pt>
                <c:pt idx="3111">
                  <c:v>4.7995253622725054</c:v>
                </c:pt>
                <c:pt idx="3112">
                  <c:v>4.8031443969160321</c:v>
                </c:pt>
                <c:pt idx="3113">
                  <c:v>4.8057467686964408</c:v>
                </c:pt>
                <c:pt idx="3114">
                  <c:v>4.8083491404768495</c:v>
                </c:pt>
                <c:pt idx="3115">
                  <c:v>4.8105734574656793</c:v>
                </c:pt>
                <c:pt idx="3116">
                  <c:v>4.8114738556494316</c:v>
                </c:pt>
                <c:pt idx="3117">
                  <c:v>4.812374253833184</c:v>
                </c:pt>
                <c:pt idx="3118">
                  <c:v>4.8134488709188172</c:v>
                </c:pt>
                <c:pt idx="3119">
                  <c:v>4.8153740947638397</c:v>
                </c:pt>
                <c:pt idx="3120">
                  <c:v>4.8172993186088622</c:v>
                </c:pt>
                <c:pt idx="3121">
                  <c:v>4.8196695750593035</c:v>
                </c:pt>
                <c:pt idx="3122">
                  <c:v>4.8223100436920365</c:v>
                </c:pt>
                <c:pt idx="3123">
                  <c:v>4.8255512033430517</c:v>
                </c:pt>
                <c:pt idx="3124">
                  <c:v>4.8287923629940659</c:v>
                </c:pt>
                <c:pt idx="3125">
                  <c:v>4.8307366247833876</c:v>
                </c:pt>
                <c:pt idx="3126">
                  <c:v>4.8310645261406897</c:v>
                </c:pt>
                <c:pt idx="3127">
                  <c:v>4.8325201271088032</c:v>
                </c:pt>
                <c:pt idx="3128">
                  <c:v>4.8339757280769176</c:v>
                </c:pt>
                <c:pt idx="3129">
                  <c:v>4.8356640493759402</c:v>
                </c:pt>
                <c:pt idx="3130">
                  <c:v>4.8368262677170613</c:v>
                </c:pt>
                <c:pt idx="3131">
                  <c:v>4.8382965325757308</c:v>
                </c:pt>
                <c:pt idx="3132">
                  <c:v>4.8417870941592591</c:v>
                </c:pt>
                <c:pt idx="3133">
                  <c:v>4.8444065432802397</c:v>
                </c:pt>
                <c:pt idx="3134">
                  <c:v>4.8470721722007903</c:v>
                </c:pt>
                <c:pt idx="3135">
                  <c:v>4.8497378011241006</c:v>
                </c:pt>
                <c:pt idx="3136">
                  <c:v>4.8535754823601911</c:v>
                </c:pt>
                <c:pt idx="3137">
                  <c:v>4.8562571789958966</c:v>
                </c:pt>
                <c:pt idx="3138">
                  <c:v>4.8589388756316021</c:v>
                </c:pt>
                <c:pt idx="3139">
                  <c:v>4.8622826990843926</c:v>
                </c:pt>
                <c:pt idx="3140">
                  <c:v>4.8656265225371831</c:v>
                </c:pt>
                <c:pt idx="3141">
                  <c:v>4.8683205449884692</c:v>
                </c:pt>
                <c:pt idx="3142">
                  <c:v>4.8713842399721896</c:v>
                </c:pt>
                <c:pt idx="3143">
                  <c:v>4.8734447819132498</c:v>
                </c:pt>
                <c:pt idx="3144">
                  <c:v>4.8755053238543091</c:v>
                </c:pt>
                <c:pt idx="3145">
                  <c:v>4.8787018660649109</c:v>
                </c:pt>
                <c:pt idx="3146">
                  <c:v>4.8808525280875186</c:v>
                </c:pt>
                <c:pt idx="3147">
                  <c:v>4.8842730370991756</c:v>
                </c:pt>
                <c:pt idx="3148">
                  <c:v>4.8869206888007897</c:v>
                </c:pt>
                <c:pt idx="3149">
                  <c:v>4.8895683405024037</c:v>
                </c:pt>
                <c:pt idx="3150">
                  <c:v>4.8931556985720439</c:v>
                </c:pt>
                <c:pt idx="3151">
                  <c:v>4.896743056641685</c:v>
                </c:pt>
                <c:pt idx="3152">
                  <c:v>4.9002820568973267</c:v>
                </c:pt>
                <c:pt idx="3153">
                  <c:v>4.9036897135967461</c:v>
                </c:pt>
                <c:pt idx="3154">
                  <c:v>4.9069809313697945</c:v>
                </c:pt>
                <c:pt idx="3155">
                  <c:v>4.9103690686104473</c:v>
                </c:pt>
                <c:pt idx="3156">
                  <c:v>4.9137572058511001</c:v>
                </c:pt>
                <c:pt idx="3157">
                  <c:v>4.9144644473023993</c:v>
                </c:pt>
                <c:pt idx="3158">
                  <c:v>4.9158787590872359</c:v>
                </c:pt>
                <c:pt idx="3159">
                  <c:v>4.9175109128598811</c:v>
                </c:pt>
                <c:pt idx="3160">
                  <c:v>4.9182879970498661</c:v>
                </c:pt>
                <c:pt idx="3161">
                  <c:v>4.9186506669333685</c:v>
                </c:pt>
                <c:pt idx="3162">
                  <c:v>4.9199283848371769</c:v>
                </c:pt>
                <c:pt idx="3163">
                  <c:v>4.9206943186510488</c:v>
                </c:pt>
                <c:pt idx="3164">
                  <c:v>4.9218270705750697</c:v>
                </c:pt>
                <c:pt idx="3165">
                  <c:v>4.9235727312277868</c:v>
                </c:pt>
                <c:pt idx="3166">
                  <c:v>4.925342251007204</c:v>
                </c:pt>
                <c:pt idx="3167">
                  <c:v>4.9307934974244345</c:v>
                </c:pt>
                <c:pt idx="3168">
                  <c:v>4.9345341991219254</c:v>
                </c:pt>
                <c:pt idx="3169">
                  <c:v>4.9359663911384564</c:v>
                </c:pt>
                <c:pt idx="3170">
                  <c:v>4.9374875238372216</c:v>
                </c:pt>
                <c:pt idx="3171">
                  <c:v>4.9401271962236475</c:v>
                </c:pt>
                <c:pt idx="3172">
                  <c:v>4.941875581211514</c:v>
                </c:pt>
                <c:pt idx="3173">
                  <c:v>4.9422089960867606</c:v>
                </c:pt>
                <c:pt idx="3174">
                  <c:v>4.9440335081931615</c:v>
                </c:pt>
                <c:pt idx="3175">
                  <c:v>4.9453924994474212</c:v>
                </c:pt>
                <c:pt idx="3176">
                  <c:v>4.9474960589795201</c:v>
                </c:pt>
                <c:pt idx="3177">
                  <c:v>4.9489886238012053</c:v>
                </c:pt>
                <c:pt idx="3178">
                  <c:v>4.9508904337689836</c:v>
                </c:pt>
                <c:pt idx="3179">
                  <c:v>4.9532311629393586</c:v>
                </c:pt>
                <c:pt idx="3180">
                  <c:v>4.9534586768983688</c:v>
                </c:pt>
                <c:pt idx="3181">
                  <c:v>4.9543340686819066</c:v>
                </c:pt>
                <c:pt idx="3182">
                  <c:v>4.957339525429739</c:v>
                </c:pt>
                <c:pt idx="3183">
                  <c:v>4.9596196344467227</c:v>
                </c:pt>
                <c:pt idx="3184">
                  <c:v>4.9618997434637064</c:v>
                </c:pt>
                <c:pt idx="3185">
                  <c:v>4.9625864734279892</c:v>
                </c:pt>
                <c:pt idx="3186">
                  <c:v>4.9649009507646165</c:v>
                </c:pt>
                <c:pt idx="3187">
                  <c:v>4.9663393568965022</c:v>
                </c:pt>
                <c:pt idx="3188">
                  <c:v>4.9685026869039843</c:v>
                </c:pt>
                <c:pt idx="3189">
                  <c:v>4.9706660169114665</c:v>
                </c:pt>
                <c:pt idx="3190">
                  <c:v>4.9717810120378383</c:v>
                </c:pt>
                <c:pt idx="3191">
                  <c:v>4.9731446593227213</c:v>
                </c:pt>
                <c:pt idx="3192">
                  <c:v>4.9752673839970871</c:v>
                </c:pt>
                <c:pt idx="3193">
                  <c:v>4.9775069096684454</c:v>
                </c:pt>
                <c:pt idx="3194">
                  <c:v>4.9799378659990099</c:v>
                </c:pt>
                <c:pt idx="3195">
                  <c:v>4.9823688223295743</c:v>
                </c:pt>
                <c:pt idx="3196">
                  <c:v>4.9868953955615005</c:v>
                </c:pt>
                <c:pt idx="3197">
                  <c:v>4.9914219687934276</c:v>
                </c:pt>
                <c:pt idx="3198">
                  <c:v>4.9939946978787582</c:v>
                </c:pt>
                <c:pt idx="3199">
                  <c:v>4.9948996256402243</c:v>
                </c:pt>
                <c:pt idx="3200">
                  <c:v>4.9955001328416442</c:v>
                </c:pt>
                <c:pt idx="3201">
                  <c:v>4.9960687337401843</c:v>
                </c:pt>
                <c:pt idx="3202">
                  <c:v>4.9967112653371357</c:v>
                </c:pt>
                <c:pt idx="3203">
                  <c:v>4.9981461754855179</c:v>
                </c:pt>
                <c:pt idx="3204">
                  <c:v>5.0002323155132711</c:v>
                </c:pt>
                <c:pt idx="3205">
                  <c:v>5.0023467041027763</c:v>
                </c:pt>
                <c:pt idx="3206">
                  <c:v>5.0043530599138251</c:v>
                </c:pt>
                <c:pt idx="3207">
                  <c:v>5.0063594157248739</c:v>
                </c:pt>
                <c:pt idx="3208">
                  <c:v>5.0087436222754143</c:v>
                </c:pt>
                <c:pt idx="3209">
                  <c:v>5.0104153862429985</c:v>
                </c:pt>
                <c:pt idx="3210">
                  <c:v>5.0129849428628326</c:v>
                </c:pt>
                <c:pt idx="3211">
                  <c:v>5.0154760646626908</c:v>
                </c:pt>
                <c:pt idx="3212">
                  <c:v>5.0188688258274841</c:v>
                </c:pt>
                <c:pt idx="3213">
                  <c:v>5.0210298004580869</c:v>
                </c:pt>
                <c:pt idx="3214">
                  <c:v>5.021277741535946</c:v>
                </c:pt>
                <c:pt idx="3215">
                  <c:v>5.022483315205684</c:v>
                </c:pt>
                <c:pt idx="3216">
                  <c:v>5.0234538353400096</c:v>
                </c:pt>
                <c:pt idx="3217">
                  <c:v>5.0256299936357474</c:v>
                </c:pt>
                <c:pt idx="3218">
                  <c:v>5.026952731247853</c:v>
                </c:pt>
                <c:pt idx="3219">
                  <c:v>5.0291288895435908</c:v>
                </c:pt>
                <c:pt idx="3220">
                  <c:v>5.0321788875289535</c:v>
                </c:pt>
                <c:pt idx="3221">
                  <c:v>5.0350477962251059</c:v>
                </c:pt>
                <c:pt idx="3222">
                  <c:v>5.0353366179985031</c:v>
                </c:pt>
                <c:pt idx="3223">
                  <c:v>5.0385611203947551</c:v>
                </c:pt>
                <c:pt idx="3224">
                  <c:v>5.0386245685153535</c:v>
                </c:pt>
                <c:pt idx="3225">
                  <c:v>5.0402395120097534</c:v>
                </c:pt>
                <c:pt idx="3226">
                  <c:v>5.0415918290780652</c:v>
                </c:pt>
                <c:pt idx="3227">
                  <c:v>5.0452068102966861</c:v>
                </c:pt>
                <c:pt idx="3228">
                  <c:v>5.048821791515306</c:v>
                </c:pt>
                <c:pt idx="3229">
                  <c:v>5.0531794039270395</c:v>
                </c:pt>
                <c:pt idx="3230">
                  <c:v>5.0565060603425458</c:v>
                </c:pt>
                <c:pt idx="3231">
                  <c:v>5.0598327167580521</c:v>
                </c:pt>
                <c:pt idx="3232">
                  <c:v>5.0601274513646413</c:v>
                </c:pt>
                <c:pt idx="3233">
                  <c:v>5.0601483224939416</c:v>
                </c:pt>
                <c:pt idx="3234">
                  <c:v>5.0638386081876581</c:v>
                </c:pt>
                <c:pt idx="3235">
                  <c:v>5.0665360899379959</c:v>
                </c:pt>
                <c:pt idx="3236">
                  <c:v>5.0708945593293064</c:v>
                </c:pt>
                <c:pt idx="3237">
                  <c:v>5.0745633651536926</c:v>
                </c:pt>
                <c:pt idx="3238">
                  <c:v>5.0763213581509063</c:v>
                </c:pt>
                <c:pt idx="3239">
                  <c:v>5.0772727947571763</c:v>
                </c:pt>
                <c:pt idx="3240">
                  <c:v>5.0784820964932438</c:v>
                </c:pt>
                <c:pt idx="3241">
                  <c:v>5.0795168467252338</c:v>
                </c:pt>
                <c:pt idx="3242">
                  <c:v>5.0831057153890526</c:v>
                </c:pt>
                <c:pt idx="3243">
                  <c:v>5.0865765776098879</c:v>
                </c:pt>
                <c:pt idx="3244">
                  <c:v>5.0900474398307223</c:v>
                </c:pt>
                <c:pt idx="3245">
                  <c:v>5.0966183273963352</c:v>
                </c:pt>
                <c:pt idx="3246">
                  <c:v>5.1020812386136365</c:v>
                </c:pt>
                <c:pt idx="3247">
                  <c:v>5.1033404880099829</c:v>
                </c:pt>
                <c:pt idx="3248">
                  <c:v>5.1043703559592917</c:v>
                </c:pt>
                <c:pt idx="3249">
                  <c:v>5.105861021912208</c:v>
                </c:pt>
                <c:pt idx="3250">
                  <c:v>5.1073067349554213</c:v>
                </c:pt>
                <c:pt idx="3251">
                  <c:v>5.1085721315305541</c:v>
                </c:pt>
                <c:pt idx="3252">
                  <c:v>5.1089994410039097</c:v>
                </c:pt>
                <c:pt idx="3253">
                  <c:v>5.1112323752845876</c:v>
                </c:pt>
                <c:pt idx="3254">
                  <c:v>5.1134653095652656</c:v>
                </c:pt>
                <c:pt idx="3255">
                  <c:v>5.1167761250474939</c:v>
                </c:pt>
                <c:pt idx="3256">
                  <c:v>5.1214245472600064</c:v>
                </c:pt>
                <c:pt idx="3257">
                  <c:v>5.1291766643965682</c:v>
                </c:pt>
                <c:pt idx="3258">
                  <c:v>5.1302019070061267</c:v>
                </c:pt>
                <c:pt idx="3259">
                  <c:v>5.1312222065252282</c:v>
                </c:pt>
                <c:pt idx="3260">
                  <c:v>5.1313265174792875</c:v>
                </c:pt>
                <c:pt idx="3261">
                  <c:v>5.1313744340119536</c:v>
                </c:pt>
                <c:pt idx="3262">
                  <c:v>5.1314980040683791</c:v>
                </c:pt>
                <c:pt idx="3263">
                  <c:v>5.1326228343419453</c:v>
                </c:pt>
                <c:pt idx="3264">
                  <c:v>5.1346764675279459</c:v>
                </c:pt>
                <c:pt idx="3265">
                  <c:v>5.1350918240017362</c:v>
                </c:pt>
                <c:pt idx="3266">
                  <c:v>5.1351826581938402</c:v>
                </c:pt>
                <c:pt idx="3267">
                  <c:v>5.1351858971461102</c:v>
                </c:pt>
                <c:pt idx="3268">
                  <c:v>5.1352751762806266</c:v>
                </c:pt>
                <c:pt idx="3269">
                  <c:v>5.1361608561763061</c:v>
                </c:pt>
                <c:pt idx="3270">
                  <c:v>5.1369075420167709</c:v>
                </c:pt>
                <c:pt idx="3271">
                  <c:v>5.1377516455727594</c:v>
                </c:pt>
                <c:pt idx="3272">
                  <c:v>5.1382504016988806</c:v>
                </c:pt>
                <c:pt idx="3273">
                  <c:v>5.1391813905757884</c:v>
                </c:pt>
                <c:pt idx="3274">
                  <c:v>5.1406941266137141</c:v>
                </c:pt>
                <c:pt idx="3275">
                  <c:v>5.1443348511749951</c:v>
                </c:pt>
                <c:pt idx="3276">
                  <c:v>5.1474070001448746</c:v>
                </c:pt>
                <c:pt idx="3277">
                  <c:v>5.1501372875493985</c:v>
                </c:pt>
                <c:pt idx="3278">
                  <c:v>5.1527391736402555</c:v>
                </c:pt>
                <c:pt idx="3279">
                  <c:v>5.1529964412390079</c:v>
                </c:pt>
                <c:pt idx="3280">
                  <c:v>5.153552579242322</c:v>
                </c:pt>
                <c:pt idx="3281">
                  <c:v>5.1537603291731191</c:v>
                </c:pt>
                <c:pt idx="3282">
                  <c:v>5.1543164671764332</c:v>
                </c:pt>
                <c:pt idx="3283">
                  <c:v>5.1568639604498943</c:v>
                </c:pt>
                <c:pt idx="3284">
                  <c:v>5.158687586367682</c:v>
                </c:pt>
                <c:pt idx="3285">
                  <c:v>5.1599637551909243</c:v>
                </c:pt>
                <c:pt idx="3286">
                  <c:v>5.1622168415591672</c:v>
                </c:pt>
                <c:pt idx="3287">
                  <c:v>5.1657240552289618</c:v>
                </c:pt>
                <c:pt idx="3288">
                  <c:v>5.1692312688987565</c:v>
                </c:pt>
                <c:pt idx="3289">
                  <c:v>5.1729810087244816</c:v>
                </c:pt>
                <c:pt idx="3290">
                  <c:v>5.1767307485502077</c:v>
                </c:pt>
                <c:pt idx="3291">
                  <c:v>5.1793051687131326</c:v>
                </c:pt>
                <c:pt idx="3292">
                  <c:v>5.1817594038143202</c:v>
                </c:pt>
                <c:pt idx="3293">
                  <c:v>5.1835382520628199</c:v>
                </c:pt>
                <c:pt idx="3294">
                  <c:v>5.1853171003113188</c:v>
                </c:pt>
                <c:pt idx="3295">
                  <c:v>5.1873649686381773</c:v>
                </c:pt>
                <c:pt idx="3296">
                  <c:v>5.1894128369650359</c:v>
                </c:pt>
                <c:pt idx="3297">
                  <c:v>5.1913125004315814</c:v>
                </c:pt>
                <c:pt idx="3298">
                  <c:v>5.1913734555410018</c:v>
                </c:pt>
                <c:pt idx="3299">
                  <c:v>5.1932050902479228</c:v>
                </c:pt>
                <c:pt idx="3300">
                  <c:v>5.1950367249548437</c:v>
                </c:pt>
                <c:pt idx="3301">
                  <c:v>5.1979782025929957</c:v>
                </c:pt>
                <c:pt idx="3302">
                  <c:v>5.2009196802283881</c:v>
                </c:pt>
                <c:pt idx="3303">
                  <c:v>5.2018225446784934</c:v>
                </c:pt>
                <c:pt idx="3304">
                  <c:v>5.2048737634359687</c:v>
                </c:pt>
                <c:pt idx="3305">
                  <c:v>5.2071814390713422</c:v>
                </c:pt>
                <c:pt idx="3306">
                  <c:v>5.2091756158708424</c:v>
                </c:pt>
                <c:pt idx="3307">
                  <c:v>5.2103090527322555</c:v>
                </c:pt>
                <c:pt idx="3308">
                  <c:v>5.2109185721725222</c:v>
                </c:pt>
                <c:pt idx="3309">
                  <c:v>5.21213297539839</c:v>
                </c:pt>
                <c:pt idx="3310">
                  <c:v>5.2132284231373553</c:v>
                </c:pt>
                <c:pt idx="3311">
                  <c:v>5.2148965066947319</c:v>
                </c:pt>
                <c:pt idx="3312">
                  <c:v>5.2165645902521076</c:v>
                </c:pt>
                <c:pt idx="3313">
                  <c:v>5.2202413235825524</c:v>
                </c:pt>
                <c:pt idx="3314">
                  <c:v>5.2239180569129964</c:v>
                </c:pt>
                <c:pt idx="3315">
                  <c:v>5.2281237778895431</c:v>
                </c:pt>
                <c:pt idx="3316">
                  <c:v>5.2323294988660898</c:v>
                </c:pt>
                <c:pt idx="3317">
                  <c:v>5.2332781230575511</c:v>
                </c:pt>
                <c:pt idx="3318">
                  <c:v>5.2339604135795872</c:v>
                </c:pt>
                <c:pt idx="3319">
                  <c:v>5.2353385089751745</c:v>
                </c:pt>
                <c:pt idx="3320">
                  <c:v>5.236607128246515</c:v>
                </c:pt>
                <c:pt idx="3321">
                  <c:v>5.2382346153397252</c:v>
                </c:pt>
                <c:pt idx="3322">
                  <c:v>5.2403379347037387</c:v>
                </c:pt>
                <c:pt idx="3323">
                  <c:v>5.2428405656251647</c:v>
                </c:pt>
                <c:pt idx="3324">
                  <c:v>5.2458364180613444</c:v>
                </c:pt>
                <c:pt idx="3325">
                  <c:v>5.2462912848646992</c:v>
                </c:pt>
                <c:pt idx="3326">
                  <c:v>5.2483091497366079</c:v>
                </c:pt>
                <c:pt idx="3327">
                  <c:v>5.2503270146085157</c:v>
                </c:pt>
                <c:pt idx="3328">
                  <c:v>5.2529633166778966</c:v>
                </c:pt>
                <c:pt idx="3329">
                  <c:v>5.2564229642351465</c:v>
                </c:pt>
                <c:pt idx="3330">
                  <c:v>5.2580062277559882</c:v>
                </c:pt>
                <c:pt idx="3331">
                  <c:v>5.2595894912768291</c:v>
                </c:pt>
                <c:pt idx="3332">
                  <c:v>5.261452716180572</c:v>
                </c:pt>
                <c:pt idx="3333">
                  <c:v>5.2625190490898159</c:v>
                </c:pt>
                <c:pt idx="3334">
                  <c:v>5.2658332708781517</c:v>
                </c:pt>
                <c:pt idx="3335">
                  <c:v>5.2691474926664874</c:v>
                </c:pt>
                <c:pt idx="3336">
                  <c:v>5.271372165279808</c:v>
                </c:pt>
                <c:pt idx="3337">
                  <c:v>5.2741558419857864</c:v>
                </c:pt>
                <c:pt idx="3338">
                  <c:v>5.2760600993616711</c:v>
                </c:pt>
                <c:pt idx="3339">
                  <c:v>5.2779643567375567</c:v>
                </c:pt>
                <c:pt idx="3340">
                  <c:v>5.2816436528662845</c:v>
                </c:pt>
                <c:pt idx="3341">
                  <c:v>5.2846481939543173</c:v>
                </c:pt>
                <c:pt idx="3342">
                  <c:v>5.287652735042351</c:v>
                </c:pt>
                <c:pt idx="3343">
                  <c:v>5.2890127450448494</c:v>
                </c:pt>
                <c:pt idx="3344">
                  <c:v>5.2892899648817604</c:v>
                </c:pt>
                <c:pt idx="3345">
                  <c:v>5.2913738739076592</c:v>
                </c:pt>
                <c:pt idx="3346">
                  <c:v>5.2931805630966471</c:v>
                </c:pt>
                <c:pt idx="3347">
                  <c:v>5.2945080695549649</c:v>
                </c:pt>
                <c:pt idx="3348">
                  <c:v>5.2971415437813159</c:v>
                </c:pt>
                <c:pt idx="3349">
                  <c:v>5.3006938001844617</c:v>
                </c:pt>
                <c:pt idx="3350">
                  <c:v>5.3014879875436973</c:v>
                </c:pt>
                <c:pt idx="3351">
                  <c:v>5.3037634970827234</c:v>
                </c:pt>
                <c:pt idx="3352">
                  <c:v>5.3060390066217495</c:v>
                </c:pt>
                <c:pt idx="3353">
                  <c:v>5.3084833275030059</c:v>
                </c:pt>
                <c:pt idx="3354">
                  <c:v>5.31088519529336</c:v>
                </c:pt>
                <c:pt idx="3355">
                  <c:v>5.3121613574055608</c:v>
                </c:pt>
                <c:pt idx="3356">
                  <c:v>5.3145632251959158</c:v>
                </c:pt>
                <c:pt idx="3357">
                  <c:v>5.3170073862401424</c:v>
                </c:pt>
                <c:pt idx="3358">
                  <c:v>5.3187424373599113</c:v>
                </c:pt>
                <c:pt idx="3359">
                  <c:v>5.3204774884796802</c:v>
                </c:pt>
                <c:pt idx="3360">
                  <c:v>5.3243096833952048</c:v>
                </c:pt>
                <c:pt idx="3361">
                  <c:v>5.3281418783107286</c:v>
                </c:pt>
                <c:pt idx="3362">
                  <c:v>5.3308983493927453</c:v>
                </c:pt>
                <c:pt idx="3363">
                  <c:v>5.3336548204747611</c:v>
                </c:pt>
                <c:pt idx="3364">
                  <c:v>5.3355603683739901</c:v>
                </c:pt>
                <c:pt idx="3365">
                  <c:v>5.337465916273219</c:v>
                </c:pt>
                <c:pt idx="3366">
                  <c:v>5.3394741672387829</c:v>
                </c:pt>
                <c:pt idx="3367">
                  <c:v>5.3414514592289928</c:v>
                </c:pt>
                <c:pt idx="3368">
                  <c:v>5.3446623910687592</c:v>
                </c:pt>
                <c:pt idx="3369">
                  <c:v>5.3478733229085247</c:v>
                </c:pt>
                <c:pt idx="3370">
                  <c:v>5.3509359914892247</c:v>
                </c:pt>
                <c:pt idx="3371">
                  <c:v>5.3539787236656302</c:v>
                </c:pt>
                <c:pt idx="3372">
                  <c:v>5.3599878305665873</c:v>
                </c:pt>
                <c:pt idx="3373">
                  <c:v>5.3664403751409715</c:v>
                </c:pt>
                <c:pt idx="3374">
                  <c:v>5.3746953462836915</c:v>
                </c:pt>
                <c:pt idx="3375">
                  <c:v>5.3804965983082846</c:v>
                </c:pt>
                <c:pt idx="3376">
                  <c:v>5.3862978503356373</c:v>
                </c:pt>
                <c:pt idx="3377">
                  <c:v>5.387975548022875</c:v>
                </c:pt>
                <c:pt idx="3378">
                  <c:v>5.3905360189659728</c:v>
                </c:pt>
                <c:pt idx="3379">
                  <c:v>5.3930964899090705</c:v>
                </c:pt>
                <c:pt idx="3380">
                  <c:v>5.3942517272355381</c:v>
                </c:pt>
                <c:pt idx="3381">
                  <c:v>5.3950537347821177</c:v>
                </c:pt>
                <c:pt idx="3382">
                  <c:v>5.3973544728783542</c:v>
                </c:pt>
                <c:pt idx="3383">
                  <c:v>5.397474612450158</c:v>
                </c:pt>
                <c:pt idx="3384">
                  <c:v>5.3989547428681899</c:v>
                </c:pt>
                <c:pt idx="3385">
                  <c:v>5.4006737217941767</c:v>
                </c:pt>
                <c:pt idx="3386">
                  <c:v>5.401021497641449</c:v>
                </c:pt>
                <c:pt idx="3387">
                  <c:v>5.4011545271371251</c:v>
                </c:pt>
                <c:pt idx="3388">
                  <c:v>5.4023818633484622</c:v>
                </c:pt>
                <c:pt idx="3389">
                  <c:v>5.4036091995597992</c:v>
                </c:pt>
                <c:pt idx="3390">
                  <c:v>5.4058657609091867</c:v>
                </c:pt>
                <c:pt idx="3391">
                  <c:v>5.4081221227678986</c:v>
                </c:pt>
                <c:pt idx="3392">
                  <c:v>5.4100699142890951</c:v>
                </c:pt>
                <c:pt idx="3393">
                  <c:v>5.4102987770184319</c:v>
                </c:pt>
                <c:pt idx="3394">
                  <c:v>5.4118190768857799</c:v>
                </c:pt>
                <c:pt idx="3395">
                  <c:v>5.413339376753127</c:v>
                </c:pt>
                <c:pt idx="3396">
                  <c:v>5.4168904727559397</c:v>
                </c:pt>
                <c:pt idx="3397">
                  <c:v>5.4196780207891155</c:v>
                </c:pt>
                <c:pt idx="3398">
                  <c:v>5.4217551718624657</c:v>
                </c:pt>
                <c:pt idx="3399">
                  <c:v>5.423832322935815</c:v>
                </c:pt>
                <c:pt idx="3400">
                  <c:v>5.4264260994532592</c:v>
                </c:pt>
                <c:pt idx="3401">
                  <c:v>5.4276262603893324</c:v>
                </c:pt>
                <c:pt idx="3402">
                  <c:v>5.4292759710798659</c:v>
                </c:pt>
                <c:pt idx="3403">
                  <c:v>5.4314342193884979</c:v>
                </c:pt>
                <c:pt idx="3404">
                  <c:v>5.4338752657561393</c:v>
                </c:pt>
                <c:pt idx="3405">
                  <c:v>5.4368502644256314</c:v>
                </c:pt>
                <c:pt idx="3406">
                  <c:v>5.4388067140181855</c:v>
                </c:pt>
                <c:pt idx="3407">
                  <c:v>5.4425517913423205</c:v>
                </c:pt>
                <c:pt idx="3408">
                  <c:v>5.4462968686664546</c:v>
                </c:pt>
                <c:pt idx="3409">
                  <c:v>5.4465976371616129</c:v>
                </c:pt>
                <c:pt idx="3410">
                  <c:v>5.4491228671454719</c:v>
                </c:pt>
                <c:pt idx="3411">
                  <c:v>5.451273164613931</c:v>
                </c:pt>
                <c:pt idx="3412">
                  <c:v>5.454393321979377</c:v>
                </c:pt>
                <c:pt idx="3413">
                  <c:v>5.457513479344823</c:v>
                </c:pt>
                <c:pt idx="3414">
                  <c:v>5.4589605301508195</c:v>
                </c:pt>
                <c:pt idx="3415">
                  <c:v>5.4615731003356203</c:v>
                </c:pt>
                <c:pt idx="3416">
                  <c:v>5.4635715984221962</c:v>
                </c:pt>
                <c:pt idx="3417">
                  <c:v>5.4655700965087721</c:v>
                </c:pt>
                <c:pt idx="3418">
                  <c:v>5.4674355508828603</c:v>
                </c:pt>
                <c:pt idx="3419">
                  <c:v>5.4705957554391134</c:v>
                </c:pt>
                <c:pt idx="3420">
                  <c:v>5.4737559599953673</c:v>
                </c:pt>
                <c:pt idx="3421">
                  <c:v>5.4752038878588767</c:v>
                </c:pt>
                <c:pt idx="3422">
                  <c:v>5.476651815722386</c:v>
                </c:pt>
                <c:pt idx="3423">
                  <c:v>5.4790787163542376</c:v>
                </c:pt>
                <c:pt idx="3424">
                  <c:v>5.4818744643253305</c:v>
                </c:pt>
                <c:pt idx="3425">
                  <c:v>5.4862752831920432</c:v>
                </c:pt>
                <c:pt idx="3426">
                  <c:v>5.4906761020587549</c:v>
                </c:pt>
                <c:pt idx="3427">
                  <c:v>5.4986569944603572</c:v>
                </c:pt>
                <c:pt idx="3428">
                  <c:v>5.5036565345056632</c:v>
                </c:pt>
                <c:pt idx="3429">
                  <c:v>5.5045682092673252</c:v>
                </c:pt>
                <c:pt idx="3430">
                  <c:v>5.5049916981188236</c:v>
                </c:pt>
                <c:pt idx="3431">
                  <c:v>5.5078089776304031</c:v>
                </c:pt>
                <c:pt idx="3432">
                  <c:v>5.5106262571419835</c:v>
                </c:pt>
                <c:pt idx="3433">
                  <c:v>5.5136414065101631</c:v>
                </c:pt>
                <c:pt idx="3434">
                  <c:v>5.516449236707003</c:v>
                </c:pt>
                <c:pt idx="3435">
                  <c:v>5.519257066903843</c:v>
                </c:pt>
                <c:pt idx="3436">
                  <c:v>5.5219366592086025</c:v>
                </c:pt>
                <c:pt idx="3437">
                  <c:v>5.5246162515133621</c:v>
                </c:pt>
                <c:pt idx="3438">
                  <c:v>5.5281588240216175</c:v>
                </c:pt>
                <c:pt idx="3439">
                  <c:v>5.5317013965298729</c:v>
                </c:pt>
                <c:pt idx="3440">
                  <c:v>5.5353104346217936</c:v>
                </c:pt>
                <c:pt idx="3441">
                  <c:v>5.5383254374398128</c:v>
                </c:pt>
                <c:pt idx="3442">
                  <c:v>5.5390900545070565</c:v>
                </c:pt>
                <c:pt idx="3443">
                  <c:v>5.5397227641774549</c:v>
                </c:pt>
                <c:pt idx="3444">
                  <c:v>5.540699847793138</c:v>
                </c:pt>
                <c:pt idx="3445">
                  <c:v>5.5407150235827318</c:v>
                </c:pt>
                <c:pt idx="3446">
                  <c:v>5.5416921071984149</c:v>
                </c:pt>
                <c:pt idx="3447">
                  <c:v>5.5430319486172115</c:v>
                </c:pt>
                <c:pt idx="3448">
                  <c:v>5.5450970447008254</c:v>
                </c:pt>
                <c:pt idx="3449">
                  <c:v>5.5463456310552584</c:v>
                </c:pt>
                <c:pt idx="3450">
                  <c:v>5.5488318957057263</c:v>
                </c:pt>
                <c:pt idx="3451">
                  <c:v>5.5501483592280634</c:v>
                </c:pt>
                <c:pt idx="3452">
                  <c:v>5.5534209356705349</c:v>
                </c:pt>
                <c:pt idx="3453">
                  <c:v>5.5573189761655195</c:v>
                </c:pt>
                <c:pt idx="3454">
                  <c:v>5.5612740713992608</c:v>
                </c:pt>
                <c:pt idx="3455">
                  <c:v>5.5643496099969854</c:v>
                </c:pt>
                <c:pt idx="3456">
                  <c:v>5.567398921524485</c:v>
                </c:pt>
                <c:pt idx="3457">
                  <c:v>5.5711219999387307</c:v>
                </c:pt>
                <c:pt idx="3458">
                  <c:v>5.5748450783529764</c:v>
                </c:pt>
                <c:pt idx="3459">
                  <c:v>5.5756432134078606</c:v>
                </c:pt>
                <c:pt idx="3460">
                  <c:v>5.5779717126405899</c:v>
                </c:pt>
                <c:pt idx="3461">
                  <c:v>5.5800740529679587</c:v>
                </c:pt>
                <c:pt idx="3462">
                  <c:v>5.582419409511818</c:v>
                </c:pt>
                <c:pt idx="3463">
                  <c:v>5.5847647660556765</c:v>
                </c:pt>
                <c:pt idx="3464">
                  <c:v>5.5858764194366008</c:v>
                </c:pt>
                <c:pt idx="3465">
                  <c:v>5.5869880728175243</c:v>
                </c:pt>
                <c:pt idx="3466">
                  <c:v>5.5895781976370902</c:v>
                </c:pt>
                <c:pt idx="3467">
                  <c:v>5.5913502405473476</c:v>
                </c:pt>
                <c:pt idx="3468">
                  <c:v>5.5913731570155534</c:v>
                </c:pt>
                <c:pt idx="3469">
                  <c:v>5.5928236465404435</c:v>
                </c:pt>
                <c:pt idx="3470">
                  <c:v>5.5941453252981104</c:v>
                </c:pt>
                <c:pt idx="3471">
                  <c:v>5.5961705580215764</c:v>
                </c:pt>
                <c:pt idx="3472">
                  <c:v>5.5981957907450424</c:v>
                </c:pt>
                <c:pt idx="3473">
                  <c:v>5.5999412485156901</c:v>
                </c:pt>
                <c:pt idx="3474">
                  <c:v>5.6012485484254579</c:v>
                </c:pt>
                <c:pt idx="3475">
                  <c:v>5.6025558483352267</c:v>
                </c:pt>
                <c:pt idx="3476">
                  <c:v>5.6047401477424081</c:v>
                </c:pt>
                <c:pt idx="3477">
                  <c:v>5.6069244471495905</c:v>
                </c:pt>
                <c:pt idx="3478">
                  <c:v>5.6090011131515105</c:v>
                </c:pt>
                <c:pt idx="3479">
                  <c:v>5.6110777791534305</c:v>
                </c:pt>
                <c:pt idx="3480">
                  <c:v>5.614984411359937</c:v>
                </c:pt>
                <c:pt idx="3481">
                  <c:v>5.619953919124824</c:v>
                </c:pt>
                <c:pt idx="3482">
                  <c:v>5.624923426889711</c:v>
                </c:pt>
                <c:pt idx="3483">
                  <c:v>5.6284478151853437</c:v>
                </c:pt>
                <c:pt idx="3484">
                  <c:v>5.6294155890798123</c:v>
                </c:pt>
                <c:pt idx="3485">
                  <c:v>5.630250187850109</c:v>
                </c:pt>
                <c:pt idx="3486">
                  <c:v>5.6338796760445389</c:v>
                </c:pt>
                <c:pt idx="3487">
                  <c:v>5.6368845180918772</c:v>
                </c:pt>
                <c:pt idx="3488">
                  <c:v>5.6394687706259665</c:v>
                </c:pt>
                <c:pt idx="3489">
                  <c:v>5.6413687360921392</c:v>
                </c:pt>
                <c:pt idx="3490">
                  <c:v>5.6450130456658423</c:v>
                </c:pt>
                <c:pt idx="3491">
                  <c:v>5.6486573552395463</c:v>
                </c:pt>
                <c:pt idx="3492">
                  <c:v>5.6503044903913029</c:v>
                </c:pt>
                <c:pt idx="3493">
                  <c:v>5.6550616209678077</c:v>
                </c:pt>
                <c:pt idx="3494">
                  <c:v>5.655490316171889</c:v>
                </c:pt>
                <c:pt idx="3495">
                  <c:v>5.6598636250611811</c:v>
                </c:pt>
                <c:pt idx="3496">
                  <c:v>5.6635642548816074</c:v>
                </c:pt>
                <c:pt idx="3497">
                  <c:v>5.6672648847020337</c:v>
                </c:pt>
                <c:pt idx="3498">
                  <c:v>5.6695814686710087</c:v>
                </c:pt>
                <c:pt idx="3499">
                  <c:v>5.6726834500856977</c:v>
                </c:pt>
                <c:pt idx="3500">
                  <c:v>5.6750740647178004</c:v>
                </c:pt>
                <c:pt idx="3501">
                  <c:v>5.6773128597465927</c:v>
                </c:pt>
                <c:pt idx="3502">
                  <c:v>5.6782913001709518</c:v>
                </c:pt>
                <c:pt idx="3503">
                  <c:v>5.6783942473403837</c:v>
                </c:pt>
                <c:pt idx="3504">
                  <c:v>5.679619074811538</c:v>
                </c:pt>
                <c:pt idx="3505">
                  <c:v>5.6807534220207616</c:v>
                </c:pt>
                <c:pt idx="3506">
                  <c:v>5.6817615147597262</c:v>
                </c:pt>
                <c:pt idx="3507">
                  <c:v>5.68276960749869</c:v>
                </c:pt>
                <c:pt idx="3508">
                  <c:v>5.6843503373695743</c:v>
                </c:pt>
                <c:pt idx="3509">
                  <c:v>5.6856678723019582</c:v>
                </c:pt>
                <c:pt idx="3510">
                  <c:v>5.6865031210360701</c:v>
                </c:pt>
                <c:pt idx="3511">
                  <c:v>5.686520244584039</c:v>
                </c:pt>
                <c:pt idx="3512">
                  <c:v>5.6865585048137994</c:v>
                </c:pt>
                <c:pt idx="3513">
                  <c:v>5.6889411453433611</c:v>
                </c:pt>
                <c:pt idx="3514">
                  <c:v>5.6902019570961047</c:v>
                </c:pt>
                <c:pt idx="3515">
                  <c:v>5.6925824314824958</c:v>
                </c:pt>
                <c:pt idx="3516">
                  <c:v>5.6941267939105078</c:v>
                </c:pt>
                <c:pt idx="3517">
                  <c:v>5.6965002947079917</c:v>
                </c:pt>
                <c:pt idx="3518">
                  <c:v>5.6980791915263289</c:v>
                </c:pt>
                <c:pt idx="3519">
                  <c:v>5.698924998246409</c:v>
                </c:pt>
                <c:pt idx="3520">
                  <c:v>5.7001336722269098</c:v>
                </c:pt>
                <c:pt idx="3521">
                  <c:v>5.7013423462074115</c:v>
                </c:pt>
                <c:pt idx="3522">
                  <c:v>5.7031627265419118</c:v>
                </c:pt>
                <c:pt idx="3523">
                  <c:v>5.7051944685672167</c:v>
                </c:pt>
                <c:pt idx="3524">
                  <c:v>5.7074558750595203</c:v>
                </c:pt>
                <c:pt idx="3525">
                  <c:v>5.7099395437400648</c:v>
                </c:pt>
                <c:pt idx="3526">
                  <c:v>5.7124232124206094</c:v>
                </c:pt>
                <c:pt idx="3527">
                  <c:v>5.7155425972353529</c:v>
                </c:pt>
                <c:pt idx="3528">
                  <c:v>5.71629132155467</c:v>
                </c:pt>
                <c:pt idx="3529">
                  <c:v>5.7191288302038554</c:v>
                </c:pt>
                <c:pt idx="3530">
                  <c:v>5.7219663388558004</c:v>
                </c:pt>
                <c:pt idx="3531">
                  <c:v>5.7248952628368581</c:v>
                </c:pt>
                <c:pt idx="3532">
                  <c:v>5.7278241868179149</c:v>
                </c:pt>
                <c:pt idx="3533">
                  <c:v>5.7314053640349041</c:v>
                </c:pt>
                <c:pt idx="3534">
                  <c:v>5.7341451748681287</c:v>
                </c:pt>
                <c:pt idx="3535">
                  <c:v>5.734939065931572</c:v>
                </c:pt>
                <c:pt idx="3536">
                  <c:v>5.7352548841635382</c:v>
                </c:pt>
                <c:pt idx="3537">
                  <c:v>5.7367267248807128</c:v>
                </c:pt>
                <c:pt idx="3538">
                  <c:v>5.7381985655978873</c:v>
                </c:pt>
                <c:pt idx="3539">
                  <c:v>5.7397452026384848</c:v>
                </c:pt>
                <c:pt idx="3540">
                  <c:v>5.7410183216051927</c:v>
                </c:pt>
                <c:pt idx="3541">
                  <c:v>5.7422914405718997</c:v>
                </c:pt>
                <c:pt idx="3542">
                  <c:v>5.7433636034004119</c:v>
                </c:pt>
                <c:pt idx="3543">
                  <c:v>5.7436284336061387</c:v>
                </c:pt>
                <c:pt idx="3544">
                  <c:v>5.74458682819649</c:v>
                </c:pt>
                <c:pt idx="3545">
                  <c:v>5.7464224910736084</c:v>
                </c:pt>
                <c:pt idx="3546">
                  <c:v>5.7482581539507267</c:v>
                </c:pt>
                <c:pt idx="3547">
                  <c:v>5.7502373132882294</c:v>
                </c:pt>
                <c:pt idx="3548">
                  <c:v>5.751844734924811</c:v>
                </c:pt>
                <c:pt idx="3549">
                  <c:v>5.7531877343301421</c:v>
                </c:pt>
                <c:pt idx="3550">
                  <c:v>5.7545307337354732</c:v>
                </c:pt>
                <c:pt idx="3551">
                  <c:v>5.7574988434822467</c:v>
                </c:pt>
                <c:pt idx="3552">
                  <c:v>5.7589750142809422</c:v>
                </c:pt>
                <c:pt idx="3553">
                  <c:v>5.7602172411288377</c:v>
                </c:pt>
                <c:pt idx="3554">
                  <c:v>5.7614594679767333</c:v>
                </c:pt>
                <c:pt idx="3555">
                  <c:v>5.7634108372888075</c:v>
                </c:pt>
                <c:pt idx="3556">
                  <c:v>5.7653622066008827</c:v>
                </c:pt>
                <c:pt idx="3557">
                  <c:v>5.7677283478804204</c:v>
                </c:pt>
                <c:pt idx="3558">
                  <c:v>5.7692396466627169</c:v>
                </c:pt>
                <c:pt idx="3559">
                  <c:v>5.770470593574422</c:v>
                </c:pt>
                <c:pt idx="3560">
                  <c:v>5.771701540486128</c:v>
                </c:pt>
                <c:pt idx="3561">
                  <c:v>5.7755403176363975</c:v>
                </c:pt>
                <c:pt idx="3562">
                  <c:v>5.7761884077417633</c:v>
                </c:pt>
                <c:pt idx="3563">
                  <c:v>5.7776030195228483</c:v>
                </c:pt>
                <c:pt idx="3564">
                  <c:v>5.7790176313039332</c:v>
                </c:pt>
                <c:pt idx="3565">
                  <c:v>5.7802262985292412</c:v>
                </c:pt>
                <c:pt idx="3566">
                  <c:v>5.7814349657545483</c:v>
                </c:pt>
                <c:pt idx="3567">
                  <c:v>5.7828612398687333</c:v>
                </c:pt>
                <c:pt idx="3568">
                  <c:v>5.7845462313873899</c:v>
                </c:pt>
                <c:pt idx="3569">
                  <c:v>5.7862312229060464</c:v>
                </c:pt>
                <c:pt idx="3570">
                  <c:v>5.7885709860175849</c:v>
                </c:pt>
                <c:pt idx="3571">
                  <c:v>5.7909107491291234</c:v>
                </c:pt>
                <c:pt idx="3572">
                  <c:v>5.7928508555916727</c:v>
                </c:pt>
                <c:pt idx="3573">
                  <c:v>5.7947909620542219</c:v>
                </c:pt>
                <c:pt idx="3574">
                  <c:v>5.7970368150897604</c:v>
                </c:pt>
                <c:pt idx="3575">
                  <c:v>5.799282668125298</c:v>
                </c:pt>
                <c:pt idx="3576">
                  <c:v>5.8014956914523133</c:v>
                </c:pt>
                <c:pt idx="3577">
                  <c:v>5.8035426526958194</c:v>
                </c:pt>
                <c:pt idx="3578">
                  <c:v>5.8048509227263709</c:v>
                </c:pt>
                <c:pt idx="3579">
                  <c:v>5.8068978839698762</c:v>
                </c:pt>
                <c:pt idx="3580">
                  <c:v>5.8088333205630382</c:v>
                </c:pt>
                <c:pt idx="3581">
                  <c:v>5.8088868994790097</c:v>
                </c:pt>
                <c:pt idx="3582">
                  <c:v>5.8097368587995017</c:v>
                </c:pt>
                <c:pt idx="3583">
                  <c:v>5.8105868181199938</c:v>
                </c:pt>
                <c:pt idx="3584">
                  <c:v>5.8123162880374322</c:v>
                </c:pt>
                <c:pt idx="3585">
                  <c:v>5.8140457579548714</c:v>
                </c:pt>
                <c:pt idx="3586">
                  <c:v>5.8165016060129364</c:v>
                </c:pt>
                <c:pt idx="3587">
                  <c:v>5.8197646868615243</c:v>
                </c:pt>
                <c:pt idx="3588">
                  <c:v>5.8229795076394524</c:v>
                </c:pt>
                <c:pt idx="3589">
                  <c:v>5.8261943284173805</c:v>
                </c:pt>
                <c:pt idx="3590">
                  <c:v>5.8301298015040377</c:v>
                </c:pt>
                <c:pt idx="3591">
                  <c:v>5.8339711604101794</c:v>
                </c:pt>
                <c:pt idx="3592">
                  <c:v>5.837371069670275</c:v>
                </c:pt>
                <c:pt idx="3593">
                  <c:v>5.8406363010213331</c:v>
                </c:pt>
                <c:pt idx="3594">
                  <c:v>5.840964796634184</c:v>
                </c:pt>
                <c:pt idx="3595">
                  <c:v>5.8437452974529176</c:v>
                </c:pt>
                <c:pt idx="3596">
                  <c:v>5.8437467446757685</c:v>
                </c:pt>
                <c:pt idx="3597">
                  <c:v>5.8437485513891332</c:v>
                </c:pt>
                <c:pt idx="3598">
                  <c:v>5.8437494568278394</c:v>
                </c:pt>
                <c:pt idx="3599">
                  <c:v>5.84375</c:v>
                </c:pt>
                <c:pt idx="3600">
                  <c:v>5.8437518067133647</c:v>
                </c:pt>
                <c:pt idx="3601">
                  <c:v>5.843752710764055</c:v>
                </c:pt>
                <c:pt idx="3602">
                  <c:v>5.8437550699076164</c:v>
                </c:pt>
                <c:pt idx="3603">
                  <c:v>5.8557888437504015</c:v>
                </c:pt>
                <c:pt idx="3604">
                  <c:v>5.8557897478010918</c:v>
                </c:pt>
                <c:pt idx="3605">
                  <c:v>5.8557921069446541</c:v>
                </c:pt>
                <c:pt idx="3606">
                  <c:v>5.8557939085640287</c:v>
                </c:pt>
                <c:pt idx="3607">
                  <c:v>5.8557953557868796</c:v>
                </c:pt>
                <c:pt idx="3608">
                  <c:v>5.8557971625002443</c:v>
                </c:pt>
                <c:pt idx="3609">
                  <c:v>5.8557980679389505</c:v>
                </c:pt>
                <c:pt idx="3610">
                  <c:v>5.8557986111111111</c:v>
                </c:pt>
                <c:pt idx="3611">
                  <c:v>5.8568840174128614</c:v>
                </c:pt>
                <c:pt idx="3612">
                  <c:v>5.8573152124247061</c:v>
                </c:pt>
                <c:pt idx="3613">
                  <c:v>5.8577464074365517</c:v>
                </c:pt>
                <c:pt idx="3614">
                  <c:v>5.8583045889519987</c:v>
                </c:pt>
                <c:pt idx="3615">
                  <c:v>5.8586782837603932</c:v>
                </c:pt>
                <c:pt idx="3616">
                  <c:v>5.8593944677406995</c:v>
                </c:pt>
                <c:pt idx="3617">
                  <c:v>5.8601106517210049</c:v>
                </c:pt>
                <c:pt idx="3618">
                  <c:v>5.8611708795389648</c:v>
                </c:pt>
                <c:pt idx="3619">
                  <c:v>5.8619109711658073</c:v>
                </c:pt>
                <c:pt idx="3620">
                  <c:v>5.8625029292895841</c:v>
                </c:pt>
                <c:pt idx="3621">
                  <c:v>5.862850459676098</c:v>
                </c:pt>
                <c:pt idx="3622">
                  <c:v>5.8634424177998747</c:v>
                </c:pt>
                <c:pt idx="3623">
                  <c:v>5.8645633730181945</c:v>
                </c:pt>
                <c:pt idx="3624">
                  <c:v>5.865678882444346</c:v>
                </c:pt>
                <c:pt idx="3625">
                  <c:v>5.8658954601845252</c:v>
                </c:pt>
                <c:pt idx="3626">
                  <c:v>5.8662774258217327</c:v>
                </c:pt>
                <c:pt idx="3627">
                  <c:v>5.8664790113794583</c:v>
                </c:pt>
                <c:pt idx="3628">
                  <c:v>5.8669912955523644</c:v>
                </c:pt>
                <c:pt idx="3629">
                  <c:v>5.8672469283060895</c:v>
                </c:pt>
                <c:pt idx="3630">
                  <c:v>5.8679152858726402</c:v>
                </c:pt>
                <c:pt idx="3631">
                  <c:v>5.868496900049073</c:v>
                </c:pt>
                <c:pt idx="3632">
                  <c:v>5.8690785142255049</c:v>
                </c:pt>
                <c:pt idx="3633">
                  <c:v>5.8698600615864551</c:v>
                </c:pt>
                <c:pt idx="3634">
                  <c:v>5.8705705637733141</c:v>
                </c:pt>
                <c:pt idx="3635">
                  <c:v>5.8708186504907074</c:v>
                </c:pt>
                <c:pt idx="3636">
                  <c:v>5.8709796136203742</c:v>
                </c:pt>
                <c:pt idx="3637">
                  <c:v>5.8712277003377675</c:v>
                </c:pt>
                <c:pt idx="3638">
                  <c:v>5.8716179911295576</c:v>
                </c:pt>
                <c:pt idx="3639">
                  <c:v>5.8718620031851305</c:v>
                </c:pt>
                <c:pt idx="3640">
                  <c:v>5.8721060152407043</c:v>
                </c:pt>
                <c:pt idx="3641">
                  <c:v>5.8724195692274304</c:v>
                </c:pt>
                <c:pt idx="3642">
                  <c:v>5.8727705510457353</c:v>
                </c:pt>
                <c:pt idx="3643">
                  <c:v>5.8731215328640411</c:v>
                </c:pt>
                <c:pt idx="3644">
                  <c:v>5.8737611873061573</c:v>
                </c:pt>
                <c:pt idx="3645">
                  <c:v>5.8747734007515291</c:v>
                </c:pt>
                <c:pt idx="3646">
                  <c:v>5.8750954865553862</c:v>
                </c:pt>
                <c:pt idx="3647">
                  <c:v>5.875393782048314</c:v>
                </c:pt>
                <c:pt idx="3648">
                  <c:v>5.8755663327596803</c:v>
                </c:pt>
                <c:pt idx="3649">
                  <c:v>5.8756545344409012</c:v>
                </c:pt>
                <c:pt idx="3650">
                  <c:v>5.8762520898133515</c:v>
                </c:pt>
                <c:pt idx="3651">
                  <c:v>5.8765162037037033</c:v>
                </c:pt>
                <c:pt idx="3652">
                  <c:v>5.876524522453547</c:v>
                </c:pt>
                <c:pt idx="3653">
                  <c:v>5.8765328476853949</c:v>
                </c:pt>
                <c:pt idx="3654">
                  <c:v>5.8765411585652165</c:v>
                </c:pt>
                <c:pt idx="3655">
                  <c:v>5.8765494773150593</c:v>
                </c:pt>
                <c:pt idx="3656">
                  <c:v>5.8765536366899811</c:v>
                </c:pt>
                <c:pt idx="3657">
                  <c:v>5.876557797452918</c:v>
                </c:pt>
                <c:pt idx="3658">
                  <c:v>5.8765619568278389</c:v>
                </c:pt>
              </c:numCache>
            </c:numRef>
          </c:xVal>
          <c:yVal>
            <c:numRef>
              <c:f>Grafy!$S$150:$S$3800</c:f>
              <c:numCache>
                <c:formatCode>General</c:formatCode>
                <c:ptCount val="3651"/>
                <c:pt idx="0">
                  <c:v>3.959227835458185E-4</c:v>
                </c:pt>
                <c:pt idx="1">
                  <c:v>3.9515489518665488E-4</c:v>
                </c:pt>
                <c:pt idx="2">
                  <c:v>3.943899656189408E-4</c:v>
                </c:pt>
                <c:pt idx="3">
                  <c:v>3.9400273183830433E-4</c:v>
                </c:pt>
                <c:pt idx="4">
                  <c:v>3.936283397273865E-4</c:v>
                </c:pt>
                <c:pt idx="5">
                  <c:v>3.9325394761646873E-4</c:v>
                </c:pt>
                <c:pt idx="6">
                  <c:v>3.9300406137674773E-4</c:v>
                </c:pt>
                <c:pt idx="7">
                  <c:v>3.9300223626670557E-4</c:v>
                </c:pt>
                <c:pt idx="8">
                  <c:v>3.930003831900196E-4</c:v>
                </c:pt>
                <c:pt idx="9">
                  <c:v>3.93189020316046E-4</c:v>
                </c:pt>
                <c:pt idx="10">
                  <c:v>3.9342713363769798E-4</c:v>
                </c:pt>
                <c:pt idx="11">
                  <c:v>3.9367219083561285E-4</c:v>
                </c:pt>
                <c:pt idx="12">
                  <c:v>3.9425177963619531E-4</c:v>
                </c:pt>
                <c:pt idx="13">
                  <c:v>3.9482033725502143E-4</c:v>
                </c:pt>
                <c:pt idx="14">
                  <c:v>3.9538889487384765E-4</c:v>
                </c:pt>
                <c:pt idx="15">
                  <c:v>3.9600766255673282E-4</c:v>
                </c:pt>
                <c:pt idx="16">
                  <c:v>3.9686897318795018E-4</c:v>
                </c:pt>
                <c:pt idx="17">
                  <c:v>3.976968689232218E-4</c:v>
                </c:pt>
                <c:pt idx="18">
                  <c:v>3.9852476465849335E-4</c:v>
                </c:pt>
                <c:pt idx="19">
                  <c:v>3.9956347724951207E-4</c:v>
                </c:pt>
                <c:pt idx="20">
                  <c:v>4.006958236037218E-4</c:v>
                </c:pt>
                <c:pt idx="21">
                  <c:v>4.0182816995793159E-4</c:v>
                </c:pt>
                <c:pt idx="22">
                  <c:v>4.0304263246506247E-4</c:v>
                </c:pt>
                <c:pt idx="23">
                  <c:v>4.0435801211067646E-4</c:v>
                </c:pt>
                <c:pt idx="24">
                  <c:v>4.057654394458915E-4</c:v>
                </c:pt>
                <c:pt idx="25">
                  <c:v>4.0721953399775113E-4</c:v>
                </c:pt>
                <c:pt idx="26">
                  <c:v>4.0871422233476168E-4</c:v>
                </c:pt>
                <c:pt idx="27">
                  <c:v>4.1125304819558087E-4</c:v>
                </c:pt>
                <c:pt idx="28">
                  <c:v>4.1303748927738401E-4</c:v>
                </c:pt>
                <c:pt idx="29">
                  <c:v>4.1511326017842551E-4</c:v>
                </c:pt>
                <c:pt idx="30">
                  <c:v>4.1738656894828806E-4</c:v>
                </c:pt>
                <c:pt idx="31">
                  <c:v>4.1921641302922755E-4</c:v>
                </c:pt>
                <c:pt idx="32">
                  <c:v>4.2104625711016709E-4</c:v>
                </c:pt>
                <c:pt idx="33">
                  <c:v>4.2313142286459066E-4</c:v>
                </c:pt>
                <c:pt idx="34">
                  <c:v>4.2542244530060163E-4</c:v>
                </c:pt>
                <c:pt idx="35">
                  <c:v>4.2771346773661255E-4</c:v>
                </c:pt>
                <c:pt idx="36">
                  <c:v>4.3007813293515206E-4</c:v>
                </c:pt>
                <c:pt idx="37">
                  <c:v>4.3248153635650258E-4</c:v>
                </c:pt>
                <c:pt idx="38">
                  <c:v>4.3518499439221996E-4</c:v>
                </c:pt>
                <c:pt idx="39">
                  <c:v>4.3805462970555815E-4</c:v>
                </c:pt>
                <c:pt idx="40">
                  <c:v>4.4077093280414566E-4</c:v>
                </c:pt>
                <c:pt idx="41">
                  <c:v>4.4349498154754729E-4</c:v>
                </c:pt>
                <c:pt idx="42">
                  <c:v>4.4623341814232451E-4</c:v>
                </c:pt>
                <c:pt idx="43">
                  <c:v>4.4897185473710167E-4</c:v>
                </c:pt>
                <c:pt idx="44">
                  <c:v>4.5241273024583094E-4</c:v>
                </c:pt>
                <c:pt idx="45">
                  <c:v>4.5595006992733443E-4</c:v>
                </c:pt>
                <c:pt idx="46">
                  <c:v>4.5939022229321249E-4</c:v>
                </c:pt>
                <c:pt idx="47">
                  <c:v>4.625892900879502E-4</c:v>
                </c:pt>
                <c:pt idx="48">
                  <c:v>4.6953038158806877E-4</c:v>
                </c:pt>
                <c:pt idx="49">
                  <c:v>4.7366696353796933E-4</c:v>
                </c:pt>
                <c:pt idx="50">
                  <c:v>4.776625860585075E-4</c:v>
                </c:pt>
                <c:pt idx="51">
                  <c:v>4.8182238125266987E-4</c:v>
                </c:pt>
                <c:pt idx="52">
                  <c:v>4.8299489795954547E-4</c:v>
                </c:pt>
                <c:pt idx="53">
                  <c:v>4.8710480437841997E-4</c:v>
                </c:pt>
                <c:pt idx="54">
                  <c:v>4.9134506572473698E-4</c:v>
                </c:pt>
                <c:pt idx="55">
                  <c:v>4.9606745282664564E-4</c:v>
                </c:pt>
                <c:pt idx="56">
                  <c:v>5.0038326470151599E-4</c:v>
                </c:pt>
                <c:pt idx="57">
                  <c:v>5.0608516751893522E-4</c:v>
                </c:pt>
                <c:pt idx="58">
                  <c:v>5.1199291059127693E-4</c:v>
                </c:pt>
                <c:pt idx="59">
                  <c:v>5.1828620155731453E-4</c:v>
                </c:pt>
                <c:pt idx="60">
                  <c:v>5.2465126133034517E-4</c:v>
                </c:pt>
                <c:pt idx="61">
                  <c:v>5.3067323545773139E-4</c:v>
                </c:pt>
                <c:pt idx="62">
                  <c:v>5.3775237129587801E-4</c:v>
                </c:pt>
                <c:pt idx="63">
                  <c:v>5.4504802481236258E-4</c:v>
                </c:pt>
                <c:pt idx="64">
                  <c:v>5.5103992211292608E-4</c:v>
                </c:pt>
                <c:pt idx="65">
                  <c:v>5.5679322226317399E-4</c:v>
                </c:pt>
                <c:pt idx="66">
                  <c:v>5.625526496294143E-4</c:v>
                </c:pt>
                <c:pt idx="67">
                  <c:v>5.6784397372650443E-4</c:v>
                </c:pt>
                <c:pt idx="68">
                  <c:v>5.7314633325507888E-4</c:v>
                </c:pt>
                <c:pt idx="69">
                  <c:v>5.7879482211053372E-4</c:v>
                </c:pt>
                <c:pt idx="70">
                  <c:v>5.8444331096598845E-4</c:v>
                </c:pt>
                <c:pt idx="71">
                  <c:v>5.9144286928857501E-4</c:v>
                </c:pt>
                <c:pt idx="72">
                  <c:v>5.9873374780251626E-4</c:v>
                </c:pt>
                <c:pt idx="73">
                  <c:v>6.0655534178172732E-4</c:v>
                </c:pt>
                <c:pt idx="74">
                  <c:v>6.1521922608027925E-4</c:v>
                </c:pt>
                <c:pt idx="75">
                  <c:v>6.2313967791312937E-4</c:v>
                </c:pt>
                <c:pt idx="76">
                  <c:v>6.2853242161948076E-4</c:v>
                </c:pt>
                <c:pt idx="77">
                  <c:v>6.3400139513033061E-4</c:v>
                </c:pt>
                <c:pt idx="78">
                  <c:v>6.3979924442025674E-4</c:v>
                </c:pt>
                <c:pt idx="79">
                  <c:v>6.4559709371018277E-4</c:v>
                </c:pt>
                <c:pt idx="80">
                  <c:v>6.5410721775837949E-4</c:v>
                </c:pt>
                <c:pt idx="81">
                  <c:v>6.614681440336328E-4</c:v>
                </c:pt>
                <c:pt idx="82">
                  <c:v>6.6900756419972481E-4</c:v>
                </c:pt>
                <c:pt idx="83">
                  <c:v>6.7654698436581681E-4</c:v>
                </c:pt>
                <c:pt idx="84">
                  <c:v>6.8491816966232549E-4</c:v>
                </c:pt>
                <c:pt idx="85">
                  <c:v>6.9479121796972771E-4</c:v>
                </c:pt>
                <c:pt idx="86">
                  <c:v>7.0173501479052437E-4</c:v>
                </c:pt>
                <c:pt idx="87">
                  <c:v>7.0865770717089261E-4</c:v>
                </c:pt>
                <c:pt idx="88">
                  <c:v>7.1566934929379598E-4</c:v>
                </c:pt>
                <c:pt idx="89">
                  <c:v>7.2477439752452217E-4</c:v>
                </c:pt>
                <c:pt idx="90">
                  <c:v>7.3332698531222273E-4</c:v>
                </c:pt>
                <c:pt idx="91">
                  <c:v>7.4274578037082444E-4</c:v>
                </c:pt>
                <c:pt idx="92">
                  <c:v>7.5110103172147831E-4</c:v>
                </c:pt>
                <c:pt idx="93">
                  <c:v>7.5961659462014106E-4</c:v>
                </c:pt>
                <c:pt idx="94">
                  <c:v>7.6832500979715141E-4</c:v>
                </c:pt>
                <c:pt idx="95">
                  <c:v>7.7727349545387463E-4</c:v>
                </c:pt>
                <c:pt idx="96">
                  <c:v>7.8561928573048017E-4</c:v>
                </c:pt>
                <c:pt idx="97">
                  <c:v>7.9401808893201904E-4</c:v>
                </c:pt>
                <c:pt idx="98">
                  <c:v>8.0316335354752998E-4</c:v>
                </c:pt>
                <c:pt idx="99">
                  <c:v>8.1177549537930598E-4</c:v>
                </c:pt>
                <c:pt idx="100">
                  <c:v>8.2058788327019896E-4</c:v>
                </c:pt>
                <c:pt idx="101">
                  <c:v>8.3007482568535785E-4</c:v>
                </c:pt>
                <c:pt idx="102">
                  <c:v>8.3972746661379065E-4</c:v>
                </c:pt>
                <c:pt idx="103">
                  <c:v>8.4727689192778607E-4</c:v>
                </c:pt>
                <c:pt idx="104">
                  <c:v>8.5605836969947073E-4</c:v>
                </c:pt>
                <c:pt idx="105">
                  <c:v>8.648517750559229E-4</c:v>
                </c:pt>
                <c:pt idx="106">
                  <c:v>8.727008655091212E-4</c:v>
                </c:pt>
                <c:pt idx="107">
                  <c:v>8.8001393892798443E-4</c:v>
                </c:pt>
                <c:pt idx="108">
                  <c:v>8.8743447345179436E-4</c:v>
                </c:pt>
                <c:pt idx="109">
                  <c:v>8.9595426745806613E-4</c:v>
                </c:pt>
                <c:pt idx="110">
                  <c:v>9.0453867665253704E-4</c:v>
                </c:pt>
                <c:pt idx="111">
                  <c:v>9.1517270237294064E-4</c:v>
                </c:pt>
                <c:pt idx="112">
                  <c:v>9.2506113904566607E-4</c:v>
                </c:pt>
                <c:pt idx="113">
                  <c:v>9.3510324432142481E-4</c:v>
                </c:pt>
                <c:pt idx="114">
                  <c:v>9.455786096771745E-4</c:v>
                </c:pt>
                <c:pt idx="115">
                  <c:v>9.5704628313419992E-4</c:v>
                </c:pt>
                <c:pt idx="116">
                  <c:v>9.685278213156591E-4</c:v>
                </c:pt>
                <c:pt idx="117">
                  <c:v>9.7805042481802153E-4</c:v>
                </c:pt>
                <c:pt idx="118">
                  <c:v>9.9014673102305992E-4</c:v>
                </c:pt>
                <c:pt idx="119">
                  <c:v>1.0005841351607677E-3</c:v>
                </c:pt>
                <c:pt idx="120">
                  <c:v>1.0112486163265384E-3</c:v>
                </c:pt>
                <c:pt idx="121">
                  <c:v>1.0232426779510338E-3</c:v>
                </c:pt>
                <c:pt idx="122">
                  <c:v>1.0353378971556088E-3</c:v>
                </c:pt>
                <c:pt idx="123">
                  <c:v>1.0470266565111204E-3</c:v>
                </c:pt>
                <c:pt idx="124">
                  <c:v>1.0588315889408413E-3</c:v>
                </c:pt>
                <c:pt idx="125">
                  <c:v>1.0723115044908675E-3</c:v>
                </c:pt>
                <c:pt idx="126">
                  <c:v>1.0824370498046824E-3</c:v>
                </c:pt>
                <c:pt idx="127">
                  <c:v>1.0926764632229154E-3</c:v>
                </c:pt>
                <c:pt idx="128">
                  <c:v>1.1041999002809656E-3</c:v>
                </c:pt>
                <c:pt idx="129">
                  <c:v>1.1158178892076945E-3</c:v>
                </c:pt>
                <c:pt idx="130">
                  <c:v>1.1287905693447842E-3</c:v>
                </c:pt>
                <c:pt idx="131">
                  <c:v>1.1418987165535913E-3</c:v>
                </c:pt>
                <c:pt idx="132">
                  <c:v>1.1561763546961831E-3</c:v>
                </c:pt>
                <c:pt idx="133">
                  <c:v>1.1678932030303854E-3</c:v>
                </c:pt>
                <c:pt idx="134">
                  <c:v>1.1826261790976798E-3</c:v>
                </c:pt>
                <c:pt idx="135">
                  <c:v>1.1973591551649742E-3</c:v>
                </c:pt>
                <c:pt idx="136">
                  <c:v>1.2109190708224865E-3</c:v>
                </c:pt>
                <c:pt idx="137">
                  <c:v>1.224482990803744E-3</c:v>
                </c:pt>
                <c:pt idx="138">
                  <c:v>1.237334073253552E-3</c:v>
                </c:pt>
                <c:pt idx="139">
                  <c:v>1.2503082146015198E-3</c:v>
                </c:pt>
                <c:pt idx="140">
                  <c:v>1.2640394233297066E-3</c:v>
                </c:pt>
                <c:pt idx="141">
                  <c:v>1.2777706320578931E-3</c:v>
                </c:pt>
                <c:pt idx="142">
                  <c:v>1.2903088770254759E-3</c:v>
                </c:pt>
                <c:pt idx="143">
                  <c:v>1.3029848764754661E-3</c:v>
                </c:pt>
                <c:pt idx="144">
                  <c:v>1.3174627657665879E-3</c:v>
                </c:pt>
                <c:pt idx="145">
                  <c:v>1.3340476815294415E-3</c:v>
                </c:pt>
                <c:pt idx="146">
                  <c:v>1.3507240066910713E-3</c:v>
                </c:pt>
                <c:pt idx="147">
                  <c:v>1.3637824617123227E-3</c:v>
                </c:pt>
                <c:pt idx="148">
                  <c:v>1.3812746314517694E-3</c:v>
                </c:pt>
                <c:pt idx="149">
                  <c:v>1.3980457449272613E-3</c:v>
                </c:pt>
                <c:pt idx="150">
                  <c:v>1.4148168584027527E-3</c:v>
                </c:pt>
                <c:pt idx="151">
                  <c:v>1.4299618619046546E-3</c:v>
                </c:pt>
                <c:pt idx="152">
                  <c:v>1.4439488291019683E-3</c:v>
                </c:pt>
                <c:pt idx="153">
                  <c:v>1.4579357962992822E-3</c:v>
                </c:pt>
                <c:pt idx="154">
                  <c:v>1.4723627931110821E-3</c:v>
                </c:pt>
                <c:pt idx="155">
                  <c:v>1.4868348783379124E-3</c:v>
                </c:pt>
                <c:pt idx="156">
                  <c:v>1.5037202230610714E-3</c:v>
                </c:pt>
                <c:pt idx="157">
                  <c:v>1.523295668686641E-3</c:v>
                </c:pt>
                <c:pt idx="158">
                  <c:v>1.5375174670522855E-3</c:v>
                </c:pt>
                <c:pt idx="159">
                  <c:v>1.5517553638295328E-3</c:v>
                </c:pt>
                <c:pt idx="160">
                  <c:v>1.5674774957478228E-3</c:v>
                </c:pt>
                <c:pt idx="161">
                  <c:v>1.5831996276661135E-3</c:v>
                </c:pt>
                <c:pt idx="162">
                  <c:v>1.5998790183617921E-3</c:v>
                </c:pt>
                <c:pt idx="163">
                  <c:v>1.6082473965733338E-3</c:v>
                </c:pt>
                <c:pt idx="164">
                  <c:v>1.6166157747848754E-3</c:v>
                </c:pt>
                <c:pt idx="165">
                  <c:v>1.627920135444634E-3</c:v>
                </c:pt>
                <c:pt idx="166">
                  <c:v>1.639182342696724E-3</c:v>
                </c:pt>
                <c:pt idx="167">
                  <c:v>1.6510508837103881E-3</c:v>
                </c:pt>
                <c:pt idx="168">
                  <c:v>1.6665298175316961E-3</c:v>
                </c:pt>
                <c:pt idx="169">
                  <c:v>1.6820059163416457E-3</c:v>
                </c:pt>
                <c:pt idx="170">
                  <c:v>1.6931922147857478E-3</c:v>
                </c:pt>
                <c:pt idx="171">
                  <c:v>1.7085404957043336E-3</c:v>
                </c:pt>
                <c:pt idx="172">
                  <c:v>1.723888776622919E-3</c:v>
                </c:pt>
                <c:pt idx="173">
                  <c:v>1.7379961123889091E-3</c:v>
                </c:pt>
                <c:pt idx="174">
                  <c:v>1.7519937006199849E-3</c:v>
                </c:pt>
                <c:pt idx="175">
                  <c:v>1.7656600470740424E-3</c:v>
                </c:pt>
                <c:pt idx="176">
                  <c:v>1.7793263935281004E-3</c:v>
                </c:pt>
                <c:pt idx="177">
                  <c:v>1.7973559873001872E-3</c:v>
                </c:pt>
                <c:pt idx="178">
                  <c:v>1.8133697871257099E-3</c:v>
                </c:pt>
                <c:pt idx="179">
                  <c:v>1.8250688908996436E-3</c:v>
                </c:pt>
                <c:pt idx="180">
                  <c:v>1.8367167185120228E-3</c:v>
                </c:pt>
                <c:pt idx="181">
                  <c:v>1.8529539501954057E-3</c:v>
                </c:pt>
                <c:pt idx="182">
                  <c:v>1.8727071156839443E-3</c:v>
                </c:pt>
                <c:pt idx="183">
                  <c:v>1.8923065029266273E-3</c:v>
                </c:pt>
                <c:pt idx="184">
                  <c:v>1.9151841763268575E-3</c:v>
                </c:pt>
                <c:pt idx="185">
                  <c:v>1.9308134158562097E-3</c:v>
                </c:pt>
                <c:pt idx="186">
                  <c:v>1.9432642727421352E-3</c:v>
                </c:pt>
                <c:pt idx="187">
                  <c:v>1.9579065403260948E-3</c:v>
                </c:pt>
                <c:pt idx="188">
                  <c:v>1.9692151390542706E-3</c:v>
                </c:pt>
                <c:pt idx="189">
                  <c:v>1.9805237377824463E-3</c:v>
                </c:pt>
                <c:pt idx="190">
                  <c:v>1.9943626068969042E-3</c:v>
                </c:pt>
                <c:pt idx="191">
                  <c:v>2.0084898621007432E-3</c:v>
                </c:pt>
                <c:pt idx="192">
                  <c:v>2.020016377423663E-3</c:v>
                </c:pt>
                <c:pt idx="193">
                  <c:v>2.0331985221453117E-3</c:v>
                </c:pt>
                <c:pt idx="194">
                  <c:v>2.0478383594930245E-3</c:v>
                </c:pt>
                <c:pt idx="195">
                  <c:v>2.062287560464544E-3</c:v>
                </c:pt>
                <c:pt idx="196">
                  <c:v>2.0756088238332968E-3</c:v>
                </c:pt>
                <c:pt idx="197">
                  <c:v>2.0888060307438284E-3</c:v>
                </c:pt>
                <c:pt idx="198">
                  <c:v>2.1029038921251413E-3</c:v>
                </c:pt>
                <c:pt idx="199">
                  <c:v>2.1168641935660104E-3</c:v>
                </c:pt>
                <c:pt idx="200">
                  <c:v>2.1303531511668982E-3</c:v>
                </c:pt>
                <c:pt idx="201">
                  <c:v>2.1438338525333221E-3</c:v>
                </c:pt>
                <c:pt idx="202">
                  <c:v>2.1568803420819503E-3</c:v>
                </c:pt>
                <c:pt idx="203">
                  <c:v>2.1699268316305786E-3</c:v>
                </c:pt>
                <c:pt idx="204">
                  <c:v>2.1830423390948143E-3</c:v>
                </c:pt>
                <c:pt idx="205">
                  <c:v>2.196098559429642E-3</c:v>
                </c:pt>
                <c:pt idx="206">
                  <c:v>2.208215447865626E-3</c:v>
                </c:pt>
                <c:pt idx="207">
                  <c:v>2.2200046772051338E-3</c:v>
                </c:pt>
                <c:pt idx="208">
                  <c:v>2.2316872677606626E-3</c:v>
                </c:pt>
                <c:pt idx="209">
                  <c:v>2.2447099534430096E-3</c:v>
                </c:pt>
                <c:pt idx="210">
                  <c:v>2.2582832770486672E-3</c:v>
                </c:pt>
                <c:pt idx="211">
                  <c:v>2.2714078385408713E-3</c:v>
                </c:pt>
                <c:pt idx="212">
                  <c:v>2.2832255870247399E-3</c:v>
                </c:pt>
                <c:pt idx="213">
                  <c:v>2.2956361105768231E-3</c:v>
                </c:pt>
                <c:pt idx="214">
                  <c:v>2.306594222489188E-3</c:v>
                </c:pt>
                <c:pt idx="215">
                  <c:v>2.3174002047695883E-3</c:v>
                </c:pt>
                <c:pt idx="216">
                  <c:v>2.3265419747527396E-3</c:v>
                </c:pt>
                <c:pt idx="217">
                  <c:v>2.33738890191735E-3</c:v>
                </c:pt>
                <c:pt idx="218">
                  <c:v>2.3472842070358007E-3</c:v>
                </c:pt>
                <c:pt idx="219">
                  <c:v>2.3569347391881844E-3</c:v>
                </c:pt>
                <c:pt idx="220">
                  <c:v>2.3679239416686698E-3</c:v>
                </c:pt>
                <c:pt idx="221">
                  <c:v>2.3773530943304458E-3</c:v>
                </c:pt>
                <c:pt idx="222">
                  <c:v>2.3866238218026577E-3</c:v>
                </c:pt>
                <c:pt idx="223">
                  <c:v>2.3957972934467208E-3</c:v>
                </c:pt>
                <c:pt idx="224">
                  <c:v>2.4050477892672549E-3</c:v>
                </c:pt>
                <c:pt idx="225">
                  <c:v>2.4142982850877889E-3</c:v>
                </c:pt>
                <c:pt idx="226">
                  <c:v>2.4229541538874394E-3</c:v>
                </c:pt>
                <c:pt idx="227">
                  <c:v>2.4315300415558472E-3</c:v>
                </c:pt>
                <c:pt idx="228">
                  <c:v>2.441134978534292E-3</c:v>
                </c:pt>
                <c:pt idx="229">
                  <c:v>2.4504403251655832E-3</c:v>
                </c:pt>
                <c:pt idx="230">
                  <c:v>2.458900061551219E-3</c:v>
                </c:pt>
                <c:pt idx="231">
                  <c:v>2.4671916815141039E-3</c:v>
                </c:pt>
                <c:pt idx="232">
                  <c:v>2.4739881633629871E-3</c:v>
                </c:pt>
                <c:pt idx="233">
                  <c:v>2.4806732273251015E-3</c:v>
                </c:pt>
                <c:pt idx="234">
                  <c:v>2.4880363929901633E-3</c:v>
                </c:pt>
                <c:pt idx="235">
                  <c:v>2.4946223046069787E-3</c:v>
                </c:pt>
                <c:pt idx="236">
                  <c:v>2.5016928663374226E-3</c:v>
                </c:pt>
                <c:pt idx="237">
                  <c:v>2.5086253180024339E-3</c:v>
                </c:pt>
                <c:pt idx="238">
                  <c:v>2.5162453863887524E-3</c:v>
                </c:pt>
                <c:pt idx="239">
                  <c:v>2.5236183371358041E-3</c:v>
                </c:pt>
                <c:pt idx="240">
                  <c:v>2.531167945956887E-3</c:v>
                </c:pt>
                <c:pt idx="241">
                  <c:v>2.5399703964630997E-3</c:v>
                </c:pt>
                <c:pt idx="242">
                  <c:v>2.5460988228492142E-3</c:v>
                </c:pt>
                <c:pt idx="243">
                  <c:v>2.5521089478527399E-3</c:v>
                </c:pt>
                <c:pt idx="244">
                  <c:v>2.5587402693726343E-3</c:v>
                </c:pt>
                <c:pt idx="245">
                  <c:v>2.5656989198902468E-3</c:v>
                </c:pt>
                <c:pt idx="246">
                  <c:v>2.5716793889621874E-3</c:v>
                </c:pt>
                <c:pt idx="247">
                  <c:v>2.5771981181822246E-3</c:v>
                </c:pt>
                <c:pt idx="248">
                  <c:v>2.5825318150295607E-3</c:v>
                </c:pt>
                <c:pt idx="249">
                  <c:v>2.5878777188996847E-3</c:v>
                </c:pt>
                <c:pt idx="250">
                  <c:v>2.5930284498859959E-3</c:v>
                </c:pt>
                <c:pt idx="251">
                  <c:v>2.5983658826690833E-3</c:v>
                </c:pt>
                <c:pt idx="252">
                  <c:v>2.6035746614645758E-3</c:v>
                </c:pt>
                <c:pt idx="253">
                  <c:v>2.6084661873824419E-3</c:v>
                </c:pt>
                <c:pt idx="254">
                  <c:v>2.6131828035717685E-3</c:v>
                </c:pt>
                <c:pt idx="255">
                  <c:v>2.6182519676561278E-3</c:v>
                </c:pt>
                <c:pt idx="256">
                  <c:v>2.6233164900872812E-3</c:v>
                </c:pt>
                <c:pt idx="257">
                  <c:v>2.6278798522595829E-3</c:v>
                </c:pt>
                <c:pt idx="258">
                  <c:v>2.6322540565842721E-3</c:v>
                </c:pt>
                <c:pt idx="259">
                  <c:v>2.6382873058924312E-3</c:v>
                </c:pt>
                <c:pt idx="260">
                  <c:v>2.6446510822412681E-3</c:v>
                </c:pt>
                <c:pt idx="261">
                  <c:v>2.650390969934554E-3</c:v>
                </c:pt>
                <c:pt idx="262">
                  <c:v>2.6560199667435263E-3</c:v>
                </c:pt>
                <c:pt idx="263">
                  <c:v>2.6601420140963264E-3</c:v>
                </c:pt>
                <c:pt idx="264">
                  <c:v>2.664144297270213E-3</c:v>
                </c:pt>
                <c:pt idx="265">
                  <c:v>2.6684371379419977E-3</c:v>
                </c:pt>
                <c:pt idx="266">
                  <c:v>2.6726095013816877E-3</c:v>
                </c:pt>
                <c:pt idx="267">
                  <c:v>2.6764572192059027E-3</c:v>
                </c:pt>
                <c:pt idx="268">
                  <c:v>2.6802025822466433E-3</c:v>
                </c:pt>
                <c:pt idx="269">
                  <c:v>2.6836826633076156E-3</c:v>
                </c:pt>
                <c:pt idx="270">
                  <c:v>2.6870383840296485E-3</c:v>
                </c:pt>
                <c:pt idx="271">
                  <c:v>2.6904984586954149E-3</c:v>
                </c:pt>
                <c:pt idx="272">
                  <c:v>2.6938940301643841E-3</c:v>
                </c:pt>
                <c:pt idx="273">
                  <c:v>2.6990595858760046E-3</c:v>
                </c:pt>
                <c:pt idx="274">
                  <c:v>2.7021631010173187E-3</c:v>
                </c:pt>
                <c:pt idx="275">
                  <c:v>2.7058075594398353E-3</c:v>
                </c:pt>
                <c:pt idx="276">
                  <c:v>2.7085418189046495E-3</c:v>
                </c:pt>
                <c:pt idx="277">
                  <c:v>2.7110892461365433E-3</c:v>
                </c:pt>
                <c:pt idx="278">
                  <c:v>2.7141530144192223E-3</c:v>
                </c:pt>
                <c:pt idx="279">
                  <c:v>2.7170867099178147E-3</c:v>
                </c:pt>
                <c:pt idx="280">
                  <c:v>2.7193531327199308E-3</c:v>
                </c:pt>
                <c:pt idx="281">
                  <c:v>2.7216195555220474E-3</c:v>
                </c:pt>
                <c:pt idx="282">
                  <c:v>2.7239815885723084E-3</c:v>
                </c:pt>
                <c:pt idx="283">
                  <c:v>2.7263055682406985E-3</c:v>
                </c:pt>
                <c:pt idx="284">
                  <c:v>2.7285211239886755E-3</c:v>
                </c:pt>
                <c:pt idx="285">
                  <c:v>2.7305636058723146E-3</c:v>
                </c:pt>
                <c:pt idx="286">
                  <c:v>2.7326177688124769E-3</c:v>
                </c:pt>
                <c:pt idx="287">
                  <c:v>2.7345058401859537E-3</c:v>
                </c:pt>
                <c:pt idx="288">
                  <c:v>2.7361563391530641E-3</c:v>
                </c:pt>
                <c:pt idx="289">
                  <c:v>2.7376052922519862E-3</c:v>
                </c:pt>
                <c:pt idx="290">
                  <c:v>2.7392535312806099E-3</c:v>
                </c:pt>
                <c:pt idx="291">
                  <c:v>2.7407999161831328E-3</c:v>
                </c:pt>
                <c:pt idx="292">
                  <c:v>2.7419155908479935E-3</c:v>
                </c:pt>
                <c:pt idx="293">
                  <c:v>2.7430678830290033E-3</c:v>
                </c:pt>
                <c:pt idx="294">
                  <c:v>2.7443096504609567E-3</c:v>
                </c:pt>
                <c:pt idx="295">
                  <c:v>2.7454452392571744E-3</c:v>
                </c:pt>
                <c:pt idx="296">
                  <c:v>2.7464352811062687E-3</c:v>
                </c:pt>
                <c:pt idx="297">
                  <c:v>2.7473459132673389E-3</c:v>
                </c:pt>
                <c:pt idx="298">
                  <c:v>2.7480142449836926E-3</c:v>
                </c:pt>
                <c:pt idx="299">
                  <c:v>2.7486510712597069E-3</c:v>
                </c:pt>
                <c:pt idx="300">
                  <c:v>2.7491652393652334E-3</c:v>
                </c:pt>
                <c:pt idx="301">
                  <c:v>2.7496260421397134E-3</c:v>
                </c:pt>
                <c:pt idx="302">
                  <c:v>2.7500741112699623E-3</c:v>
                </c:pt>
                <c:pt idx="303">
                  <c:v>2.750379127560789E-3</c:v>
                </c:pt>
                <c:pt idx="304">
                  <c:v>2.7506151587330606E-3</c:v>
                </c:pt>
                <c:pt idx="305">
                  <c:v>2.7507798228226838E-3</c:v>
                </c:pt>
                <c:pt idx="306">
                  <c:v>2.750862513097994E-3</c:v>
                </c:pt>
                <c:pt idx="307">
                  <c:v>2.750756267662044E-3</c:v>
                </c:pt>
                <c:pt idx="308">
                  <c:v>2.750624295790077E-3</c:v>
                </c:pt>
                <c:pt idx="309">
                  <c:v>2.750331684861637E-3</c:v>
                </c:pt>
                <c:pt idx="310">
                  <c:v>2.7500037817425622E-3</c:v>
                </c:pt>
                <c:pt idx="311">
                  <c:v>2.7494085624820233E-3</c:v>
                </c:pt>
                <c:pt idx="312">
                  <c:v>2.7487936128364971E-3</c:v>
                </c:pt>
                <c:pt idx="313">
                  <c:v>2.7481053957507098E-3</c:v>
                </c:pt>
                <c:pt idx="314">
                  <c:v>2.7473879234767838E-3</c:v>
                </c:pt>
                <c:pt idx="315">
                  <c:v>2.7462763643821379E-3</c:v>
                </c:pt>
                <c:pt idx="316">
                  <c:v>2.7451800875726733E-3</c:v>
                </c:pt>
                <c:pt idx="317">
                  <c:v>2.7442663282976352E-3</c:v>
                </c:pt>
                <c:pt idx="318">
                  <c:v>2.7432572670819453E-3</c:v>
                </c:pt>
                <c:pt idx="319">
                  <c:v>2.7422482058662555E-3</c:v>
                </c:pt>
                <c:pt idx="320">
                  <c:v>2.7412519914585048E-3</c:v>
                </c:pt>
                <c:pt idx="321">
                  <c:v>2.7401232596571778E-3</c:v>
                </c:pt>
                <c:pt idx="322">
                  <c:v>2.7386666179301847E-3</c:v>
                </c:pt>
                <c:pt idx="323">
                  <c:v>2.7369274703207555E-3</c:v>
                </c:pt>
                <c:pt idx="324">
                  <c:v>2.7355210822636459E-3</c:v>
                </c:pt>
                <c:pt idx="325">
                  <c:v>2.7348398997461146E-3</c:v>
                </c:pt>
                <c:pt idx="326">
                  <c:v>2.7341112623077177E-3</c:v>
                </c:pt>
                <c:pt idx="327">
                  <c:v>2.733304937935192E-3</c:v>
                </c:pt>
                <c:pt idx="328">
                  <c:v>2.7312922877820831E-3</c:v>
                </c:pt>
                <c:pt idx="329">
                  <c:v>2.7298817781479098E-3</c:v>
                </c:pt>
                <c:pt idx="330">
                  <c:v>2.728330247680098E-3</c:v>
                </c:pt>
                <c:pt idx="331">
                  <c:v>2.7259254947891824E-3</c:v>
                </c:pt>
                <c:pt idx="332">
                  <c:v>2.7235139773307002E-3</c:v>
                </c:pt>
                <c:pt idx="333">
                  <c:v>2.7213606195918704E-3</c:v>
                </c:pt>
                <c:pt idx="334">
                  <c:v>2.7192072618530414E-3</c:v>
                </c:pt>
                <c:pt idx="335">
                  <c:v>2.716536849976471E-3</c:v>
                </c:pt>
                <c:pt idx="336">
                  <c:v>2.713982355450385E-3</c:v>
                </c:pt>
                <c:pt idx="337">
                  <c:v>2.7114278609242986E-3</c:v>
                </c:pt>
                <c:pt idx="338">
                  <c:v>2.7091296524469812E-3</c:v>
                </c:pt>
                <c:pt idx="339">
                  <c:v>2.7067317984686263E-3</c:v>
                </c:pt>
                <c:pt idx="340">
                  <c:v>2.7031986636733541E-3</c:v>
                </c:pt>
                <c:pt idx="341">
                  <c:v>2.6996064056030757E-3</c:v>
                </c:pt>
                <c:pt idx="342">
                  <c:v>2.6957966590328993E-3</c:v>
                </c:pt>
                <c:pt idx="343">
                  <c:v>2.6918340482430863E-3</c:v>
                </c:pt>
                <c:pt idx="344">
                  <c:v>2.6878079375472434E-3</c:v>
                </c:pt>
                <c:pt idx="345">
                  <c:v>2.6846611721973428E-3</c:v>
                </c:pt>
                <c:pt idx="346">
                  <c:v>2.6817414181856793E-3</c:v>
                </c:pt>
                <c:pt idx="347">
                  <c:v>2.6793664974836232E-3</c:v>
                </c:pt>
                <c:pt idx="348">
                  <c:v>2.6770783679405988E-3</c:v>
                </c:pt>
                <c:pt idx="349">
                  <c:v>2.6741671681468596E-3</c:v>
                </c:pt>
                <c:pt idx="350">
                  <c:v>2.6712559683531199E-3</c:v>
                </c:pt>
                <c:pt idx="351">
                  <c:v>2.6677101733085145E-3</c:v>
                </c:pt>
                <c:pt idx="352">
                  <c:v>2.6641621764817384E-3</c:v>
                </c:pt>
                <c:pt idx="353">
                  <c:v>2.660635513299381E-3</c:v>
                </c:pt>
                <c:pt idx="354">
                  <c:v>2.6564247447056983E-3</c:v>
                </c:pt>
                <c:pt idx="355">
                  <c:v>2.6524217395407588E-3</c:v>
                </c:pt>
                <c:pt idx="356">
                  <c:v>2.6485381932538896E-3</c:v>
                </c:pt>
                <c:pt idx="357">
                  <c:v>2.6445638710507488E-3</c:v>
                </c:pt>
                <c:pt idx="358">
                  <c:v>2.6408519523740356E-3</c:v>
                </c:pt>
                <c:pt idx="359">
                  <c:v>2.6370900054077128E-3</c:v>
                </c:pt>
                <c:pt idx="360">
                  <c:v>2.6334026300917053E-3</c:v>
                </c:pt>
                <c:pt idx="361">
                  <c:v>2.6297152547756979E-3</c:v>
                </c:pt>
                <c:pt idx="362">
                  <c:v>2.6244266280423139E-3</c:v>
                </c:pt>
                <c:pt idx="363">
                  <c:v>2.6187728727874045E-3</c:v>
                </c:pt>
                <c:pt idx="364">
                  <c:v>2.6151974411008565E-3</c:v>
                </c:pt>
                <c:pt idx="365">
                  <c:v>2.6132074133371139E-3</c:v>
                </c:pt>
                <c:pt idx="366">
                  <c:v>2.6105545390203359E-3</c:v>
                </c:pt>
                <c:pt idx="367">
                  <c:v>2.6079016647035575E-3</c:v>
                </c:pt>
                <c:pt idx="368">
                  <c:v>2.6032554183161656E-3</c:v>
                </c:pt>
                <c:pt idx="369">
                  <c:v>2.5976354912390664E-3</c:v>
                </c:pt>
                <c:pt idx="370">
                  <c:v>2.5934025931101399E-3</c:v>
                </c:pt>
                <c:pt idx="371">
                  <c:v>2.5891696949812146E-3</c:v>
                </c:pt>
                <c:pt idx="372">
                  <c:v>2.5842667496091005E-3</c:v>
                </c:pt>
                <c:pt idx="373">
                  <c:v>2.5788917464198815E-3</c:v>
                </c:pt>
                <c:pt idx="374">
                  <c:v>2.5746950933712418E-3</c:v>
                </c:pt>
                <c:pt idx="375">
                  <c:v>2.5704984403226018E-3</c:v>
                </c:pt>
                <c:pt idx="376">
                  <c:v>2.5657016851297907E-3</c:v>
                </c:pt>
                <c:pt idx="377">
                  <c:v>2.5616583010813353E-3</c:v>
                </c:pt>
                <c:pt idx="378">
                  <c:v>2.5576149170328795E-3</c:v>
                </c:pt>
                <c:pt idx="379">
                  <c:v>2.5549639358395161E-3</c:v>
                </c:pt>
                <c:pt idx="380">
                  <c:v>2.5513770097332221E-3</c:v>
                </c:pt>
                <c:pt idx="381">
                  <c:v>2.5449467378151039E-3</c:v>
                </c:pt>
                <c:pt idx="382">
                  <c:v>2.541273212973095E-3</c:v>
                </c:pt>
                <c:pt idx="383">
                  <c:v>2.5375883145275688E-3</c:v>
                </c:pt>
                <c:pt idx="384">
                  <c:v>2.5320062128982787E-3</c:v>
                </c:pt>
                <c:pt idx="385">
                  <c:v>2.5264241112689877E-3</c:v>
                </c:pt>
                <c:pt idx="386">
                  <c:v>2.5203313232015304E-3</c:v>
                </c:pt>
                <c:pt idx="387">
                  <c:v>2.5142569942981328E-3</c:v>
                </c:pt>
                <c:pt idx="388">
                  <c:v>2.508182665394734E-3</c:v>
                </c:pt>
                <c:pt idx="389">
                  <c:v>2.5050927658642678E-3</c:v>
                </c:pt>
                <c:pt idx="390">
                  <c:v>2.5021871243900095E-3</c:v>
                </c:pt>
                <c:pt idx="391">
                  <c:v>2.4973821888243986E-3</c:v>
                </c:pt>
                <c:pt idx="392">
                  <c:v>2.4935489521765598E-3</c:v>
                </c:pt>
                <c:pt idx="393">
                  <c:v>2.48971571552872E-3</c:v>
                </c:pt>
                <c:pt idx="394">
                  <c:v>2.4837142832410618E-3</c:v>
                </c:pt>
                <c:pt idx="395">
                  <c:v>2.4774329971217271E-3</c:v>
                </c:pt>
                <c:pt idx="396">
                  <c:v>2.4710867141131423E-3</c:v>
                </c:pt>
                <c:pt idx="397">
                  <c:v>2.4647968596710193E-3</c:v>
                </c:pt>
                <c:pt idx="398">
                  <c:v>2.4585070052288958E-3</c:v>
                </c:pt>
                <c:pt idx="399">
                  <c:v>2.4520391690971482E-3</c:v>
                </c:pt>
                <c:pt idx="400">
                  <c:v>2.4473674968089471E-3</c:v>
                </c:pt>
                <c:pt idx="401">
                  <c:v>2.4426824776443796E-3</c:v>
                </c:pt>
                <c:pt idx="402">
                  <c:v>2.437345565877512E-3</c:v>
                </c:pt>
                <c:pt idx="403">
                  <c:v>2.4330933475301682E-3</c:v>
                </c:pt>
                <c:pt idx="404">
                  <c:v>2.428356281820063E-3</c:v>
                </c:pt>
                <c:pt idx="405">
                  <c:v>2.4236192161099582E-3</c:v>
                </c:pt>
                <c:pt idx="406">
                  <c:v>2.418004184545023E-3</c:v>
                </c:pt>
                <c:pt idx="407">
                  <c:v>2.4140419002909074E-3</c:v>
                </c:pt>
                <c:pt idx="408">
                  <c:v>2.4083722700891947E-3</c:v>
                </c:pt>
                <c:pt idx="409">
                  <c:v>2.4005870096885677E-3</c:v>
                </c:pt>
                <c:pt idx="410">
                  <c:v>2.3927682817429831E-3</c:v>
                </c:pt>
                <c:pt idx="411">
                  <c:v>2.384826225867507E-3</c:v>
                </c:pt>
                <c:pt idx="412">
                  <c:v>2.3782322731439858E-3</c:v>
                </c:pt>
                <c:pt idx="413">
                  <c:v>2.3703296499922762E-3</c:v>
                </c:pt>
                <c:pt idx="414">
                  <c:v>2.3618276273744765E-3</c:v>
                </c:pt>
                <c:pt idx="415">
                  <c:v>2.3533256047566769E-3</c:v>
                </c:pt>
                <c:pt idx="416">
                  <c:v>2.3474947450661228E-3</c:v>
                </c:pt>
                <c:pt idx="417">
                  <c:v>2.3374691439098966E-3</c:v>
                </c:pt>
                <c:pt idx="418">
                  <c:v>2.3282078641284538E-3</c:v>
                </c:pt>
                <c:pt idx="419">
                  <c:v>2.318946584347011E-3</c:v>
                </c:pt>
                <c:pt idx="420">
                  <c:v>2.303528743035316E-3</c:v>
                </c:pt>
                <c:pt idx="421">
                  <c:v>2.2925706872569543E-3</c:v>
                </c:pt>
                <c:pt idx="422">
                  <c:v>2.2829486856693055E-3</c:v>
                </c:pt>
                <c:pt idx="423">
                  <c:v>2.2751918130591554E-3</c:v>
                </c:pt>
                <c:pt idx="424">
                  <c:v>2.2672430800617393E-3</c:v>
                </c:pt>
                <c:pt idx="425">
                  <c:v>2.2592860168844596E-3</c:v>
                </c:pt>
                <c:pt idx="426">
                  <c:v>2.2533764379522401E-3</c:v>
                </c:pt>
                <c:pt idx="427">
                  <c:v>2.2468182020241355E-3</c:v>
                </c:pt>
                <c:pt idx="428">
                  <c:v>2.2402387623055462E-3</c:v>
                </c:pt>
                <c:pt idx="429">
                  <c:v>2.2306294808092462E-3</c:v>
                </c:pt>
                <c:pt idx="430">
                  <c:v>2.2266469478704138E-3</c:v>
                </c:pt>
                <c:pt idx="431">
                  <c:v>2.2225501790216129E-3</c:v>
                </c:pt>
                <c:pt idx="432">
                  <c:v>2.2207209931424691E-3</c:v>
                </c:pt>
                <c:pt idx="433">
                  <c:v>2.2144324580622853E-3</c:v>
                </c:pt>
                <c:pt idx="434">
                  <c:v>2.2081407774872143E-3</c:v>
                </c:pt>
                <c:pt idx="435">
                  <c:v>2.2026054241191836E-3</c:v>
                </c:pt>
                <c:pt idx="436">
                  <c:v>2.193972636369656E-3</c:v>
                </c:pt>
                <c:pt idx="437">
                  <c:v>2.1924816826059562E-3</c:v>
                </c:pt>
                <c:pt idx="438">
                  <c:v>2.1853398486201278E-3</c:v>
                </c:pt>
                <c:pt idx="439">
                  <c:v>2.1787225892839755E-3</c:v>
                </c:pt>
                <c:pt idx="440">
                  <c:v>2.176597272197094E-3</c:v>
                </c:pt>
                <c:pt idx="441">
                  <c:v>2.1690571131104779E-3</c:v>
                </c:pt>
                <c:pt idx="442">
                  <c:v>2.1615169540238613E-3</c:v>
                </c:pt>
                <c:pt idx="443">
                  <c:v>2.1523977697285577E-3</c:v>
                </c:pt>
                <c:pt idx="444">
                  <c:v>2.146874066649537E-3</c:v>
                </c:pt>
                <c:pt idx="445">
                  <c:v>2.1405392992955279E-3</c:v>
                </c:pt>
                <c:pt idx="446">
                  <c:v>2.1342039018046304E-3</c:v>
                </c:pt>
                <c:pt idx="447">
                  <c:v>2.1278408861362969E-3</c:v>
                </c:pt>
                <c:pt idx="448">
                  <c:v>2.1204309749998629E-3</c:v>
                </c:pt>
                <c:pt idx="449">
                  <c:v>2.1141278486765175E-3</c:v>
                </c:pt>
                <c:pt idx="450">
                  <c:v>2.1077449124291933E-3</c:v>
                </c:pt>
                <c:pt idx="451">
                  <c:v>2.1000520135901848E-3</c:v>
                </c:pt>
                <c:pt idx="452">
                  <c:v>2.0941451749747313E-3</c:v>
                </c:pt>
                <c:pt idx="453">
                  <c:v>2.0872180355618829E-3</c:v>
                </c:pt>
                <c:pt idx="454">
                  <c:v>2.0802394627742471E-3</c:v>
                </c:pt>
                <c:pt idx="455">
                  <c:v>2.072465413408981E-3</c:v>
                </c:pt>
                <c:pt idx="456">
                  <c:v>2.0671577721095712E-3</c:v>
                </c:pt>
                <c:pt idx="457">
                  <c:v>2.0618501308101609E-3</c:v>
                </c:pt>
                <c:pt idx="458">
                  <c:v>2.0552523975025804E-3</c:v>
                </c:pt>
                <c:pt idx="459">
                  <c:v>2.0486315992481021E-3</c:v>
                </c:pt>
                <c:pt idx="460">
                  <c:v>2.0415229552601054E-3</c:v>
                </c:pt>
                <c:pt idx="461">
                  <c:v>2.0361034812959411E-3</c:v>
                </c:pt>
                <c:pt idx="462">
                  <c:v>2.0314982287570559E-3</c:v>
                </c:pt>
                <c:pt idx="463">
                  <c:v>2.0268995175261048E-3</c:v>
                </c:pt>
                <c:pt idx="464">
                  <c:v>2.0215640619168514E-3</c:v>
                </c:pt>
                <c:pt idx="465">
                  <c:v>2.0135920739583332E-3</c:v>
                </c:pt>
                <c:pt idx="466">
                  <c:v>2.0042297066881179E-3</c:v>
                </c:pt>
                <c:pt idx="467">
                  <c:v>1.9988094131037706E-3</c:v>
                </c:pt>
                <c:pt idx="468">
                  <c:v>1.9949223587974693E-3</c:v>
                </c:pt>
                <c:pt idx="469">
                  <c:v>1.991199997634563E-3</c:v>
                </c:pt>
                <c:pt idx="470">
                  <c:v>1.9783098698900911E-3</c:v>
                </c:pt>
                <c:pt idx="471">
                  <c:v>1.9630649736581494E-3</c:v>
                </c:pt>
                <c:pt idx="472">
                  <c:v>1.9543705157932232E-3</c:v>
                </c:pt>
                <c:pt idx="473">
                  <c:v>1.9528240035242503E-3</c:v>
                </c:pt>
                <c:pt idx="474">
                  <c:v>1.9511419352261311E-3</c:v>
                </c:pt>
                <c:pt idx="475">
                  <c:v>1.9445261604492576E-3</c:v>
                </c:pt>
                <c:pt idx="476">
                  <c:v>1.9406042894182212E-3</c:v>
                </c:pt>
                <c:pt idx="477">
                  <c:v>1.9344176831549934E-3</c:v>
                </c:pt>
                <c:pt idx="478">
                  <c:v>1.9304896464243358E-3</c:v>
                </c:pt>
                <c:pt idx="479">
                  <c:v>1.9265616096936777E-3</c:v>
                </c:pt>
                <c:pt idx="480">
                  <c:v>1.9211163410919893E-3</c:v>
                </c:pt>
                <c:pt idx="481">
                  <c:v>1.9156550371292541E-3</c:v>
                </c:pt>
                <c:pt idx="482">
                  <c:v>1.91248148124276E-3</c:v>
                </c:pt>
                <c:pt idx="483">
                  <c:v>1.9123054229542129E-3</c:v>
                </c:pt>
                <c:pt idx="484">
                  <c:v>1.9091318670677185E-3</c:v>
                </c:pt>
                <c:pt idx="485">
                  <c:v>1.9012405955120214E-3</c:v>
                </c:pt>
                <c:pt idx="486">
                  <c:v>1.8956096673425119E-3</c:v>
                </c:pt>
                <c:pt idx="487">
                  <c:v>1.8899787391730022E-3</c:v>
                </c:pt>
                <c:pt idx="488">
                  <c:v>1.883720725131514E-3</c:v>
                </c:pt>
                <c:pt idx="489">
                  <c:v>1.8775018200230585E-3</c:v>
                </c:pt>
                <c:pt idx="490">
                  <c:v>1.87365114122264E-3</c:v>
                </c:pt>
                <c:pt idx="491">
                  <c:v>1.8698294661594415E-3</c:v>
                </c:pt>
                <c:pt idx="492">
                  <c:v>1.8656890204558018E-3</c:v>
                </c:pt>
                <c:pt idx="493">
                  <c:v>1.8615513157688222E-3</c:v>
                </c:pt>
                <c:pt idx="494">
                  <c:v>1.8576121110981201E-3</c:v>
                </c:pt>
                <c:pt idx="495">
                  <c:v>1.8536729064274179E-3</c:v>
                </c:pt>
                <c:pt idx="496">
                  <c:v>1.8468988993440585E-3</c:v>
                </c:pt>
                <c:pt idx="497">
                  <c:v>1.8402090385391885E-3</c:v>
                </c:pt>
                <c:pt idx="498">
                  <c:v>1.8348091553209902E-3</c:v>
                </c:pt>
                <c:pt idx="499">
                  <c:v>1.8293674594202823E-3</c:v>
                </c:pt>
                <c:pt idx="500">
                  <c:v>1.8226854496082039E-3</c:v>
                </c:pt>
                <c:pt idx="501">
                  <c:v>1.8161839488017152E-3</c:v>
                </c:pt>
                <c:pt idx="502">
                  <c:v>1.8079190608454654E-3</c:v>
                </c:pt>
                <c:pt idx="503">
                  <c:v>1.7996541728892159E-3</c:v>
                </c:pt>
                <c:pt idx="504">
                  <c:v>1.7909381954819327E-3</c:v>
                </c:pt>
                <c:pt idx="505">
                  <c:v>1.7837674037103409E-3</c:v>
                </c:pt>
                <c:pt idx="506">
                  <c:v>1.7825317507581602E-3</c:v>
                </c:pt>
                <c:pt idx="507">
                  <c:v>1.7805896813392669E-3</c:v>
                </c:pt>
                <c:pt idx="508">
                  <c:v>1.7756044370545103E-3</c:v>
                </c:pt>
                <c:pt idx="509">
                  <c:v>1.7706191927697535E-3</c:v>
                </c:pt>
                <c:pt idx="510">
                  <c:v>1.7625762795517141E-3</c:v>
                </c:pt>
                <c:pt idx="511">
                  <c:v>1.7542112284529502E-3</c:v>
                </c:pt>
                <c:pt idx="512">
                  <c:v>1.7458461773541859E-3</c:v>
                </c:pt>
                <c:pt idx="513">
                  <c:v>1.7397377604506995E-3</c:v>
                </c:pt>
                <c:pt idx="514">
                  <c:v>1.7331211017804955E-3</c:v>
                </c:pt>
                <c:pt idx="515">
                  <c:v>1.7314497003756313E-3</c:v>
                </c:pt>
                <c:pt idx="516">
                  <c:v>1.7297782989707669E-3</c:v>
                </c:pt>
                <c:pt idx="517">
                  <c:v>1.7218993471594449E-3</c:v>
                </c:pt>
                <c:pt idx="518">
                  <c:v>1.7185255607603258E-3</c:v>
                </c:pt>
                <c:pt idx="519">
                  <c:v>1.7151517743612067E-3</c:v>
                </c:pt>
                <c:pt idx="520">
                  <c:v>1.7111410209256132E-3</c:v>
                </c:pt>
                <c:pt idx="521">
                  <c:v>1.7087612751830452E-3</c:v>
                </c:pt>
                <c:pt idx="522">
                  <c:v>1.7063815294404777E-3</c:v>
                </c:pt>
                <c:pt idx="523">
                  <c:v>1.7005739676834203E-3</c:v>
                </c:pt>
                <c:pt idx="524">
                  <c:v>1.695396287278739E-3</c:v>
                </c:pt>
                <c:pt idx="525">
                  <c:v>1.6902483655019107E-3</c:v>
                </c:pt>
                <c:pt idx="526">
                  <c:v>1.6847982267219164E-3</c:v>
                </c:pt>
                <c:pt idx="527">
                  <c:v>1.6792524686262344E-3</c:v>
                </c:pt>
                <c:pt idx="528">
                  <c:v>1.6783163742907382E-3</c:v>
                </c:pt>
                <c:pt idx="529">
                  <c:v>1.6760744231285795E-3</c:v>
                </c:pt>
                <c:pt idx="530">
                  <c:v>1.6738324719664209E-3</c:v>
                </c:pt>
                <c:pt idx="531">
                  <c:v>1.6642654952594444E-3</c:v>
                </c:pt>
                <c:pt idx="532">
                  <c:v>1.6567020622696945E-3</c:v>
                </c:pt>
                <c:pt idx="533">
                  <c:v>1.6510904890593256E-3</c:v>
                </c:pt>
                <c:pt idx="534">
                  <c:v>1.6466178731429882E-3</c:v>
                </c:pt>
                <c:pt idx="535">
                  <c:v>1.6424533843296726E-3</c:v>
                </c:pt>
                <c:pt idx="536">
                  <c:v>1.6394069393380665E-3</c:v>
                </c:pt>
                <c:pt idx="537">
                  <c:v>1.6363604943464606E-3</c:v>
                </c:pt>
                <c:pt idx="538">
                  <c:v>1.6317585253025864E-3</c:v>
                </c:pt>
                <c:pt idx="539">
                  <c:v>1.62910154617166E-3</c:v>
                </c:pt>
                <c:pt idx="540">
                  <c:v>1.6290810438856706E-3</c:v>
                </c:pt>
                <c:pt idx="541">
                  <c:v>1.6229226980744439E-3</c:v>
                </c:pt>
                <c:pt idx="542">
                  <c:v>1.6181940337068707E-3</c:v>
                </c:pt>
                <c:pt idx="543">
                  <c:v>1.6128975767381107E-3</c:v>
                </c:pt>
                <c:pt idx="544">
                  <c:v>1.607697317366466E-3</c:v>
                </c:pt>
                <c:pt idx="545">
                  <c:v>1.6027482198471632E-3</c:v>
                </c:pt>
                <c:pt idx="546">
                  <c:v>1.5977991223278605E-3</c:v>
                </c:pt>
                <c:pt idx="547">
                  <c:v>1.591592403407471E-3</c:v>
                </c:pt>
                <c:pt idx="548">
                  <c:v>1.5892814720018605E-3</c:v>
                </c:pt>
                <c:pt idx="549">
                  <c:v>1.5835384880260981E-3</c:v>
                </c:pt>
                <c:pt idx="550">
                  <c:v>1.5781200286928299E-3</c:v>
                </c:pt>
                <c:pt idx="551">
                  <c:v>1.5732270647574099E-3</c:v>
                </c:pt>
                <c:pt idx="552">
                  <c:v>1.568365412650298E-3</c:v>
                </c:pt>
                <c:pt idx="553">
                  <c:v>1.5667314891226799E-3</c:v>
                </c:pt>
                <c:pt idx="554">
                  <c:v>1.5640369063763041E-3</c:v>
                </c:pt>
                <c:pt idx="555">
                  <c:v>1.5637057337061946E-3</c:v>
                </c:pt>
                <c:pt idx="556">
                  <c:v>1.5626024406523683E-3</c:v>
                </c:pt>
                <c:pt idx="557">
                  <c:v>1.5614991475985426E-3</c:v>
                </c:pt>
                <c:pt idx="558">
                  <c:v>1.5556947707248759E-3</c:v>
                </c:pt>
                <c:pt idx="559">
                  <c:v>1.5530375774550824E-3</c:v>
                </c:pt>
                <c:pt idx="560">
                  <c:v>1.5465840321380914E-3</c:v>
                </c:pt>
                <c:pt idx="561">
                  <c:v>1.5401918129838994E-3</c:v>
                </c:pt>
                <c:pt idx="562">
                  <c:v>1.5368036056549465E-3</c:v>
                </c:pt>
                <c:pt idx="563">
                  <c:v>1.5365074776609953E-3</c:v>
                </c:pt>
                <c:pt idx="564">
                  <c:v>1.5355946731784905E-3</c:v>
                </c:pt>
                <c:pt idx="565">
                  <c:v>1.5341486949411358E-3</c:v>
                </c:pt>
                <c:pt idx="566">
                  <c:v>1.533164075060475E-3</c:v>
                </c:pt>
                <c:pt idx="567">
                  <c:v>1.5302513391341553E-3</c:v>
                </c:pt>
                <c:pt idx="568">
                  <c:v>1.5253284018954265E-3</c:v>
                </c:pt>
                <c:pt idx="569">
                  <c:v>1.5217363100834276E-3</c:v>
                </c:pt>
                <c:pt idx="570">
                  <c:v>1.5181430449673896E-3</c:v>
                </c:pt>
                <c:pt idx="571">
                  <c:v>1.5149912109282879E-3</c:v>
                </c:pt>
                <c:pt idx="572">
                  <c:v>1.5120117723564531E-3</c:v>
                </c:pt>
                <c:pt idx="573">
                  <c:v>1.5092022981028942E-3</c:v>
                </c:pt>
                <c:pt idx="574">
                  <c:v>1.5064465177939538E-3</c:v>
                </c:pt>
                <c:pt idx="575">
                  <c:v>1.5053317109369542E-3</c:v>
                </c:pt>
                <c:pt idx="576">
                  <c:v>1.5040295363050623E-3</c:v>
                </c:pt>
                <c:pt idx="577">
                  <c:v>1.4999054113830159E-3</c:v>
                </c:pt>
                <c:pt idx="578">
                  <c:v>1.495134397506591E-3</c:v>
                </c:pt>
                <c:pt idx="579">
                  <c:v>1.4905040709557345E-3</c:v>
                </c:pt>
                <c:pt idx="580">
                  <c:v>1.4869150588729568E-3</c:v>
                </c:pt>
                <c:pt idx="581">
                  <c:v>1.4865237839333809E-3</c:v>
                </c:pt>
                <c:pt idx="582">
                  <c:v>1.4829155915393783E-3</c:v>
                </c:pt>
                <c:pt idx="583">
                  <c:v>1.4802439839481467E-3</c:v>
                </c:pt>
                <c:pt idx="584">
                  <c:v>1.4795095746687975E-3</c:v>
                </c:pt>
                <c:pt idx="585">
                  <c:v>1.4772144143923582E-3</c:v>
                </c:pt>
                <c:pt idx="586">
                  <c:v>1.4750673761007619E-3</c:v>
                </c:pt>
                <c:pt idx="587">
                  <c:v>1.4729271876201861E-3</c:v>
                </c:pt>
                <c:pt idx="588">
                  <c:v>1.4722744952949524E-3</c:v>
                </c:pt>
                <c:pt idx="589">
                  <c:v>1.4692006927722267E-3</c:v>
                </c:pt>
                <c:pt idx="590">
                  <c:v>1.4664909752159833E-3</c:v>
                </c:pt>
                <c:pt idx="591">
                  <c:v>1.4629757098481783E-3</c:v>
                </c:pt>
                <c:pt idx="592">
                  <c:v>1.4595593426705209E-3</c:v>
                </c:pt>
                <c:pt idx="593">
                  <c:v>1.4561711438779398E-3</c:v>
                </c:pt>
                <c:pt idx="594">
                  <c:v>1.4524251054989982E-3</c:v>
                </c:pt>
                <c:pt idx="595">
                  <c:v>1.4487267264605308E-3</c:v>
                </c:pt>
                <c:pt idx="596">
                  <c:v>1.448008479613485E-3</c:v>
                </c:pt>
                <c:pt idx="597">
                  <c:v>1.4476864921920676E-3</c:v>
                </c:pt>
                <c:pt idx="598">
                  <c:v>1.4435657384676275E-3</c:v>
                </c:pt>
                <c:pt idx="599">
                  <c:v>1.4409799466237366E-3</c:v>
                </c:pt>
                <c:pt idx="600">
                  <c:v>1.4384085775336745E-3</c:v>
                </c:pt>
                <c:pt idx="601">
                  <c:v>1.4353670842218065E-3</c:v>
                </c:pt>
                <c:pt idx="602">
                  <c:v>1.4350195654924439E-3</c:v>
                </c:pt>
                <c:pt idx="603">
                  <c:v>1.4319780721805757E-3</c:v>
                </c:pt>
                <c:pt idx="604">
                  <c:v>1.4286713764690801E-3</c:v>
                </c:pt>
                <c:pt idx="605">
                  <c:v>1.4254436533383469E-3</c:v>
                </c:pt>
                <c:pt idx="606">
                  <c:v>1.4222159302076137E-3</c:v>
                </c:pt>
                <c:pt idx="607">
                  <c:v>1.4175960590248787E-3</c:v>
                </c:pt>
                <c:pt idx="608">
                  <c:v>1.4135585641743289E-3</c:v>
                </c:pt>
                <c:pt idx="609">
                  <c:v>1.4120612726395863E-3</c:v>
                </c:pt>
                <c:pt idx="610">
                  <c:v>1.4101928197081089E-3</c:v>
                </c:pt>
                <c:pt idx="611">
                  <c:v>1.4101805222298054E-3</c:v>
                </c:pt>
                <c:pt idx="612">
                  <c:v>1.4091922217090811E-3</c:v>
                </c:pt>
                <c:pt idx="613">
                  <c:v>1.408130279688775E-3</c:v>
                </c:pt>
                <c:pt idx="614">
                  <c:v>1.407041828489355E-3</c:v>
                </c:pt>
                <c:pt idx="615">
                  <c:v>1.4053006993158164E-3</c:v>
                </c:pt>
                <c:pt idx="616">
                  <c:v>1.4037036100814258E-3</c:v>
                </c:pt>
                <c:pt idx="617">
                  <c:v>1.4024242199722069E-3</c:v>
                </c:pt>
                <c:pt idx="618">
                  <c:v>1.4010954858375184E-3</c:v>
                </c:pt>
                <c:pt idx="619">
                  <c:v>1.3993552471342392E-3</c:v>
                </c:pt>
                <c:pt idx="620">
                  <c:v>1.3970487234643266E-3</c:v>
                </c:pt>
                <c:pt idx="621">
                  <c:v>1.3952104301596462E-3</c:v>
                </c:pt>
                <c:pt idx="622">
                  <c:v>1.3927656742995854E-3</c:v>
                </c:pt>
                <c:pt idx="623">
                  <c:v>1.3903154536969032E-3</c:v>
                </c:pt>
                <c:pt idx="624">
                  <c:v>1.3883204452538747E-3</c:v>
                </c:pt>
                <c:pt idx="625">
                  <c:v>1.3863380700069794E-3</c:v>
                </c:pt>
                <c:pt idx="626">
                  <c:v>1.3839289227564563E-3</c:v>
                </c:pt>
                <c:pt idx="627">
                  <c:v>1.3814194733785363E-3</c:v>
                </c:pt>
                <c:pt idx="628">
                  <c:v>1.3788942651387864E-3</c:v>
                </c:pt>
                <c:pt idx="629">
                  <c:v>1.377121469705827E-3</c:v>
                </c:pt>
                <c:pt idx="630">
                  <c:v>1.3770672867587813E-3</c:v>
                </c:pt>
                <c:pt idx="631">
                  <c:v>1.3760806994280582E-3</c:v>
                </c:pt>
                <c:pt idx="632">
                  <c:v>1.3750941120973352E-3</c:v>
                </c:pt>
                <c:pt idx="633">
                  <c:v>1.3733595106583361E-3</c:v>
                </c:pt>
                <c:pt idx="634">
                  <c:v>1.3723769391465693E-3</c:v>
                </c:pt>
                <c:pt idx="635">
                  <c:v>1.3714029501461847E-3</c:v>
                </c:pt>
                <c:pt idx="636">
                  <c:v>1.3703080970604909E-3</c:v>
                </c:pt>
                <c:pt idx="637">
                  <c:v>1.3692827855389133E-3</c:v>
                </c:pt>
                <c:pt idx="638">
                  <c:v>1.3680033502327584E-3</c:v>
                </c:pt>
                <c:pt idx="639">
                  <c:v>1.3679427529787948E-3</c:v>
                </c:pt>
                <c:pt idx="640">
                  <c:v>1.3669124737809757E-3</c:v>
                </c:pt>
                <c:pt idx="641">
                  <c:v>1.3657052292658572E-3</c:v>
                </c:pt>
                <c:pt idx="642">
                  <c:v>1.364470542089925E-3</c:v>
                </c:pt>
                <c:pt idx="643">
                  <c:v>1.363929018902834E-3</c:v>
                </c:pt>
                <c:pt idx="644">
                  <c:v>1.3638653478142411E-3</c:v>
                </c:pt>
                <c:pt idx="645">
                  <c:v>1.362600197675333E-3</c:v>
                </c:pt>
                <c:pt idx="646">
                  <c:v>1.3618639250696581E-3</c:v>
                </c:pt>
                <c:pt idx="647">
                  <c:v>1.3593841686483684E-3</c:v>
                </c:pt>
                <c:pt idx="648">
                  <c:v>1.3577984758683498E-3</c:v>
                </c:pt>
                <c:pt idx="649">
                  <c:v>1.3550390087104806E-3</c:v>
                </c:pt>
                <c:pt idx="650">
                  <c:v>1.3522795415526116E-3</c:v>
                </c:pt>
                <c:pt idx="651">
                  <c:v>1.3522251879927061E-3</c:v>
                </c:pt>
                <c:pt idx="652">
                  <c:v>1.3515253767741348E-3</c:v>
                </c:pt>
                <c:pt idx="653">
                  <c:v>1.3500063744749219E-3</c:v>
                </c:pt>
                <c:pt idx="654">
                  <c:v>1.3486401812000696E-3</c:v>
                </c:pt>
                <c:pt idx="655">
                  <c:v>1.3473143050317731E-3</c:v>
                </c:pt>
                <c:pt idx="656">
                  <c:v>1.3463513780705022E-3</c:v>
                </c:pt>
                <c:pt idx="657">
                  <c:v>1.3448430287984175E-3</c:v>
                </c:pt>
                <c:pt idx="658">
                  <c:v>1.3423613419269325E-3</c:v>
                </c:pt>
                <c:pt idx="659">
                  <c:v>1.3399281766080825E-3</c:v>
                </c:pt>
                <c:pt idx="660">
                  <c:v>1.3371971205614398E-3</c:v>
                </c:pt>
                <c:pt idx="661">
                  <c:v>1.3345263351300298E-3</c:v>
                </c:pt>
                <c:pt idx="662">
                  <c:v>1.3333834509635537E-3</c:v>
                </c:pt>
                <c:pt idx="663">
                  <c:v>1.3326114259566153E-3</c:v>
                </c:pt>
                <c:pt idx="664">
                  <c:v>1.3318457409857438E-3</c:v>
                </c:pt>
                <c:pt idx="665">
                  <c:v>1.3302130810050948E-3</c:v>
                </c:pt>
                <c:pt idx="666">
                  <c:v>1.3300646182531329E-3</c:v>
                </c:pt>
                <c:pt idx="667">
                  <c:v>1.3290887412968837E-3</c:v>
                </c:pt>
                <c:pt idx="668">
                  <c:v>1.3284105656860236E-3</c:v>
                </c:pt>
                <c:pt idx="669">
                  <c:v>1.3275628856888992E-3</c:v>
                </c:pt>
                <c:pt idx="670">
                  <c:v>1.3256882225507645E-3</c:v>
                </c:pt>
                <c:pt idx="671">
                  <c:v>1.3244301740551172E-3</c:v>
                </c:pt>
                <c:pt idx="672">
                  <c:v>1.3229074746894541E-3</c:v>
                </c:pt>
                <c:pt idx="673">
                  <c:v>1.321428696911593E-3</c:v>
                </c:pt>
                <c:pt idx="674">
                  <c:v>1.3197230493290594E-3</c:v>
                </c:pt>
                <c:pt idx="675">
                  <c:v>1.3171087629915016E-3</c:v>
                </c:pt>
                <c:pt idx="676">
                  <c:v>1.3142911182594749E-3</c:v>
                </c:pt>
                <c:pt idx="677">
                  <c:v>1.3132534853225318E-3</c:v>
                </c:pt>
                <c:pt idx="678">
                  <c:v>1.312565687248292E-3</c:v>
                </c:pt>
                <c:pt idx="679">
                  <c:v>1.3103669287788896E-3</c:v>
                </c:pt>
                <c:pt idx="680">
                  <c:v>1.3081641461849683E-3</c:v>
                </c:pt>
                <c:pt idx="681">
                  <c:v>1.3080713450218269E-3</c:v>
                </c:pt>
                <c:pt idx="682">
                  <c:v>1.3069084985074914E-3</c:v>
                </c:pt>
                <c:pt idx="683">
                  <c:v>1.3058604300095916E-3</c:v>
                </c:pt>
                <c:pt idx="684">
                  <c:v>1.3048123615116913E-3</c:v>
                </c:pt>
                <c:pt idx="685">
                  <c:v>1.3041028759311392E-3</c:v>
                </c:pt>
                <c:pt idx="686">
                  <c:v>1.3025460299003122E-3</c:v>
                </c:pt>
                <c:pt idx="687">
                  <c:v>1.3015061015138954E-3</c:v>
                </c:pt>
                <c:pt idx="688">
                  <c:v>1.3014741220807903E-3</c:v>
                </c:pt>
                <c:pt idx="689">
                  <c:v>1.3009616054866161E-3</c:v>
                </c:pt>
                <c:pt idx="690">
                  <c:v>1.3008820680419587E-3</c:v>
                </c:pt>
                <c:pt idx="691">
                  <c:v>1.3003532000044424E-3</c:v>
                </c:pt>
                <c:pt idx="692">
                  <c:v>1.3000868261263824E-3</c:v>
                </c:pt>
                <c:pt idx="693">
                  <c:v>1.2988116428313591E-3</c:v>
                </c:pt>
                <c:pt idx="694">
                  <c:v>1.2976846460403741E-3</c:v>
                </c:pt>
                <c:pt idx="695">
                  <c:v>1.296262921638104E-3</c:v>
                </c:pt>
                <c:pt idx="696">
                  <c:v>1.2945578765080849E-3</c:v>
                </c:pt>
                <c:pt idx="697">
                  <c:v>1.2928528313780657E-3</c:v>
                </c:pt>
                <c:pt idx="698">
                  <c:v>1.2905420580812425E-3</c:v>
                </c:pt>
                <c:pt idx="699">
                  <c:v>1.2893944551189555E-3</c:v>
                </c:pt>
                <c:pt idx="700">
                  <c:v>1.2881874241339603E-3</c:v>
                </c:pt>
                <c:pt idx="701">
                  <c:v>1.2864998636534764E-3</c:v>
                </c:pt>
                <c:pt idx="702">
                  <c:v>1.2859755774352339E-3</c:v>
                </c:pt>
                <c:pt idx="703">
                  <c:v>1.2844301650252056E-3</c:v>
                </c:pt>
                <c:pt idx="704">
                  <c:v>1.2828847526151772E-3</c:v>
                </c:pt>
                <c:pt idx="705">
                  <c:v>1.2810506379173675E-3</c:v>
                </c:pt>
                <c:pt idx="706">
                  <c:v>1.2801019201396536E-3</c:v>
                </c:pt>
                <c:pt idx="707">
                  <c:v>1.2791502505939305E-3</c:v>
                </c:pt>
                <c:pt idx="708">
                  <c:v>1.2791232423357232E-3</c:v>
                </c:pt>
                <c:pt idx="709">
                  <c:v>1.277227619799476E-3</c:v>
                </c:pt>
                <c:pt idx="710">
                  <c:v>1.2762484701082982E-3</c:v>
                </c:pt>
                <c:pt idx="711">
                  <c:v>1.2750597697180214E-3</c:v>
                </c:pt>
                <c:pt idx="712">
                  <c:v>1.2738710693277447E-3</c:v>
                </c:pt>
                <c:pt idx="713">
                  <c:v>1.2711420956697981E-3</c:v>
                </c:pt>
                <c:pt idx="714">
                  <c:v>1.2702423873727376E-3</c:v>
                </c:pt>
                <c:pt idx="715">
                  <c:v>1.2685601051904177E-3</c:v>
                </c:pt>
                <c:pt idx="716">
                  <c:v>1.2676907736857374E-3</c:v>
                </c:pt>
                <c:pt idx="717">
                  <c:v>1.2653333914558111E-3</c:v>
                </c:pt>
                <c:pt idx="718">
                  <c:v>1.2629717611707958E-3</c:v>
                </c:pt>
                <c:pt idx="719">
                  <c:v>1.2621012189137611E-3</c:v>
                </c:pt>
                <c:pt idx="720">
                  <c:v>1.2607517732260191E-3</c:v>
                </c:pt>
                <c:pt idx="721">
                  <c:v>1.2605755658273358E-3</c:v>
                </c:pt>
                <c:pt idx="722">
                  <c:v>1.2597341512265176E-3</c:v>
                </c:pt>
                <c:pt idx="723">
                  <c:v>1.2574685642598826E-3</c:v>
                </c:pt>
                <c:pt idx="724">
                  <c:v>1.2558136012541755E-3</c:v>
                </c:pt>
                <c:pt idx="725">
                  <c:v>1.255537028458752E-3</c:v>
                </c:pt>
                <c:pt idx="726">
                  <c:v>1.254352546551363E-3</c:v>
                </c:pt>
                <c:pt idx="727">
                  <c:v>1.253168064643974E-3</c:v>
                </c:pt>
                <c:pt idx="728">
                  <c:v>1.2518205510144607E-3</c:v>
                </c:pt>
                <c:pt idx="729">
                  <c:v>1.2504157322462039E-3</c:v>
                </c:pt>
                <c:pt idx="730">
                  <c:v>1.2490662974213994E-3</c:v>
                </c:pt>
                <c:pt idx="731">
                  <c:v>1.2488429608392142E-3</c:v>
                </c:pt>
                <c:pt idx="732">
                  <c:v>1.2476028954263448E-3</c:v>
                </c:pt>
                <c:pt idx="733">
                  <c:v>1.2468230322815173E-3</c:v>
                </c:pt>
                <c:pt idx="734">
                  <c:v>1.2442675913427942E-3</c:v>
                </c:pt>
                <c:pt idx="735">
                  <c:v>1.2419220898965181E-3</c:v>
                </c:pt>
                <c:pt idx="736">
                  <c:v>1.2405882990657452E-3</c:v>
                </c:pt>
                <c:pt idx="737">
                  <c:v>1.2394544295356456E-3</c:v>
                </c:pt>
                <c:pt idx="738">
                  <c:v>1.2386024939289506E-3</c:v>
                </c:pt>
                <c:pt idx="739">
                  <c:v>1.2377505583222558E-3</c:v>
                </c:pt>
                <c:pt idx="740">
                  <c:v>1.2368167654173946E-3</c:v>
                </c:pt>
                <c:pt idx="741">
                  <c:v>1.2356885425539512E-3</c:v>
                </c:pt>
                <c:pt idx="742">
                  <c:v>1.234484434231608E-3</c:v>
                </c:pt>
                <c:pt idx="743">
                  <c:v>1.2335869258621453E-3</c:v>
                </c:pt>
                <c:pt idx="744">
                  <c:v>1.2328610687983507E-3</c:v>
                </c:pt>
                <c:pt idx="745">
                  <c:v>1.2314018921896379E-3</c:v>
                </c:pt>
                <c:pt idx="746">
                  <c:v>1.2294647963722244E-3</c:v>
                </c:pt>
                <c:pt idx="747">
                  <c:v>1.2274350430219992E-3</c:v>
                </c:pt>
                <c:pt idx="748">
                  <c:v>1.2267069255102775E-3</c:v>
                </c:pt>
                <c:pt idx="749">
                  <c:v>1.2263738725231859E-3</c:v>
                </c:pt>
                <c:pt idx="750">
                  <c:v>1.2249658605595431E-3</c:v>
                </c:pt>
                <c:pt idx="751">
                  <c:v>1.2249638224168596E-3</c:v>
                </c:pt>
                <c:pt idx="752">
                  <c:v>1.2246590084386434E-3</c:v>
                </c:pt>
                <c:pt idx="753">
                  <c:v>1.224590032134011E-3</c:v>
                </c:pt>
                <c:pt idx="754">
                  <c:v>1.2241511694142113E-3</c:v>
                </c:pt>
                <c:pt idx="755">
                  <c:v>1.2232316416718307E-3</c:v>
                </c:pt>
                <c:pt idx="756">
                  <c:v>1.2226356831864125E-3</c:v>
                </c:pt>
                <c:pt idx="757">
                  <c:v>1.2219088167684917E-3</c:v>
                </c:pt>
                <c:pt idx="758">
                  <c:v>1.2211734063951724E-3</c:v>
                </c:pt>
                <c:pt idx="759">
                  <c:v>1.2202570222446796E-3</c:v>
                </c:pt>
                <c:pt idx="760">
                  <c:v>1.2190969948435251E-3</c:v>
                </c:pt>
                <c:pt idx="761">
                  <c:v>1.2181351242533404E-3</c:v>
                </c:pt>
                <c:pt idx="762">
                  <c:v>1.2171441423969491E-3</c:v>
                </c:pt>
                <c:pt idx="763">
                  <c:v>1.2162259255102479E-3</c:v>
                </c:pt>
                <c:pt idx="764">
                  <c:v>1.2142118248621005E-3</c:v>
                </c:pt>
                <c:pt idx="765">
                  <c:v>1.2122660848598809E-3</c:v>
                </c:pt>
                <c:pt idx="766">
                  <c:v>1.2107542312061695E-3</c:v>
                </c:pt>
                <c:pt idx="767">
                  <c:v>1.2079492453201609E-3</c:v>
                </c:pt>
                <c:pt idx="768">
                  <c:v>1.2077807433076102E-3</c:v>
                </c:pt>
                <c:pt idx="769">
                  <c:v>1.2063515641794014E-3</c:v>
                </c:pt>
                <c:pt idx="770">
                  <c:v>1.2063197399843173E-3</c:v>
                </c:pt>
                <c:pt idx="771">
                  <c:v>1.2061860908192952E-3</c:v>
                </c:pt>
                <c:pt idx="772">
                  <c:v>1.2061601774610328E-3</c:v>
                </c:pt>
                <c:pt idx="773">
                  <c:v>1.2049738333506463E-3</c:v>
                </c:pt>
                <c:pt idx="774">
                  <c:v>1.2043969081967679E-3</c:v>
                </c:pt>
                <c:pt idx="775">
                  <c:v>1.2034680579548383E-3</c:v>
                </c:pt>
                <c:pt idx="776">
                  <c:v>1.2017910803994694E-3</c:v>
                </c:pt>
                <c:pt idx="777">
                  <c:v>1.2003214375042061E-3</c:v>
                </c:pt>
                <c:pt idx="778">
                  <c:v>1.198851794608943E-3</c:v>
                </c:pt>
                <c:pt idx="779">
                  <c:v>1.1955729178151594E-3</c:v>
                </c:pt>
                <c:pt idx="780">
                  <c:v>1.1906836123519804E-3</c:v>
                </c:pt>
                <c:pt idx="781">
                  <c:v>1.1872583687528361E-3</c:v>
                </c:pt>
                <c:pt idx="782">
                  <c:v>1.1863289540000751E-3</c:v>
                </c:pt>
                <c:pt idx="783">
                  <c:v>1.1849349538235747E-3</c:v>
                </c:pt>
                <c:pt idx="784">
                  <c:v>1.1835409536470741E-3</c:v>
                </c:pt>
                <c:pt idx="785">
                  <c:v>1.1805596543539535E-3</c:v>
                </c:pt>
                <c:pt idx="786">
                  <c:v>1.1762256397900128E-3</c:v>
                </c:pt>
                <c:pt idx="787">
                  <c:v>1.1735720638071587E-3</c:v>
                </c:pt>
                <c:pt idx="788">
                  <c:v>1.1734764909367961E-3</c:v>
                </c:pt>
                <c:pt idx="789">
                  <c:v>1.1710172985176755E-3</c:v>
                </c:pt>
                <c:pt idx="790">
                  <c:v>1.1692197684786585E-3</c:v>
                </c:pt>
                <c:pt idx="791">
                  <c:v>1.1676921777183295E-3</c:v>
                </c:pt>
                <c:pt idx="792">
                  <c:v>1.1661645869580006E-3</c:v>
                </c:pt>
                <c:pt idx="793">
                  <c:v>1.1642985113485844E-3</c:v>
                </c:pt>
                <c:pt idx="794">
                  <c:v>1.1603254805537346E-3</c:v>
                </c:pt>
                <c:pt idx="795">
                  <c:v>1.1563069769728392E-3</c:v>
                </c:pt>
                <c:pt idx="796">
                  <c:v>1.1561864832893109E-3</c:v>
                </c:pt>
                <c:pt idx="797">
                  <c:v>1.156117052642429E-3</c:v>
                </c:pt>
                <c:pt idx="798">
                  <c:v>1.152882517746935E-3</c:v>
                </c:pt>
                <c:pt idx="799">
                  <c:v>1.1519729643511361E-3</c:v>
                </c:pt>
                <c:pt idx="800">
                  <c:v>1.1519271544189092E-3</c:v>
                </c:pt>
                <c:pt idx="801">
                  <c:v>1.1518084879893356E-3</c:v>
                </c:pt>
                <c:pt idx="802">
                  <c:v>1.151761604439796E-3</c:v>
                </c:pt>
                <c:pt idx="803">
                  <c:v>1.1516917391395818E-3</c:v>
                </c:pt>
                <c:pt idx="804">
                  <c:v>1.1516886761956994E-3</c:v>
                </c:pt>
                <c:pt idx="805">
                  <c:v>1.1511917929652321E-3</c:v>
                </c:pt>
                <c:pt idx="806">
                  <c:v>1.1511628565950185E-3</c:v>
                </c:pt>
                <c:pt idx="807">
                  <c:v>1.1508227723257844E-3</c:v>
                </c:pt>
                <c:pt idx="808">
                  <c:v>1.1499669274764679E-3</c:v>
                </c:pt>
                <c:pt idx="809">
                  <c:v>1.1495289805038256E-3</c:v>
                </c:pt>
                <c:pt idx="810">
                  <c:v>1.1488132920980285E-3</c:v>
                </c:pt>
                <c:pt idx="811">
                  <c:v>1.1473959882396633E-3</c:v>
                </c:pt>
                <c:pt idx="812">
                  <c:v>1.1472294971187555E-3</c:v>
                </c:pt>
                <c:pt idx="813">
                  <c:v>1.1464418917740034E-3</c:v>
                </c:pt>
                <c:pt idx="814">
                  <c:v>1.1456021742447425E-3</c:v>
                </c:pt>
                <c:pt idx="815">
                  <c:v>1.1455140680693855E-3</c:v>
                </c:pt>
                <c:pt idx="816">
                  <c:v>1.1449773940531585E-3</c:v>
                </c:pt>
                <c:pt idx="817">
                  <c:v>1.144440720036932E-3</c:v>
                </c:pt>
                <c:pt idx="818">
                  <c:v>1.1425279203580161E-3</c:v>
                </c:pt>
                <c:pt idx="819">
                  <c:v>1.1407330299215493E-3</c:v>
                </c:pt>
                <c:pt idx="820">
                  <c:v>1.1401406287029731E-3</c:v>
                </c:pt>
                <c:pt idx="821">
                  <c:v>1.1397448786456283E-3</c:v>
                </c:pt>
                <c:pt idx="822">
                  <c:v>1.1386081965965814E-3</c:v>
                </c:pt>
                <c:pt idx="823">
                  <c:v>1.1359520928813883E-3</c:v>
                </c:pt>
                <c:pt idx="824">
                  <c:v>1.1343388903393588E-3</c:v>
                </c:pt>
                <c:pt idx="825">
                  <c:v>1.1328358720940292E-3</c:v>
                </c:pt>
                <c:pt idx="826">
                  <c:v>1.1315461092801877E-3</c:v>
                </c:pt>
                <c:pt idx="827">
                  <c:v>1.1300900275292194E-3</c:v>
                </c:pt>
                <c:pt idx="828">
                  <c:v>1.1290955020560297E-3</c:v>
                </c:pt>
                <c:pt idx="829">
                  <c:v>1.1283015654405992E-3</c:v>
                </c:pt>
                <c:pt idx="830">
                  <c:v>1.1276192415681612E-3</c:v>
                </c:pt>
                <c:pt idx="831">
                  <c:v>1.1264254740416025E-3</c:v>
                </c:pt>
                <c:pt idx="832">
                  <c:v>1.1254941845528269E-3</c:v>
                </c:pt>
                <c:pt idx="833">
                  <c:v>1.1246851493668263E-3</c:v>
                </c:pt>
                <c:pt idx="834">
                  <c:v>1.1234759748804317E-3</c:v>
                </c:pt>
                <c:pt idx="835">
                  <c:v>1.1222668003940373E-3</c:v>
                </c:pt>
                <c:pt idx="836">
                  <c:v>1.1194650497695134E-3</c:v>
                </c:pt>
                <c:pt idx="837">
                  <c:v>1.1167295282200349E-3</c:v>
                </c:pt>
                <c:pt idx="838">
                  <c:v>1.115586312102074E-3</c:v>
                </c:pt>
                <c:pt idx="839">
                  <c:v>1.1146162551476104E-3</c:v>
                </c:pt>
                <c:pt idx="840">
                  <c:v>1.1140387995035471E-3</c:v>
                </c:pt>
                <c:pt idx="841">
                  <c:v>1.1125997019256456E-3</c:v>
                </c:pt>
                <c:pt idx="842">
                  <c:v>1.1110979208976358E-3</c:v>
                </c:pt>
                <c:pt idx="843">
                  <c:v>1.1095961398696263E-3</c:v>
                </c:pt>
                <c:pt idx="844">
                  <c:v>1.1074582715233457E-3</c:v>
                </c:pt>
                <c:pt idx="845">
                  <c:v>1.1064594372751937E-3</c:v>
                </c:pt>
                <c:pt idx="846">
                  <c:v>1.1054429467305448E-3</c:v>
                </c:pt>
                <c:pt idx="847">
                  <c:v>1.1039934335578686E-3</c:v>
                </c:pt>
                <c:pt idx="848">
                  <c:v>1.1017126179640442E-3</c:v>
                </c:pt>
                <c:pt idx="849">
                  <c:v>1.098556863205567E-3</c:v>
                </c:pt>
                <c:pt idx="850">
                  <c:v>1.0973448728778992E-3</c:v>
                </c:pt>
                <c:pt idx="851">
                  <c:v>1.0972661777670643E-3</c:v>
                </c:pt>
                <c:pt idx="852">
                  <c:v>1.0961861006261152E-3</c:v>
                </c:pt>
                <c:pt idx="853">
                  <c:v>1.0951068013023949E-3</c:v>
                </c:pt>
                <c:pt idx="854">
                  <c:v>1.093636282611788E-3</c:v>
                </c:pt>
                <c:pt idx="855">
                  <c:v>1.0899130803386705E-3</c:v>
                </c:pt>
                <c:pt idx="856">
                  <c:v>1.0863644901262311E-3</c:v>
                </c:pt>
                <c:pt idx="857">
                  <c:v>1.0859696205131014E-3</c:v>
                </c:pt>
                <c:pt idx="858">
                  <c:v>1.0846589847014574E-3</c:v>
                </c:pt>
                <c:pt idx="859">
                  <c:v>1.0846220909670589E-3</c:v>
                </c:pt>
                <c:pt idx="860">
                  <c:v>1.0844551817912607E-3</c:v>
                </c:pt>
                <c:pt idx="861">
                  <c:v>1.0842205233197136E-3</c:v>
                </c:pt>
                <c:pt idx="862">
                  <c:v>1.0836162898985645E-3</c:v>
                </c:pt>
                <c:pt idx="863">
                  <c:v>1.0825724509134816E-3</c:v>
                </c:pt>
                <c:pt idx="864">
                  <c:v>1.0819852352076031E-3</c:v>
                </c:pt>
                <c:pt idx="865">
                  <c:v>1.0802862264975076E-3</c:v>
                </c:pt>
                <c:pt idx="866">
                  <c:v>1.079359547378297E-3</c:v>
                </c:pt>
                <c:pt idx="867">
                  <c:v>1.078059936669277E-3</c:v>
                </c:pt>
                <c:pt idx="868">
                  <c:v>1.0757360393436747E-3</c:v>
                </c:pt>
                <c:pt idx="869">
                  <c:v>1.0756055580268037E-3</c:v>
                </c:pt>
                <c:pt idx="870">
                  <c:v>1.0746143336192472E-3</c:v>
                </c:pt>
                <c:pt idx="871">
                  <c:v>1.0740274368578535E-3</c:v>
                </c:pt>
                <c:pt idx="872">
                  <c:v>1.0721367314603912E-3</c:v>
                </c:pt>
                <c:pt idx="873">
                  <c:v>1.0702723882010229E-3</c:v>
                </c:pt>
                <c:pt idx="874">
                  <c:v>1.0686262675395125E-3</c:v>
                </c:pt>
                <c:pt idx="875">
                  <c:v>1.0669609732065631E-3</c:v>
                </c:pt>
                <c:pt idx="876">
                  <c:v>1.0636518506216286E-3</c:v>
                </c:pt>
                <c:pt idx="877">
                  <c:v>1.0632281585497266E-3</c:v>
                </c:pt>
                <c:pt idx="878">
                  <c:v>1.0605051063773475E-3</c:v>
                </c:pt>
                <c:pt idx="879">
                  <c:v>1.0593058696521565E-3</c:v>
                </c:pt>
                <c:pt idx="880">
                  <c:v>1.0572229579353437E-3</c:v>
                </c:pt>
                <c:pt idx="881">
                  <c:v>1.0562686012587116E-3</c:v>
                </c:pt>
                <c:pt idx="882">
                  <c:v>1.05626516721992E-3</c:v>
                </c:pt>
                <c:pt idx="883">
                  <c:v>1.0526695071326887E-3</c:v>
                </c:pt>
                <c:pt idx="884">
                  <c:v>1.0507503655209137E-3</c:v>
                </c:pt>
                <c:pt idx="885">
                  <c:v>1.0489750230289546E-3</c:v>
                </c:pt>
                <c:pt idx="886">
                  <c:v>1.0471996805369952E-3</c:v>
                </c:pt>
                <c:pt idx="887">
                  <c:v>1.0448019169864776E-3</c:v>
                </c:pt>
                <c:pt idx="888">
                  <c:v>1.0438209477504421E-3</c:v>
                </c:pt>
                <c:pt idx="889">
                  <c:v>1.0428072970836034E-3</c:v>
                </c:pt>
                <c:pt idx="890">
                  <c:v>1.0417936464167646E-3</c:v>
                </c:pt>
                <c:pt idx="891">
                  <c:v>1.0404945724179142E-3</c:v>
                </c:pt>
                <c:pt idx="892">
                  <c:v>1.0399380840468099E-3</c:v>
                </c:pt>
                <c:pt idx="893">
                  <c:v>1.0395798269260902E-3</c:v>
                </c:pt>
                <c:pt idx="894">
                  <c:v>1.0386193416576947E-3</c:v>
                </c:pt>
                <c:pt idx="895">
                  <c:v>1.0380766079717046E-3</c:v>
                </c:pt>
                <c:pt idx="896">
                  <c:v>1.0370739064799925E-3</c:v>
                </c:pt>
                <c:pt idx="897">
                  <c:v>1.0338284113564457E-3</c:v>
                </c:pt>
                <c:pt idx="898">
                  <c:v>1.0317992631039788E-3</c:v>
                </c:pt>
                <c:pt idx="899">
                  <c:v>1.030484899766532E-3</c:v>
                </c:pt>
                <c:pt idx="900">
                  <c:v>1.0291455549353604E-3</c:v>
                </c:pt>
                <c:pt idx="901">
                  <c:v>1.0273893541540538E-3</c:v>
                </c:pt>
                <c:pt idx="902">
                  <c:v>1.0256331533727472E-3</c:v>
                </c:pt>
                <c:pt idx="903">
                  <c:v>1.0231601730013396E-3</c:v>
                </c:pt>
                <c:pt idx="904">
                  <c:v>1.0191619447964524E-3</c:v>
                </c:pt>
                <c:pt idx="905">
                  <c:v>1.0167774822614798E-3</c:v>
                </c:pt>
                <c:pt idx="906">
                  <c:v>1.0158941047456915E-3</c:v>
                </c:pt>
                <c:pt idx="907">
                  <c:v>1.0156136761482438E-3</c:v>
                </c:pt>
                <c:pt idx="908">
                  <c:v>1.0154444330986905E-3</c:v>
                </c:pt>
                <c:pt idx="909">
                  <c:v>1.0153440208382019E-3</c:v>
                </c:pt>
                <c:pt idx="910">
                  <c:v>1.0140975121204487E-3</c:v>
                </c:pt>
                <c:pt idx="911">
                  <c:v>1.0136729363665886E-3</c:v>
                </c:pt>
                <c:pt idx="912">
                  <c:v>1.0118320126440031E-3</c:v>
                </c:pt>
                <c:pt idx="913">
                  <c:v>1.0116796738632219E-3</c:v>
                </c:pt>
                <c:pt idx="914">
                  <c:v>1.0113331918857539E-3</c:v>
                </c:pt>
                <c:pt idx="915">
                  <c:v>1.0105206245579407E-3</c:v>
                </c:pt>
                <c:pt idx="916">
                  <c:v>1.0097080572301278E-3</c:v>
                </c:pt>
                <c:pt idx="917">
                  <c:v>1.0089596395746895E-3</c:v>
                </c:pt>
                <c:pt idx="918">
                  <c:v>1.0072291358443914E-3</c:v>
                </c:pt>
                <c:pt idx="919">
                  <c:v>1.006056331608792E-3</c:v>
                </c:pt>
                <c:pt idx="920">
                  <c:v>1.003819630665831E-3</c:v>
                </c:pt>
                <c:pt idx="921">
                  <c:v>1.0015356588767032E-3</c:v>
                </c:pt>
                <c:pt idx="922">
                  <c:v>1.0000150984727349E-3</c:v>
                </c:pt>
                <c:pt idx="923">
                  <c:v>9.9942656862566227E-4</c:v>
                </c:pt>
                <c:pt idx="924">
                  <c:v>9.993905254486598E-4</c:v>
                </c:pt>
                <c:pt idx="925">
                  <c:v>9.9919229492364137E-4</c:v>
                </c:pt>
                <c:pt idx="926">
                  <c:v>9.9899406439862295E-4</c:v>
                </c:pt>
                <c:pt idx="927">
                  <c:v>9.9862001090082276E-4</c:v>
                </c:pt>
                <c:pt idx="928">
                  <c:v>9.9754131305686343E-4</c:v>
                </c:pt>
                <c:pt idx="929">
                  <c:v>9.9526817000228688E-4</c:v>
                </c:pt>
                <c:pt idx="930">
                  <c:v>9.9299502694771033E-4</c:v>
                </c:pt>
                <c:pt idx="931">
                  <c:v>9.9150914260411472E-4</c:v>
                </c:pt>
                <c:pt idx="932">
                  <c:v>9.9101714170639452E-4</c:v>
                </c:pt>
                <c:pt idx="933">
                  <c:v>9.9037476518558615E-4</c:v>
                </c:pt>
                <c:pt idx="934">
                  <c:v>9.8973238866477799E-4</c:v>
                </c:pt>
                <c:pt idx="935">
                  <c:v>9.8920843893599247E-4</c:v>
                </c:pt>
                <c:pt idx="936">
                  <c:v>9.8868448920720695E-4</c:v>
                </c:pt>
                <c:pt idx="937">
                  <c:v>9.8822352263934791E-4</c:v>
                </c:pt>
                <c:pt idx="938">
                  <c:v>9.8806510639801149E-4</c:v>
                </c:pt>
                <c:pt idx="939">
                  <c:v>9.870034118484364E-4</c:v>
                </c:pt>
                <c:pt idx="940">
                  <c:v>9.8611014731018955E-4</c:v>
                </c:pt>
                <c:pt idx="941">
                  <c:v>9.8363495843626866E-4</c:v>
                </c:pt>
                <c:pt idx="942">
                  <c:v>9.8216364327751468E-4</c:v>
                </c:pt>
                <c:pt idx="943">
                  <c:v>9.7957422203996799E-4</c:v>
                </c:pt>
                <c:pt idx="944">
                  <c:v>9.767347492941321E-4</c:v>
                </c:pt>
                <c:pt idx="945">
                  <c:v>9.7275068179719453E-4</c:v>
                </c:pt>
                <c:pt idx="946">
                  <c:v>9.7182900172073467E-4</c:v>
                </c:pt>
                <c:pt idx="947">
                  <c:v>9.7125700872676302E-4</c:v>
                </c:pt>
                <c:pt idx="948">
                  <c:v>9.7123283163030568E-4</c:v>
                </c:pt>
                <c:pt idx="949">
                  <c:v>9.7075741046171555E-4</c:v>
                </c:pt>
                <c:pt idx="950">
                  <c:v>9.697615903606231E-4</c:v>
                </c:pt>
                <c:pt idx="951">
                  <c:v>9.6957882847861115E-4</c:v>
                </c:pt>
                <c:pt idx="952">
                  <c:v>9.6892987941859209E-4</c:v>
                </c:pt>
                <c:pt idx="953">
                  <c:v>9.6816396477677569E-4</c:v>
                </c:pt>
                <c:pt idx="954">
                  <c:v>9.6707797952533465E-4</c:v>
                </c:pt>
                <c:pt idx="955">
                  <c:v>9.6659107128351743E-4</c:v>
                </c:pt>
                <c:pt idx="956">
                  <c:v>9.6605556460609826E-4</c:v>
                </c:pt>
                <c:pt idx="957">
                  <c:v>9.6573262705789971E-4</c:v>
                </c:pt>
                <c:pt idx="958">
                  <c:v>9.6523679327916703E-4</c:v>
                </c:pt>
                <c:pt idx="959">
                  <c:v>9.6429880922797883E-4</c:v>
                </c:pt>
                <c:pt idx="960">
                  <c:v>9.6332255812028238E-4</c:v>
                </c:pt>
                <c:pt idx="961">
                  <c:v>9.6245296341678779E-4</c:v>
                </c:pt>
                <c:pt idx="962">
                  <c:v>9.6180419489753672E-4</c:v>
                </c:pt>
                <c:pt idx="963">
                  <c:v>9.6080247743403574E-4</c:v>
                </c:pt>
                <c:pt idx="964">
                  <c:v>9.5982381791886247E-4</c:v>
                </c:pt>
                <c:pt idx="965">
                  <c:v>9.5876704318329095E-4</c:v>
                </c:pt>
                <c:pt idx="966">
                  <c:v>9.5721404466377828E-4</c:v>
                </c:pt>
                <c:pt idx="967">
                  <c:v>9.5591306478820981E-4</c:v>
                </c:pt>
                <c:pt idx="968">
                  <c:v>9.5441773751344489E-4</c:v>
                </c:pt>
                <c:pt idx="969">
                  <c:v>9.519691185803556E-4</c:v>
                </c:pt>
                <c:pt idx="970">
                  <c:v>9.4977752326181556E-4</c:v>
                </c:pt>
                <c:pt idx="971">
                  <c:v>9.4888126842841789E-4</c:v>
                </c:pt>
                <c:pt idx="972">
                  <c:v>9.4771930972795853E-4</c:v>
                </c:pt>
                <c:pt idx="973">
                  <c:v>9.4763567062999528E-4</c:v>
                </c:pt>
                <c:pt idx="974">
                  <c:v>9.4702851547115799E-4</c:v>
                </c:pt>
                <c:pt idx="975">
                  <c:v>9.4586655677069862E-4</c:v>
                </c:pt>
                <c:pt idx="976">
                  <c:v>9.4402538872918396E-4</c:v>
                </c:pt>
                <c:pt idx="977">
                  <c:v>9.4395333454696606E-4</c:v>
                </c:pt>
                <c:pt idx="978">
                  <c:v>9.4329296111242379E-4</c:v>
                </c:pt>
                <c:pt idx="979">
                  <c:v>9.4262790164972507E-4</c:v>
                </c:pt>
                <c:pt idx="980">
                  <c:v>9.4046206139894776E-4</c:v>
                </c:pt>
                <c:pt idx="981">
                  <c:v>9.3897207435464933E-4</c:v>
                </c:pt>
                <c:pt idx="982">
                  <c:v>9.3640019126001184E-4</c:v>
                </c:pt>
                <c:pt idx="983">
                  <c:v>9.3513079261818089E-4</c:v>
                </c:pt>
                <c:pt idx="984">
                  <c:v>9.3452023610162706E-4</c:v>
                </c:pt>
                <c:pt idx="985">
                  <c:v>9.3252469555525164E-4</c:v>
                </c:pt>
                <c:pt idx="986">
                  <c:v>9.3224593264516493E-4</c:v>
                </c:pt>
                <c:pt idx="987">
                  <c:v>9.3138137472209006E-4</c:v>
                </c:pt>
                <c:pt idx="988">
                  <c:v>9.3029487674123345E-4</c:v>
                </c:pt>
                <c:pt idx="989">
                  <c:v>9.2951256431021408E-4</c:v>
                </c:pt>
                <c:pt idx="990">
                  <c:v>9.2867252373877095E-4</c:v>
                </c:pt>
                <c:pt idx="991">
                  <c:v>9.2757852231650654E-4</c:v>
                </c:pt>
                <c:pt idx="992">
                  <c:v>9.2639651074094065E-4</c:v>
                </c:pt>
                <c:pt idx="993">
                  <c:v>9.2418933395896038E-4</c:v>
                </c:pt>
                <c:pt idx="994">
                  <c:v>9.2198215717697999E-4</c:v>
                </c:pt>
                <c:pt idx="995">
                  <c:v>9.1997618350032147E-4</c:v>
                </c:pt>
                <c:pt idx="996">
                  <c:v>9.18267110806791E-4</c:v>
                </c:pt>
                <c:pt idx="997">
                  <c:v>9.1665677522530871E-4</c:v>
                </c:pt>
                <c:pt idx="998">
                  <c:v>9.1583239030023288E-4</c:v>
                </c:pt>
                <c:pt idx="999">
                  <c:v>9.1482647874536235E-4</c:v>
                </c:pt>
                <c:pt idx="1000">
                  <c:v>9.1383391069953853E-4</c:v>
                </c:pt>
                <c:pt idx="1001">
                  <c:v>9.1166778684618663E-4</c:v>
                </c:pt>
                <c:pt idx="1002">
                  <c:v>9.0950166299283474E-4</c:v>
                </c:pt>
                <c:pt idx="1003">
                  <c:v>9.0624749205033331E-4</c:v>
                </c:pt>
                <c:pt idx="1004">
                  <c:v>9.0302726813965483E-4</c:v>
                </c:pt>
                <c:pt idx="1005">
                  <c:v>9.0059433462111413E-4</c:v>
                </c:pt>
                <c:pt idx="1006">
                  <c:v>8.9893683445345048E-4</c:v>
                </c:pt>
                <c:pt idx="1007">
                  <c:v>8.9815712573654684E-4</c:v>
                </c:pt>
                <c:pt idx="1008">
                  <c:v>8.9683383279413854E-4</c:v>
                </c:pt>
                <c:pt idx="1009">
                  <c:v>8.9532668498780031E-4</c:v>
                </c:pt>
                <c:pt idx="1010">
                  <c:v>8.9453624265138729E-4</c:v>
                </c:pt>
                <c:pt idx="1011">
                  <c:v>8.9376036651841225E-4</c:v>
                </c:pt>
                <c:pt idx="1012">
                  <c:v>8.9177990948629291E-4</c:v>
                </c:pt>
                <c:pt idx="1013">
                  <c:v>8.8837455413959298E-4</c:v>
                </c:pt>
                <c:pt idx="1014">
                  <c:v>8.8833180067842896E-4</c:v>
                </c:pt>
                <c:pt idx="1015">
                  <c:v>8.8800908937950265E-4</c:v>
                </c:pt>
                <c:pt idx="1016">
                  <c:v>8.8629791965411195E-4</c:v>
                </c:pt>
                <c:pt idx="1017">
                  <c:v>8.8496804525986224E-4</c:v>
                </c:pt>
                <c:pt idx="1018">
                  <c:v>8.8232691407288759E-4</c:v>
                </c:pt>
                <c:pt idx="1019">
                  <c:v>8.7992318842530055E-4</c:v>
                </c:pt>
                <c:pt idx="1020">
                  <c:v>8.7952012245365752E-4</c:v>
                </c:pt>
                <c:pt idx="1021">
                  <c:v>8.7825191221076356E-4</c:v>
                </c:pt>
                <c:pt idx="1022">
                  <c:v>8.7698370196786937E-4</c:v>
                </c:pt>
                <c:pt idx="1023">
                  <c:v>8.7487463186976451E-4</c:v>
                </c:pt>
                <c:pt idx="1024">
                  <c:v>8.7276957499561256E-4</c:v>
                </c:pt>
                <c:pt idx="1025">
                  <c:v>8.7003269980906017E-4</c:v>
                </c:pt>
                <c:pt idx="1026">
                  <c:v>8.6828959329857082E-4</c:v>
                </c:pt>
                <c:pt idx="1027">
                  <c:v>8.6784472953755503E-4</c:v>
                </c:pt>
                <c:pt idx="1028">
                  <c:v>8.674317229448689E-4</c:v>
                </c:pt>
                <c:pt idx="1029">
                  <c:v>8.6701871635218243E-4</c:v>
                </c:pt>
                <c:pt idx="1030">
                  <c:v>8.6585642264140248E-4</c:v>
                </c:pt>
                <c:pt idx="1031">
                  <c:v>8.646344296308439E-4</c:v>
                </c:pt>
                <c:pt idx="1032">
                  <c:v>8.6313616740201036E-4</c:v>
                </c:pt>
                <c:pt idx="1033">
                  <c:v>8.6175845539167165E-4</c:v>
                </c:pt>
                <c:pt idx="1034">
                  <c:v>8.5968685044630054E-4</c:v>
                </c:pt>
                <c:pt idx="1035">
                  <c:v>8.5822285422956367E-4</c:v>
                </c:pt>
                <c:pt idx="1036">
                  <c:v>8.5524464186715688E-4</c:v>
                </c:pt>
                <c:pt idx="1037">
                  <c:v>8.5477878810340377E-4</c:v>
                </c:pt>
                <c:pt idx="1038">
                  <c:v>8.5396667536119368E-4</c:v>
                </c:pt>
                <c:pt idx="1039">
                  <c:v>8.5231793307438892E-4</c:v>
                </c:pt>
                <c:pt idx="1040">
                  <c:v>8.5103777246456434E-4</c:v>
                </c:pt>
                <c:pt idx="1041">
                  <c:v>8.4967632441205034E-4</c:v>
                </c:pt>
                <c:pt idx="1042">
                  <c:v>8.4831487635953612E-4</c:v>
                </c:pt>
                <c:pt idx="1043">
                  <c:v>8.4713667524175906E-4</c:v>
                </c:pt>
                <c:pt idx="1044">
                  <c:v>8.4562480388998345E-4</c:v>
                </c:pt>
                <c:pt idx="1045">
                  <c:v>8.4561467561840309E-4</c:v>
                </c:pt>
                <c:pt idx="1046">
                  <c:v>8.444814466891129E-4</c:v>
                </c:pt>
                <c:pt idx="1047">
                  <c:v>8.429198601369902E-4</c:v>
                </c:pt>
                <c:pt idx="1048">
                  <c:v>8.4054641147089616E-4</c:v>
                </c:pt>
                <c:pt idx="1049">
                  <c:v>8.387638299128668E-4</c:v>
                </c:pt>
                <c:pt idx="1050">
                  <c:v>8.3872234444887879E-4</c:v>
                </c:pt>
                <c:pt idx="1051">
                  <c:v>8.3619110577240864E-4</c:v>
                </c:pt>
                <c:pt idx="1052">
                  <c:v>8.3395066961423838E-4</c:v>
                </c:pt>
                <c:pt idx="1053">
                  <c:v>8.3144066876191186E-4</c:v>
                </c:pt>
                <c:pt idx="1054">
                  <c:v>8.3135647798302079E-4</c:v>
                </c:pt>
                <c:pt idx="1055">
                  <c:v>8.3119673109600944E-4</c:v>
                </c:pt>
                <c:pt idx="1056">
                  <c:v>8.3001047371248412E-4</c:v>
                </c:pt>
                <c:pt idx="1057">
                  <c:v>8.2882421632895879E-4</c:v>
                </c:pt>
                <c:pt idx="1058">
                  <c:v>8.277171020952377E-4</c:v>
                </c:pt>
                <c:pt idx="1059">
                  <c:v>8.267218415865448E-4</c:v>
                </c:pt>
                <c:pt idx="1060">
                  <c:v>8.2573503004717424E-4</c:v>
                </c:pt>
                <c:pt idx="1061">
                  <c:v>8.2482236721885169E-4</c:v>
                </c:pt>
                <c:pt idx="1062">
                  <c:v>8.239241367660403E-4</c:v>
                </c:pt>
                <c:pt idx="1063">
                  <c:v>8.217201903955798E-4</c:v>
                </c:pt>
                <c:pt idx="1064">
                  <c:v>8.2023091810330456E-4</c:v>
                </c:pt>
                <c:pt idx="1065">
                  <c:v>8.1956762607339028E-4</c:v>
                </c:pt>
                <c:pt idx="1066">
                  <c:v>8.18904334043476E-4</c:v>
                </c:pt>
                <c:pt idx="1067">
                  <c:v>8.172920359122472E-4</c:v>
                </c:pt>
                <c:pt idx="1068">
                  <c:v>8.1552829333822636E-4</c:v>
                </c:pt>
                <c:pt idx="1069">
                  <c:v>8.1414411942477014E-4</c:v>
                </c:pt>
                <c:pt idx="1070">
                  <c:v>8.1161782984924395E-4</c:v>
                </c:pt>
                <c:pt idx="1071">
                  <c:v>8.099259660004904E-4</c:v>
                </c:pt>
                <c:pt idx="1072">
                  <c:v>8.0930147663424835E-4</c:v>
                </c:pt>
                <c:pt idx="1073">
                  <c:v>8.0826872934531245E-4</c:v>
                </c:pt>
                <c:pt idx="1074">
                  <c:v>8.0723598205637644E-4</c:v>
                </c:pt>
                <c:pt idx="1075">
                  <c:v>8.0668883723675449E-4</c:v>
                </c:pt>
                <c:pt idx="1076">
                  <c:v>8.0653595288001257E-4</c:v>
                </c:pt>
                <c:pt idx="1077">
                  <c:v>8.048367712037304E-4</c:v>
                </c:pt>
                <c:pt idx="1078">
                  <c:v>8.0361377651074633E-4</c:v>
                </c:pt>
                <c:pt idx="1079">
                  <c:v>8.0257452939203435E-4</c:v>
                </c:pt>
                <c:pt idx="1080">
                  <c:v>8.0150304307890921E-4</c:v>
                </c:pt>
                <c:pt idx="1081">
                  <c:v>8.0057029324909993E-4</c:v>
                </c:pt>
                <c:pt idx="1082">
                  <c:v>7.9963754341929065E-4</c:v>
                </c:pt>
                <c:pt idx="1083">
                  <c:v>7.9814982643280896E-4</c:v>
                </c:pt>
                <c:pt idx="1084">
                  <c:v>7.9667083967420395E-4</c:v>
                </c:pt>
                <c:pt idx="1085">
                  <c:v>7.9552687836256764E-4</c:v>
                </c:pt>
                <c:pt idx="1086">
                  <c:v>7.9465894955086085E-4</c:v>
                </c:pt>
                <c:pt idx="1087">
                  <c:v>7.9379102073915396E-4</c:v>
                </c:pt>
                <c:pt idx="1088">
                  <c:v>7.9246887782317792E-4</c:v>
                </c:pt>
                <c:pt idx="1089">
                  <c:v>7.9187874156025145E-4</c:v>
                </c:pt>
                <c:pt idx="1090">
                  <c:v>7.9058795616396152E-4</c:v>
                </c:pt>
                <c:pt idx="1091">
                  <c:v>7.890233002031215E-4</c:v>
                </c:pt>
                <c:pt idx="1092">
                  <c:v>7.8746666225819979E-4</c:v>
                </c:pt>
                <c:pt idx="1093">
                  <c:v>7.8646841502959415E-4</c:v>
                </c:pt>
                <c:pt idx="1094">
                  <c:v>7.8585878162896518E-4</c:v>
                </c:pt>
                <c:pt idx="1095">
                  <c:v>7.852491482283362E-4</c:v>
                </c:pt>
                <c:pt idx="1096">
                  <c:v>7.8420847949739437E-4</c:v>
                </c:pt>
                <c:pt idx="1097">
                  <c:v>7.8314410872225347E-4</c:v>
                </c:pt>
                <c:pt idx="1098">
                  <c:v>7.8195090360915636E-4</c:v>
                </c:pt>
                <c:pt idx="1099">
                  <c:v>7.8043307636820286E-4</c:v>
                </c:pt>
                <c:pt idx="1100">
                  <c:v>7.7891456408680365E-4</c:v>
                </c:pt>
                <c:pt idx="1101">
                  <c:v>7.7780158557867426E-4</c:v>
                </c:pt>
                <c:pt idx="1102">
                  <c:v>7.7598860160058025E-4</c:v>
                </c:pt>
                <c:pt idx="1103">
                  <c:v>7.7417561762248624E-4</c:v>
                </c:pt>
                <c:pt idx="1104">
                  <c:v>7.7401899428076809E-4</c:v>
                </c:pt>
                <c:pt idx="1105">
                  <c:v>7.7227669336965891E-4</c:v>
                </c:pt>
                <c:pt idx="1106">
                  <c:v>7.7058283008125928E-4</c:v>
                </c:pt>
                <c:pt idx="1107">
                  <c:v>7.688496034755569E-4</c:v>
                </c:pt>
                <c:pt idx="1108">
                  <c:v>7.6622268848203993E-4</c:v>
                </c:pt>
                <c:pt idx="1109">
                  <c:v>7.6359577348852296E-4</c:v>
                </c:pt>
                <c:pt idx="1110">
                  <c:v>7.6212798654416659E-4</c:v>
                </c:pt>
                <c:pt idx="1111">
                  <c:v>7.6065787909804195E-4</c:v>
                </c:pt>
                <c:pt idx="1112">
                  <c:v>7.6030059983319298E-4</c:v>
                </c:pt>
                <c:pt idx="1113">
                  <c:v>7.5997493482487556E-4</c:v>
                </c:pt>
                <c:pt idx="1114">
                  <c:v>7.590865784217665E-4</c:v>
                </c:pt>
                <c:pt idx="1115">
                  <c:v>7.5838138811366092E-4</c:v>
                </c:pt>
                <c:pt idx="1116">
                  <c:v>7.5740316112676181E-4</c:v>
                </c:pt>
                <c:pt idx="1117">
                  <c:v>7.5547829803232513E-4</c:v>
                </c:pt>
                <c:pt idx="1118">
                  <c:v>7.5404474578542511E-4</c:v>
                </c:pt>
                <c:pt idx="1119">
                  <c:v>7.5338009977136793E-4</c:v>
                </c:pt>
                <c:pt idx="1120">
                  <c:v>7.5329291556364727E-4</c:v>
                </c:pt>
                <c:pt idx="1121">
                  <c:v>7.5227008742270176E-4</c:v>
                </c:pt>
                <c:pt idx="1122">
                  <c:v>7.5159566953865962E-4</c:v>
                </c:pt>
                <c:pt idx="1123">
                  <c:v>7.5104588701159502E-4</c:v>
                </c:pt>
                <c:pt idx="1124">
                  <c:v>7.4973164091630127E-4</c:v>
                </c:pt>
                <c:pt idx="1125">
                  <c:v>7.4965146721966936E-4</c:v>
                </c:pt>
                <c:pt idx="1126">
                  <c:v>7.485315475932201E-4</c:v>
                </c:pt>
                <c:pt idx="1127">
                  <c:v>7.4736802174994092E-4</c:v>
                </c:pt>
                <c:pt idx="1128">
                  <c:v>7.4562637318120305E-4</c:v>
                </c:pt>
                <c:pt idx="1129">
                  <c:v>7.4388472461246551E-4</c:v>
                </c:pt>
                <c:pt idx="1130">
                  <c:v>7.4203493663408228E-4</c:v>
                </c:pt>
                <c:pt idx="1131">
                  <c:v>7.4048262177634926E-4</c:v>
                </c:pt>
                <c:pt idx="1132">
                  <c:v>7.3884626014285369E-4</c:v>
                </c:pt>
                <c:pt idx="1133">
                  <c:v>7.3755579909720126E-4</c:v>
                </c:pt>
                <c:pt idx="1134">
                  <c:v>7.3500257970792588E-4</c:v>
                </c:pt>
                <c:pt idx="1135">
                  <c:v>7.3486256446990471E-4</c:v>
                </c:pt>
                <c:pt idx="1136">
                  <c:v>7.3465006093571914E-4</c:v>
                </c:pt>
                <c:pt idx="1137">
                  <c:v>7.3386231910702146E-4</c:v>
                </c:pt>
                <c:pt idx="1138">
                  <c:v>7.3358516028912044E-4</c:v>
                </c:pt>
                <c:pt idx="1139">
                  <c:v>7.3282670562169595E-4</c:v>
                </c:pt>
                <c:pt idx="1140">
                  <c:v>7.3126901195213968E-4</c:v>
                </c:pt>
                <c:pt idx="1141">
                  <c:v>7.2967196095439222E-4</c:v>
                </c:pt>
                <c:pt idx="1142">
                  <c:v>7.2729247945595523E-4</c:v>
                </c:pt>
                <c:pt idx="1143">
                  <c:v>7.2491299795751814E-4</c:v>
                </c:pt>
                <c:pt idx="1144">
                  <c:v>7.2398601373811885E-4</c:v>
                </c:pt>
                <c:pt idx="1145">
                  <c:v>7.2302833957686046E-4</c:v>
                </c:pt>
                <c:pt idx="1146">
                  <c:v>7.2207066541560218E-4</c:v>
                </c:pt>
                <c:pt idx="1147">
                  <c:v>7.2168518617794601E-4</c:v>
                </c:pt>
                <c:pt idx="1148">
                  <c:v>7.1960817890214727E-4</c:v>
                </c:pt>
                <c:pt idx="1149">
                  <c:v>7.1755169262121578E-4</c:v>
                </c:pt>
                <c:pt idx="1150">
                  <c:v>7.1668813033260825E-4</c:v>
                </c:pt>
                <c:pt idx="1151">
                  <c:v>7.1581771080505294E-4</c:v>
                </c:pt>
                <c:pt idx="1152">
                  <c:v>7.1413289257168553E-4</c:v>
                </c:pt>
                <c:pt idx="1153">
                  <c:v>7.1302105260481155E-4</c:v>
                </c:pt>
                <c:pt idx="1154">
                  <c:v>7.1181244930048975E-4</c:v>
                </c:pt>
                <c:pt idx="1155">
                  <c:v>7.1065474744865637E-4</c:v>
                </c:pt>
                <c:pt idx="1156">
                  <c:v>7.0965317820410509E-4</c:v>
                </c:pt>
                <c:pt idx="1157">
                  <c:v>7.0869032107757728E-4</c:v>
                </c:pt>
                <c:pt idx="1158">
                  <c:v>7.074867847098725E-4</c:v>
                </c:pt>
                <c:pt idx="1159">
                  <c:v>7.0672055822177532E-4</c:v>
                </c:pt>
                <c:pt idx="1160">
                  <c:v>7.0628827820445471E-4</c:v>
                </c:pt>
                <c:pt idx="1161">
                  <c:v>7.0407435560402177E-4</c:v>
                </c:pt>
                <c:pt idx="1162">
                  <c:v>7.0197577312540818E-4</c:v>
                </c:pt>
                <c:pt idx="1163">
                  <c:v>6.9953019988542328E-4</c:v>
                </c:pt>
                <c:pt idx="1164">
                  <c:v>6.9688586905357016E-4</c:v>
                </c:pt>
                <c:pt idx="1165">
                  <c:v>6.9454167710511418E-4</c:v>
                </c:pt>
                <c:pt idx="1166">
                  <c:v>6.9219748515665853E-4</c:v>
                </c:pt>
                <c:pt idx="1167">
                  <c:v>6.8937864807789748E-4</c:v>
                </c:pt>
                <c:pt idx="1168">
                  <c:v>6.866508434059845E-4</c:v>
                </c:pt>
                <c:pt idx="1169">
                  <c:v>6.8510624454820492E-4</c:v>
                </c:pt>
                <c:pt idx="1170">
                  <c:v>6.8302334931984545E-4</c:v>
                </c:pt>
                <c:pt idx="1171">
                  <c:v>6.8070124004016019E-4</c:v>
                </c:pt>
                <c:pt idx="1172">
                  <c:v>6.7914314686481285E-4</c:v>
                </c:pt>
                <c:pt idx="1173">
                  <c:v>6.7860943107043948E-4</c:v>
                </c:pt>
                <c:pt idx="1174">
                  <c:v>6.767344885571082E-4</c:v>
                </c:pt>
                <c:pt idx="1175">
                  <c:v>6.7485954604377713E-4</c:v>
                </c:pt>
                <c:pt idx="1176">
                  <c:v>6.7425304676744114E-4</c:v>
                </c:pt>
                <c:pt idx="1177">
                  <c:v>6.7271346044470517E-4</c:v>
                </c:pt>
                <c:pt idx="1178">
                  <c:v>6.7225096393423939E-4</c:v>
                </c:pt>
                <c:pt idx="1179">
                  <c:v>6.716781182989327E-4</c:v>
                </c:pt>
                <c:pt idx="1180">
                  <c:v>6.7161499900499674E-4</c:v>
                </c:pt>
                <c:pt idx="1181">
                  <c:v>6.7157715517292716E-4</c:v>
                </c:pt>
                <c:pt idx="1182">
                  <c:v>6.715274959112526E-4</c:v>
                </c:pt>
                <c:pt idx="1183">
                  <c:v>6.6971729074274272E-4</c:v>
                </c:pt>
                <c:pt idx="1184">
                  <c:v>6.6869546900407654E-4</c:v>
                </c:pt>
                <c:pt idx="1185">
                  <c:v>6.678562002461237E-4</c:v>
                </c:pt>
                <c:pt idx="1186">
                  <c:v>6.672445199449469E-4</c:v>
                </c:pt>
                <c:pt idx="1187">
                  <c:v>6.6635708117299955E-4</c:v>
                </c:pt>
                <c:pt idx="1188">
                  <c:v>6.6547753391153514E-4</c:v>
                </c:pt>
                <c:pt idx="1189">
                  <c:v>6.6429486234271065E-4</c:v>
                </c:pt>
                <c:pt idx="1190">
                  <c:v>6.6298853910995025E-4</c:v>
                </c:pt>
                <c:pt idx="1191">
                  <c:v>6.6184325530538617E-4</c:v>
                </c:pt>
                <c:pt idx="1192">
                  <c:v>6.6156001360082387E-4</c:v>
                </c:pt>
                <c:pt idx="1193">
                  <c:v>6.6062941370240418E-4</c:v>
                </c:pt>
                <c:pt idx="1194">
                  <c:v>6.6009840930999163E-4</c:v>
                </c:pt>
                <c:pt idx="1195">
                  <c:v>6.5882093430092044E-4</c:v>
                </c:pt>
                <c:pt idx="1196">
                  <c:v>6.5754345929184904E-4</c:v>
                </c:pt>
                <c:pt idx="1197">
                  <c:v>6.562401793747582E-4</c:v>
                </c:pt>
                <c:pt idx="1198">
                  <c:v>6.5493689945766748E-4</c:v>
                </c:pt>
                <c:pt idx="1199">
                  <c:v>6.5336482335335308E-4</c:v>
                </c:pt>
                <c:pt idx="1200">
                  <c:v>6.519258659901905E-4</c:v>
                </c:pt>
                <c:pt idx="1201">
                  <c:v>6.5073911174022689E-4</c:v>
                </c:pt>
                <c:pt idx="1202">
                  <c:v>6.4971734143858114E-4</c:v>
                </c:pt>
                <c:pt idx="1203">
                  <c:v>6.4869652660060582E-4</c:v>
                </c:pt>
                <c:pt idx="1204">
                  <c:v>6.4756369625123698E-4</c:v>
                </c:pt>
                <c:pt idx="1205">
                  <c:v>6.4616899224015465E-4</c:v>
                </c:pt>
                <c:pt idx="1206">
                  <c:v>6.4479192797770491E-4</c:v>
                </c:pt>
                <c:pt idx="1207">
                  <c:v>6.4343523847148825E-4</c:v>
                </c:pt>
                <c:pt idx="1208">
                  <c:v>6.433069960700427E-4</c:v>
                </c:pt>
                <c:pt idx="1209">
                  <c:v>6.4198414945010741E-4</c:v>
                </c:pt>
                <c:pt idx="1210">
                  <c:v>6.4121716869177791E-4</c:v>
                </c:pt>
                <c:pt idx="1211">
                  <c:v>6.4045018793344862E-4</c:v>
                </c:pt>
                <c:pt idx="1212">
                  <c:v>6.3960815608698877E-4</c:v>
                </c:pt>
                <c:pt idx="1213">
                  <c:v>6.3876612424052903E-4</c:v>
                </c:pt>
                <c:pt idx="1214">
                  <c:v>6.3834518098612974E-4</c:v>
                </c:pt>
                <c:pt idx="1215">
                  <c:v>6.3703866883265596E-4</c:v>
                </c:pt>
                <c:pt idx="1216">
                  <c:v>6.357742041975009E-4</c:v>
                </c:pt>
                <c:pt idx="1217">
                  <c:v>6.34504648427222E-4</c:v>
                </c:pt>
                <c:pt idx="1218">
                  <c:v>6.3323533022334141E-4</c:v>
                </c:pt>
                <c:pt idx="1219">
                  <c:v>6.3228623366453046E-4</c:v>
                </c:pt>
                <c:pt idx="1220">
                  <c:v>6.3133701468002438E-4</c:v>
                </c:pt>
                <c:pt idx="1221">
                  <c:v>6.3032919022900367E-4</c:v>
                </c:pt>
                <c:pt idx="1222">
                  <c:v>6.2859339015278062E-4</c:v>
                </c:pt>
                <c:pt idx="1223">
                  <c:v>6.2698482713989642E-4</c:v>
                </c:pt>
                <c:pt idx="1224">
                  <c:v>6.268075524554405E-4</c:v>
                </c:pt>
                <c:pt idx="1225">
                  <c:v>6.2609228850134886E-4</c:v>
                </c:pt>
                <c:pt idx="1226">
                  <c:v>6.2536158870918151E-4</c:v>
                </c:pt>
                <c:pt idx="1227">
                  <c:v>6.2373496170808527E-4</c:v>
                </c:pt>
                <c:pt idx="1228">
                  <c:v>6.218335673663192E-4</c:v>
                </c:pt>
                <c:pt idx="1229">
                  <c:v>6.199921864074075E-4</c:v>
                </c:pt>
                <c:pt idx="1230">
                  <c:v>6.1849263672366338E-4</c:v>
                </c:pt>
                <c:pt idx="1231">
                  <c:v>6.1796838948952428E-4</c:v>
                </c:pt>
                <c:pt idx="1232">
                  <c:v>6.1769157905402301E-4</c:v>
                </c:pt>
                <c:pt idx="1233">
                  <c:v>6.1711652170889366E-4</c:v>
                </c:pt>
                <c:pt idx="1234">
                  <c:v>6.1660740099829016E-4</c:v>
                </c:pt>
                <c:pt idx="1235">
                  <c:v>6.1609828028768665E-4</c:v>
                </c:pt>
                <c:pt idx="1236">
                  <c:v>6.1488795839698118E-4</c:v>
                </c:pt>
                <c:pt idx="1237">
                  <c:v>6.1346713050905639E-4</c:v>
                </c:pt>
                <c:pt idx="1238">
                  <c:v>6.1338333148303113E-4</c:v>
                </c:pt>
                <c:pt idx="1239">
                  <c:v>6.1270026749700413E-4</c:v>
                </c:pt>
                <c:pt idx="1240">
                  <c:v>6.1201720351097735E-4</c:v>
                </c:pt>
                <c:pt idx="1241">
                  <c:v>6.1133951470513986E-4</c:v>
                </c:pt>
                <c:pt idx="1242">
                  <c:v>6.1087769242625068E-4</c:v>
                </c:pt>
                <c:pt idx="1243">
                  <c:v>6.108187089312317E-4</c:v>
                </c:pt>
                <c:pt idx="1244">
                  <c:v>6.1017974358416036E-4</c:v>
                </c:pt>
                <c:pt idx="1245">
                  <c:v>6.0936848942473999E-4</c:v>
                </c:pt>
                <c:pt idx="1246">
                  <c:v>6.0890641359190984E-4</c:v>
                </c:pt>
                <c:pt idx="1247">
                  <c:v>6.0795788090447958E-4</c:v>
                </c:pt>
                <c:pt idx="1248">
                  <c:v>6.0684811416845269E-4</c:v>
                </c:pt>
                <c:pt idx="1249">
                  <c:v>6.0573834743242547E-4</c:v>
                </c:pt>
                <c:pt idx="1250">
                  <c:v>6.039777119336184E-4</c:v>
                </c:pt>
                <c:pt idx="1251">
                  <c:v>6.0209823179685636E-4</c:v>
                </c:pt>
                <c:pt idx="1252">
                  <c:v>5.9988811658474525E-4</c:v>
                </c:pt>
                <c:pt idx="1253">
                  <c:v>5.9771384440309978E-4</c:v>
                </c:pt>
                <c:pt idx="1254">
                  <c:v>5.9512403450037927E-4</c:v>
                </c:pt>
                <c:pt idx="1255">
                  <c:v>5.9360081233949613E-4</c:v>
                </c:pt>
                <c:pt idx="1256">
                  <c:v>5.9354474256768312E-4</c:v>
                </c:pt>
                <c:pt idx="1257">
                  <c:v>5.9336829745992089E-4</c:v>
                </c:pt>
                <c:pt idx="1258">
                  <c:v>5.9327612668712119E-4</c:v>
                </c:pt>
                <c:pt idx="1259">
                  <c:v>5.9296677318106616E-4</c:v>
                </c:pt>
                <c:pt idx="1260">
                  <c:v>5.9258348016288313E-4</c:v>
                </c:pt>
                <c:pt idx="1261">
                  <c:v>5.9196224102643668E-4</c:v>
                </c:pt>
                <c:pt idx="1262">
                  <c:v>5.9120180789969546E-4</c:v>
                </c:pt>
                <c:pt idx="1263">
                  <c:v>5.9047913235059466E-4</c:v>
                </c:pt>
                <c:pt idx="1264">
                  <c:v>5.8975101724442877E-4</c:v>
                </c:pt>
                <c:pt idx="1265">
                  <c:v>5.884324207979598E-4</c:v>
                </c:pt>
                <c:pt idx="1266">
                  <c:v>5.8841791946534548E-4</c:v>
                </c:pt>
                <c:pt idx="1267">
                  <c:v>5.8719544663344832E-4</c:v>
                </c:pt>
                <c:pt idx="1268">
                  <c:v>5.8611872510759414E-4</c:v>
                </c:pt>
                <c:pt idx="1269">
                  <c:v>5.850942995427299E-4</c:v>
                </c:pt>
                <c:pt idx="1270">
                  <c:v>5.8381328647169855E-4</c:v>
                </c:pt>
                <c:pt idx="1271">
                  <c:v>5.8367746340262704E-4</c:v>
                </c:pt>
                <c:pt idx="1272">
                  <c:v>5.8270156188820559E-4</c:v>
                </c:pt>
                <c:pt idx="1273">
                  <c:v>5.8177748859694015E-4</c:v>
                </c:pt>
                <c:pt idx="1274">
                  <c:v>5.812461279707798E-4</c:v>
                </c:pt>
                <c:pt idx="1275">
                  <c:v>5.8018680819990382E-4</c:v>
                </c:pt>
                <c:pt idx="1276">
                  <c:v>5.7913432151500443E-4</c:v>
                </c:pt>
                <c:pt idx="1277">
                  <c:v>5.7911251623970247E-4</c:v>
                </c:pt>
                <c:pt idx="1278">
                  <c:v>5.7905646753710766E-4</c:v>
                </c:pt>
                <c:pt idx="1279">
                  <c:v>5.7894951100460564E-4</c:v>
                </c:pt>
                <c:pt idx="1280">
                  <c:v>5.7891919824154829E-4</c:v>
                </c:pt>
                <c:pt idx="1281">
                  <c:v>5.7860391329289326E-4</c:v>
                </c:pt>
                <c:pt idx="1282">
                  <c:v>5.7808957875385794E-4</c:v>
                </c:pt>
                <c:pt idx="1283">
                  <c:v>5.7759530697972211E-4</c:v>
                </c:pt>
                <c:pt idx="1284">
                  <c:v>5.7668914305874131E-4</c:v>
                </c:pt>
                <c:pt idx="1285">
                  <c:v>5.7583432597822814E-4</c:v>
                </c:pt>
                <c:pt idx="1286">
                  <c:v>5.7543578624665796E-4</c:v>
                </c:pt>
                <c:pt idx="1287">
                  <c:v>5.7400000201637521E-4</c:v>
                </c:pt>
                <c:pt idx="1288">
                  <c:v>5.7320378674988561E-4</c:v>
                </c:pt>
                <c:pt idx="1289">
                  <c:v>5.7259931046031037E-4</c:v>
                </c:pt>
                <c:pt idx="1290">
                  <c:v>5.7171200552083026E-4</c:v>
                </c:pt>
                <c:pt idx="1291">
                  <c:v>5.7054348645193837E-4</c:v>
                </c:pt>
                <c:pt idx="1292">
                  <c:v>5.6984477627367253E-4</c:v>
                </c:pt>
                <c:pt idx="1293">
                  <c:v>5.6825440866597034E-4</c:v>
                </c:pt>
                <c:pt idx="1294">
                  <c:v>5.66962661952542E-4</c:v>
                </c:pt>
                <c:pt idx="1295">
                  <c:v>5.6685463998834269E-4</c:v>
                </c:pt>
                <c:pt idx="1296">
                  <c:v>5.6519715175241026E-4</c:v>
                </c:pt>
                <c:pt idx="1297">
                  <c:v>5.6404565424486347E-4</c:v>
                </c:pt>
                <c:pt idx="1298">
                  <c:v>5.6340356741023021E-4</c:v>
                </c:pt>
                <c:pt idx="1299">
                  <c:v>5.6273515511353332E-4</c:v>
                </c:pt>
                <c:pt idx="1300">
                  <c:v>5.6236239074345827E-4</c:v>
                </c:pt>
                <c:pt idx="1301">
                  <c:v>5.6225943498170762E-4</c:v>
                </c:pt>
                <c:pt idx="1302">
                  <c:v>5.622214345684406E-4</c:v>
                </c:pt>
                <c:pt idx="1303">
                  <c:v>5.6202132069346582E-4</c:v>
                </c:pt>
                <c:pt idx="1304">
                  <c:v>5.619557643663861E-4</c:v>
                </c:pt>
                <c:pt idx="1305">
                  <c:v>5.6162525068922963E-4</c:v>
                </c:pt>
                <c:pt idx="1306">
                  <c:v>5.6129473701207295E-4</c:v>
                </c:pt>
                <c:pt idx="1307">
                  <c:v>5.6084210713719818E-4</c:v>
                </c:pt>
                <c:pt idx="1308">
                  <c:v>5.6038353070516722E-4</c:v>
                </c:pt>
                <c:pt idx="1309">
                  <c:v>5.5997383627341744E-4</c:v>
                </c:pt>
                <c:pt idx="1310">
                  <c:v>5.5937170244822971E-4</c:v>
                </c:pt>
                <c:pt idx="1311">
                  <c:v>5.5870100757330905E-4</c:v>
                </c:pt>
                <c:pt idx="1312">
                  <c:v>5.5814661899217688E-4</c:v>
                </c:pt>
                <c:pt idx="1313">
                  <c:v>5.5762585280483734E-4</c:v>
                </c:pt>
                <c:pt idx="1314">
                  <c:v>5.5704037158487124E-4</c:v>
                </c:pt>
                <c:pt idx="1315">
                  <c:v>5.5665117032977071E-4</c:v>
                </c:pt>
                <c:pt idx="1316">
                  <c:v>5.5594502666793562E-4</c:v>
                </c:pt>
                <c:pt idx="1317">
                  <c:v>5.5535860169093638E-4</c:v>
                </c:pt>
                <c:pt idx="1318">
                  <c:v>5.548389256672387E-4</c:v>
                </c:pt>
                <c:pt idx="1319">
                  <c:v>5.5460894870151811E-4</c:v>
                </c:pt>
                <c:pt idx="1320">
                  <c:v>5.544306714761534E-4</c:v>
                </c:pt>
                <c:pt idx="1321">
                  <c:v>5.5427350646636969E-4</c:v>
                </c:pt>
                <c:pt idx="1322">
                  <c:v>5.5411634145658599E-4</c:v>
                </c:pt>
                <c:pt idx="1323">
                  <c:v>5.5352801202201063E-4</c:v>
                </c:pt>
                <c:pt idx="1324">
                  <c:v>5.5305707096456856E-4</c:v>
                </c:pt>
                <c:pt idx="1325">
                  <c:v>5.5271754838471089E-4</c:v>
                </c:pt>
                <c:pt idx="1326">
                  <c:v>5.5237802580485312E-4</c:v>
                </c:pt>
                <c:pt idx="1327">
                  <c:v>5.522075845032869E-4</c:v>
                </c:pt>
                <c:pt idx="1328">
                  <c:v>5.5174318663674224E-4</c:v>
                </c:pt>
                <c:pt idx="1329">
                  <c:v>5.5146371583078817E-4</c:v>
                </c:pt>
                <c:pt idx="1330">
                  <c:v>5.512027369794358E-4</c:v>
                </c:pt>
                <c:pt idx="1331">
                  <c:v>5.5092326617348162E-4</c:v>
                </c:pt>
                <c:pt idx="1332">
                  <c:v>5.5039838301509751E-4</c:v>
                </c:pt>
                <c:pt idx="1333">
                  <c:v>5.4987563945109441E-4</c:v>
                </c:pt>
                <c:pt idx="1334">
                  <c:v>5.4935289588709131E-4</c:v>
                </c:pt>
                <c:pt idx="1335">
                  <c:v>5.4861644678368148E-4</c:v>
                </c:pt>
                <c:pt idx="1336">
                  <c:v>5.4792903126098453E-4</c:v>
                </c:pt>
                <c:pt idx="1337">
                  <c:v>5.4724161573828747E-4</c:v>
                </c:pt>
                <c:pt idx="1338">
                  <c:v>5.4649636865100376E-4</c:v>
                </c:pt>
                <c:pt idx="1339">
                  <c:v>5.4637951389445525E-4</c:v>
                </c:pt>
                <c:pt idx="1340">
                  <c:v>5.4542267132738165E-4</c:v>
                </c:pt>
                <c:pt idx="1341">
                  <c:v>5.449835691531715E-4</c:v>
                </c:pt>
                <c:pt idx="1342">
                  <c:v>5.4456400800940758E-4</c:v>
                </c:pt>
                <c:pt idx="1343">
                  <c:v>5.4454762369145345E-4</c:v>
                </c:pt>
                <c:pt idx="1344">
                  <c:v>5.4412806254768942E-4</c:v>
                </c:pt>
                <c:pt idx="1345">
                  <c:v>5.4320203270360058E-4</c:v>
                </c:pt>
                <c:pt idx="1346">
                  <c:v>5.4306963076317593E-4</c:v>
                </c:pt>
                <c:pt idx="1347">
                  <c:v>5.4270227634928368E-4</c:v>
                </c:pt>
                <c:pt idx="1348">
                  <c:v>5.4233089278816278E-4</c:v>
                </c:pt>
                <c:pt idx="1349">
                  <c:v>5.4194211669441749E-4</c:v>
                </c:pt>
                <c:pt idx="1350">
                  <c:v>5.4169638923864103E-4</c:v>
                </c:pt>
                <c:pt idx="1351">
                  <c:v>5.4164329787402174E-4</c:v>
                </c:pt>
                <c:pt idx="1352">
                  <c:v>5.4126429467802207E-4</c:v>
                </c:pt>
                <c:pt idx="1353">
                  <c:v>5.4098614412776932E-4</c:v>
                </c:pt>
                <c:pt idx="1354">
                  <c:v>5.4037361663002409E-4</c:v>
                </c:pt>
                <c:pt idx="1355">
                  <c:v>5.4035680538852071E-4</c:v>
                </c:pt>
                <c:pt idx="1356">
                  <c:v>5.4024564188933386E-4</c:v>
                </c:pt>
                <c:pt idx="1357">
                  <c:v>5.4020903023278962E-4</c:v>
                </c:pt>
                <c:pt idx="1358">
                  <c:v>5.3998873564925823E-4</c:v>
                </c:pt>
                <c:pt idx="1359">
                  <c:v>5.3964826596986581E-4</c:v>
                </c:pt>
                <c:pt idx="1360">
                  <c:v>5.3950132150464708E-4</c:v>
                </c:pt>
                <c:pt idx="1361">
                  <c:v>5.3899311367761082E-4</c:v>
                </c:pt>
                <c:pt idx="1362">
                  <c:v>5.3866270225835918E-4</c:v>
                </c:pt>
                <c:pt idx="1363">
                  <c:v>5.3810284168714418E-4</c:v>
                </c:pt>
                <c:pt idx="1364">
                  <c:v>5.3754298111592907E-4</c:v>
                </c:pt>
                <c:pt idx="1365">
                  <c:v>5.3686280020671766E-4</c:v>
                </c:pt>
                <c:pt idx="1366">
                  <c:v>5.3636317515607333E-4</c:v>
                </c:pt>
                <c:pt idx="1367">
                  <c:v>5.3607015669081444E-4</c:v>
                </c:pt>
                <c:pt idx="1368">
                  <c:v>5.3577486978434062E-4</c:v>
                </c:pt>
                <c:pt idx="1369">
                  <c:v>5.3514708544538843E-4</c:v>
                </c:pt>
                <c:pt idx="1370">
                  <c:v>5.3495586112377704E-4</c:v>
                </c:pt>
                <c:pt idx="1371">
                  <c:v>5.3491399956915621E-4</c:v>
                </c:pt>
                <c:pt idx="1372">
                  <c:v>5.3479184829996603E-4</c:v>
                </c:pt>
                <c:pt idx="1373">
                  <c:v>5.3459961967655982E-4</c:v>
                </c:pt>
                <c:pt idx="1374">
                  <c:v>5.3435236110367537E-4</c:v>
                </c:pt>
                <c:pt idx="1375">
                  <c:v>5.3410510253079115E-4</c:v>
                </c:pt>
                <c:pt idx="1376">
                  <c:v>5.3384758734436753E-4</c:v>
                </c:pt>
                <c:pt idx="1377">
                  <c:v>5.3288557256762285E-4</c:v>
                </c:pt>
                <c:pt idx="1378">
                  <c:v>5.3204105242261532E-4</c:v>
                </c:pt>
                <c:pt idx="1379">
                  <c:v>5.3081834556130978E-4</c:v>
                </c:pt>
                <c:pt idx="1380">
                  <c:v>5.3015097655004413E-4</c:v>
                </c:pt>
                <c:pt idx="1381">
                  <c:v>5.2948360753877837E-4</c:v>
                </c:pt>
                <c:pt idx="1382">
                  <c:v>5.2927547189605885E-4</c:v>
                </c:pt>
                <c:pt idx="1383">
                  <c:v>5.2874795921107622E-4</c:v>
                </c:pt>
                <c:pt idx="1384">
                  <c:v>5.2842013585397199E-4</c:v>
                </c:pt>
                <c:pt idx="1385">
                  <c:v>5.2810840103917171E-4</c:v>
                </c:pt>
                <c:pt idx="1386">
                  <c:v>5.2779666622437143E-4</c:v>
                </c:pt>
                <c:pt idx="1387">
                  <c:v>5.2741278919503538E-4</c:v>
                </c:pt>
                <c:pt idx="1388">
                  <c:v>5.2739959636422255E-4</c:v>
                </c:pt>
                <c:pt idx="1389">
                  <c:v>5.2704626952610064E-4</c:v>
                </c:pt>
                <c:pt idx="1390">
                  <c:v>5.2689123537604746E-4</c:v>
                </c:pt>
                <c:pt idx="1391">
                  <c:v>5.2626454746070635E-4</c:v>
                </c:pt>
                <c:pt idx="1392">
                  <c:v>5.2583250676974482E-4</c:v>
                </c:pt>
                <c:pt idx="1393">
                  <c:v>5.2537741101477521E-4</c:v>
                </c:pt>
                <c:pt idx="1394">
                  <c:v>5.2500769852966702E-4</c:v>
                </c:pt>
                <c:pt idx="1395">
                  <c:v>5.2438592224237268E-4</c:v>
                </c:pt>
                <c:pt idx="1396">
                  <c:v>5.2376414595507823E-4</c:v>
                </c:pt>
                <c:pt idx="1397">
                  <c:v>5.2320001289151981E-4</c:v>
                </c:pt>
                <c:pt idx="1398">
                  <c:v>5.2287247896871058E-4</c:v>
                </c:pt>
                <c:pt idx="1399">
                  <c:v>5.2202434130247961E-4</c:v>
                </c:pt>
                <c:pt idx="1400">
                  <c:v>5.2108679501141567E-4</c:v>
                </c:pt>
                <c:pt idx="1401">
                  <c:v>5.2046191792482616E-4</c:v>
                </c:pt>
                <c:pt idx="1402">
                  <c:v>5.2021917411997607E-4</c:v>
                </c:pt>
                <c:pt idx="1403">
                  <c:v>5.1961845114787721E-4</c:v>
                </c:pt>
                <c:pt idx="1404">
                  <c:v>5.1954271545627984E-4</c:v>
                </c:pt>
                <c:pt idx="1405">
                  <c:v>5.1906114292420927E-4</c:v>
                </c:pt>
                <c:pt idx="1406">
                  <c:v>5.1847109509573918E-4</c:v>
                </c:pt>
                <c:pt idx="1407">
                  <c:v>5.1807778026441821E-4</c:v>
                </c:pt>
                <c:pt idx="1408">
                  <c:v>5.176345270113522E-4</c:v>
                </c:pt>
                <c:pt idx="1409">
                  <c:v>5.1722705014945283E-4</c:v>
                </c:pt>
                <c:pt idx="1410">
                  <c:v>5.17133698684251E-4</c:v>
                </c:pt>
                <c:pt idx="1411">
                  <c:v>5.1667593644844502E-4</c:v>
                </c:pt>
                <c:pt idx="1412">
                  <c:v>5.1621817421263893E-4</c:v>
                </c:pt>
                <c:pt idx="1413">
                  <c:v>5.1595865256047555E-4</c:v>
                </c:pt>
                <c:pt idx="1414">
                  <c:v>5.1541594052773672E-4</c:v>
                </c:pt>
                <c:pt idx="1415">
                  <c:v>5.1487322849499788E-4</c:v>
                </c:pt>
                <c:pt idx="1416">
                  <c:v>5.1446291891199102E-4</c:v>
                </c:pt>
                <c:pt idx="1417">
                  <c:v>5.1422793527061044E-4</c:v>
                </c:pt>
                <c:pt idx="1418">
                  <c:v>5.140033393630552E-4</c:v>
                </c:pt>
                <c:pt idx="1419">
                  <c:v>5.1377874345550007E-4</c:v>
                </c:pt>
                <c:pt idx="1420">
                  <c:v>5.1376627609795887E-4</c:v>
                </c:pt>
                <c:pt idx="1421">
                  <c:v>5.134895178670136E-4</c:v>
                </c:pt>
                <c:pt idx="1422">
                  <c:v>5.1328072651615341E-4</c:v>
                </c:pt>
                <c:pt idx="1423">
                  <c:v>5.1312831656044491E-4</c:v>
                </c:pt>
                <c:pt idx="1424">
                  <c:v>5.1271467325089692E-4</c:v>
                </c:pt>
                <c:pt idx="1425">
                  <c:v>5.1241529209544257E-4</c:v>
                </c:pt>
                <c:pt idx="1426">
                  <c:v>5.1198670516336745E-4</c:v>
                </c:pt>
                <c:pt idx="1427">
                  <c:v>5.1159702445083158E-4</c:v>
                </c:pt>
                <c:pt idx="1428">
                  <c:v>5.115896569778364E-4</c:v>
                </c:pt>
                <c:pt idx="1429">
                  <c:v>5.1135345658038177E-4</c:v>
                </c:pt>
                <c:pt idx="1430">
                  <c:v>5.1103735688931996E-4</c:v>
                </c:pt>
                <c:pt idx="1431">
                  <c:v>5.1076637894348321E-4</c:v>
                </c:pt>
                <c:pt idx="1432">
                  <c:v>5.1074976020801829E-4</c:v>
                </c:pt>
                <c:pt idx="1433">
                  <c:v>5.1053562397087009E-4</c:v>
                </c:pt>
                <c:pt idx="1434">
                  <c:v>5.1033353082482059E-4</c:v>
                </c:pt>
                <c:pt idx="1435">
                  <c:v>5.1012198059229485E-4</c:v>
                </c:pt>
                <c:pt idx="1436">
                  <c:v>5.0991043035976933E-4</c:v>
                </c:pt>
                <c:pt idx="1437">
                  <c:v>5.097188743595259E-4</c:v>
                </c:pt>
                <c:pt idx="1438">
                  <c:v>5.0930785024060727E-4</c:v>
                </c:pt>
                <c:pt idx="1439">
                  <c:v>5.0889682612168885E-4</c:v>
                </c:pt>
                <c:pt idx="1440">
                  <c:v>5.0844915807530307E-4</c:v>
                </c:pt>
                <c:pt idx="1441">
                  <c:v>5.0843852884393235E-4</c:v>
                </c:pt>
                <c:pt idx="1442">
                  <c:v>5.0811673560919679E-4</c:v>
                </c:pt>
                <c:pt idx="1443">
                  <c:v>5.0779494237446102E-4</c:v>
                </c:pt>
                <c:pt idx="1444">
                  <c:v>5.0754967709293135E-4</c:v>
                </c:pt>
                <c:pt idx="1445">
                  <c:v>5.0730889931038358E-4</c:v>
                </c:pt>
                <c:pt idx="1446">
                  <c:v>5.0695481514076489E-4</c:v>
                </c:pt>
                <c:pt idx="1447">
                  <c:v>5.0662743793413172E-4</c:v>
                </c:pt>
                <c:pt idx="1448">
                  <c:v>5.0639720798017346E-4</c:v>
                </c:pt>
                <c:pt idx="1449">
                  <c:v>5.0615386397215517E-4</c:v>
                </c:pt>
                <c:pt idx="1450">
                  <c:v>5.0591051996413689E-4</c:v>
                </c:pt>
                <c:pt idx="1451">
                  <c:v>5.0556354726489497E-4</c:v>
                </c:pt>
                <c:pt idx="1452">
                  <c:v>5.0536125567563004E-4</c:v>
                </c:pt>
                <c:pt idx="1453">
                  <c:v>5.05188726160274E-4</c:v>
                </c:pt>
                <c:pt idx="1454">
                  <c:v>5.0499202422186736E-4</c:v>
                </c:pt>
                <c:pt idx="1455">
                  <c:v>5.0458994306872462E-4</c:v>
                </c:pt>
                <c:pt idx="1456">
                  <c:v>5.0427453035136729E-4</c:v>
                </c:pt>
                <c:pt idx="1457">
                  <c:v>5.0422855108757576E-4</c:v>
                </c:pt>
                <c:pt idx="1458">
                  <c:v>5.0398492910134021E-4</c:v>
                </c:pt>
                <c:pt idx="1459">
                  <c:v>5.0364942963554275E-4</c:v>
                </c:pt>
                <c:pt idx="1460">
                  <c:v>5.0348624735546807E-4</c:v>
                </c:pt>
                <c:pt idx="1461">
                  <c:v>5.0288461230942679E-4</c:v>
                </c:pt>
                <c:pt idx="1462">
                  <c:v>5.0243889086868212E-4</c:v>
                </c:pt>
                <c:pt idx="1463">
                  <c:v>5.0181934478961442E-4</c:v>
                </c:pt>
                <c:pt idx="1464">
                  <c:v>5.0119979871054673E-4</c:v>
                </c:pt>
                <c:pt idx="1465">
                  <c:v>5.0052002662447309E-4</c:v>
                </c:pt>
                <c:pt idx="1466">
                  <c:v>4.9988640528470028E-4</c:v>
                </c:pt>
                <c:pt idx="1467">
                  <c:v>4.9940106144442226E-4</c:v>
                </c:pt>
                <c:pt idx="1468">
                  <c:v>4.9913478583481804E-4</c:v>
                </c:pt>
                <c:pt idx="1469">
                  <c:v>4.9877056313762306E-4</c:v>
                </c:pt>
                <c:pt idx="1470">
                  <c:v>4.9842316887496252E-4</c:v>
                </c:pt>
                <c:pt idx="1471">
                  <c:v>4.9788717618646442E-4</c:v>
                </c:pt>
                <c:pt idx="1472">
                  <c:v>4.9735118349796643E-4</c:v>
                </c:pt>
                <c:pt idx="1473">
                  <c:v>4.9682412411675766E-4</c:v>
                </c:pt>
                <c:pt idx="1474">
                  <c:v>4.9644447791015423E-4</c:v>
                </c:pt>
                <c:pt idx="1475">
                  <c:v>4.9623232001581744E-4</c:v>
                </c:pt>
                <c:pt idx="1476">
                  <c:v>4.9602016212148075E-4</c:v>
                </c:pt>
                <c:pt idx="1477">
                  <c:v>4.9548016053524218E-4</c:v>
                </c:pt>
                <c:pt idx="1478">
                  <c:v>4.9494015894900362E-4</c:v>
                </c:pt>
                <c:pt idx="1479">
                  <c:v>4.9435332575591042E-4</c:v>
                </c:pt>
                <c:pt idx="1480">
                  <c:v>4.9390372505419416E-4</c:v>
                </c:pt>
                <c:pt idx="1481">
                  <c:v>4.9312136577047284E-4</c:v>
                </c:pt>
                <c:pt idx="1482">
                  <c:v>4.9283883622548155E-4</c:v>
                </c:pt>
                <c:pt idx="1483">
                  <c:v>4.9170492836728152E-4</c:v>
                </c:pt>
                <c:pt idx="1484">
                  <c:v>4.9069356423528756E-4</c:v>
                </c:pt>
                <c:pt idx="1485">
                  <c:v>4.9046494120267051E-4</c:v>
                </c:pt>
                <c:pt idx="1486">
                  <c:v>4.8997310644115948E-4</c:v>
                </c:pt>
                <c:pt idx="1487">
                  <c:v>4.8945235137523666E-4</c:v>
                </c:pt>
                <c:pt idx="1488">
                  <c:v>4.8936060424512094E-4</c:v>
                </c:pt>
                <c:pt idx="1489">
                  <c:v>4.8917730355217757E-4</c:v>
                </c:pt>
                <c:pt idx="1490">
                  <c:v>4.8866668071376098E-4</c:v>
                </c:pt>
                <c:pt idx="1491">
                  <c:v>4.8840822486131627E-4</c:v>
                </c:pt>
                <c:pt idx="1492">
                  <c:v>4.8826072059972444E-4</c:v>
                </c:pt>
                <c:pt idx="1493">
                  <c:v>4.8785141789439062E-4</c:v>
                </c:pt>
                <c:pt idx="1494">
                  <c:v>4.8765789285406153E-4</c:v>
                </c:pt>
                <c:pt idx="1495">
                  <c:v>4.8737950906382568E-4</c:v>
                </c:pt>
                <c:pt idx="1496">
                  <c:v>4.8711369573056507E-4</c:v>
                </c:pt>
                <c:pt idx="1497">
                  <c:v>4.8693082147218157E-4</c:v>
                </c:pt>
                <c:pt idx="1498">
                  <c:v>4.8678141618145382E-4</c:v>
                </c:pt>
                <c:pt idx="1499">
                  <c:v>4.8652748344272899E-4</c:v>
                </c:pt>
                <c:pt idx="1500">
                  <c:v>4.8628974585174922E-4</c:v>
                </c:pt>
                <c:pt idx="1501">
                  <c:v>4.8592212802924618E-4</c:v>
                </c:pt>
                <c:pt idx="1502">
                  <c:v>4.8533706837858336E-4</c:v>
                </c:pt>
                <c:pt idx="1503">
                  <c:v>4.8490294248432501E-4</c:v>
                </c:pt>
                <c:pt idx="1504">
                  <c:v>4.8452726393887044E-4</c:v>
                </c:pt>
                <c:pt idx="1505">
                  <c:v>4.8421880567152946E-4</c:v>
                </c:pt>
                <c:pt idx="1506">
                  <c:v>4.8384312712607493E-4</c:v>
                </c:pt>
                <c:pt idx="1507">
                  <c:v>4.8263366884825532E-4</c:v>
                </c:pt>
                <c:pt idx="1508">
                  <c:v>4.821554191899769E-4</c:v>
                </c:pt>
                <c:pt idx="1509">
                  <c:v>4.81148285341723E-4</c:v>
                </c:pt>
                <c:pt idx="1510">
                  <c:v>4.8110605737415043E-4</c:v>
                </c:pt>
                <c:pt idx="1511">
                  <c:v>4.8037457152902337E-4</c:v>
                </c:pt>
                <c:pt idx="1512">
                  <c:v>4.8014098628402672E-4</c:v>
                </c:pt>
                <c:pt idx="1513">
                  <c:v>4.7982321720809758E-4</c:v>
                </c:pt>
                <c:pt idx="1514">
                  <c:v>4.7950544813216833E-4</c:v>
                </c:pt>
                <c:pt idx="1515">
                  <c:v>4.7912673682911489E-4</c:v>
                </c:pt>
                <c:pt idx="1516">
                  <c:v>4.7874802552606133E-4</c:v>
                </c:pt>
                <c:pt idx="1517">
                  <c:v>4.7809806693980937E-4</c:v>
                </c:pt>
                <c:pt idx="1518">
                  <c:v>4.7744810835355741E-4</c:v>
                </c:pt>
                <c:pt idx="1519">
                  <c:v>4.7730836308267191E-4</c:v>
                </c:pt>
                <c:pt idx="1520">
                  <c:v>4.7729599018535122E-4</c:v>
                </c:pt>
                <c:pt idx="1521">
                  <c:v>4.7695680226048564E-4</c:v>
                </c:pt>
                <c:pt idx="1522">
                  <c:v>4.7677448599896813E-4</c:v>
                </c:pt>
                <c:pt idx="1523">
                  <c:v>4.7625439073481073E-4</c:v>
                </c:pt>
                <c:pt idx="1524">
                  <c:v>4.7588970212824564E-4</c:v>
                </c:pt>
                <c:pt idx="1525">
                  <c:v>4.7564703638009658E-4</c:v>
                </c:pt>
                <c:pt idx="1526">
                  <c:v>4.7540437063194746E-4</c:v>
                </c:pt>
                <c:pt idx="1527">
                  <c:v>4.7506834355195309E-4</c:v>
                </c:pt>
                <c:pt idx="1528">
                  <c:v>4.7473231647195862E-4</c:v>
                </c:pt>
                <c:pt idx="1529">
                  <c:v>4.7421835853727798E-4</c:v>
                </c:pt>
                <c:pt idx="1530">
                  <c:v>4.7371703564549401E-4</c:v>
                </c:pt>
                <c:pt idx="1531">
                  <c:v>4.7321571275371003E-4</c:v>
                </c:pt>
                <c:pt idx="1532">
                  <c:v>4.7309384566674941E-4</c:v>
                </c:pt>
                <c:pt idx="1533">
                  <c:v>4.7295280117778661E-4</c:v>
                </c:pt>
                <c:pt idx="1534">
                  <c:v>4.726330762848263E-4</c:v>
                </c:pt>
                <c:pt idx="1535">
                  <c:v>4.7228073268925632E-4</c:v>
                </c:pt>
                <c:pt idx="1536">
                  <c:v>4.7202043210118721E-4</c:v>
                </c:pt>
                <c:pt idx="1537">
                  <c:v>4.7176013151311794E-4</c:v>
                </c:pt>
                <c:pt idx="1538">
                  <c:v>4.713146133192718E-4</c:v>
                </c:pt>
                <c:pt idx="1539">
                  <c:v>4.7101099350419033E-4</c:v>
                </c:pt>
                <c:pt idx="1540">
                  <c:v>4.7070737368910869E-4</c:v>
                </c:pt>
                <c:pt idx="1541">
                  <c:v>4.7041236373709586E-4</c:v>
                </c:pt>
                <c:pt idx="1542">
                  <c:v>4.7007778827498468E-4</c:v>
                </c:pt>
                <c:pt idx="1543">
                  <c:v>4.6976106392247302E-4</c:v>
                </c:pt>
                <c:pt idx="1544">
                  <c:v>4.6971341294671628E-4</c:v>
                </c:pt>
                <c:pt idx="1545">
                  <c:v>4.6939668859420451E-4</c:v>
                </c:pt>
                <c:pt idx="1546">
                  <c:v>4.688488213045424E-4</c:v>
                </c:pt>
                <c:pt idx="1547">
                  <c:v>4.6875024120953134E-4</c:v>
                </c:pt>
                <c:pt idx="1548">
                  <c:v>4.685259561323788E-4</c:v>
                </c:pt>
                <c:pt idx="1549">
                  <c:v>4.6849919805109358E-4</c:v>
                </c:pt>
                <c:pt idx="1550">
                  <c:v>4.6846347959037351E-4</c:v>
                </c:pt>
                <c:pt idx="1551">
                  <c:v>4.680999156413211E-4</c:v>
                </c:pt>
                <c:pt idx="1552">
                  <c:v>4.6779565312923084E-4</c:v>
                </c:pt>
                <c:pt idx="1553">
                  <c:v>4.6747312739158631E-4</c:v>
                </c:pt>
                <c:pt idx="1554">
                  <c:v>4.6720533243897999E-4</c:v>
                </c:pt>
                <c:pt idx="1555">
                  <c:v>4.6683868777871719E-4</c:v>
                </c:pt>
                <c:pt idx="1556">
                  <c:v>4.6633315522806015E-4</c:v>
                </c:pt>
                <c:pt idx="1557">
                  <c:v>4.6574322799122721E-4</c:v>
                </c:pt>
                <c:pt idx="1558">
                  <c:v>4.6518535586190604E-4</c:v>
                </c:pt>
                <c:pt idx="1559">
                  <c:v>4.6514982151806049E-4</c:v>
                </c:pt>
                <c:pt idx="1560">
                  <c:v>4.6512481331071573E-4</c:v>
                </c:pt>
                <c:pt idx="1561">
                  <c:v>4.6510957380639883E-4</c:v>
                </c:pt>
                <c:pt idx="1562">
                  <c:v>4.6481053881186829E-4</c:v>
                </c:pt>
                <c:pt idx="1563">
                  <c:v>4.6451150381733781E-4</c:v>
                </c:pt>
                <c:pt idx="1564">
                  <c:v>4.6422631706460139E-4</c:v>
                </c:pt>
                <c:pt idx="1565">
                  <c:v>4.6412684204285274E-4</c:v>
                </c:pt>
                <c:pt idx="1566">
                  <c:v>4.6373376779020471E-4</c:v>
                </c:pt>
                <c:pt idx="1567">
                  <c:v>4.6331890205281737E-4</c:v>
                </c:pt>
                <c:pt idx="1568">
                  <c:v>4.6291785903099545E-4</c:v>
                </c:pt>
                <c:pt idx="1569">
                  <c:v>4.6250056525773029E-4</c:v>
                </c:pt>
                <c:pt idx="1570">
                  <c:v>4.6203225326159065E-4</c:v>
                </c:pt>
                <c:pt idx="1571">
                  <c:v>4.6156394126545096E-4</c:v>
                </c:pt>
                <c:pt idx="1572">
                  <c:v>4.6093923138480335E-4</c:v>
                </c:pt>
                <c:pt idx="1573">
                  <c:v>4.6033867440672184E-4</c:v>
                </c:pt>
                <c:pt idx="1574">
                  <c:v>4.6033570946532067E-4</c:v>
                </c:pt>
                <c:pt idx="1575">
                  <c:v>4.6025838974765967E-4</c:v>
                </c:pt>
                <c:pt idx="1576">
                  <c:v>4.6005957691361423E-4</c:v>
                </c:pt>
                <c:pt idx="1577">
                  <c:v>4.5975248170262078E-4</c:v>
                </c:pt>
                <c:pt idx="1578">
                  <c:v>4.5934389620995458E-4</c:v>
                </c:pt>
                <c:pt idx="1579">
                  <c:v>4.5931066052700889E-4</c:v>
                </c:pt>
                <c:pt idx="1580">
                  <c:v>4.5914322290869689E-4</c:v>
                </c:pt>
                <c:pt idx="1581">
                  <c:v>4.5891979415142058E-4</c:v>
                </c:pt>
                <c:pt idx="1582">
                  <c:v>4.5868342470423981E-4</c:v>
                </c:pt>
                <c:pt idx="1583">
                  <c:v>4.5831560643919941E-4</c:v>
                </c:pt>
                <c:pt idx="1584">
                  <c:v>4.5794209333160441E-4</c:v>
                </c:pt>
                <c:pt idx="1585">
                  <c:v>4.5756858022400946E-4</c:v>
                </c:pt>
                <c:pt idx="1586">
                  <c:v>4.5718932245780827E-4</c:v>
                </c:pt>
                <c:pt idx="1587">
                  <c:v>4.5679196854777514E-4</c:v>
                </c:pt>
                <c:pt idx="1588">
                  <c:v>4.5635727515030641E-4</c:v>
                </c:pt>
                <c:pt idx="1589">
                  <c:v>4.5592258175283768E-4</c:v>
                </c:pt>
                <c:pt idx="1590">
                  <c:v>4.5525104351312366E-4</c:v>
                </c:pt>
                <c:pt idx="1591">
                  <c:v>4.5459382829383818E-4</c:v>
                </c:pt>
                <c:pt idx="1592">
                  <c:v>4.5373443695912195E-4</c:v>
                </c:pt>
                <c:pt idx="1593">
                  <c:v>4.5286189699795642E-4</c:v>
                </c:pt>
                <c:pt idx="1594">
                  <c:v>4.5236427816859061E-4</c:v>
                </c:pt>
                <c:pt idx="1595">
                  <c:v>4.5235210896885168E-4</c:v>
                </c:pt>
                <c:pt idx="1596">
                  <c:v>4.5212430971953771E-4</c:v>
                </c:pt>
                <c:pt idx="1597">
                  <c:v>4.5194360636655257E-4</c:v>
                </c:pt>
                <c:pt idx="1598">
                  <c:v>4.517158071172386E-4</c:v>
                </c:pt>
                <c:pt idx="1599">
                  <c:v>4.5102039034709444E-4</c:v>
                </c:pt>
                <c:pt idx="1600">
                  <c:v>4.5095632127432639E-4</c:v>
                </c:pt>
                <c:pt idx="1601">
                  <c:v>4.5039849674172492E-4</c:v>
                </c:pt>
                <c:pt idx="1602">
                  <c:v>4.5004998690096931E-4</c:v>
                </c:pt>
                <c:pt idx="1603">
                  <c:v>4.4946700976911981E-4</c:v>
                </c:pt>
                <c:pt idx="1604">
                  <c:v>4.4892990140372996E-4</c:v>
                </c:pt>
                <c:pt idx="1605">
                  <c:v>4.4847469309410753E-4</c:v>
                </c:pt>
                <c:pt idx="1606">
                  <c:v>4.4799690526096524E-4</c:v>
                </c:pt>
                <c:pt idx="1607">
                  <c:v>4.4751911742782306E-4</c:v>
                </c:pt>
                <c:pt idx="1608">
                  <c:v>4.4739744480608556E-4</c:v>
                </c:pt>
                <c:pt idx="1609">
                  <c:v>4.4688558950906851E-4</c:v>
                </c:pt>
                <c:pt idx="1610">
                  <c:v>4.4648505852109383E-4</c:v>
                </c:pt>
                <c:pt idx="1611">
                  <c:v>4.4609830184100144E-4</c:v>
                </c:pt>
                <c:pt idx="1612">
                  <c:v>4.4571154516090899E-4</c:v>
                </c:pt>
                <c:pt idx="1613">
                  <c:v>4.4540873094721796E-4</c:v>
                </c:pt>
                <c:pt idx="1614">
                  <c:v>4.4513422820251545E-4</c:v>
                </c:pt>
                <c:pt idx="1615">
                  <c:v>4.4451287749868552E-4</c:v>
                </c:pt>
                <c:pt idx="1616">
                  <c:v>4.4395985802093334E-4</c:v>
                </c:pt>
                <c:pt idx="1617">
                  <c:v>4.4332861036699078E-4</c:v>
                </c:pt>
                <c:pt idx="1618">
                  <c:v>4.4269736271304822E-4</c:v>
                </c:pt>
                <c:pt idx="1619">
                  <c:v>4.4250629748433692E-4</c:v>
                </c:pt>
                <c:pt idx="1620">
                  <c:v>4.4193406256768281E-4</c:v>
                </c:pt>
                <c:pt idx="1621">
                  <c:v>4.4151148215618939E-4</c:v>
                </c:pt>
                <c:pt idx="1622">
                  <c:v>4.4145962516416469E-4</c:v>
                </c:pt>
                <c:pt idx="1623">
                  <c:v>4.41117148092659E-4</c:v>
                </c:pt>
                <c:pt idx="1624">
                  <c:v>4.4077467102115325E-4</c:v>
                </c:pt>
                <c:pt idx="1625">
                  <c:v>4.4048797219477725E-4</c:v>
                </c:pt>
                <c:pt idx="1626">
                  <c:v>4.40176593139513E-4</c:v>
                </c:pt>
                <c:pt idx="1627">
                  <c:v>4.3989092841140414E-4</c:v>
                </c:pt>
                <c:pt idx="1628">
                  <c:v>4.3904422244610844E-4</c:v>
                </c:pt>
                <c:pt idx="1629">
                  <c:v>4.381975164808129E-4</c:v>
                </c:pt>
                <c:pt idx="1630">
                  <c:v>4.3819731076544482E-4</c:v>
                </c:pt>
                <c:pt idx="1631">
                  <c:v>4.381001968496366E-4</c:v>
                </c:pt>
                <c:pt idx="1632">
                  <c:v>4.3807509340451709E-4</c:v>
                </c:pt>
                <c:pt idx="1633">
                  <c:v>4.3795787684218842E-4</c:v>
                </c:pt>
                <c:pt idx="1634">
                  <c:v>4.379574001005498E-4</c:v>
                </c:pt>
                <c:pt idx="1635">
                  <c:v>4.3725809439585977E-4</c:v>
                </c:pt>
                <c:pt idx="1636">
                  <c:v>4.3681178846366253E-4</c:v>
                </c:pt>
                <c:pt idx="1637">
                  <c:v>4.3676442956021961E-4</c:v>
                </c:pt>
                <c:pt idx="1638">
                  <c:v>4.366149629725461E-4</c:v>
                </c:pt>
                <c:pt idx="1639">
                  <c:v>4.3646549638487247E-4</c:v>
                </c:pt>
                <c:pt idx="1640">
                  <c:v>4.3638109219197899E-4</c:v>
                </c:pt>
                <c:pt idx="1641">
                  <c:v>4.3617121778829733E-4</c:v>
                </c:pt>
                <c:pt idx="1642">
                  <c:v>4.3601872014843409E-4</c:v>
                </c:pt>
                <c:pt idx="1643">
                  <c:v>4.3574041413802617E-4</c:v>
                </c:pt>
                <c:pt idx="1644">
                  <c:v>4.3534754607196119E-4</c:v>
                </c:pt>
                <c:pt idx="1645">
                  <c:v>4.3493449447933345E-4</c:v>
                </c:pt>
                <c:pt idx="1646">
                  <c:v>4.3479041204214514E-4</c:v>
                </c:pt>
                <c:pt idx="1647">
                  <c:v>4.3458805436743364E-4</c:v>
                </c:pt>
                <c:pt idx="1648">
                  <c:v>4.3443990465678547E-4</c:v>
                </c:pt>
                <c:pt idx="1649">
                  <c:v>4.3440425994125195E-4</c:v>
                </c:pt>
                <c:pt idx="1650">
                  <c:v>4.3435260641931466E-4</c:v>
                </c:pt>
                <c:pt idx="1651">
                  <c:v>4.3390382641246165E-4</c:v>
                </c:pt>
                <c:pt idx="1652">
                  <c:v>4.3370782859889666E-4</c:v>
                </c:pt>
                <c:pt idx="1653">
                  <c:v>4.3342819255441607E-4</c:v>
                </c:pt>
                <c:pt idx="1654">
                  <c:v>4.3313264110065263E-4</c:v>
                </c:pt>
                <c:pt idx="1655">
                  <c:v>4.3279073293854141E-4</c:v>
                </c:pt>
                <c:pt idx="1656">
                  <c:v>4.3276282730412104E-4</c:v>
                </c:pt>
                <c:pt idx="1657">
                  <c:v>4.3233819286262257E-4</c:v>
                </c:pt>
                <c:pt idx="1658">
                  <c:v>4.3205721668352406E-4</c:v>
                </c:pt>
                <c:pt idx="1659">
                  <c:v>4.3157488589974782E-4</c:v>
                </c:pt>
                <c:pt idx="1660">
                  <c:v>4.311968232723765E-4</c:v>
                </c:pt>
                <c:pt idx="1661">
                  <c:v>4.3079978431349592E-4</c:v>
                </c:pt>
                <c:pt idx="1662">
                  <c:v>4.306153385044574E-4</c:v>
                </c:pt>
                <c:pt idx="1663">
                  <c:v>4.3043089269541903E-4</c:v>
                </c:pt>
                <c:pt idx="1664">
                  <c:v>4.3018484958519881E-4</c:v>
                </c:pt>
                <c:pt idx="1665">
                  <c:v>4.2993676832591386E-4</c:v>
                </c:pt>
                <c:pt idx="1666">
                  <c:v>4.2937318267006146E-4</c:v>
                </c:pt>
                <c:pt idx="1667">
                  <c:v>4.2861646839283053E-4</c:v>
                </c:pt>
                <c:pt idx="1668">
                  <c:v>4.2785975411559961E-4</c:v>
                </c:pt>
                <c:pt idx="1669">
                  <c:v>4.2690522711562122E-4</c:v>
                </c:pt>
                <c:pt idx="1670">
                  <c:v>4.259507001156429E-4</c:v>
                </c:pt>
                <c:pt idx="1671">
                  <c:v>4.2518264479414871E-4</c:v>
                </c:pt>
                <c:pt idx="1672">
                  <c:v>4.2511947256838986E-4</c:v>
                </c:pt>
                <c:pt idx="1673">
                  <c:v>4.2506570051003493E-4</c:v>
                </c:pt>
                <c:pt idx="1674">
                  <c:v>4.250156434261889E-4</c:v>
                </c:pt>
                <c:pt idx="1675">
                  <c:v>4.2478505073126766E-4</c:v>
                </c:pt>
                <c:pt idx="1676">
                  <c:v>4.2468444191398949E-4</c:v>
                </c:pt>
                <c:pt idx="1677">
                  <c:v>4.244788488877459E-4</c:v>
                </c:pt>
                <c:pt idx="1678">
                  <c:v>4.241675335770457E-4</c:v>
                </c:pt>
                <c:pt idx="1679">
                  <c:v>4.2388538780709399E-4</c:v>
                </c:pt>
                <c:pt idx="1680">
                  <c:v>4.2360324203714227E-4</c:v>
                </c:pt>
                <c:pt idx="1681">
                  <c:v>4.2331576667417722E-4</c:v>
                </c:pt>
                <c:pt idx="1682">
                  <c:v>4.2297400443820594E-4</c:v>
                </c:pt>
                <c:pt idx="1683">
                  <c:v>4.2243937089951844E-4</c:v>
                </c:pt>
                <c:pt idx="1684">
                  <c:v>4.2199046302535175E-4</c:v>
                </c:pt>
                <c:pt idx="1685">
                  <c:v>4.2150074294848442E-4</c:v>
                </c:pt>
                <c:pt idx="1686">
                  <c:v>4.209440572416045E-4</c:v>
                </c:pt>
                <c:pt idx="1687">
                  <c:v>4.2031594332239377E-4</c:v>
                </c:pt>
                <c:pt idx="1688">
                  <c:v>4.1966195245455738E-4</c:v>
                </c:pt>
                <c:pt idx="1689">
                  <c:v>4.19559887438584E-4</c:v>
                </c:pt>
                <c:pt idx="1690">
                  <c:v>4.188602242931013E-4</c:v>
                </c:pt>
                <c:pt idx="1691">
                  <c:v>4.1816056114761871E-4</c:v>
                </c:pt>
                <c:pt idx="1692">
                  <c:v>4.1736687357821765E-4</c:v>
                </c:pt>
                <c:pt idx="1693">
                  <c:v>4.1622917907047823E-4</c:v>
                </c:pt>
                <c:pt idx="1694">
                  <c:v>4.1572084070512006E-4</c:v>
                </c:pt>
                <c:pt idx="1695">
                  <c:v>4.1529880445979726E-4</c:v>
                </c:pt>
                <c:pt idx="1696">
                  <c:v>4.1517544648045563E-4</c:v>
                </c:pt>
                <c:pt idx="1697">
                  <c:v>4.1475601668757576E-4</c:v>
                </c:pt>
                <c:pt idx="1698">
                  <c:v>4.1433713134865762E-4</c:v>
                </c:pt>
                <c:pt idx="1699">
                  <c:v>4.1411862538733404E-4</c:v>
                </c:pt>
                <c:pt idx="1700">
                  <c:v>4.1390011942601045E-4</c:v>
                </c:pt>
                <c:pt idx="1701">
                  <c:v>4.134886225251851E-4</c:v>
                </c:pt>
                <c:pt idx="1702">
                  <c:v>4.1307955830089418E-4</c:v>
                </c:pt>
                <c:pt idx="1703">
                  <c:v>4.1303745116763423E-4</c:v>
                </c:pt>
                <c:pt idx="1704">
                  <c:v>4.128529172642285E-4</c:v>
                </c:pt>
                <c:pt idx="1705">
                  <c:v>4.1266838336082267E-4</c:v>
                </c:pt>
                <c:pt idx="1706">
                  <c:v>4.124661020349849E-4</c:v>
                </c:pt>
                <c:pt idx="1707">
                  <c:v>4.1225892320001663E-4</c:v>
                </c:pt>
                <c:pt idx="1708">
                  <c:v>4.1220959620349773E-4</c:v>
                </c:pt>
                <c:pt idx="1709">
                  <c:v>4.1209991153852454E-4</c:v>
                </c:pt>
                <c:pt idx="1710">
                  <c:v>4.1197361087056756E-4</c:v>
                </c:pt>
                <c:pt idx="1711">
                  <c:v>4.1166814711566916E-4</c:v>
                </c:pt>
                <c:pt idx="1712">
                  <c:v>4.1147894091305695E-4</c:v>
                </c:pt>
                <c:pt idx="1713">
                  <c:v>4.113189625240349E-4</c:v>
                </c:pt>
                <c:pt idx="1714">
                  <c:v>4.1106973093513855E-4</c:v>
                </c:pt>
                <c:pt idx="1715">
                  <c:v>4.1083058658484834E-4</c:v>
                </c:pt>
                <c:pt idx="1716">
                  <c:v>4.0990490358617425E-4</c:v>
                </c:pt>
                <c:pt idx="1717">
                  <c:v>4.0977513958470959E-4</c:v>
                </c:pt>
                <c:pt idx="1718">
                  <c:v>4.095758163320211E-4</c:v>
                </c:pt>
                <c:pt idx="1719">
                  <c:v>4.093764930793325E-4</c:v>
                </c:pt>
                <c:pt idx="1720">
                  <c:v>4.0903865799855459E-4</c:v>
                </c:pt>
                <c:pt idx="1721">
                  <c:v>4.087008229177768E-4</c:v>
                </c:pt>
                <c:pt idx="1722">
                  <c:v>4.0865014754990327E-4</c:v>
                </c:pt>
                <c:pt idx="1723">
                  <c:v>4.0861148745686548E-4</c:v>
                </c:pt>
                <c:pt idx="1724">
                  <c:v>4.0833398067245924E-4</c:v>
                </c:pt>
                <c:pt idx="1725">
                  <c:v>4.0820454231123808E-4</c:v>
                </c:pt>
                <c:pt idx="1726">
                  <c:v>4.0789543751253295E-4</c:v>
                </c:pt>
                <c:pt idx="1727">
                  <c:v>4.0785748796035395E-4</c:v>
                </c:pt>
                <c:pt idx="1728">
                  <c:v>4.0783537182367038E-4</c:v>
                </c:pt>
                <c:pt idx="1729">
                  <c:v>4.0771295983331939E-4</c:v>
                </c:pt>
                <c:pt idx="1730">
                  <c:v>4.0758971575623404E-4</c:v>
                </c:pt>
                <c:pt idx="1731">
                  <c:v>4.0740918476101217E-4</c:v>
                </c:pt>
                <c:pt idx="1732">
                  <c:v>4.0718849020565396E-4</c:v>
                </c:pt>
                <c:pt idx="1733">
                  <c:v>4.0695186378758536E-4</c:v>
                </c:pt>
                <c:pt idx="1734">
                  <c:v>4.0678045580167584E-4</c:v>
                </c:pt>
                <c:pt idx="1735">
                  <c:v>4.0641277222299549E-4</c:v>
                </c:pt>
                <c:pt idx="1736">
                  <c:v>4.0607069724213623E-4</c:v>
                </c:pt>
                <c:pt idx="1737">
                  <c:v>4.0573839371321448E-4</c:v>
                </c:pt>
                <c:pt idx="1738">
                  <c:v>4.0553073939119299E-4</c:v>
                </c:pt>
                <c:pt idx="1739">
                  <c:v>4.053230850691714E-4</c:v>
                </c:pt>
                <c:pt idx="1740">
                  <c:v>4.04988850333064E-4</c:v>
                </c:pt>
                <c:pt idx="1741">
                  <c:v>4.0472148781158478E-4</c:v>
                </c:pt>
                <c:pt idx="1742">
                  <c:v>4.0432820772895645E-4</c:v>
                </c:pt>
                <c:pt idx="1743">
                  <c:v>4.0416887065923465E-4</c:v>
                </c:pt>
                <c:pt idx="1744">
                  <c:v>4.0373191110670918E-4</c:v>
                </c:pt>
                <c:pt idx="1745">
                  <c:v>4.0327915035848102E-4</c:v>
                </c:pt>
                <c:pt idx="1746">
                  <c:v>4.0314990201917983E-4</c:v>
                </c:pt>
                <c:pt idx="1747">
                  <c:v>4.0285188767088577E-4</c:v>
                </c:pt>
                <c:pt idx="1748">
                  <c:v>4.0263860584055061E-4</c:v>
                </c:pt>
                <c:pt idx="1749">
                  <c:v>4.0263127807901118E-4</c:v>
                </c:pt>
                <c:pt idx="1750">
                  <c:v>4.0250183418710902E-4</c:v>
                </c:pt>
                <c:pt idx="1751">
                  <c:v>4.0199910903739245E-4</c:v>
                </c:pt>
                <c:pt idx="1752">
                  <c:v>4.0162688842322678E-4</c:v>
                </c:pt>
                <c:pt idx="1753">
                  <c:v>4.0131642512194029E-4</c:v>
                </c:pt>
                <c:pt idx="1754">
                  <c:v>4.0108720448848843E-4</c:v>
                </c:pt>
                <c:pt idx="1755">
                  <c:v>4.0093199915005202E-4</c:v>
                </c:pt>
                <c:pt idx="1756">
                  <c:v>4.0093065831655922E-4</c:v>
                </c:pt>
                <c:pt idx="1757">
                  <c:v>4.0063375816061774E-4</c:v>
                </c:pt>
                <c:pt idx="1758">
                  <c:v>4.0041912590284685E-4</c:v>
                </c:pt>
                <c:pt idx="1759">
                  <c:v>4.0004264324211921E-4</c:v>
                </c:pt>
                <c:pt idx="1760">
                  <c:v>3.9971883414466721E-4</c:v>
                </c:pt>
                <c:pt idx="1761">
                  <c:v>3.9926229150682302E-4</c:v>
                </c:pt>
                <c:pt idx="1762">
                  <c:v>3.9857281613747447E-4</c:v>
                </c:pt>
                <c:pt idx="1763">
                  <c:v>3.9768665610130313E-4</c:v>
                </c:pt>
                <c:pt idx="1764">
                  <c:v>3.9742404890496147E-4</c:v>
                </c:pt>
                <c:pt idx="1765">
                  <c:v>3.9696780014045142E-4</c:v>
                </c:pt>
                <c:pt idx="1766">
                  <c:v>3.9647578365972563E-4</c:v>
                </c:pt>
                <c:pt idx="1767">
                  <c:v>3.959859334398757E-4</c:v>
                </c:pt>
                <c:pt idx="1768">
                  <c:v>3.9568643573281584E-4</c:v>
                </c:pt>
                <c:pt idx="1769">
                  <c:v>3.9538693802575609E-4</c:v>
                </c:pt>
                <c:pt idx="1770">
                  <c:v>3.9537223709206696E-4</c:v>
                </c:pt>
                <c:pt idx="1771">
                  <c:v>3.9525501300043006E-4</c:v>
                </c:pt>
                <c:pt idx="1772">
                  <c:v>3.9483434995495672E-4</c:v>
                </c:pt>
                <c:pt idx="1773">
                  <c:v>3.9441368690948337E-4</c:v>
                </c:pt>
                <c:pt idx="1774">
                  <c:v>3.9405504797511708E-4</c:v>
                </c:pt>
                <c:pt idx="1775">
                  <c:v>3.9369640904075083E-4</c:v>
                </c:pt>
                <c:pt idx="1776">
                  <c:v>3.9299813316691595E-4</c:v>
                </c:pt>
                <c:pt idx="1777">
                  <c:v>3.9245134175772232E-4</c:v>
                </c:pt>
                <c:pt idx="1778">
                  <c:v>3.9190559200653799E-4</c:v>
                </c:pt>
                <c:pt idx="1779">
                  <c:v>3.9141652754682947E-4</c:v>
                </c:pt>
                <c:pt idx="1780">
                  <c:v>3.9139985444941911E-4</c:v>
                </c:pt>
                <c:pt idx="1781">
                  <c:v>3.9075651082057998E-4</c:v>
                </c:pt>
                <c:pt idx="1782">
                  <c:v>3.9042338205393925E-4</c:v>
                </c:pt>
                <c:pt idx="1783">
                  <c:v>3.8984645191035956E-4</c:v>
                </c:pt>
                <c:pt idx="1784">
                  <c:v>3.8892131091433971E-4</c:v>
                </c:pt>
                <c:pt idx="1785">
                  <c:v>3.8795336297707268E-4</c:v>
                </c:pt>
                <c:pt idx="1786">
                  <c:v>3.867869720258072E-4</c:v>
                </c:pt>
                <c:pt idx="1787">
                  <c:v>3.8640257587207278E-4</c:v>
                </c:pt>
                <c:pt idx="1788">
                  <c:v>3.8609988967072765E-4</c:v>
                </c:pt>
                <c:pt idx="1789">
                  <c:v>3.8603928999319625E-4</c:v>
                </c:pt>
                <c:pt idx="1790">
                  <c:v>3.8581530552886167E-4</c:v>
                </c:pt>
                <c:pt idx="1791">
                  <c:v>3.8571467389504627E-4</c:v>
                </c:pt>
                <c:pt idx="1792">
                  <c:v>3.8562094333916528E-4</c:v>
                </c:pt>
                <c:pt idx="1793">
                  <c:v>3.8496044794494714E-4</c:v>
                </c:pt>
                <c:pt idx="1794">
                  <c:v>3.8449900041609414E-4</c:v>
                </c:pt>
                <c:pt idx="1795">
                  <c:v>3.8434711563546463E-4</c:v>
                </c:pt>
                <c:pt idx="1796">
                  <c:v>3.8411336938231673E-4</c:v>
                </c:pt>
                <c:pt idx="1797">
                  <c:v>3.8382079588250611E-4</c:v>
                </c:pt>
                <c:pt idx="1798">
                  <c:v>3.8357431258082507E-4</c:v>
                </c:pt>
                <c:pt idx="1799">
                  <c:v>3.8307966265897135E-4</c:v>
                </c:pt>
                <c:pt idx="1800">
                  <c:v>3.8255360339076438E-4</c:v>
                </c:pt>
                <c:pt idx="1801">
                  <c:v>3.8202754412255746E-4</c:v>
                </c:pt>
                <c:pt idx="1802">
                  <c:v>3.8113766271362945E-4</c:v>
                </c:pt>
                <c:pt idx="1803">
                  <c:v>3.8014352806390651E-4</c:v>
                </c:pt>
                <c:pt idx="1804">
                  <c:v>3.7970883371957697E-4</c:v>
                </c:pt>
                <c:pt idx="1805">
                  <c:v>3.7943067191207659E-4</c:v>
                </c:pt>
                <c:pt idx="1806">
                  <c:v>3.794076339062341E-4</c:v>
                </c:pt>
                <c:pt idx="1807">
                  <c:v>3.7939669049934878E-4</c:v>
                </c:pt>
                <c:pt idx="1808">
                  <c:v>3.7937753807203503E-4</c:v>
                </c:pt>
                <c:pt idx="1809">
                  <c:v>3.7880387577788986E-4</c:v>
                </c:pt>
                <c:pt idx="1810">
                  <c:v>3.7841940040177116E-4</c:v>
                </c:pt>
                <c:pt idx="1811">
                  <c:v>3.7801389619473752E-4</c:v>
                </c:pt>
                <c:pt idx="1812">
                  <c:v>3.7768468445492295E-4</c:v>
                </c:pt>
                <c:pt idx="1813">
                  <c:v>3.77328177457016E-4</c:v>
                </c:pt>
                <c:pt idx="1814">
                  <c:v>3.7701326612626929E-4</c:v>
                </c:pt>
                <c:pt idx="1815">
                  <c:v>3.767799863839649E-4</c:v>
                </c:pt>
                <c:pt idx="1816">
                  <c:v>3.7654670664166051E-4</c:v>
                </c:pt>
                <c:pt idx="1817">
                  <c:v>3.7629274332515774E-4</c:v>
                </c:pt>
                <c:pt idx="1818">
                  <c:v>3.7606431280925339E-4</c:v>
                </c:pt>
                <c:pt idx="1819">
                  <c:v>3.7582428739969071E-4</c:v>
                </c:pt>
                <c:pt idx="1820">
                  <c:v>3.7524665983409023E-4</c:v>
                </c:pt>
                <c:pt idx="1821">
                  <c:v>3.748671295594364E-4</c:v>
                </c:pt>
                <c:pt idx="1822">
                  <c:v>3.7472013701173788E-4</c:v>
                </c:pt>
                <c:pt idx="1823">
                  <c:v>3.746604631779756E-4</c:v>
                </c:pt>
                <c:pt idx="1824">
                  <c:v>3.7440826226088267E-4</c:v>
                </c:pt>
                <c:pt idx="1825">
                  <c:v>3.7421091752630443E-4</c:v>
                </c:pt>
                <c:pt idx="1826">
                  <c:v>3.7392162094676079E-4</c:v>
                </c:pt>
                <c:pt idx="1827">
                  <c:v>3.7363594127525342E-4</c:v>
                </c:pt>
                <c:pt idx="1828">
                  <c:v>3.7345505122335913E-4</c:v>
                </c:pt>
                <c:pt idx="1829">
                  <c:v>3.7329329118821885E-4</c:v>
                </c:pt>
                <c:pt idx="1830">
                  <c:v>3.7315701959051898E-4</c:v>
                </c:pt>
                <c:pt idx="1831">
                  <c:v>3.7299963308378889E-4</c:v>
                </c:pt>
                <c:pt idx="1832">
                  <c:v>3.7270196752973306E-4</c:v>
                </c:pt>
                <c:pt idx="1833">
                  <c:v>3.7238831540626732E-4</c:v>
                </c:pt>
                <c:pt idx="1834">
                  <c:v>3.7186996690246005E-4</c:v>
                </c:pt>
                <c:pt idx="1835">
                  <c:v>3.7184553332530963E-4</c:v>
                </c:pt>
                <c:pt idx="1836">
                  <c:v>3.7181532096101005E-4</c:v>
                </c:pt>
                <c:pt idx="1837">
                  <c:v>3.7180046782261001E-4</c:v>
                </c:pt>
                <c:pt idx="1838">
                  <c:v>3.7179994259567807E-4</c:v>
                </c:pt>
                <c:pt idx="1839">
                  <c:v>3.7158811503396668E-4</c:v>
                </c:pt>
                <c:pt idx="1840">
                  <c:v>3.7141913427229012E-4</c:v>
                </c:pt>
                <c:pt idx="1841">
                  <c:v>3.7108927870455489E-4</c:v>
                </c:pt>
                <c:pt idx="1842">
                  <c:v>3.7085652410042894E-4</c:v>
                </c:pt>
                <c:pt idx="1843">
                  <c:v>3.7067062820549628E-4</c:v>
                </c:pt>
                <c:pt idx="1844">
                  <c:v>3.7039980627622774E-4</c:v>
                </c:pt>
                <c:pt idx="1845">
                  <c:v>3.701732709221157E-4</c:v>
                </c:pt>
                <c:pt idx="1846">
                  <c:v>3.6994673556800371E-4</c:v>
                </c:pt>
                <c:pt idx="1847">
                  <c:v>3.6978213836736285E-4</c:v>
                </c:pt>
                <c:pt idx="1848">
                  <c:v>3.6965368099299881E-4</c:v>
                </c:pt>
                <c:pt idx="1849">
                  <c:v>3.693448541536022E-4</c:v>
                </c:pt>
                <c:pt idx="1850">
                  <c:v>3.6873236907791936E-4</c:v>
                </c:pt>
                <c:pt idx="1851">
                  <c:v>3.6812072531668794E-4</c:v>
                </c:pt>
                <c:pt idx="1852">
                  <c:v>3.6754788365247538E-4</c:v>
                </c:pt>
                <c:pt idx="1853">
                  <c:v>3.6697504198826282E-4</c:v>
                </c:pt>
                <c:pt idx="1854">
                  <c:v>3.6630426300362986E-4</c:v>
                </c:pt>
                <c:pt idx="1855">
                  <c:v>3.6581284152235817E-4</c:v>
                </c:pt>
                <c:pt idx="1856">
                  <c:v>3.6532142004108649E-4</c:v>
                </c:pt>
                <c:pt idx="1857">
                  <c:v>3.650450822428816E-4</c:v>
                </c:pt>
                <c:pt idx="1858">
                  <c:v>3.6476660878520208E-4</c:v>
                </c:pt>
                <c:pt idx="1859">
                  <c:v>3.6383696987221252E-4</c:v>
                </c:pt>
                <c:pt idx="1860">
                  <c:v>3.6338342343078685E-4</c:v>
                </c:pt>
                <c:pt idx="1861">
                  <c:v>3.6330695940708403E-4</c:v>
                </c:pt>
                <c:pt idx="1862">
                  <c:v>3.6304204361471373E-4</c:v>
                </c:pt>
                <c:pt idx="1863">
                  <c:v>3.6277712782234348E-4</c:v>
                </c:pt>
                <c:pt idx="1864">
                  <c:v>3.625129973217773E-4</c:v>
                </c:pt>
                <c:pt idx="1865">
                  <c:v>3.6237028648996699E-4</c:v>
                </c:pt>
                <c:pt idx="1866">
                  <c:v>3.6211312579428494E-4</c:v>
                </c:pt>
                <c:pt idx="1867">
                  <c:v>3.6185596509860288E-4</c:v>
                </c:pt>
                <c:pt idx="1868">
                  <c:v>3.611634397998007E-4</c:v>
                </c:pt>
                <c:pt idx="1869">
                  <c:v>3.6045792683812638E-4</c:v>
                </c:pt>
                <c:pt idx="1870">
                  <c:v>3.5952318149181305E-4</c:v>
                </c:pt>
                <c:pt idx="1871">
                  <c:v>3.580371337668495E-4</c:v>
                </c:pt>
                <c:pt idx="1872">
                  <c:v>3.576685685234918E-4</c:v>
                </c:pt>
                <c:pt idx="1873">
                  <c:v>3.5748315822954277E-4</c:v>
                </c:pt>
                <c:pt idx="1874">
                  <c:v>3.5747518000498862E-4</c:v>
                </c:pt>
                <c:pt idx="1875">
                  <c:v>3.5733536148687572E-4</c:v>
                </c:pt>
                <c:pt idx="1876">
                  <c:v>3.5732974575206181E-4</c:v>
                </c:pt>
                <c:pt idx="1877">
                  <c:v>3.5726243581038724E-4</c:v>
                </c:pt>
                <c:pt idx="1878">
                  <c:v>3.5697710208621922E-4</c:v>
                </c:pt>
                <c:pt idx="1879">
                  <c:v>3.5662984405908469E-4</c:v>
                </c:pt>
                <c:pt idx="1880">
                  <c:v>3.5618799918537875E-4</c:v>
                </c:pt>
                <c:pt idx="1881">
                  <c:v>3.555496760476458E-4</c:v>
                </c:pt>
                <c:pt idx="1882">
                  <c:v>3.5482616097481598E-4</c:v>
                </c:pt>
                <c:pt idx="1883">
                  <c:v>3.548085807318893E-4</c:v>
                </c:pt>
                <c:pt idx="1884">
                  <c:v>3.5465919223807903E-4</c:v>
                </c:pt>
                <c:pt idx="1885">
                  <c:v>3.5457613957561425E-4</c:v>
                </c:pt>
                <c:pt idx="1886">
                  <c:v>3.5454254737132227E-4</c:v>
                </c:pt>
                <c:pt idx="1887">
                  <c:v>3.5441960060528049E-4</c:v>
                </c:pt>
                <c:pt idx="1888">
                  <c:v>3.5438516784702591E-4</c:v>
                </c:pt>
                <c:pt idx="1889">
                  <c:v>3.5397329972783629E-4</c:v>
                </c:pt>
                <c:pt idx="1890">
                  <c:v>3.5369253912561369E-4</c:v>
                </c:pt>
                <c:pt idx="1891">
                  <c:v>3.5340300287476988E-4</c:v>
                </c:pt>
                <c:pt idx="1892">
                  <c:v>3.5316326038383356E-4</c:v>
                </c:pt>
                <c:pt idx="1893">
                  <c:v>3.5277057095526698E-4</c:v>
                </c:pt>
                <c:pt idx="1894">
                  <c:v>3.5250333333786496E-4</c:v>
                </c:pt>
                <c:pt idx="1895">
                  <c:v>3.5231916931405255E-4</c:v>
                </c:pt>
                <c:pt idx="1896">
                  <c:v>3.5214116167362418E-4</c:v>
                </c:pt>
                <c:pt idx="1897">
                  <c:v>3.5203219568548914E-4</c:v>
                </c:pt>
                <c:pt idx="1898">
                  <c:v>3.5182213859735832E-4</c:v>
                </c:pt>
                <c:pt idx="1899">
                  <c:v>3.5165000021004195E-4</c:v>
                </c:pt>
                <c:pt idx="1900">
                  <c:v>3.5152069712351161E-4</c:v>
                </c:pt>
                <c:pt idx="1901">
                  <c:v>3.5142173111254652E-4</c:v>
                </c:pt>
                <c:pt idx="1902">
                  <c:v>3.5130640583774103E-4</c:v>
                </c:pt>
                <c:pt idx="1903">
                  <c:v>3.5106014109731416E-4</c:v>
                </c:pt>
                <c:pt idx="1904">
                  <c:v>3.5084574822994672E-4</c:v>
                </c:pt>
                <c:pt idx="1905">
                  <c:v>3.5069327940408495E-4</c:v>
                </c:pt>
                <c:pt idx="1906">
                  <c:v>3.5036600166255531E-4</c:v>
                </c:pt>
                <c:pt idx="1907">
                  <c:v>3.5010651863101719E-4</c:v>
                </c:pt>
                <c:pt idx="1908">
                  <c:v>3.5004237626179918E-4</c:v>
                </c:pt>
                <c:pt idx="1909">
                  <c:v>3.498367782041241E-4</c:v>
                </c:pt>
                <c:pt idx="1910">
                  <c:v>3.4960143305388442E-4</c:v>
                </c:pt>
                <c:pt idx="1911">
                  <c:v>3.4895520820787935E-4</c:v>
                </c:pt>
                <c:pt idx="1912">
                  <c:v>3.4830898336187422E-4</c:v>
                </c:pt>
                <c:pt idx="1913">
                  <c:v>3.4791584312605358E-4</c:v>
                </c:pt>
                <c:pt idx="1914">
                  <c:v>3.4772200722617134E-4</c:v>
                </c:pt>
                <c:pt idx="1915">
                  <c:v>3.4744423140148318E-4</c:v>
                </c:pt>
                <c:pt idx="1916">
                  <c:v>3.472513466383172E-4</c:v>
                </c:pt>
                <c:pt idx="1917">
                  <c:v>3.4692154322535151E-4</c:v>
                </c:pt>
                <c:pt idx="1918">
                  <c:v>3.4664378550446914E-4</c:v>
                </c:pt>
                <c:pt idx="1919">
                  <c:v>3.4639247124865002E-4</c:v>
                </c:pt>
                <c:pt idx="1920">
                  <c:v>3.4621820908728543E-4</c:v>
                </c:pt>
                <c:pt idx="1921">
                  <c:v>3.4604775196690307E-4</c:v>
                </c:pt>
                <c:pt idx="1922">
                  <c:v>3.4579691783153863E-4</c:v>
                </c:pt>
                <c:pt idx="1923">
                  <c:v>3.4558754935597744E-4</c:v>
                </c:pt>
                <c:pt idx="1924">
                  <c:v>3.4536282852061615E-4</c:v>
                </c:pt>
                <c:pt idx="1925">
                  <c:v>3.451667631442089E-4</c:v>
                </c:pt>
                <c:pt idx="1926">
                  <c:v>3.449706977678016E-4</c:v>
                </c:pt>
                <c:pt idx="1927">
                  <c:v>3.4466650005020571E-4</c:v>
                </c:pt>
                <c:pt idx="1928">
                  <c:v>3.4438613700208656E-4</c:v>
                </c:pt>
                <c:pt idx="1929">
                  <c:v>3.4391309522815614E-4</c:v>
                </c:pt>
                <c:pt idx="1930">
                  <c:v>3.4366439302784896E-4</c:v>
                </c:pt>
                <c:pt idx="1931">
                  <c:v>3.4356443789470686E-4</c:v>
                </c:pt>
                <c:pt idx="1932">
                  <c:v>3.4347888120806732E-4</c:v>
                </c:pt>
                <c:pt idx="1933">
                  <c:v>3.4339332452142769E-4</c:v>
                </c:pt>
                <c:pt idx="1934">
                  <c:v>3.4317590889790879E-4</c:v>
                </c:pt>
                <c:pt idx="1935">
                  <c:v>3.4316523338991415E-4</c:v>
                </c:pt>
                <c:pt idx="1936">
                  <c:v>3.4275803016794776E-4</c:v>
                </c:pt>
                <c:pt idx="1937">
                  <c:v>3.4235331039055613E-4</c:v>
                </c:pt>
                <c:pt idx="1938">
                  <c:v>3.423266674591588E-4</c:v>
                </c:pt>
                <c:pt idx="1939">
                  <c:v>3.4226424993270057E-4</c:v>
                </c:pt>
                <c:pt idx="1940">
                  <c:v>3.4220878121889203E-4</c:v>
                </c:pt>
                <c:pt idx="1941">
                  <c:v>3.4199342965441677E-4</c:v>
                </c:pt>
                <c:pt idx="1942">
                  <c:v>3.4188250087971341E-4</c:v>
                </c:pt>
                <c:pt idx="1943">
                  <c:v>3.4178722623522633E-4</c:v>
                </c:pt>
                <c:pt idx="1944">
                  <c:v>3.41787209652716E-4</c:v>
                </c:pt>
                <c:pt idx="1945">
                  <c:v>3.4172641341996589E-4</c:v>
                </c:pt>
                <c:pt idx="1946">
                  <c:v>3.414271823065673E-4</c:v>
                </c:pt>
                <c:pt idx="1947">
                  <c:v>3.4129526915978645E-4</c:v>
                </c:pt>
                <c:pt idx="1948">
                  <c:v>3.4106315367314903E-4</c:v>
                </c:pt>
                <c:pt idx="1949">
                  <c:v>3.4084963305422032E-4</c:v>
                </c:pt>
                <c:pt idx="1950">
                  <c:v>3.4057982430510327E-4</c:v>
                </c:pt>
                <c:pt idx="1951">
                  <c:v>3.4031402575469437E-4</c:v>
                </c:pt>
                <c:pt idx="1952">
                  <c:v>3.4004822720428546E-4</c:v>
                </c:pt>
                <c:pt idx="1953">
                  <c:v>3.397241151526974E-4</c:v>
                </c:pt>
                <c:pt idx="1954">
                  <c:v>3.3943951778495719E-4</c:v>
                </c:pt>
                <c:pt idx="1955">
                  <c:v>3.3936706711459641E-4</c:v>
                </c:pt>
                <c:pt idx="1956">
                  <c:v>3.3926991041963845E-4</c:v>
                </c:pt>
                <c:pt idx="1957">
                  <c:v>3.3918930486545395E-4</c:v>
                </c:pt>
                <c:pt idx="1958">
                  <c:v>3.3894654146356118E-4</c:v>
                </c:pt>
                <c:pt idx="1959">
                  <c:v>3.3869600049964404E-4</c:v>
                </c:pt>
                <c:pt idx="1960">
                  <c:v>3.3848203939734582E-4</c:v>
                </c:pt>
                <c:pt idx="1961">
                  <c:v>3.3814399623469929E-4</c:v>
                </c:pt>
                <c:pt idx="1962">
                  <c:v>3.378059530720527E-4</c:v>
                </c:pt>
                <c:pt idx="1963">
                  <c:v>3.3737500895281695E-4</c:v>
                </c:pt>
                <c:pt idx="1964">
                  <c:v>3.3696355120967477E-4</c:v>
                </c:pt>
                <c:pt idx="1965">
                  <c:v>3.3652701330982393E-4</c:v>
                </c:pt>
                <c:pt idx="1966">
                  <c:v>3.360904754099732E-4</c:v>
                </c:pt>
                <c:pt idx="1967">
                  <c:v>3.3564784949344321E-4</c:v>
                </c:pt>
                <c:pt idx="1968">
                  <c:v>3.3559752183604251E-4</c:v>
                </c:pt>
                <c:pt idx="1969">
                  <c:v>3.3550715317322169E-4</c:v>
                </c:pt>
                <c:pt idx="1970">
                  <c:v>3.3527947359869727E-4</c:v>
                </c:pt>
                <c:pt idx="1971">
                  <c:v>3.3508465704304739E-4</c:v>
                </c:pt>
                <c:pt idx="1972">
                  <c:v>3.3508436719634194E-4</c:v>
                </c:pt>
                <c:pt idx="1973">
                  <c:v>3.3505243539043802E-4</c:v>
                </c:pt>
                <c:pt idx="1974">
                  <c:v>3.3492564632033511E-4</c:v>
                </c:pt>
                <c:pt idx="1975">
                  <c:v>3.3480971826153427E-4</c:v>
                </c:pt>
                <c:pt idx="1976">
                  <c:v>3.3463356115638051E-4</c:v>
                </c:pt>
                <c:pt idx="1977">
                  <c:v>3.344574040512268E-4</c:v>
                </c:pt>
                <c:pt idx="1978">
                  <c:v>3.3429805611211606E-4</c:v>
                </c:pt>
                <c:pt idx="1979">
                  <c:v>3.3403864300734717E-4</c:v>
                </c:pt>
                <c:pt idx="1980">
                  <c:v>3.3377922990257845E-4</c:v>
                </c:pt>
                <c:pt idx="1981">
                  <c:v>3.3341817079444785E-4</c:v>
                </c:pt>
                <c:pt idx="1982">
                  <c:v>3.331260209973647E-4</c:v>
                </c:pt>
                <c:pt idx="1983">
                  <c:v>3.3270850941625481E-4</c:v>
                </c:pt>
                <c:pt idx="1984">
                  <c:v>3.3227513748223636E-4</c:v>
                </c:pt>
                <c:pt idx="1985">
                  <c:v>3.318890913598468E-4</c:v>
                </c:pt>
                <c:pt idx="1986">
                  <c:v>3.3152120673018748E-4</c:v>
                </c:pt>
                <c:pt idx="1987">
                  <c:v>3.3124598615248544E-4</c:v>
                </c:pt>
                <c:pt idx="1988">
                  <c:v>3.309554738970302E-4</c:v>
                </c:pt>
                <c:pt idx="1989">
                  <c:v>3.3088576242310057E-4</c:v>
                </c:pt>
                <c:pt idx="1990">
                  <c:v>3.305752302940423E-4</c:v>
                </c:pt>
                <c:pt idx="1991">
                  <c:v>3.3041100206134639E-4</c:v>
                </c:pt>
                <c:pt idx="1992">
                  <c:v>3.3032804864632163E-4</c:v>
                </c:pt>
                <c:pt idx="1993">
                  <c:v>3.2997949786820428E-4</c:v>
                </c:pt>
                <c:pt idx="1994">
                  <c:v>3.2964747405049463E-4</c:v>
                </c:pt>
                <c:pt idx="1995">
                  <c:v>3.2919175881889861E-4</c:v>
                </c:pt>
                <c:pt idx="1996">
                  <c:v>3.2865506545414467E-4</c:v>
                </c:pt>
                <c:pt idx="1997">
                  <c:v>3.2839036741409716E-4</c:v>
                </c:pt>
                <c:pt idx="1998">
                  <c:v>3.280632697362157E-4</c:v>
                </c:pt>
                <c:pt idx="1999">
                  <c:v>3.2797793545741701E-4</c:v>
                </c:pt>
                <c:pt idx="2000">
                  <c:v>3.2789386290390203E-4</c:v>
                </c:pt>
                <c:pt idx="2001">
                  <c:v>3.2732515648469055E-4</c:v>
                </c:pt>
                <c:pt idx="2002">
                  <c:v>3.268424880369001E-4</c:v>
                </c:pt>
                <c:pt idx="2003">
                  <c:v>3.2665170940277623E-4</c:v>
                </c:pt>
                <c:pt idx="2004">
                  <c:v>3.2644878843462782E-4</c:v>
                </c:pt>
                <c:pt idx="2005">
                  <c:v>3.2624586746647931E-4</c:v>
                </c:pt>
                <c:pt idx="2006">
                  <c:v>3.2575770934007689E-4</c:v>
                </c:pt>
                <c:pt idx="2007">
                  <c:v>3.2526955121367452E-4</c:v>
                </c:pt>
                <c:pt idx="2008">
                  <c:v>3.2509351902923863E-4</c:v>
                </c:pt>
                <c:pt idx="2009">
                  <c:v>3.2491748684480268E-4</c:v>
                </c:pt>
                <c:pt idx="2010">
                  <c:v>3.247097242727381E-4</c:v>
                </c:pt>
                <c:pt idx="2011">
                  <c:v>3.2450196170067357E-4</c:v>
                </c:pt>
                <c:pt idx="2012">
                  <c:v>3.2443680331449847E-4</c:v>
                </c:pt>
                <c:pt idx="2013">
                  <c:v>3.2423379833955131E-4</c:v>
                </c:pt>
                <c:pt idx="2014">
                  <c:v>3.2401715320772061E-4</c:v>
                </c:pt>
                <c:pt idx="2015">
                  <c:v>3.2390572389021772E-4</c:v>
                </c:pt>
                <c:pt idx="2016">
                  <c:v>3.2378537729936861E-4</c:v>
                </c:pt>
                <c:pt idx="2017">
                  <c:v>3.2346390424865937E-4</c:v>
                </c:pt>
                <c:pt idx="2018">
                  <c:v>3.2315883504600612E-4</c:v>
                </c:pt>
                <c:pt idx="2019">
                  <c:v>3.2300248124332467E-4</c:v>
                </c:pt>
                <c:pt idx="2020">
                  <c:v>3.2279013504751922E-4</c:v>
                </c:pt>
                <c:pt idx="2021">
                  <c:v>3.2248477137417688E-4</c:v>
                </c:pt>
                <c:pt idx="2022">
                  <c:v>3.2222873141156953E-4</c:v>
                </c:pt>
                <c:pt idx="2023">
                  <c:v>3.2202105294051067E-4</c:v>
                </c:pt>
                <c:pt idx="2024">
                  <c:v>3.2155159269123094E-4</c:v>
                </c:pt>
                <c:pt idx="2025">
                  <c:v>3.2118014914792444E-4</c:v>
                </c:pt>
                <c:pt idx="2026">
                  <c:v>3.2091985039260038E-4</c:v>
                </c:pt>
                <c:pt idx="2027">
                  <c:v>3.2053348360090153E-4</c:v>
                </c:pt>
                <c:pt idx="2028">
                  <c:v>3.2005982111605881E-4</c:v>
                </c:pt>
                <c:pt idx="2029">
                  <c:v>3.1988408743203502E-4</c:v>
                </c:pt>
                <c:pt idx="2030">
                  <c:v>3.196521424152626E-4</c:v>
                </c:pt>
                <c:pt idx="2031">
                  <c:v>3.1952662597734249E-4</c:v>
                </c:pt>
                <c:pt idx="2032">
                  <c:v>3.1941059565282796E-4</c:v>
                </c:pt>
                <c:pt idx="2033">
                  <c:v>3.1925518359489255E-4</c:v>
                </c:pt>
                <c:pt idx="2034">
                  <c:v>3.1909977153695714E-4</c:v>
                </c:pt>
                <c:pt idx="2035">
                  <c:v>3.1878995704006979E-4</c:v>
                </c:pt>
                <c:pt idx="2036">
                  <c:v>3.1851343227518394E-4</c:v>
                </c:pt>
                <c:pt idx="2037">
                  <c:v>3.1820803667267455E-4</c:v>
                </c:pt>
                <c:pt idx="2038">
                  <c:v>3.1819006547323842E-4</c:v>
                </c:pt>
                <c:pt idx="2039">
                  <c:v>3.1787304043343203E-4</c:v>
                </c:pt>
                <c:pt idx="2040">
                  <c:v>3.1755601539362564E-4</c:v>
                </c:pt>
                <c:pt idx="2041">
                  <c:v>3.169634139180445E-4</c:v>
                </c:pt>
                <c:pt idx="2042">
                  <c:v>3.1631706914791942E-4</c:v>
                </c:pt>
                <c:pt idx="2043">
                  <c:v>3.1586497442062916E-4</c:v>
                </c:pt>
                <c:pt idx="2044">
                  <c:v>3.1568867049830808E-4</c:v>
                </c:pt>
                <c:pt idx="2045">
                  <c:v>3.1552638878376441E-4</c:v>
                </c:pt>
                <c:pt idx="2046">
                  <c:v>3.1483434775959949E-4</c:v>
                </c:pt>
                <c:pt idx="2047">
                  <c:v>3.1465463557388951E-4</c:v>
                </c:pt>
                <c:pt idx="2048">
                  <c:v>3.1464760620043087E-4</c:v>
                </c:pt>
                <c:pt idx="2049">
                  <c:v>3.1440918654415169E-4</c:v>
                </c:pt>
                <c:pt idx="2050">
                  <c:v>3.1424066193426605E-4</c:v>
                </c:pt>
                <c:pt idx="2051">
                  <c:v>3.1398648474901831E-4</c:v>
                </c:pt>
                <c:pt idx="2052">
                  <c:v>3.1373497624073108E-4</c:v>
                </c:pt>
                <c:pt idx="2053">
                  <c:v>3.135325111774748E-4</c:v>
                </c:pt>
                <c:pt idx="2054">
                  <c:v>3.1337343141216314E-4</c:v>
                </c:pt>
                <c:pt idx="2055">
                  <c:v>3.1326850300261933E-4</c:v>
                </c:pt>
                <c:pt idx="2056">
                  <c:v>3.132590118273249E-4</c:v>
                </c:pt>
                <c:pt idx="2057">
                  <c:v>3.1307599813398725E-4</c:v>
                </c:pt>
                <c:pt idx="2058">
                  <c:v>3.1292483244334637E-4</c:v>
                </c:pt>
                <c:pt idx="2059">
                  <c:v>3.1279929751853259E-4</c:v>
                </c:pt>
                <c:pt idx="2060">
                  <c:v>3.1279054117901341E-4</c:v>
                </c:pt>
                <c:pt idx="2061">
                  <c:v>3.126514842858362E-4</c:v>
                </c:pt>
                <c:pt idx="2062">
                  <c:v>3.124090078543369E-4</c:v>
                </c:pt>
                <c:pt idx="2063">
                  <c:v>3.1204626578303513E-4</c:v>
                </c:pt>
                <c:pt idx="2064">
                  <c:v>3.1195438838744794E-4</c:v>
                </c:pt>
                <c:pt idx="2065">
                  <c:v>3.1174890836047395E-4</c:v>
                </c:pt>
                <c:pt idx="2066">
                  <c:v>3.1154342833350003E-4</c:v>
                </c:pt>
                <c:pt idx="2067">
                  <c:v>3.1093063016492486E-4</c:v>
                </c:pt>
                <c:pt idx="2068">
                  <c:v>3.1033010079525419E-4</c:v>
                </c:pt>
                <c:pt idx="2069">
                  <c:v>3.0988151029471634E-4</c:v>
                </c:pt>
                <c:pt idx="2070">
                  <c:v>3.0949002187704384E-4</c:v>
                </c:pt>
                <c:pt idx="2071">
                  <c:v>3.0874917846067851E-4</c:v>
                </c:pt>
                <c:pt idx="2072">
                  <c:v>3.0808011756902647E-4</c:v>
                </c:pt>
                <c:pt idx="2073">
                  <c:v>3.0746283239847615E-4</c:v>
                </c:pt>
                <c:pt idx="2074">
                  <c:v>3.0735577191890839E-4</c:v>
                </c:pt>
                <c:pt idx="2075">
                  <c:v>3.0687827559464347E-4</c:v>
                </c:pt>
                <c:pt idx="2076">
                  <c:v>3.0640077927037855E-4</c:v>
                </c:pt>
                <c:pt idx="2077">
                  <c:v>3.0608004915756015E-4</c:v>
                </c:pt>
                <c:pt idx="2078">
                  <c:v>3.054834788063624E-4</c:v>
                </c:pt>
                <c:pt idx="2079">
                  <c:v>3.048869084551647E-4</c:v>
                </c:pt>
                <c:pt idx="2080">
                  <c:v>3.0473128652243808E-4</c:v>
                </c:pt>
                <c:pt idx="2081">
                  <c:v>3.0437074256261658E-4</c:v>
                </c:pt>
                <c:pt idx="2082">
                  <c:v>3.0434382305218971E-4</c:v>
                </c:pt>
                <c:pt idx="2083">
                  <c:v>3.0398327909236827E-4</c:v>
                </c:pt>
                <c:pt idx="2084">
                  <c:v>3.0353804018687456E-4</c:v>
                </c:pt>
                <c:pt idx="2085">
                  <c:v>3.0314447488035209E-4</c:v>
                </c:pt>
                <c:pt idx="2086">
                  <c:v>3.027982873994326E-4</c:v>
                </c:pt>
                <c:pt idx="2087">
                  <c:v>3.0277499568108707E-4</c:v>
                </c:pt>
                <c:pt idx="2088">
                  <c:v>3.0256192577767129E-4</c:v>
                </c:pt>
                <c:pt idx="2089">
                  <c:v>3.0253481943803839E-4</c:v>
                </c:pt>
                <c:pt idx="2090">
                  <c:v>3.0233968858946701E-4</c:v>
                </c:pt>
                <c:pt idx="2091">
                  <c:v>3.021388065017782E-4</c:v>
                </c:pt>
                <c:pt idx="2092">
                  <c:v>3.0198290116875248E-4</c:v>
                </c:pt>
                <c:pt idx="2093">
                  <c:v>3.0182699583572681E-4</c:v>
                </c:pt>
                <c:pt idx="2094">
                  <c:v>3.0171187785225348E-4</c:v>
                </c:pt>
                <c:pt idx="2095">
                  <c:v>3.016000976778548E-4</c:v>
                </c:pt>
                <c:pt idx="2096">
                  <c:v>3.0144278216491331E-4</c:v>
                </c:pt>
                <c:pt idx="2097">
                  <c:v>3.0139569482786992E-4</c:v>
                </c:pt>
                <c:pt idx="2098">
                  <c:v>3.0139060815176382E-4</c:v>
                </c:pt>
                <c:pt idx="2099">
                  <c:v>3.0138552147565767E-4</c:v>
                </c:pt>
                <c:pt idx="2100">
                  <c:v>3.0136413187172435E-4</c:v>
                </c:pt>
                <c:pt idx="2101">
                  <c:v>3.012681035247897E-4</c:v>
                </c:pt>
                <c:pt idx="2102">
                  <c:v>3.011171963585259E-4</c:v>
                </c:pt>
                <c:pt idx="2103">
                  <c:v>3.0096628919226199E-4</c:v>
                </c:pt>
                <c:pt idx="2104">
                  <c:v>3.0089845460052581E-4</c:v>
                </c:pt>
                <c:pt idx="2105">
                  <c:v>3.0083271688057835E-4</c:v>
                </c:pt>
                <c:pt idx="2106">
                  <c:v>3.0081704772764751E-4</c:v>
                </c:pt>
                <c:pt idx="2107">
                  <c:v>3.007537870918398E-4</c:v>
                </c:pt>
                <c:pt idx="2108">
                  <c:v>3.0071131055670318E-4</c:v>
                </c:pt>
                <c:pt idx="2109">
                  <c:v>3.0064175890162929E-4</c:v>
                </c:pt>
                <c:pt idx="2110">
                  <c:v>3.0062892647401865E-4</c:v>
                </c:pt>
                <c:pt idx="2111">
                  <c:v>3.0055956938663831E-4</c:v>
                </c:pt>
                <c:pt idx="2112">
                  <c:v>3.0044444907218273E-4</c:v>
                </c:pt>
                <c:pt idx="2113">
                  <c:v>3.003293367924481E-4</c:v>
                </c:pt>
                <c:pt idx="2114">
                  <c:v>3.0012314464271627E-4</c:v>
                </c:pt>
                <c:pt idx="2115">
                  <c:v>3.0007231941836776E-4</c:v>
                </c:pt>
                <c:pt idx="2116">
                  <c:v>2.9993501637995721E-4</c:v>
                </c:pt>
                <c:pt idx="2117">
                  <c:v>2.9984646951334957E-4</c:v>
                </c:pt>
                <c:pt idx="2118">
                  <c:v>2.9970932132212071E-4</c:v>
                </c:pt>
                <c:pt idx="2119">
                  <c:v>2.9958264642693466E-4</c:v>
                </c:pt>
                <c:pt idx="2120">
                  <c:v>2.9947600995227286E-4</c:v>
                </c:pt>
                <c:pt idx="2121">
                  <c:v>2.9942960312387201E-4</c:v>
                </c:pt>
                <c:pt idx="2122">
                  <c:v>2.9940740581946165E-4</c:v>
                </c:pt>
                <c:pt idx="2123">
                  <c:v>2.9930891293278365E-4</c:v>
                </c:pt>
                <c:pt idx="2124">
                  <c:v>2.9923920608879547E-4</c:v>
                </c:pt>
                <c:pt idx="2125">
                  <c:v>2.9907374785678427E-4</c:v>
                </c:pt>
                <c:pt idx="2126">
                  <c:v>2.9893936174996166E-4</c:v>
                </c:pt>
                <c:pt idx="2127">
                  <c:v>2.9877931636506283E-4</c:v>
                </c:pt>
                <c:pt idx="2128">
                  <c:v>2.9869923634253813E-4</c:v>
                </c:pt>
                <c:pt idx="2129">
                  <c:v>2.9859031430561067E-4</c:v>
                </c:pt>
                <c:pt idx="2130">
                  <c:v>2.9857815490910385E-4</c:v>
                </c:pt>
                <c:pt idx="2131">
                  <c:v>2.9854961260766837E-4</c:v>
                </c:pt>
                <c:pt idx="2132">
                  <c:v>2.9852107030623289E-4</c:v>
                </c:pt>
                <c:pt idx="2133">
                  <c:v>2.9837234920537776E-4</c:v>
                </c:pt>
                <c:pt idx="2134">
                  <c:v>2.9817818234135373E-4</c:v>
                </c:pt>
                <c:pt idx="2135">
                  <c:v>2.9787669446653883E-4</c:v>
                </c:pt>
                <c:pt idx="2136">
                  <c:v>2.9772881132417622E-4</c:v>
                </c:pt>
                <c:pt idx="2137">
                  <c:v>2.9761959722789566E-4</c:v>
                </c:pt>
                <c:pt idx="2138">
                  <c:v>2.9736122859941625E-4</c:v>
                </c:pt>
                <c:pt idx="2139">
                  <c:v>2.9734891752623621E-4</c:v>
                </c:pt>
                <c:pt idx="2140">
                  <c:v>2.971680004235767E-4</c:v>
                </c:pt>
                <c:pt idx="2141">
                  <c:v>2.9698708332091708E-4</c:v>
                </c:pt>
                <c:pt idx="2142">
                  <c:v>2.9697599731756945E-4</c:v>
                </c:pt>
                <c:pt idx="2143">
                  <c:v>2.9654027959808647E-4</c:v>
                </c:pt>
                <c:pt idx="2144">
                  <c:v>2.9641002103310434E-4</c:v>
                </c:pt>
                <c:pt idx="2145">
                  <c:v>2.9626994731955873E-4</c:v>
                </c:pt>
                <c:pt idx="2146">
                  <c:v>2.9613901893311626E-4</c:v>
                </c:pt>
                <c:pt idx="2147">
                  <c:v>2.9587375100627674E-4</c:v>
                </c:pt>
                <c:pt idx="2148">
                  <c:v>2.9565944705751946E-4</c:v>
                </c:pt>
                <c:pt idx="2149">
                  <c:v>2.9544514310876207E-4</c:v>
                </c:pt>
                <c:pt idx="2150">
                  <c:v>2.9537241399196714E-4</c:v>
                </c:pt>
                <c:pt idx="2151">
                  <c:v>2.952718730496006E-4</c:v>
                </c:pt>
                <c:pt idx="2152">
                  <c:v>2.9517133210723413E-4</c:v>
                </c:pt>
                <c:pt idx="2153">
                  <c:v>2.9502161048666862E-4</c:v>
                </c:pt>
                <c:pt idx="2154">
                  <c:v>2.9488370138256988E-4</c:v>
                </c:pt>
                <c:pt idx="2155">
                  <c:v>2.9472625545990202E-4</c:v>
                </c:pt>
                <c:pt idx="2156">
                  <c:v>2.9435819845683879E-4</c:v>
                </c:pt>
                <c:pt idx="2157">
                  <c:v>2.9426560955016776E-4</c:v>
                </c:pt>
                <c:pt idx="2158">
                  <c:v>2.9423227145183053E-4</c:v>
                </c:pt>
                <c:pt idx="2159">
                  <c:v>2.9422182839007209E-4</c:v>
                </c:pt>
                <c:pt idx="2160">
                  <c:v>2.9415467623256661E-4</c:v>
                </c:pt>
                <c:pt idx="2161">
                  <c:v>2.9410216204826383E-4</c:v>
                </c:pt>
                <c:pt idx="2162">
                  <c:v>2.9397433049094929E-4</c:v>
                </c:pt>
                <c:pt idx="2163">
                  <c:v>2.9389217347184401E-4</c:v>
                </c:pt>
                <c:pt idx="2164">
                  <c:v>2.9373458450495884E-4</c:v>
                </c:pt>
                <c:pt idx="2165">
                  <c:v>2.9350873185694088E-4</c:v>
                </c:pt>
                <c:pt idx="2166">
                  <c:v>2.9328969860628384E-4</c:v>
                </c:pt>
                <c:pt idx="2167">
                  <c:v>2.9319731209159636E-4</c:v>
                </c:pt>
                <c:pt idx="2168">
                  <c:v>2.9319327309617092E-4</c:v>
                </c:pt>
                <c:pt idx="2169">
                  <c:v>2.9314043371566159E-4</c:v>
                </c:pt>
                <c:pt idx="2170">
                  <c:v>2.9308258767786195E-4</c:v>
                </c:pt>
                <c:pt idx="2171">
                  <c:v>2.9286758456674287E-4</c:v>
                </c:pt>
                <c:pt idx="2172">
                  <c:v>2.9268841004189989E-4</c:v>
                </c:pt>
                <c:pt idx="2173">
                  <c:v>2.9253220995737443E-4</c:v>
                </c:pt>
                <c:pt idx="2174">
                  <c:v>2.9222997468285729E-4</c:v>
                </c:pt>
                <c:pt idx="2175">
                  <c:v>2.9197643673671992E-4</c:v>
                </c:pt>
                <c:pt idx="2176">
                  <c:v>2.9185651994698548E-4</c:v>
                </c:pt>
                <c:pt idx="2177">
                  <c:v>2.9168243866602817E-4</c:v>
                </c:pt>
                <c:pt idx="2178">
                  <c:v>2.9151895896723862E-4</c:v>
                </c:pt>
                <c:pt idx="2179">
                  <c:v>2.914436729086503E-4</c:v>
                </c:pt>
                <c:pt idx="2180">
                  <c:v>2.9136412667846135E-4</c:v>
                </c:pt>
                <c:pt idx="2181">
                  <c:v>2.9122522812067344E-4</c:v>
                </c:pt>
                <c:pt idx="2182">
                  <c:v>2.9119261423261308E-4</c:v>
                </c:pt>
                <c:pt idx="2183">
                  <c:v>2.9113276846542621E-4</c:v>
                </c:pt>
                <c:pt idx="2184">
                  <c:v>2.9098794907695904E-4</c:v>
                </c:pt>
                <c:pt idx="2185">
                  <c:v>2.9098343289760901E-4</c:v>
                </c:pt>
                <c:pt idx="2186">
                  <c:v>2.9090432452781432E-4</c:v>
                </c:pt>
                <c:pt idx="2187">
                  <c:v>2.9085928747357113E-4</c:v>
                </c:pt>
                <c:pt idx="2188">
                  <c:v>2.9059918239206283E-4</c:v>
                </c:pt>
                <c:pt idx="2189">
                  <c:v>2.9051258587207892E-4</c:v>
                </c:pt>
                <c:pt idx="2190">
                  <c:v>2.9045900752840516E-4</c:v>
                </c:pt>
                <c:pt idx="2191">
                  <c:v>2.9045002815779401E-4</c:v>
                </c:pt>
                <c:pt idx="2192">
                  <c:v>2.9044253711544578E-4</c:v>
                </c:pt>
                <c:pt idx="2193">
                  <c:v>2.9010380453749511E-4</c:v>
                </c:pt>
                <c:pt idx="2194">
                  <c:v>2.9002441310885165E-4</c:v>
                </c:pt>
                <c:pt idx="2195">
                  <c:v>2.8992784714405086E-4</c:v>
                </c:pt>
                <c:pt idx="2196">
                  <c:v>2.8987235994168637E-4</c:v>
                </c:pt>
                <c:pt idx="2197">
                  <c:v>2.8978545377423063E-4</c:v>
                </c:pt>
                <c:pt idx="2198">
                  <c:v>2.8966681809214535E-4</c:v>
                </c:pt>
                <c:pt idx="2199">
                  <c:v>2.8941964488791901E-4</c:v>
                </c:pt>
                <c:pt idx="2200">
                  <c:v>2.8918292703229562E-4</c:v>
                </c:pt>
                <c:pt idx="2201">
                  <c:v>2.8901618674470917E-4</c:v>
                </c:pt>
                <c:pt idx="2202">
                  <c:v>2.8889054685111168E-4</c:v>
                </c:pt>
                <c:pt idx="2203">
                  <c:v>2.8866382285359411E-4</c:v>
                </c:pt>
                <c:pt idx="2204">
                  <c:v>2.8843709885607654E-4</c:v>
                </c:pt>
                <c:pt idx="2205">
                  <c:v>2.8840676390170058E-4</c:v>
                </c:pt>
                <c:pt idx="2206">
                  <c:v>2.883681747785496E-4</c:v>
                </c:pt>
                <c:pt idx="2207">
                  <c:v>2.8819566686392659E-4</c:v>
                </c:pt>
                <c:pt idx="2208">
                  <c:v>2.880243511620343E-4</c:v>
                </c:pt>
                <c:pt idx="2209">
                  <c:v>2.8792013621935052E-4</c:v>
                </c:pt>
                <c:pt idx="2210">
                  <c:v>2.8771596680327515E-4</c:v>
                </c:pt>
                <c:pt idx="2211">
                  <c:v>2.8746831078175193E-4</c:v>
                </c:pt>
                <c:pt idx="2212">
                  <c:v>2.8725902372195143E-4</c:v>
                </c:pt>
                <c:pt idx="2213">
                  <c:v>2.8721102530756832E-4</c:v>
                </c:pt>
                <c:pt idx="2214">
                  <c:v>2.8710144675446621E-4</c:v>
                </c:pt>
                <c:pt idx="2215">
                  <c:v>2.8699186820136405E-4</c:v>
                </c:pt>
                <c:pt idx="2216">
                  <c:v>2.8682300618641571E-4</c:v>
                </c:pt>
                <c:pt idx="2217">
                  <c:v>2.8636366460210516E-4</c:v>
                </c:pt>
                <c:pt idx="2218">
                  <c:v>2.8601481805426665E-4</c:v>
                </c:pt>
                <c:pt idx="2219">
                  <c:v>2.8597244312330314E-4</c:v>
                </c:pt>
                <c:pt idx="2220">
                  <c:v>2.8592572459319157E-4</c:v>
                </c:pt>
                <c:pt idx="2221">
                  <c:v>2.8582944873187726E-4</c:v>
                </c:pt>
                <c:pt idx="2222">
                  <c:v>2.8579968983980089E-4</c:v>
                </c:pt>
                <c:pt idx="2223">
                  <c:v>2.8576993094772446E-4</c:v>
                </c:pt>
                <c:pt idx="2224">
                  <c:v>2.8576372065333683E-4</c:v>
                </c:pt>
                <c:pt idx="2225">
                  <c:v>2.8573681457263295E-4</c:v>
                </c:pt>
                <c:pt idx="2226">
                  <c:v>2.8545147583124565E-4</c:v>
                </c:pt>
                <c:pt idx="2227">
                  <c:v>2.8531706123773243E-4</c:v>
                </c:pt>
                <c:pt idx="2228">
                  <c:v>2.8529997137942431E-4</c:v>
                </c:pt>
                <c:pt idx="2229">
                  <c:v>2.8528748207324646E-4</c:v>
                </c:pt>
                <c:pt idx="2230">
                  <c:v>2.8521257981371876E-4</c:v>
                </c:pt>
                <c:pt idx="2231">
                  <c:v>2.8488881518102697E-4</c:v>
                </c:pt>
                <c:pt idx="2232">
                  <c:v>2.847875330911674E-4</c:v>
                </c:pt>
                <c:pt idx="2233">
                  <c:v>2.8474435582157671E-4</c:v>
                </c:pt>
                <c:pt idx="2234">
                  <c:v>2.8465777118043121E-4</c:v>
                </c:pt>
                <c:pt idx="2235">
                  <c:v>2.8445838745830407E-4</c:v>
                </c:pt>
                <c:pt idx="2236">
                  <c:v>2.8424819134995581E-4</c:v>
                </c:pt>
                <c:pt idx="2237">
                  <c:v>2.840777387070649E-4</c:v>
                </c:pt>
                <c:pt idx="2238">
                  <c:v>2.8379556102966813E-4</c:v>
                </c:pt>
                <c:pt idx="2239">
                  <c:v>2.837813437161013E-4</c:v>
                </c:pt>
                <c:pt idx="2240">
                  <c:v>2.8367490937238982E-4</c:v>
                </c:pt>
                <c:pt idx="2241">
                  <c:v>2.8361054102926648E-4</c:v>
                </c:pt>
                <c:pt idx="2242">
                  <c:v>2.8354617268614313E-4</c:v>
                </c:pt>
                <c:pt idx="2243">
                  <c:v>2.8341813752836886E-4</c:v>
                </c:pt>
                <c:pt idx="2244">
                  <c:v>2.8327865334050185E-4</c:v>
                </c:pt>
                <c:pt idx="2245">
                  <c:v>2.8286414422323244E-4</c:v>
                </c:pt>
                <c:pt idx="2246">
                  <c:v>2.826064623778789E-4</c:v>
                </c:pt>
                <c:pt idx="2247">
                  <c:v>2.8234878053252536E-4</c:v>
                </c:pt>
                <c:pt idx="2248">
                  <c:v>2.8211511881017599E-4</c:v>
                </c:pt>
                <c:pt idx="2249">
                  <c:v>2.8199102710032062E-4</c:v>
                </c:pt>
                <c:pt idx="2250">
                  <c:v>2.8170193880383679E-4</c:v>
                </c:pt>
                <c:pt idx="2251">
                  <c:v>2.8140595622287468E-4</c:v>
                </c:pt>
                <c:pt idx="2252">
                  <c:v>2.8126863102157792E-4</c:v>
                </c:pt>
                <c:pt idx="2253">
                  <c:v>2.8110890356359696E-4</c:v>
                </c:pt>
                <c:pt idx="2254">
                  <c:v>2.8092056684143711E-4</c:v>
                </c:pt>
                <c:pt idx="2255">
                  <c:v>2.8080916917658076E-4</c:v>
                </c:pt>
                <c:pt idx="2256">
                  <c:v>2.8073045173450416E-4</c:v>
                </c:pt>
                <c:pt idx="2257">
                  <c:v>2.8072687328377724E-4</c:v>
                </c:pt>
                <c:pt idx="2258">
                  <c:v>2.8062575278140422E-4</c:v>
                </c:pt>
                <c:pt idx="2259">
                  <c:v>2.8052621152560662E-4</c:v>
                </c:pt>
                <c:pt idx="2260">
                  <c:v>2.8028327327290023E-4</c:v>
                </c:pt>
                <c:pt idx="2261">
                  <c:v>2.7976459973093419E-4</c:v>
                </c:pt>
                <c:pt idx="2262">
                  <c:v>2.7936461234221262E-4</c:v>
                </c:pt>
                <c:pt idx="2263">
                  <c:v>2.7921205559395125E-4</c:v>
                </c:pt>
                <c:pt idx="2264">
                  <c:v>2.7909084267843388E-4</c:v>
                </c:pt>
                <c:pt idx="2265">
                  <c:v>2.7890099547725797E-4</c:v>
                </c:pt>
                <c:pt idx="2266">
                  <c:v>2.7871114827608207E-4</c:v>
                </c:pt>
                <c:pt idx="2267">
                  <c:v>2.7860883222888472E-4</c:v>
                </c:pt>
                <c:pt idx="2268">
                  <c:v>2.784073593351396E-4</c:v>
                </c:pt>
                <c:pt idx="2269">
                  <c:v>2.7835512482498015E-4</c:v>
                </c:pt>
                <c:pt idx="2270">
                  <c:v>2.7813644662894483E-4</c:v>
                </c:pt>
                <c:pt idx="2271">
                  <c:v>2.7803255775315318E-4</c:v>
                </c:pt>
                <c:pt idx="2272">
                  <c:v>2.7793071284604274E-4</c:v>
                </c:pt>
                <c:pt idx="2273">
                  <c:v>2.7793028690160465E-4</c:v>
                </c:pt>
                <c:pt idx="2274">
                  <c:v>2.7785055407738576E-4</c:v>
                </c:pt>
                <c:pt idx="2275">
                  <c:v>2.7773424325443354E-4</c:v>
                </c:pt>
                <c:pt idx="2276">
                  <c:v>2.7763529192795781E-4</c:v>
                </c:pt>
                <c:pt idx="2277">
                  <c:v>2.775786141933102E-4</c:v>
                </c:pt>
                <c:pt idx="2278">
                  <c:v>2.7752193645866254E-4</c:v>
                </c:pt>
                <c:pt idx="2279">
                  <c:v>2.7742368247726264E-4</c:v>
                </c:pt>
                <c:pt idx="2280">
                  <c:v>2.7730882464395548E-4</c:v>
                </c:pt>
                <c:pt idx="2281">
                  <c:v>2.7710398420774179E-4</c:v>
                </c:pt>
                <c:pt idx="2282">
                  <c:v>2.7693864122409575E-4</c:v>
                </c:pt>
                <c:pt idx="2283">
                  <c:v>2.7677329824044971E-4</c:v>
                </c:pt>
                <c:pt idx="2284">
                  <c:v>2.7676482642923113E-4</c:v>
                </c:pt>
                <c:pt idx="2285">
                  <c:v>2.7674923391971787E-4</c:v>
                </c:pt>
                <c:pt idx="2286">
                  <c:v>2.7666049209089589E-4</c:v>
                </c:pt>
                <c:pt idx="2287">
                  <c:v>2.7661260385647445E-4</c:v>
                </c:pt>
                <c:pt idx="2288">
                  <c:v>2.7657185851534939E-4</c:v>
                </c:pt>
                <c:pt idx="2289">
                  <c:v>2.7646544591675425E-4</c:v>
                </c:pt>
                <c:pt idx="2290">
                  <c:v>2.7641470678015599E-4</c:v>
                </c:pt>
                <c:pt idx="2291">
                  <c:v>2.7634667447047666E-4</c:v>
                </c:pt>
                <c:pt idx="2292">
                  <c:v>2.7628214065629898E-4</c:v>
                </c:pt>
                <c:pt idx="2293">
                  <c:v>2.7611628901049942E-4</c:v>
                </c:pt>
                <c:pt idx="2294">
                  <c:v>2.7600035552296278E-4</c:v>
                </c:pt>
                <c:pt idx="2295">
                  <c:v>2.7588442203542614E-4</c:v>
                </c:pt>
                <c:pt idx="2296">
                  <c:v>2.7557486633262955E-4</c:v>
                </c:pt>
                <c:pt idx="2297">
                  <c:v>2.7541031513949899E-4</c:v>
                </c:pt>
                <c:pt idx="2298">
                  <c:v>2.7525141016694052E-4</c:v>
                </c:pt>
                <c:pt idx="2299">
                  <c:v>2.750888435231754E-4</c:v>
                </c:pt>
                <c:pt idx="2300">
                  <c:v>2.7507370777886761E-4</c:v>
                </c:pt>
                <c:pt idx="2301">
                  <c:v>2.7496372134446585E-4</c:v>
                </c:pt>
                <c:pt idx="2302">
                  <c:v>2.7488649294437088E-4</c:v>
                </c:pt>
                <c:pt idx="2303">
                  <c:v>2.7480926454427585E-4</c:v>
                </c:pt>
                <c:pt idx="2304">
                  <c:v>2.7465542836892725E-4</c:v>
                </c:pt>
                <c:pt idx="2305">
                  <c:v>2.7445680922749785E-4</c:v>
                </c:pt>
                <c:pt idx="2306">
                  <c:v>2.7431616712894977E-4</c:v>
                </c:pt>
                <c:pt idx="2307">
                  <c:v>2.7430923210243198E-4</c:v>
                </c:pt>
                <c:pt idx="2308">
                  <c:v>2.7425166610357983E-4</c:v>
                </c:pt>
                <c:pt idx="2309">
                  <c:v>2.7419410010472763E-4</c:v>
                </c:pt>
                <c:pt idx="2310">
                  <c:v>2.741139489407389E-4</c:v>
                </c:pt>
                <c:pt idx="2311">
                  <c:v>2.7405803994606223E-4</c:v>
                </c:pt>
                <c:pt idx="2312">
                  <c:v>2.7400213095138556E-4</c:v>
                </c:pt>
                <c:pt idx="2313">
                  <c:v>2.7391773290856694E-4</c:v>
                </c:pt>
                <c:pt idx="2314">
                  <c:v>2.7383673363753788E-4</c:v>
                </c:pt>
                <c:pt idx="2315">
                  <c:v>2.7377241787246177E-4</c:v>
                </c:pt>
                <c:pt idx="2316">
                  <c:v>2.7370810210738559E-4</c:v>
                </c:pt>
                <c:pt idx="2317">
                  <c:v>2.7356054260617581E-4</c:v>
                </c:pt>
                <c:pt idx="2318">
                  <c:v>2.7328237542224821E-4</c:v>
                </c:pt>
                <c:pt idx="2319">
                  <c:v>2.7300420823832072E-4</c:v>
                </c:pt>
                <c:pt idx="2320">
                  <c:v>2.7271583941309115E-4</c:v>
                </c:pt>
                <c:pt idx="2321">
                  <c:v>2.7264715257269275E-4</c:v>
                </c:pt>
                <c:pt idx="2322">
                  <c:v>2.7262568769945004E-4</c:v>
                </c:pt>
                <c:pt idx="2323">
                  <c:v>2.7261586281645357E-4</c:v>
                </c:pt>
                <c:pt idx="2324">
                  <c:v>2.7246946935181215E-4</c:v>
                </c:pt>
                <c:pt idx="2325">
                  <c:v>2.7234883709573236E-4</c:v>
                </c:pt>
                <c:pt idx="2326">
                  <c:v>2.7220667842558203E-4</c:v>
                </c:pt>
                <c:pt idx="2327">
                  <c:v>2.7206721640052128E-4</c:v>
                </c:pt>
                <c:pt idx="2328">
                  <c:v>2.7206572507202341E-4</c:v>
                </c:pt>
                <c:pt idx="2329">
                  <c:v>2.7204808802173529E-4</c:v>
                </c:pt>
                <c:pt idx="2330">
                  <c:v>2.7196021442396797E-4</c:v>
                </c:pt>
                <c:pt idx="2331">
                  <c:v>2.7190333549004464E-4</c:v>
                </c:pt>
                <c:pt idx="2332">
                  <c:v>2.7188110866544336E-4</c:v>
                </c:pt>
                <c:pt idx="2333">
                  <c:v>2.7185458417765501E-4</c:v>
                </c:pt>
                <c:pt idx="2334">
                  <c:v>2.7173625342678711E-4</c:v>
                </c:pt>
                <c:pt idx="2335">
                  <c:v>2.715996024024088E-4</c:v>
                </c:pt>
                <c:pt idx="2336">
                  <c:v>2.7131306045751386E-4</c:v>
                </c:pt>
                <c:pt idx="2337">
                  <c:v>2.7116912791469542E-4</c:v>
                </c:pt>
                <c:pt idx="2338">
                  <c:v>2.7093899487260663E-4</c:v>
                </c:pt>
                <c:pt idx="2339">
                  <c:v>2.7071844353750613E-4</c:v>
                </c:pt>
                <c:pt idx="2340">
                  <c:v>2.7041329692563767E-4</c:v>
                </c:pt>
                <c:pt idx="2341">
                  <c:v>2.7015930152338537E-4</c:v>
                </c:pt>
                <c:pt idx="2342">
                  <c:v>2.6998221180609083E-4</c:v>
                </c:pt>
                <c:pt idx="2343">
                  <c:v>2.6971450146313415E-4</c:v>
                </c:pt>
                <c:pt idx="2344">
                  <c:v>2.6943244658984253E-4</c:v>
                </c:pt>
                <c:pt idx="2345">
                  <c:v>2.6943224415124382E-4</c:v>
                </c:pt>
                <c:pt idx="2346">
                  <c:v>2.6916868659733451E-4</c:v>
                </c:pt>
                <c:pt idx="2347">
                  <c:v>2.6902735341003401E-4</c:v>
                </c:pt>
                <c:pt idx="2348">
                  <c:v>2.6899715603153154E-4</c:v>
                </c:pt>
                <c:pt idx="2349">
                  <c:v>2.6894884095387102E-4</c:v>
                </c:pt>
                <c:pt idx="2350">
                  <c:v>2.6890053844000133E-4</c:v>
                </c:pt>
                <c:pt idx="2351">
                  <c:v>2.6858035459578273E-4</c:v>
                </c:pt>
                <c:pt idx="2352">
                  <c:v>2.6839157907338336E-4</c:v>
                </c:pt>
                <c:pt idx="2353">
                  <c:v>2.6821479883610476E-4</c:v>
                </c:pt>
                <c:pt idx="2354">
                  <c:v>2.6797250264905053E-4</c:v>
                </c:pt>
                <c:pt idx="2355">
                  <c:v>2.6768589021172219E-4</c:v>
                </c:pt>
                <c:pt idx="2356">
                  <c:v>2.6760911889558536E-4</c:v>
                </c:pt>
                <c:pt idx="2357">
                  <c:v>2.6740672413739581E-4</c:v>
                </c:pt>
                <c:pt idx="2358">
                  <c:v>2.6711580720836228E-4</c:v>
                </c:pt>
                <c:pt idx="2359">
                  <c:v>2.6694453408970608E-4</c:v>
                </c:pt>
                <c:pt idx="2360">
                  <c:v>2.6681444387050636E-4</c:v>
                </c:pt>
                <c:pt idx="2361">
                  <c:v>2.6662858597166424E-4</c:v>
                </c:pt>
                <c:pt idx="2362">
                  <c:v>2.6651957444305232E-4</c:v>
                </c:pt>
                <c:pt idx="2363">
                  <c:v>2.6637037343192914E-4</c:v>
                </c:pt>
                <c:pt idx="2364">
                  <c:v>2.6622117242080596E-4</c:v>
                </c:pt>
                <c:pt idx="2365">
                  <c:v>2.6605666235405336E-4</c:v>
                </c:pt>
                <c:pt idx="2366">
                  <c:v>2.6576022760904742E-4</c:v>
                </c:pt>
                <c:pt idx="2367">
                  <c:v>2.6556150548822689E-4</c:v>
                </c:pt>
                <c:pt idx="2368">
                  <c:v>2.6536572728800282E-4</c:v>
                </c:pt>
                <c:pt idx="2369">
                  <c:v>2.6503532712215716E-4</c:v>
                </c:pt>
                <c:pt idx="2370">
                  <c:v>2.6467514126716281E-4</c:v>
                </c:pt>
                <c:pt idx="2371">
                  <c:v>2.6437901773496727E-4</c:v>
                </c:pt>
                <c:pt idx="2372">
                  <c:v>2.6426691217272156E-4</c:v>
                </c:pt>
                <c:pt idx="2373">
                  <c:v>2.6414969668103343E-4</c:v>
                </c:pt>
                <c:pt idx="2374">
                  <c:v>2.6397044209643046E-4</c:v>
                </c:pt>
                <c:pt idx="2375">
                  <c:v>2.635989214043579E-4</c:v>
                </c:pt>
                <c:pt idx="2376">
                  <c:v>2.6323871510104007E-4</c:v>
                </c:pt>
                <c:pt idx="2377">
                  <c:v>2.630100207047027E-4</c:v>
                </c:pt>
                <c:pt idx="2378">
                  <c:v>2.6296946045011477E-4</c:v>
                </c:pt>
                <c:pt idx="2379">
                  <c:v>2.6290345135362856E-4</c:v>
                </c:pt>
                <c:pt idx="2380">
                  <c:v>2.6267475695729119E-4</c:v>
                </c:pt>
                <c:pt idx="2381">
                  <c:v>2.626702725362297E-4</c:v>
                </c:pt>
                <c:pt idx="2382">
                  <c:v>2.6253533440588888E-4</c:v>
                </c:pt>
                <c:pt idx="2383">
                  <c:v>2.6244061381871983E-4</c:v>
                </c:pt>
                <c:pt idx="2384">
                  <c:v>2.623615520782172E-4</c:v>
                </c:pt>
                <c:pt idx="2385">
                  <c:v>2.6230808040527732E-4</c:v>
                </c:pt>
                <c:pt idx="2386">
                  <c:v>2.6223839604407474E-4</c:v>
                </c:pt>
                <c:pt idx="2387">
                  <c:v>2.6216871168287221E-4</c:v>
                </c:pt>
                <c:pt idx="2388">
                  <c:v>2.6206527298066267E-4</c:v>
                </c:pt>
                <c:pt idx="2389">
                  <c:v>2.619208994522603E-4</c:v>
                </c:pt>
                <c:pt idx="2390">
                  <c:v>2.6153311306243235E-4</c:v>
                </c:pt>
                <c:pt idx="2391">
                  <c:v>2.6114532667260439E-4</c:v>
                </c:pt>
                <c:pt idx="2392">
                  <c:v>2.6098753251549336E-4</c:v>
                </c:pt>
                <c:pt idx="2393">
                  <c:v>2.6057019878255293E-4</c:v>
                </c:pt>
                <c:pt idx="2394">
                  <c:v>2.6034576211291964E-4</c:v>
                </c:pt>
                <c:pt idx="2395">
                  <c:v>2.6016502588432238E-4</c:v>
                </c:pt>
                <c:pt idx="2396">
                  <c:v>2.5997599863076832E-4</c:v>
                </c:pt>
                <c:pt idx="2397">
                  <c:v>2.5986530215355236E-4</c:v>
                </c:pt>
                <c:pt idx="2398">
                  <c:v>2.5967627489999835E-4</c:v>
                </c:pt>
                <c:pt idx="2399">
                  <c:v>2.5931102786743316E-4</c:v>
                </c:pt>
                <c:pt idx="2400">
                  <c:v>2.590320815143406E-4</c:v>
                </c:pt>
                <c:pt idx="2401">
                  <c:v>2.5867236190899831E-4</c:v>
                </c:pt>
                <c:pt idx="2402">
                  <c:v>2.5837934377446255E-4</c:v>
                </c:pt>
                <c:pt idx="2403">
                  <c:v>2.5804954989748328E-4</c:v>
                </c:pt>
                <c:pt idx="2404">
                  <c:v>2.5771975602050391E-4</c:v>
                </c:pt>
                <c:pt idx="2405">
                  <c:v>2.5722557112629099E-4</c:v>
                </c:pt>
                <c:pt idx="2406">
                  <c:v>2.5668160197692298E-4</c:v>
                </c:pt>
                <c:pt idx="2407">
                  <c:v>2.5621611377214424E-4</c:v>
                </c:pt>
                <c:pt idx="2408">
                  <c:v>2.559040097830524E-4</c:v>
                </c:pt>
                <c:pt idx="2409">
                  <c:v>2.5567190797106472E-4</c:v>
                </c:pt>
                <c:pt idx="2410">
                  <c:v>2.5544681321027786E-4</c:v>
                </c:pt>
                <c:pt idx="2411">
                  <c:v>2.551953956240833E-4</c:v>
                </c:pt>
                <c:pt idx="2412">
                  <c:v>2.5483398421065432E-4</c:v>
                </c:pt>
                <c:pt idx="2413">
                  <c:v>2.5447257279722529E-4</c:v>
                </c:pt>
                <c:pt idx="2414">
                  <c:v>2.542380154955842E-4</c:v>
                </c:pt>
                <c:pt idx="2415">
                  <c:v>2.5400345819394311E-4</c:v>
                </c:pt>
                <c:pt idx="2416">
                  <c:v>2.5385048879253912E-4</c:v>
                </c:pt>
                <c:pt idx="2417">
                  <c:v>2.5337605593540847E-4</c:v>
                </c:pt>
                <c:pt idx="2418">
                  <c:v>2.5333943510877241E-4</c:v>
                </c:pt>
                <c:pt idx="2419">
                  <c:v>2.5323821451252529E-4</c:v>
                </c:pt>
                <c:pt idx="2420">
                  <c:v>2.5320800233629445E-4</c:v>
                </c:pt>
                <c:pt idx="2421">
                  <c:v>2.53160236045909E-4</c:v>
                </c:pt>
                <c:pt idx="2422">
                  <c:v>2.5311246975552343E-4</c:v>
                </c:pt>
                <c:pt idx="2423">
                  <c:v>2.5304079457821849E-4</c:v>
                </c:pt>
                <c:pt idx="2424">
                  <c:v>2.528595637089753E-4</c:v>
                </c:pt>
                <c:pt idx="2425">
                  <c:v>2.5267833283973212E-4</c:v>
                </c:pt>
                <c:pt idx="2426">
                  <c:v>2.5233741053228058E-4</c:v>
                </c:pt>
                <c:pt idx="2427">
                  <c:v>2.5203257832574685E-4</c:v>
                </c:pt>
                <c:pt idx="2428">
                  <c:v>2.5146277813580534E-4</c:v>
                </c:pt>
                <c:pt idx="2429">
                  <c:v>2.5123592099266049E-4</c:v>
                </c:pt>
                <c:pt idx="2430">
                  <c:v>2.5092168193083567E-4</c:v>
                </c:pt>
                <c:pt idx="2431">
                  <c:v>2.5076006917050612E-4</c:v>
                </c:pt>
                <c:pt idx="2432">
                  <c:v>2.5048019057172835E-4</c:v>
                </c:pt>
                <c:pt idx="2433">
                  <c:v>2.5019089318954204E-4</c:v>
                </c:pt>
                <c:pt idx="2434">
                  <c:v>2.496247677939675E-4</c:v>
                </c:pt>
                <c:pt idx="2435">
                  <c:v>2.4857985889745752E-4</c:v>
                </c:pt>
                <c:pt idx="2436">
                  <c:v>2.4856133675316768E-4</c:v>
                </c:pt>
                <c:pt idx="2437">
                  <c:v>2.4785975124659001E-4</c:v>
                </c:pt>
                <c:pt idx="2438">
                  <c:v>2.4763784911310241E-4</c:v>
                </c:pt>
                <c:pt idx="2439">
                  <c:v>2.475932330750264E-4</c:v>
                </c:pt>
                <c:pt idx="2440">
                  <c:v>2.4757882565029724E-4</c:v>
                </c:pt>
                <c:pt idx="2441">
                  <c:v>2.4741971570537628E-4</c:v>
                </c:pt>
                <c:pt idx="2442">
                  <c:v>2.4726060576045537E-4</c:v>
                </c:pt>
                <c:pt idx="2443">
                  <c:v>2.4712315927068982E-4</c:v>
                </c:pt>
                <c:pt idx="2444">
                  <c:v>2.4689818414414541E-4</c:v>
                </c:pt>
                <c:pt idx="2445">
                  <c:v>2.4671711876246392E-4</c:v>
                </c:pt>
                <c:pt idx="2446">
                  <c:v>2.4642332528697895E-4</c:v>
                </c:pt>
                <c:pt idx="2447">
                  <c:v>2.4610327995370064E-4</c:v>
                </c:pt>
                <c:pt idx="2448">
                  <c:v>2.458460499121015E-4</c:v>
                </c:pt>
                <c:pt idx="2449">
                  <c:v>2.456575576065674E-4</c:v>
                </c:pt>
                <c:pt idx="2450">
                  <c:v>2.4548601229019073E-4</c:v>
                </c:pt>
                <c:pt idx="2451">
                  <c:v>2.4522675977378829E-4</c:v>
                </c:pt>
                <c:pt idx="2452">
                  <c:v>2.449845009563251E-4</c:v>
                </c:pt>
                <c:pt idx="2453">
                  <c:v>2.4484302451678938E-4</c:v>
                </c:pt>
                <c:pt idx="2454">
                  <c:v>2.447171618749261E-4</c:v>
                </c:pt>
                <c:pt idx="2455">
                  <c:v>2.4459352237366134E-4</c:v>
                </c:pt>
                <c:pt idx="2456">
                  <c:v>2.4446988287239659E-4</c:v>
                </c:pt>
                <c:pt idx="2457">
                  <c:v>2.4439822861272088E-4</c:v>
                </c:pt>
                <c:pt idx="2458">
                  <c:v>2.443291292597425E-4</c:v>
                </c:pt>
                <c:pt idx="2459">
                  <c:v>2.4426315876187126E-4</c:v>
                </c:pt>
                <c:pt idx="2460">
                  <c:v>2.4404503643256638E-4</c:v>
                </c:pt>
                <c:pt idx="2461">
                  <c:v>2.4399548827728107E-4</c:v>
                </c:pt>
                <c:pt idx="2462">
                  <c:v>2.4387114941033748E-4</c:v>
                </c:pt>
                <c:pt idx="2463">
                  <c:v>2.4372351467995867E-4</c:v>
                </c:pt>
                <c:pt idx="2464">
                  <c:v>2.4363736551327169E-4</c:v>
                </c:pt>
                <c:pt idx="2465">
                  <c:v>2.4355960803788522E-4</c:v>
                </c:pt>
                <c:pt idx="2466">
                  <c:v>2.4343145922393008E-4</c:v>
                </c:pt>
                <c:pt idx="2467">
                  <c:v>2.4331694726901213E-4</c:v>
                </c:pt>
                <c:pt idx="2468">
                  <c:v>2.4329495058782833E-4</c:v>
                </c:pt>
                <c:pt idx="2469">
                  <c:v>2.4325228279425644E-4</c:v>
                </c:pt>
                <c:pt idx="2470">
                  <c:v>2.432096150006845E-4</c:v>
                </c:pt>
                <c:pt idx="2471">
                  <c:v>2.4293564189213716E-4</c:v>
                </c:pt>
                <c:pt idx="2472">
                  <c:v>2.4276842085713826E-4</c:v>
                </c:pt>
                <c:pt idx="2473">
                  <c:v>2.4244895699404969E-4</c:v>
                </c:pt>
                <c:pt idx="2474">
                  <c:v>2.4219807274599543E-4</c:v>
                </c:pt>
                <c:pt idx="2475">
                  <c:v>2.4189072424525153E-4</c:v>
                </c:pt>
                <c:pt idx="2476">
                  <c:v>2.415619618110717E-4</c:v>
                </c:pt>
                <c:pt idx="2477">
                  <c:v>2.4085167976944607E-4</c:v>
                </c:pt>
                <c:pt idx="2478">
                  <c:v>2.402821063156591E-4</c:v>
                </c:pt>
                <c:pt idx="2479">
                  <c:v>2.400884610424056E-4</c:v>
                </c:pt>
                <c:pt idx="2480">
                  <c:v>2.3985351869410901E-4</c:v>
                </c:pt>
                <c:pt idx="2481">
                  <c:v>2.3939521163396835E-4</c:v>
                </c:pt>
                <c:pt idx="2482">
                  <c:v>2.3893690457382766E-4</c:v>
                </c:pt>
                <c:pt idx="2483">
                  <c:v>2.3887223889891153E-4</c:v>
                </c:pt>
                <c:pt idx="2484">
                  <c:v>2.3872702535228363E-4</c:v>
                </c:pt>
                <c:pt idx="2485">
                  <c:v>2.3859497975075767E-4</c:v>
                </c:pt>
                <c:pt idx="2486">
                  <c:v>2.3807537695941537E-4</c:v>
                </c:pt>
                <c:pt idx="2487">
                  <c:v>2.3786594345063695E-4</c:v>
                </c:pt>
                <c:pt idx="2488">
                  <c:v>2.3765650994185859E-4</c:v>
                </c:pt>
                <c:pt idx="2489">
                  <c:v>2.3742805286303204E-4</c:v>
                </c:pt>
                <c:pt idx="2490">
                  <c:v>2.3664736527008955E-4</c:v>
                </c:pt>
                <c:pt idx="2491">
                  <c:v>2.3622924874510233E-4</c:v>
                </c:pt>
                <c:pt idx="2492">
                  <c:v>2.3562493537060636E-4</c:v>
                </c:pt>
                <c:pt idx="2493">
                  <c:v>2.3507673851312481E-4</c:v>
                </c:pt>
                <c:pt idx="2494">
                  <c:v>2.3446814151438684E-4</c:v>
                </c:pt>
                <c:pt idx="2495">
                  <c:v>2.3415013130345408E-4</c:v>
                </c:pt>
                <c:pt idx="2496">
                  <c:v>2.3354153430471612E-4</c:v>
                </c:pt>
                <c:pt idx="2497">
                  <c:v>2.3312714597826351E-4</c:v>
                </c:pt>
                <c:pt idx="2498">
                  <c:v>2.3294883525976315E-4</c:v>
                </c:pt>
                <c:pt idx="2499">
                  <c:v>2.3286004654525494E-4</c:v>
                </c:pt>
                <c:pt idx="2500">
                  <c:v>2.3277125783074677E-4</c:v>
                </c:pt>
                <c:pt idx="2501">
                  <c:v>2.3244396238998824E-4</c:v>
                </c:pt>
                <c:pt idx="2502">
                  <c:v>2.3202888057542484E-4</c:v>
                </c:pt>
                <c:pt idx="2503">
                  <c:v>2.3166427778770898E-4</c:v>
                </c:pt>
                <c:pt idx="2504">
                  <c:v>2.3138258261210692E-4</c:v>
                </c:pt>
                <c:pt idx="2505">
                  <c:v>2.3113020776075176E-4</c:v>
                </c:pt>
                <c:pt idx="2506">
                  <c:v>2.3066261650103094E-4</c:v>
                </c:pt>
                <c:pt idx="2507">
                  <c:v>2.3021111648598291E-4</c:v>
                </c:pt>
                <c:pt idx="2508">
                  <c:v>2.3012249730884501E-4</c:v>
                </c:pt>
                <c:pt idx="2509">
                  <c:v>2.3006966845018936E-4</c:v>
                </c:pt>
                <c:pt idx="2510">
                  <c:v>2.2969965832752873E-4</c:v>
                </c:pt>
                <c:pt idx="2511">
                  <c:v>2.2950423482479164E-4</c:v>
                </c:pt>
                <c:pt idx="2512">
                  <c:v>2.2913253970774226E-4</c:v>
                </c:pt>
                <c:pt idx="2513">
                  <c:v>2.2902936020091264E-4</c:v>
                </c:pt>
                <c:pt idx="2514">
                  <c:v>2.2891506795752139E-4</c:v>
                </c:pt>
                <c:pt idx="2515">
                  <c:v>2.2874823202992327E-4</c:v>
                </c:pt>
                <c:pt idx="2516">
                  <c:v>2.2852730293701376E-4</c:v>
                </c:pt>
                <c:pt idx="2517">
                  <c:v>2.2792215945920165E-4</c:v>
                </c:pt>
                <c:pt idx="2518">
                  <c:v>2.274849856848925E-4</c:v>
                </c:pt>
                <c:pt idx="2519">
                  <c:v>2.2618498683806628E-4</c:v>
                </c:pt>
                <c:pt idx="2520">
                  <c:v>2.2521760380846758E-4</c:v>
                </c:pt>
                <c:pt idx="2521">
                  <c:v>2.2515728513945214E-4</c:v>
                </c:pt>
                <c:pt idx="2522">
                  <c:v>2.2434386354231158E-4</c:v>
                </c:pt>
                <c:pt idx="2523">
                  <c:v>2.2386433553327396E-4</c:v>
                </c:pt>
                <c:pt idx="2524">
                  <c:v>2.2329218083493371E-4</c:v>
                </c:pt>
                <c:pt idx="2525">
                  <c:v>2.2286710439537675E-4</c:v>
                </c:pt>
                <c:pt idx="2526">
                  <c:v>2.2260878020840529E-4</c:v>
                </c:pt>
                <c:pt idx="2527">
                  <c:v>2.223504560214339E-4</c:v>
                </c:pt>
                <c:pt idx="2528">
                  <c:v>2.2202602071248135E-4</c:v>
                </c:pt>
                <c:pt idx="2529">
                  <c:v>2.2178350059772376E-4</c:v>
                </c:pt>
                <c:pt idx="2530">
                  <c:v>2.2163974295480801E-4</c:v>
                </c:pt>
                <c:pt idx="2531">
                  <c:v>2.2137008520481166E-4</c:v>
                </c:pt>
                <c:pt idx="2532">
                  <c:v>2.2123773138355371E-4</c:v>
                </c:pt>
                <c:pt idx="2533">
                  <c:v>2.211053775622958E-4</c:v>
                </c:pt>
                <c:pt idx="2534">
                  <c:v>2.2073062823708018E-4</c:v>
                </c:pt>
                <c:pt idx="2535">
                  <c:v>2.2033965671730779E-4</c:v>
                </c:pt>
                <c:pt idx="2536">
                  <c:v>2.1997173460240377E-4</c:v>
                </c:pt>
                <c:pt idx="2537">
                  <c:v>2.1967866200471226E-4</c:v>
                </c:pt>
                <c:pt idx="2538">
                  <c:v>2.1944187272549708E-4</c:v>
                </c:pt>
                <c:pt idx="2539">
                  <c:v>2.1920508344628196E-4</c:v>
                </c:pt>
                <c:pt idx="2540">
                  <c:v>2.1895004130203046E-4</c:v>
                </c:pt>
                <c:pt idx="2541">
                  <c:v>2.1871195583967251E-4</c:v>
                </c:pt>
                <c:pt idx="2542">
                  <c:v>2.1852417183131206E-4</c:v>
                </c:pt>
                <c:pt idx="2543">
                  <c:v>2.1834599580846967E-4</c:v>
                </c:pt>
                <c:pt idx="2544">
                  <c:v>2.1816781978562725E-4</c:v>
                </c:pt>
                <c:pt idx="2545">
                  <c:v>2.1798379444136175E-4</c:v>
                </c:pt>
                <c:pt idx="2546">
                  <c:v>2.1764326845913158E-4</c:v>
                </c:pt>
                <c:pt idx="2547">
                  <c:v>2.1760393440227642E-4</c:v>
                </c:pt>
                <c:pt idx="2548">
                  <c:v>2.1744440735582723E-4</c:v>
                </c:pt>
                <c:pt idx="2549">
                  <c:v>2.1728488030937803E-4</c:v>
                </c:pt>
                <c:pt idx="2550">
                  <c:v>2.1712316114421096E-4</c:v>
                </c:pt>
                <c:pt idx="2551">
                  <c:v>2.1687777569387687E-4</c:v>
                </c:pt>
                <c:pt idx="2552">
                  <c:v>2.1672707486233251E-4</c:v>
                </c:pt>
                <c:pt idx="2553">
                  <c:v>2.1653674101872051E-4</c:v>
                </c:pt>
                <c:pt idx="2554">
                  <c:v>2.1634640717510848E-4</c:v>
                </c:pt>
                <c:pt idx="2555">
                  <c:v>2.1617571203060075E-4</c:v>
                </c:pt>
                <c:pt idx="2556">
                  <c:v>2.1600501688609307E-4</c:v>
                </c:pt>
                <c:pt idx="2557">
                  <c:v>2.1568595895320698E-4</c:v>
                </c:pt>
                <c:pt idx="2558">
                  <c:v>2.1525367541496031E-4</c:v>
                </c:pt>
                <c:pt idx="2559">
                  <c:v>2.1511081751341779E-4</c:v>
                </c:pt>
                <c:pt idx="2560">
                  <c:v>2.1462222675312407E-4</c:v>
                </c:pt>
                <c:pt idx="2561">
                  <c:v>2.1416846120009262E-4</c:v>
                </c:pt>
                <c:pt idx="2562">
                  <c:v>2.1389302073042887E-4</c:v>
                </c:pt>
                <c:pt idx="2563">
                  <c:v>2.1383070868825134E-4</c:v>
                </c:pt>
                <c:pt idx="2564">
                  <c:v>2.1373681615407294E-4</c:v>
                </c:pt>
                <c:pt idx="2565">
                  <c:v>2.1296005752530006E-4</c:v>
                </c:pt>
                <c:pt idx="2566">
                  <c:v>2.124149439163913E-4</c:v>
                </c:pt>
                <c:pt idx="2567">
                  <c:v>2.1223788441519968E-4</c:v>
                </c:pt>
                <c:pt idx="2568">
                  <c:v>2.1197867188121571E-4</c:v>
                </c:pt>
                <c:pt idx="2569">
                  <c:v>2.119429223007858E-4</c:v>
                </c:pt>
                <c:pt idx="2570">
                  <c:v>2.1174524359973991E-4</c:v>
                </c:pt>
                <c:pt idx="2571">
                  <c:v>2.1159484270991504E-4</c:v>
                </c:pt>
                <c:pt idx="2572">
                  <c:v>2.114474045590572E-4</c:v>
                </c:pt>
                <c:pt idx="2573">
                  <c:v>2.1138738541530484E-4</c:v>
                </c:pt>
                <c:pt idx="2574">
                  <c:v>2.1116885462124944E-4</c:v>
                </c:pt>
                <c:pt idx="2575">
                  <c:v>2.1109946475855572E-4</c:v>
                </c:pt>
                <c:pt idx="2576">
                  <c:v>2.1088803951687467E-4</c:v>
                </c:pt>
                <c:pt idx="2577">
                  <c:v>2.1065720746454221E-4</c:v>
                </c:pt>
                <c:pt idx="2578">
                  <c:v>2.1037616565469416E-4</c:v>
                </c:pt>
                <c:pt idx="2579">
                  <c:v>2.1014161150094361E-4</c:v>
                </c:pt>
                <c:pt idx="2580">
                  <c:v>2.0983918317802938E-4</c:v>
                </c:pt>
                <c:pt idx="2581">
                  <c:v>2.0966070454833614E-4</c:v>
                </c:pt>
                <c:pt idx="2582">
                  <c:v>2.0934891653528185E-4</c:v>
                </c:pt>
                <c:pt idx="2583">
                  <c:v>2.0930538195145442E-4</c:v>
                </c:pt>
                <c:pt idx="2584">
                  <c:v>2.0893219708611679E-4</c:v>
                </c:pt>
                <c:pt idx="2585">
                  <c:v>2.0870961380648051E-4</c:v>
                </c:pt>
                <c:pt idx="2586">
                  <c:v>2.0846990265869386E-4</c:v>
                </c:pt>
                <c:pt idx="2587">
                  <c:v>2.0822770976855647E-4</c:v>
                </c:pt>
                <c:pt idx="2588">
                  <c:v>2.081327183467978E-4</c:v>
                </c:pt>
                <c:pt idx="2589">
                  <c:v>2.0799447661957427E-4</c:v>
                </c:pt>
                <c:pt idx="2590">
                  <c:v>2.0776317596159647E-4</c:v>
                </c:pt>
                <c:pt idx="2591">
                  <c:v>2.0749557911681801E-4</c:v>
                </c:pt>
                <c:pt idx="2592">
                  <c:v>2.0731649151245726E-4</c:v>
                </c:pt>
                <c:pt idx="2593">
                  <c:v>2.0712745082080881E-4</c:v>
                </c:pt>
                <c:pt idx="2594">
                  <c:v>2.0695357937508307E-4</c:v>
                </c:pt>
                <c:pt idx="2595">
                  <c:v>2.06909624875107E-4</c:v>
                </c:pt>
                <c:pt idx="2596">
                  <c:v>2.0657782080035669E-4</c:v>
                </c:pt>
                <c:pt idx="2597">
                  <c:v>2.0624601672560643E-4</c:v>
                </c:pt>
                <c:pt idx="2598">
                  <c:v>2.060400755212973E-4</c:v>
                </c:pt>
                <c:pt idx="2599">
                  <c:v>2.0583413431698815E-4</c:v>
                </c:pt>
                <c:pt idx="2600">
                  <c:v>2.0574122589778567E-4</c:v>
                </c:pt>
                <c:pt idx="2601">
                  <c:v>2.0541351238247734E-4</c:v>
                </c:pt>
                <c:pt idx="2602">
                  <c:v>2.0530590163427934E-4</c:v>
                </c:pt>
                <c:pt idx="2603">
                  <c:v>2.051982908860813E-4</c:v>
                </c:pt>
                <c:pt idx="2604">
                  <c:v>2.049126551786971E-4</c:v>
                </c:pt>
                <c:pt idx="2605">
                  <c:v>2.0415774712061836E-4</c:v>
                </c:pt>
                <c:pt idx="2606">
                  <c:v>2.0404819985265306E-4</c:v>
                </c:pt>
                <c:pt idx="2607">
                  <c:v>2.0393865258449374E-4</c:v>
                </c:pt>
                <c:pt idx="2608">
                  <c:v>2.0362937417169692E-4</c:v>
                </c:pt>
                <c:pt idx="2609">
                  <c:v>2.0344834742753388E-4</c:v>
                </c:pt>
                <c:pt idx="2610">
                  <c:v>2.02889615972071E-4</c:v>
                </c:pt>
                <c:pt idx="2611">
                  <c:v>2.0262742984027813E-4</c:v>
                </c:pt>
                <c:pt idx="2612">
                  <c:v>2.0251187446735085E-4</c:v>
                </c:pt>
                <c:pt idx="2613">
                  <c:v>2.0242281005404905E-4</c:v>
                </c:pt>
                <c:pt idx="2614">
                  <c:v>2.0230706360214676E-4</c:v>
                </c:pt>
                <c:pt idx="2615">
                  <c:v>2.0216926438460035E-4</c:v>
                </c:pt>
                <c:pt idx="2616">
                  <c:v>2.0198825504340589E-4</c:v>
                </c:pt>
                <c:pt idx="2617">
                  <c:v>2.0162989770585609E-4</c:v>
                </c:pt>
                <c:pt idx="2618">
                  <c:v>2.0142753732202865E-4</c:v>
                </c:pt>
                <c:pt idx="2619">
                  <c:v>2.0132965075275836E-4</c:v>
                </c:pt>
                <c:pt idx="2620">
                  <c:v>2.0118927123114152E-4</c:v>
                </c:pt>
                <c:pt idx="2621">
                  <c:v>2.0099318561608539E-4</c:v>
                </c:pt>
                <c:pt idx="2622">
                  <c:v>2.0074746134681349E-4</c:v>
                </c:pt>
                <c:pt idx="2623">
                  <c:v>2.005293292435078E-4</c:v>
                </c:pt>
                <c:pt idx="2624">
                  <c:v>2.0042736835310842E-4</c:v>
                </c:pt>
                <c:pt idx="2625">
                  <c:v>2.0032263815740795E-4</c:v>
                </c:pt>
                <c:pt idx="2626">
                  <c:v>2.0011706127096856E-4</c:v>
                </c:pt>
                <c:pt idx="2627">
                  <c:v>1.9970353277146483E-4</c:v>
                </c:pt>
                <c:pt idx="2628">
                  <c:v>1.9969917835038363E-4</c:v>
                </c:pt>
                <c:pt idx="2629">
                  <c:v>1.9932804459214616E-4</c:v>
                </c:pt>
                <c:pt idx="2630">
                  <c:v>1.98856610759175E-4</c:v>
                </c:pt>
                <c:pt idx="2631">
                  <c:v>1.9838517692620376E-4</c:v>
                </c:pt>
                <c:pt idx="2632">
                  <c:v>1.9801291427952791E-4</c:v>
                </c:pt>
                <c:pt idx="2633">
                  <c:v>1.9772476317662829E-4</c:v>
                </c:pt>
                <c:pt idx="2634">
                  <c:v>1.9754129763502475E-4</c:v>
                </c:pt>
                <c:pt idx="2635">
                  <c:v>1.9753352856491049E-4</c:v>
                </c:pt>
                <c:pt idx="2636">
                  <c:v>1.9750601472233413E-4</c:v>
                </c:pt>
                <c:pt idx="2637">
                  <c:v>1.9741443605448257E-4</c:v>
                </c:pt>
                <c:pt idx="2638">
                  <c:v>1.9728992777599233E-4</c:v>
                </c:pt>
                <c:pt idx="2639">
                  <c:v>1.9702499251424328E-4</c:v>
                </c:pt>
                <c:pt idx="2640">
                  <c:v>1.9679675460837248E-4</c:v>
                </c:pt>
                <c:pt idx="2641">
                  <c:v>1.9650195717314681E-4</c:v>
                </c:pt>
                <c:pt idx="2642">
                  <c:v>1.9620715973792113E-4</c:v>
                </c:pt>
                <c:pt idx="2643">
                  <c:v>1.9585393524285203E-4</c:v>
                </c:pt>
                <c:pt idx="2644">
                  <c:v>1.9566563747848323E-4</c:v>
                </c:pt>
                <c:pt idx="2645">
                  <c:v>1.9549899171774718E-4</c:v>
                </c:pt>
                <c:pt idx="2646">
                  <c:v>1.9533233081554037E-4</c:v>
                </c:pt>
                <c:pt idx="2647">
                  <c:v>1.9517524070396478E-4</c:v>
                </c:pt>
                <c:pt idx="2648">
                  <c:v>1.9516155835550233E-4</c:v>
                </c:pt>
                <c:pt idx="2649">
                  <c:v>1.9514120576942759E-4</c:v>
                </c:pt>
                <c:pt idx="2650">
                  <c:v>1.9506640559147269E-4</c:v>
                </c:pt>
                <c:pt idx="2651">
                  <c:v>1.9499160541351776E-4</c:v>
                </c:pt>
                <c:pt idx="2652">
                  <c:v>1.9489455815652334E-4</c:v>
                </c:pt>
                <c:pt idx="2653">
                  <c:v>1.9471995902915618E-4</c:v>
                </c:pt>
                <c:pt idx="2654">
                  <c:v>1.9444583421470991E-4</c:v>
                </c:pt>
                <c:pt idx="2655">
                  <c:v>1.9391003688874425E-4</c:v>
                </c:pt>
                <c:pt idx="2656">
                  <c:v>1.9347862424780318E-4</c:v>
                </c:pt>
                <c:pt idx="2657">
                  <c:v>1.9344426752282618E-4</c:v>
                </c:pt>
                <c:pt idx="2658">
                  <c:v>1.9319582122644406E-4</c:v>
                </c:pt>
                <c:pt idx="2659">
                  <c:v>1.9316102901869727E-4</c:v>
                </c:pt>
                <c:pt idx="2660">
                  <c:v>1.9296726215765802E-4</c:v>
                </c:pt>
                <c:pt idx="2661">
                  <c:v>1.9277349529661886E-4</c:v>
                </c:pt>
                <c:pt idx="2662">
                  <c:v>1.9253936302142117E-4</c:v>
                </c:pt>
                <c:pt idx="2663">
                  <c:v>1.9228854887076518E-4</c:v>
                </c:pt>
                <c:pt idx="2664">
                  <c:v>1.9203773472010923E-4</c:v>
                </c:pt>
                <c:pt idx="2665">
                  <c:v>1.9156448438845469E-4</c:v>
                </c:pt>
                <c:pt idx="2666">
                  <c:v>1.9118533692302102E-4</c:v>
                </c:pt>
                <c:pt idx="2667">
                  <c:v>1.9095698059883514E-4</c:v>
                </c:pt>
                <c:pt idx="2668">
                  <c:v>1.9063444370998362E-4</c:v>
                </c:pt>
                <c:pt idx="2669">
                  <c:v>1.9044496238715682E-4</c:v>
                </c:pt>
                <c:pt idx="2670">
                  <c:v>1.9040974813546349E-4</c:v>
                </c:pt>
                <c:pt idx="2671">
                  <c:v>1.9008475077566048E-4</c:v>
                </c:pt>
                <c:pt idx="2672">
                  <c:v>1.8995663951647477E-4</c:v>
                </c:pt>
                <c:pt idx="2673">
                  <c:v>1.8982766229066133E-4</c:v>
                </c:pt>
                <c:pt idx="2674">
                  <c:v>1.8963044475256281E-4</c:v>
                </c:pt>
                <c:pt idx="2675">
                  <c:v>1.8950720991070153E-4</c:v>
                </c:pt>
                <c:pt idx="2676">
                  <c:v>1.8941427202758088E-4</c:v>
                </c:pt>
                <c:pt idx="2677">
                  <c:v>1.8931094443902844E-4</c:v>
                </c:pt>
                <c:pt idx="2678">
                  <c:v>1.8905184927777032E-4</c:v>
                </c:pt>
                <c:pt idx="2679">
                  <c:v>1.8878980165844156E-4</c:v>
                </c:pt>
                <c:pt idx="2680">
                  <c:v>1.8854590082589045E-4</c:v>
                </c:pt>
                <c:pt idx="2681">
                  <c:v>1.8832551723076216E-4</c:v>
                </c:pt>
                <c:pt idx="2682">
                  <c:v>1.8828365556173955E-4</c:v>
                </c:pt>
                <c:pt idx="2683">
                  <c:v>1.8821832925240969E-4</c:v>
                </c:pt>
                <c:pt idx="2684">
                  <c:v>1.8792028824717844E-4</c:v>
                </c:pt>
                <c:pt idx="2685">
                  <c:v>1.8774545431676925E-4</c:v>
                </c:pt>
                <c:pt idx="2686">
                  <c:v>1.8753036364151107E-4</c:v>
                </c:pt>
                <c:pt idx="2687">
                  <c:v>1.8736444485396934E-4</c:v>
                </c:pt>
                <c:pt idx="2688">
                  <c:v>1.8706249106049559E-4</c:v>
                </c:pt>
                <c:pt idx="2689">
                  <c:v>1.8679456195882271E-4</c:v>
                </c:pt>
                <c:pt idx="2690">
                  <c:v>1.8658305116708149E-4</c:v>
                </c:pt>
                <c:pt idx="2691">
                  <c:v>1.8657811921627616E-4</c:v>
                </c:pt>
                <c:pt idx="2692">
                  <c:v>1.8654433122982186E-4</c:v>
                </c:pt>
                <c:pt idx="2693">
                  <c:v>1.8653465341333237E-4</c:v>
                </c:pt>
                <c:pt idx="2694">
                  <c:v>1.8635984921611386E-4</c:v>
                </c:pt>
                <c:pt idx="2695">
                  <c:v>1.861416342621457E-4</c:v>
                </c:pt>
                <c:pt idx="2696">
                  <c:v>1.8605984918898367E-4</c:v>
                </c:pt>
                <c:pt idx="2697">
                  <c:v>1.8596392112893429E-4</c:v>
                </c:pt>
                <c:pt idx="2698">
                  <c:v>1.858679930688849E-4</c:v>
                </c:pt>
                <c:pt idx="2699">
                  <c:v>1.8570972414893309E-4</c:v>
                </c:pt>
                <c:pt idx="2700">
                  <c:v>1.8555860839558429E-4</c:v>
                </c:pt>
                <c:pt idx="2701">
                  <c:v>1.8546142595547501E-4</c:v>
                </c:pt>
                <c:pt idx="2702">
                  <c:v>1.8532068203393282E-4</c:v>
                </c:pt>
                <c:pt idx="2703">
                  <c:v>1.8516126222915564E-4</c:v>
                </c:pt>
                <c:pt idx="2704">
                  <c:v>1.8493040108645163E-4</c:v>
                </c:pt>
                <c:pt idx="2705">
                  <c:v>1.8465209010300261E-4</c:v>
                </c:pt>
                <c:pt idx="2706">
                  <c:v>1.8443602668958943E-4</c:v>
                </c:pt>
                <c:pt idx="2707">
                  <c:v>1.8438684469892775E-4</c:v>
                </c:pt>
                <c:pt idx="2708">
                  <c:v>1.8426161271572092E-4</c:v>
                </c:pt>
                <c:pt idx="2709">
                  <c:v>1.8425653839720848E-4</c:v>
                </c:pt>
                <c:pt idx="2710">
                  <c:v>1.841558129662173E-4</c:v>
                </c:pt>
                <c:pt idx="2711">
                  <c:v>1.8405956473097976E-4</c:v>
                </c:pt>
                <c:pt idx="2712">
                  <c:v>1.8398122130776909E-4</c:v>
                </c:pt>
                <c:pt idx="2713">
                  <c:v>1.839226985156472E-4</c:v>
                </c:pt>
                <c:pt idx="2714">
                  <c:v>1.8354814353701456E-4</c:v>
                </c:pt>
                <c:pt idx="2715">
                  <c:v>1.835090457431511E-4</c:v>
                </c:pt>
                <c:pt idx="2716">
                  <c:v>1.8348223650002291E-4</c:v>
                </c:pt>
                <c:pt idx="2717">
                  <c:v>1.8345063448269109E-4</c:v>
                </c:pt>
                <c:pt idx="2718">
                  <c:v>1.834180551602409E-4</c:v>
                </c:pt>
                <c:pt idx="2719">
                  <c:v>1.8332400896266341E-4</c:v>
                </c:pt>
                <c:pt idx="2720">
                  <c:v>1.8318635748958568E-4</c:v>
                </c:pt>
                <c:pt idx="2721">
                  <c:v>1.8311366182433554E-4</c:v>
                </c:pt>
                <c:pt idx="2722">
                  <c:v>1.8283407265846309E-4</c:v>
                </c:pt>
                <c:pt idx="2723">
                  <c:v>1.8260722554732642E-4</c:v>
                </c:pt>
                <c:pt idx="2724">
                  <c:v>1.8246594525987394E-4</c:v>
                </c:pt>
                <c:pt idx="2725">
                  <c:v>1.8228487779574964E-4</c:v>
                </c:pt>
                <c:pt idx="2726">
                  <c:v>1.8156181354684925E-4</c:v>
                </c:pt>
                <c:pt idx="2727">
                  <c:v>1.8104946270014691E-4</c:v>
                </c:pt>
                <c:pt idx="2728">
                  <c:v>1.8056039630900712E-4</c:v>
                </c:pt>
                <c:pt idx="2729">
                  <c:v>1.8023059575717661E-4</c:v>
                </c:pt>
                <c:pt idx="2730">
                  <c:v>1.800746317834245E-4</c:v>
                </c:pt>
                <c:pt idx="2731">
                  <c:v>1.7984571223799505E-4</c:v>
                </c:pt>
                <c:pt idx="2732">
                  <c:v>1.7969131045833214E-4</c:v>
                </c:pt>
                <c:pt idx="2733">
                  <c:v>1.7971082493554704E-4</c:v>
                </c:pt>
                <c:pt idx="2734">
                  <c:v>1.7947096271405332E-4</c:v>
                </c:pt>
                <c:pt idx="2735">
                  <c:v>1.7923145362968212E-4</c:v>
                </c:pt>
                <c:pt idx="2736">
                  <c:v>1.7907590124745628E-4</c:v>
                </c:pt>
                <c:pt idx="2737">
                  <c:v>1.7893006044574235E-4</c:v>
                </c:pt>
                <c:pt idx="2738">
                  <c:v>1.7862625519419757E-4</c:v>
                </c:pt>
                <c:pt idx="2739">
                  <c:v>1.7832244994265279E-4</c:v>
                </c:pt>
                <c:pt idx="2740">
                  <c:v>1.7796823316244554E-4</c:v>
                </c:pt>
                <c:pt idx="2741">
                  <c:v>1.7753127100210992E-4</c:v>
                </c:pt>
                <c:pt idx="2742">
                  <c:v>1.7734083908478346E-4</c:v>
                </c:pt>
                <c:pt idx="2743">
                  <c:v>1.7718808101867723E-4</c:v>
                </c:pt>
                <c:pt idx="2744">
                  <c:v>1.7695673526258205E-4</c:v>
                </c:pt>
                <c:pt idx="2745">
                  <c:v>1.7683420434928951E-4</c:v>
                </c:pt>
                <c:pt idx="2746">
                  <c:v>1.7668685375468306E-4</c:v>
                </c:pt>
                <c:pt idx="2747">
                  <c:v>1.7656024691326574E-4</c:v>
                </c:pt>
                <c:pt idx="2748">
                  <c:v>1.7644561960024485E-4</c:v>
                </c:pt>
                <c:pt idx="2749">
                  <c:v>1.7633943527112071E-4</c:v>
                </c:pt>
                <c:pt idx="2750">
                  <c:v>1.7626236489158499E-4</c:v>
                </c:pt>
                <c:pt idx="2751">
                  <c:v>1.761928320201906E-4</c:v>
                </c:pt>
                <c:pt idx="2752">
                  <c:v>1.7611949994245299E-4</c:v>
                </c:pt>
                <c:pt idx="2753">
                  <c:v>1.7590002177030872E-4</c:v>
                </c:pt>
                <c:pt idx="2754">
                  <c:v>1.7568054359816447E-4</c:v>
                </c:pt>
                <c:pt idx="2755">
                  <c:v>1.7555759614661638E-4</c:v>
                </c:pt>
                <c:pt idx="2756">
                  <c:v>1.7524986611767662E-4</c:v>
                </c:pt>
                <c:pt idx="2757">
                  <c:v>1.7524120584169918E-4</c:v>
                </c:pt>
                <c:pt idx="2758">
                  <c:v>1.7514501724919093E-4</c:v>
                </c:pt>
                <c:pt idx="2759">
                  <c:v>1.7510593486656919E-4</c:v>
                </c:pt>
                <c:pt idx="2760">
                  <c:v>1.7506685248394743E-4</c:v>
                </c:pt>
                <c:pt idx="2761">
                  <c:v>1.7497579401941314E-4</c:v>
                </c:pt>
                <c:pt idx="2762">
                  <c:v>1.7495898853690564E-4</c:v>
                </c:pt>
                <c:pt idx="2763">
                  <c:v>1.7490122119058189E-4</c:v>
                </c:pt>
                <c:pt idx="2764">
                  <c:v>1.7487689728417271E-4</c:v>
                </c:pt>
                <c:pt idx="2765">
                  <c:v>1.7477372794496811E-4</c:v>
                </c:pt>
                <c:pt idx="2766">
                  <c:v>1.7464869341406321E-4</c:v>
                </c:pt>
                <c:pt idx="2767">
                  <c:v>1.7455679319519946E-4</c:v>
                </c:pt>
                <c:pt idx="2768">
                  <c:v>1.7445901132633949E-4</c:v>
                </c:pt>
                <c:pt idx="2769">
                  <c:v>1.7463440387617448E-4</c:v>
                </c:pt>
                <c:pt idx="2770">
                  <c:v>1.7480979642600948E-4</c:v>
                </c:pt>
                <c:pt idx="2771">
                  <c:v>1.7456950879816347E-4</c:v>
                </c:pt>
                <c:pt idx="2772">
                  <c:v>1.7434260198285819E-4</c:v>
                </c:pt>
                <c:pt idx="2773">
                  <c:v>1.7421701993709476E-4</c:v>
                </c:pt>
                <c:pt idx="2774">
                  <c:v>1.7419588503194192E-4</c:v>
                </c:pt>
                <c:pt idx="2775">
                  <c:v>1.7411402213878322E-4</c:v>
                </c:pt>
                <c:pt idx="2776">
                  <c:v>1.7391195998795207E-4</c:v>
                </c:pt>
                <c:pt idx="2777">
                  <c:v>1.7391595938833981E-4</c:v>
                </c:pt>
                <c:pt idx="2778">
                  <c:v>1.7392371753171689E-4</c:v>
                </c:pt>
                <c:pt idx="2779">
                  <c:v>1.7393147567509396E-4</c:v>
                </c:pt>
                <c:pt idx="2780">
                  <c:v>1.7397894338873674E-4</c:v>
                </c:pt>
                <c:pt idx="2781">
                  <c:v>1.7401705319750575E-4</c:v>
                </c:pt>
                <c:pt idx="2782">
                  <c:v>1.7396779380671328E-4</c:v>
                </c:pt>
                <c:pt idx="2783">
                  <c:v>1.7394088631617378E-4</c:v>
                </c:pt>
                <c:pt idx="2784">
                  <c:v>1.739444598849163E-4</c:v>
                </c:pt>
                <c:pt idx="2785">
                  <c:v>1.7399622161262429E-4</c:v>
                </c:pt>
                <c:pt idx="2786">
                  <c:v>1.7396745723735033E-4</c:v>
                </c:pt>
                <c:pt idx="2787">
                  <c:v>1.7386204751113779E-4</c:v>
                </c:pt>
                <c:pt idx="2788">
                  <c:v>1.7382571435043114E-4</c:v>
                </c:pt>
                <c:pt idx="2789">
                  <c:v>1.7386364956475616E-4</c:v>
                </c:pt>
                <c:pt idx="2790">
                  <c:v>1.737945698405123E-4</c:v>
                </c:pt>
                <c:pt idx="2791">
                  <c:v>1.7355636550656843E-4</c:v>
                </c:pt>
                <c:pt idx="2792">
                  <c:v>1.7336836461187346E-4</c:v>
                </c:pt>
                <c:pt idx="2793">
                  <c:v>1.7318948881759E-4</c:v>
                </c:pt>
                <c:pt idx="2794">
                  <c:v>1.7318036371717855E-4</c:v>
                </c:pt>
                <c:pt idx="2795">
                  <c:v>1.7302696473448328E-4</c:v>
                </c:pt>
                <c:pt idx="2796">
                  <c:v>1.7293995677939737E-4</c:v>
                </c:pt>
                <c:pt idx="2797">
                  <c:v>1.7291899229237355E-4</c:v>
                </c:pt>
                <c:pt idx="2798">
                  <c:v>1.7272392355951208E-4</c:v>
                </c:pt>
                <c:pt idx="2799">
                  <c:v>1.7261039277633646E-4</c:v>
                </c:pt>
                <c:pt idx="2800">
                  <c:v>1.7247806612884749E-4</c:v>
                </c:pt>
                <c:pt idx="2801">
                  <c:v>1.7205153755125009E-4</c:v>
                </c:pt>
                <c:pt idx="2802">
                  <c:v>1.720505877246846E-4</c:v>
                </c:pt>
                <c:pt idx="2803">
                  <c:v>1.7205026250674562E-4</c:v>
                </c:pt>
                <c:pt idx="2804">
                  <c:v>1.7197984409971935E-4</c:v>
                </c:pt>
                <c:pt idx="2805">
                  <c:v>1.7194206437636352E-4</c:v>
                </c:pt>
                <c:pt idx="2806">
                  <c:v>1.7188023434720656E-4</c:v>
                </c:pt>
                <c:pt idx="2807">
                  <c:v>1.7185070194585211E-4</c:v>
                </c:pt>
                <c:pt idx="2808">
                  <c:v>1.7172898100876278E-4</c:v>
                </c:pt>
                <c:pt idx="2809">
                  <c:v>1.7161559163091216E-4</c:v>
                </c:pt>
                <c:pt idx="2810">
                  <c:v>1.7150773310709309E-4</c:v>
                </c:pt>
                <c:pt idx="2811">
                  <c:v>1.7136398705539562E-4</c:v>
                </c:pt>
                <c:pt idx="2812">
                  <c:v>1.7119578546159194E-4</c:v>
                </c:pt>
                <c:pt idx="2813">
                  <c:v>1.7117357247023075E-4</c:v>
                </c:pt>
                <c:pt idx="2814">
                  <c:v>1.7112408663382521E-4</c:v>
                </c:pt>
                <c:pt idx="2815">
                  <c:v>1.7098161653990643E-4</c:v>
                </c:pt>
                <c:pt idx="2816">
                  <c:v>1.708391464459876E-4</c:v>
                </c:pt>
                <c:pt idx="2817">
                  <c:v>1.7070854846839024E-4</c:v>
                </c:pt>
                <c:pt idx="2818">
                  <c:v>1.7054397282219476E-4</c:v>
                </c:pt>
                <c:pt idx="2819">
                  <c:v>1.7047442694097112E-4</c:v>
                </c:pt>
                <c:pt idx="2820">
                  <c:v>1.7040488105974746E-4</c:v>
                </c:pt>
                <c:pt idx="2821">
                  <c:v>1.7030049801250349E-4</c:v>
                </c:pt>
                <c:pt idx="2822">
                  <c:v>1.7022545338972003E-4</c:v>
                </c:pt>
                <c:pt idx="2823">
                  <c:v>1.7002285396131177E-4</c:v>
                </c:pt>
                <c:pt idx="2824">
                  <c:v>1.6983353297896788E-4</c:v>
                </c:pt>
                <c:pt idx="2825">
                  <c:v>1.6979129535359822E-4</c:v>
                </c:pt>
                <c:pt idx="2826">
                  <c:v>1.6974905772822857E-4</c:v>
                </c:pt>
                <c:pt idx="2827">
                  <c:v>1.6960410405119459E-4</c:v>
                </c:pt>
                <c:pt idx="2828">
                  <c:v>1.6947412528146546E-4</c:v>
                </c:pt>
                <c:pt idx="2829">
                  <c:v>1.6932378036262403E-4</c:v>
                </c:pt>
                <c:pt idx="2830">
                  <c:v>1.6917343544378262E-4</c:v>
                </c:pt>
                <c:pt idx="2831">
                  <c:v>1.6915182772013926E-4</c:v>
                </c:pt>
                <c:pt idx="2832">
                  <c:v>1.6906366059034404E-4</c:v>
                </c:pt>
                <c:pt idx="2833">
                  <c:v>1.688434566422035E-4</c:v>
                </c:pt>
                <c:pt idx="2834">
                  <c:v>1.6877333695463151E-4</c:v>
                </c:pt>
                <c:pt idx="2835">
                  <c:v>1.6869654813397755E-4</c:v>
                </c:pt>
                <c:pt idx="2836">
                  <c:v>1.6863054269504951E-4</c:v>
                </c:pt>
                <c:pt idx="2837">
                  <c:v>1.6856453725612152E-4</c:v>
                </c:pt>
                <c:pt idx="2838">
                  <c:v>1.6849480438111796E-4</c:v>
                </c:pt>
                <c:pt idx="2839">
                  <c:v>1.6837092231334876E-4</c:v>
                </c:pt>
                <c:pt idx="2840">
                  <c:v>1.6820385251949645E-4</c:v>
                </c:pt>
                <c:pt idx="2841">
                  <c:v>1.6811038674609174E-4</c:v>
                </c:pt>
                <c:pt idx="2842">
                  <c:v>1.6801692097247954E-4</c:v>
                </c:pt>
                <c:pt idx="2843">
                  <c:v>1.6785769374298311E-4</c:v>
                </c:pt>
                <c:pt idx="2844">
                  <c:v>1.6771143920204685E-4</c:v>
                </c:pt>
                <c:pt idx="2845">
                  <c:v>1.675838270279572E-4</c:v>
                </c:pt>
                <c:pt idx="2846">
                  <c:v>1.6746896668157947E-4</c:v>
                </c:pt>
                <c:pt idx="2847">
                  <c:v>1.6734547352262793E-4</c:v>
                </c:pt>
                <c:pt idx="2848">
                  <c:v>1.6707442510979399E-4</c:v>
                </c:pt>
                <c:pt idx="2849">
                  <c:v>1.6678612268527712E-4</c:v>
                </c:pt>
                <c:pt idx="2850">
                  <c:v>1.6649782026076026E-4</c:v>
                </c:pt>
                <c:pt idx="2851">
                  <c:v>1.6618122532036748E-4</c:v>
                </c:pt>
                <c:pt idx="2852">
                  <c:v>1.6559973459175106E-4</c:v>
                </c:pt>
                <c:pt idx="2853">
                  <c:v>1.6556809359409718E-4</c:v>
                </c:pt>
                <c:pt idx="2854">
                  <c:v>1.6522258346997633E-4</c:v>
                </c:pt>
                <c:pt idx="2855">
                  <c:v>1.651819393012953E-4</c:v>
                </c:pt>
                <c:pt idx="2856">
                  <c:v>1.6517057368284715E-4</c:v>
                </c:pt>
                <c:pt idx="2857">
                  <c:v>1.6506661892354765E-4</c:v>
                </c:pt>
                <c:pt idx="2858">
                  <c:v>1.6497519933483454E-4</c:v>
                </c:pt>
                <c:pt idx="2859">
                  <c:v>1.6485630550548959E-4</c:v>
                </c:pt>
                <c:pt idx="2860">
                  <c:v>1.647242871981707E-4</c:v>
                </c:pt>
                <c:pt idx="2861">
                  <c:v>1.6450636016378202E-4</c:v>
                </c:pt>
                <c:pt idx="2862">
                  <c:v>1.6436997498970872E-4</c:v>
                </c:pt>
                <c:pt idx="2863">
                  <c:v>1.6436685713569244E-4</c:v>
                </c:pt>
                <c:pt idx="2864">
                  <c:v>1.6435277667467297E-4</c:v>
                </c:pt>
                <c:pt idx="2865">
                  <c:v>1.6435905481101975E-4</c:v>
                </c:pt>
                <c:pt idx="2866">
                  <c:v>1.6436622094095321E-4</c:v>
                </c:pt>
                <c:pt idx="2867">
                  <c:v>1.6432809716580949E-4</c:v>
                </c:pt>
                <c:pt idx="2868">
                  <c:v>1.6423653492668059E-4</c:v>
                </c:pt>
                <c:pt idx="2869">
                  <c:v>1.6414890834396103E-4</c:v>
                </c:pt>
                <c:pt idx="2870">
                  <c:v>1.640612817612415E-4</c:v>
                </c:pt>
                <c:pt idx="2871">
                  <c:v>1.640404715412737E-4</c:v>
                </c:pt>
                <c:pt idx="2872">
                  <c:v>1.6402591461888298E-4</c:v>
                </c:pt>
                <c:pt idx="2873">
                  <c:v>1.6397075338031426E-4</c:v>
                </c:pt>
                <c:pt idx="2874">
                  <c:v>1.6391443149116772E-4</c:v>
                </c:pt>
                <c:pt idx="2875">
                  <c:v>1.6390877623044355E-4</c:v>
                </c:pt>
                <c:pt idx="2876">
                  <c:v>1.6386469642065598E-4</c:v>
                </c:pt>
                <c:pt idx="2877">
                  <c:v>1.638311775809381E-4</c:v>
                </c:pt>
                <c:pt idx="2878">
                  <c:v>1.6375828612467922E-4</c:v>
                </c:pt>
                <c:pt idx="2879">
                  <c:v>1.6364403726139247E-4</c:v>
                </c:pt>
                <c:pt idx="2880">
                  <c:v>1.6352164411165E-4</c:v>
                </c:pt>
                <c:pt idx="2881">
                  <c:v>1.6348534937824001E-4</c:v>
                </c:pt>
                <c:pt idx="2882">
                  <c:v>1.6337476079356753E-4</c:v>
                </c:pt>
                <c:pt idx="2883">
                  <c:v>1.6325170434357335E-4</c:v>
                </c:pt>
                <c:pt idx="2884">
                  <c:v>1.6303235268484129E-4</c:v>
                </c:pt>
                <c:pt idx="2885">
                  <c:v>1.6275836344307115E-4</c:v>
                </c:pt>
                <c:pt idx="2886">
                  <c:v>1.6233629948323E-4</c:v>
                </c:pt>
                <c:pt idx="2887">
                  <c:v>1.6212064808830747E-4</c:v>
                </c:pt>
                <c:pt idx="2888">
                  <c:v>1.6190499669338498E-4</c:v>
                </c:pt>
                <c:pt idx="2889">
                  <c:v>1.6169316832897481E-4</c:v>
                </c:pt>
                <c:pt idx="2890">
                  <c:v>1.6148272534566554E-4</c:v>
                </c:pt>
                <c:pt idx="2891">
                  <c:v>1.6108037312640455E-4</c:v>
                </c:pt>
                <c:pt idx="2892">
                  <c:v>1.609185685273709E-4</c:v>
                </c:pt>
                <c:pt idx="2893">
                  <c:v>1.6079260693750559E-4</c:v>
                </c:pt>
                <c:pt idx="2894">
                  <c:v>1.6063232100283512E-4</c:v>
                </c:pt>
                <c:pt idx="2895">
                  <c:v>1.6040805531573898E-4</c:v>
                </c:pt>
                <c:pt idx="2896">
                  <c:v>1.6036992549999809E-4</c:v>
                </c:pt>
                <c:pt idx="2897">
                  <c:v>1.6004317651766438E-4</c:v>
                </c:pt>
                <c:pt idx="2898">
                  <c:v>1.5979786813848998E-4</c:v>
                </c:pt>
                <c:pt idx="2899">
                  <c:v>1.5965896812241646E-4</c:v>
                </c:pt>
                <c:pt idx="2900">
                  <c:v>1.5929034901481691E-4</c:v>
                </c:pt>
                <c:pt idx="2901">
                  <c:v>1.5893589308800716E-4</c:v>
                </c:pt>
                <c:pt idx="2902">
                  <c:v>1.5838419464009538E-4</c:v>
                </c:pt>
                <c:pt idx="2903">
                  <c:v>1.5801004394235666E-4</c:v>
                </c:pt>
                <c:pt idx="2904">
                  <c:v>1.5754803357482454E-4</c:v>
                </c:pt>
                <c:pt idx="2905">
                  <c:v>1.5722550029772947E-4</c:v>
                </c:pt>
                <c:pt idx="2906">
                  <c:v>1.5694513943848525E-4</c:v>
                </c:pt>
                <c:pt idx="2907">
                  <c:v>1.5659074548131778E-4</c:v>
                </c:pt>
                <c:pt idx="2908">
                  <c:v>1.5638783671908033E-4</c:v>
                </c:pt>
                <c:pt idx="2909">
                  <c:v>1.5619314476919666E-4</c:v>
                </c:pt>
                <c:pt idx="2910">
                  <c:v>1.5599845281931304E-4</c:v>
                </c:pt>
                <c:pt idx="2911">
                  <c:v>1.557599427845385E-4</c:v>
                </c:pt>
                <c:pt idx="2912">
                  <c:v>1.5572601568051973E-4</c:v>
                </c:pt>
                <c:pt idx="2913">
                  <c:v>1.5551433315927476E-4</c:v>
                </c:pt>
                <c:pt idx="2914">
                  <c:v>1.5533124581738292E-4</c:v>
                </c:pt>
                <c:pt idx="2915">
                  <c:v>1.5519349762693315E-4</c:v>
                </c:pt>
                <c:pt idx="2916">
                  <c:v>1.5491389834303601E-4</c:v>
                </c:pt>
                <c:pt idx="2917">
                  <c:v>1.5453698593021471E-4</c:v>
                </c:pt>
                <c:pt idx="2918">
                  <c:v>1.5432568092894593E-4</c:v>
                </c:pt>
                <c:pt idx="2919">
                  <c:v>1.5421687586155455E-4</c:v>
                </c:pt>
                <c:pt idx="2920">
                  <c:v>1.5410807079416312E-4</c:v>
                </c:pt>
                <c:pt idx="2921">
                  <c:v>1.540584826156262E-4</c:v>
                </c:pt>
                <c:pt idx="2922">
                  <c:v>1.5400620053117366E-4</c:v>
                </c:pt>
                <c:pt idx="2923">
                  <c:v>1.5397973467099846E-4</c:v>
                </c:pt>
                <c:pt idx="2924">
                  <c:v>1.5391714771353631E-4</c:v>
                </c:pt>
                <c:pt idx="2925">
                  <c:v>1.5382767937336777E-4</c:v>
                </c:pt>
                <c:pt idx="2926">
                  <c:v>1.5366958244264335E-4</c:v>
                </c:pt>
                <c:pt idx="2927">
                  <c:v>1.5351148551191884E-4</c:v>
                </c:pt>
                <c:pt idx="2928">
                  <c:v>1.5330185196129137E-4</c:v>
                </c:pt>
                <c:pt idx="2929">
                  <c:v>1.5323025201541434E-4</c:v>
                </c:pt>
                <c:pt idx="2930">
                  <c:v>1.5299392713458962E-4</c:v>
                </c:pt>
                <c:pt idx="2931">
                  <c:v>1.5272219243628974E-4</c:v>
                </c:pt>
                <c:pt idx="2932">
                  <c:v>1.5240410581160872E-4</c:v>
                </c:pt>
                <c:pt idx="2933">
                  <c:v>1.5212226777946842E-4</c:v>
                </c:pt>
                <c:pt idx="2934">
                  <c:v>1.5192056979783635E-4</c:v>
                </c:pt>
                <c:pt idx="2935">
                  <c:v>1.5168609116289822E-4</c:v>
                </c:pt>
                <c:pt idx="2936">
                  <c:v>1.5130432620844535E-4</c:v>
                </c:pt>
                <c:pt idx="2937">
                  <c:v>1.5123475830465828E-4</c:v>
                </c:pt>
                <c:pt idx="2938">
                  <c:v>1.5116519040087124E-4</c:v>
                </c:pt>
                <c:pt idx="2939">
                  <c:v>1.5079473567764179E-4</c:v>
                </c:pt>
                <c:pt idx="2940">
                  <c:v>1.5060098963131575E-4</c:v>
                </c:pt>
                <c:pt idx="2941">
                  <c:v>1.5041749504207975E-4</c:v>
                </c:pt>
                <c:pt idx="2942">
                  <c:v>1.4995831988278376E-4</c:v>
                </c:pt>
                <c:pt idx="2943">
                  <c:v>1.4951145569795435E-4</c:v>
                </c:pt>
                <c:pt idx="2944">
                  <c:v>1.4924469803612782E-4</c:v>
                </c:pt>
                <c:pt idx="2945">
                  <c:v>1.4918488656223277E-4</c:v>
                </c:pt>
                <c:pt idx="2946">
                  <c:v>1.4914448814969342E-4</c:v>
                </c:pt>
                <c:pt idx="2947">
                  <c:v>1.4894389393784138E-4</c:v>
                </c:pt>
                <c:pt idx="2948">
                  <c:v>1.4875176905635796E-4</c:v>
                </c:pt>
                <c:pt idx="2949">
                  <c:v>1.4873313980935703E-4</c:v>
                </c:pt>
                <c:pt idx="2950">
                  <c:v>1.4845212295024458E-4</c:v>
                </c:pt>
                <c:pt idx="2951">
                  <c:v>1.4823272740817426E-4</c:v>
                </c:pt>
                <c:pt idx="2952">
                  <c:v>1.4806249049658402E-4</c:v>
                </c:pt>
                <c:pt idx="2953">
                  <c:v>1.4795737869950057E-4</c:v>
                </c:pt>
                <c:pt idx="2954">
                  <c:v>1.4795121854401967E-4</c:v>
                </c:pt>
                <c:pt idx="2955">
                  <c:v>1.4793346013412478E-4</c:v>
                </c:pt>
                <c:pt idx="2956">
                  <c:v>1.4774734855344307E-4</c:v>
                </c:pt>
                <c:pt idx="2957">
                  <c:v>1.4756123697276145E-4</c:v>
                </c:pt>
                <c:pt idx="2958">
                  <c:v>1.4733338131716096E-4</c:v>
                </c:pt>
                <c:pt idx="2959">
                  <c:v>1.4704919086826738E-4</c:v>
                </c:pt>
                <c:pt idx="2960">
                  <c:v>1.4675987122525442E-4</c:v>
                </c:pt>
                <c:pt idx="2961">
                  <c:v>1.4637634121573352E-4</c:v>
                </c:pt>
                <c:pt idx="2962">
                  <c:v>1.4603481778733667E-4</c:v>
                </c:pt>
                <c:pt idx="2963">
                  <c:v>1.4584049531973981E-4</c:v>
                </c:pt>
                <c:pt idx="2964">
                  <c:v>1.456192759620794E-4</c:v>
                </c:pt>
                <c:pt idx="2965">
                  <c:v>1.453413443056835E-4</c:v>
                </c:pt>
                <c:pt idx="2966">
                  <c:v>1.4507545690353399E-4</c:v>
                </c:pt>
                <c:pt idx="2967">
                  <c:v>1.4487960288241141E-4</c:v>
                </c:pt>
                <c:pt idx="2968">
                  <c:v>1.4478312742272756E-4</c:v>
                </c:pt>
                <c:pt idx="2969">
                  <c:v>1.4470548165330103E-4</c:v>
                </c:pt>
                <c:pt idx="2970">
                  <c:v>1.4464675592202437E-4</c:v>
                </c:pt>
                <c:pt idx="2971">
                  <c:v>1.4457206289109211E-4</c:v>
                </c:pt>
                <c:pt idx="2972">
                  <c:v>1.4444704480339634E-4</c:v>
                </c:pt>
                <c:pt idx="2973">
                  <c:v>1.4432202671570054E-4</c:v>
                </c:pt>
                <c:pt idx="2974">
                  <c:v>1.44184651087397E-4</c:v>
                </c:pt>
                <c:pt idx="2975">
                  <c:v>1.4408381731578665E-4</c:v>
                </c:pt>
                <c:pt idx="2976">
                  <c:v>1.440233782510856E-4</c:v>
                </c:pt>
                <c:pt idx="2977">
                  <c:v>1.4392163377718796E-4</c:v>
                </c:pt>
                <c:pt idx="2978">
                  <c:v>1.4380675489352013E-4</c:v>
                </c:pt>
                <c:pt idx="2979">
                  <c:v>1.4358679815287936E-4</c:v>
                </c:pt>
                <c:pt idx="2980">
                  <c:v>1.434418456563944E-4</c:v>
                </c:pt>
                <c:pt idx="2981">
                  <c:v>1.4323396492038734E-4</c:v>
                </c:pt>
                <c:pt idx="2982">
                  <c:v>1.4307988083517688E-4</c:v>
                </c:pt>
                <c:pt idx="2983">
                  <c:v>1.4291695932600854E-4</c:v>
                </c:pt>
                <c:pt idx="2984">
                  <c:v>1.4287342127733529E-4</c:v>
                </c:pt>
                <c:pt idx="2985">
                  <c:v>1.4274133989339394E-4</c:v>
                </c:pt>
                <c:pt idx="2986">
                  <c:v>1.4267086019014149E-4</c:v>
                </c:pt>
                <c:pt idx="2987">
                  <c:v>1.4266765172933486E-4</c:v>
                </c:pt>
                <c:pt idx="2988">
                  <c:v>1.426183640275287E-4</c:v>
                </c:pt>
                <c:pt idx="2989">
                  <c:v>1.4252368585020161E-4</c:v>
                </c:pt>
                <c:pt idx="2990">
                  <c:v>1.4235552259962703E-4</c:v>
                </c:pt>
                <c:pt idx="2991">
                  <c:v>1.4222371802558357E-4</c:v>
                </c:pt>
                <c:pt idx="2992">
                  <c:v>1.4209645752077572E-4</c:v>
                </c:pt>
                <c:pt idx="2993">
                  <c:v>1.4191510751547834E-4</c:v>
                </c:pt>
                <c:pt idx="2994">
                  <c:v>1.4145085652660601E-4</c:v>
                </c:pt>
                <c:pt idx="2995">
                  <c:v>1.4124017495242456E-4</c:v>
                </c:pt>
                <c:pt idx="2996">
                  <c:v>1.4113319941177346E-4</c:v>
                </c:pt>
                <c:pt idx="2997">
                  <c:v>1.4101809588459776E-4</c:v>
                </c:pt>
                <c:pt idx="2998">
                  <c:v>1.4098328253959357E-4</c:v>
                </c:pt>
                <c:pt idx="2999">
                  <c:v>1.406851422241435E-4</c:v>
                </c:pt>
                <c:pt idx="3000">
                  <c:v>1.4038700190869343E-4</c:v>
                </c:pt>
                <c:pt idx="3001">
                  <c:v>1.4024419343338333E-4</c:v>
                </c:pt>
                <c:pt idx="3002">
                  <c:v>1.4011525519394587E-4</c:v>
                </c:pt>
                <c:pt idx="3003">
                  <c:v>1.3991637388400543E-4</c:v>
                </c:pt>
                <c:pt idx="3004">
                  <c:v>1.3973765345931034E-4</c:v>
                </c:pt>
                <c:pt idx="3005">
                  <c:v>1.3959908275902795E-4</c:v>
                </c:pt>
                <c:pt idx="3006">
                  <c:v>1.3942590458945292E-4</c:v>
                </c:pt>
                <c:pt idx="3007">
                  <c:v>1.3940560222856072E-4</c:v>
                </c:pt>
                <c:pt idx="3008">
                  <c:v>1.3928547987144415E-4</c:v>
                </c:pt>
                <c:pt idx="3009">
                  <c:v>1.3916535751432759E-4</c:v>
                </c:pt>
                <c:pt idx="3010">
                  <c:v>1.3896278190307887E-4</c:v>
                </c:pt>
                <c:pt idx="3011">
                  <c:v>1.3875592369067807E-4</c:v>
                </c:pt>
                <c:pt idx="3012">
                  <c:v>1.3859503658206519E-4</c:v>
                </c:pt>
                <c:pt idx="3013">
                  <c:v>1.3845056901507858E-4</c:v>
                </c:pt>
                <c:pt idx="3014">
                  <c:v>1.3841595237929885E-4</c:v>
                </c:pt>
                <c:pt idx="3015">
                  <c:v>1.3829505849345309E-4</c:v>
                </c:pt>
                <c:pt idx="3016">
                  <c:v>1.3820485229355502E-4</c:v>
                </c:pt>
                <c:pt idx="3017">
                  <c:v>1.3809136280395953E-4</c:v>
                </c:pt>
                <c:pt idx="3018">
                  <c:v>1.3796114259214095E-4</c:v>
                </c:pt>
                <c:pt idx="3019">
                  <c:v>1.376667173005998E-4</c:v>
                </c:pt>
                <c:pt idx="3020">
                  <c:v>1.3751838907545975E-4</c:v>
                </c:pt>
                <c:pt idx="3021">
                  <c:v>1.373203675205621E-4</c:v>
                </c:pt>
                <c:pt idx="3022">
                  <c:v>1.370924530504789E-4</c:v>
                </c:pt>
                <c:pt idx="3023">
                  <c:v>1.368677780576924E-4</c:v>
                </c:pt>
                <c:pt idx="3024">
                  <c:v>1.3670487918344089E-4</c:v>
                </c:pt>
                <c:pt idx="3025">
                  <c:v>1.3662765300013539E-4</c:v>
                </c:pt>
                <c:pt idx="3026">
                  <c:v>1.3651036009713389E-4</c:v>
                </c:pt>
                <c:pt idx="3027">
                  <c:v>1.3639306719413237E-4</c:v>
                </c:pt>
                <c:pt idx="3028">
                  <c:v>1.3615212238942683E-4</c:v>
                </c:pt>
                <c:pt idx="3029">
                  <c:v>1.3614624024751149E-4</c:v>
                </c:pt>
                <c:pt idx="3030">
                  <c:v>1.3614603776364672E-4</c:v>
                </c:pt>
                <c:pt idx="3031">
                  <c:v>1.3611375853152981E-4</c:v>
                </c:pt>
                <c:pt idx="3032">
                  <c:v>1.3607554720847316E-4</c:v>
                </c:pt>
                <c:pt idx="3033">
                  <c:v>1.3603733588541647E-4</c:v>
                </c:pt>
                <c:pt idx="3034">
                  <c:v>1.3597219415740572E-4</c:v>
                </c:pt>
                <c:pt idx="3035">
                  <c:v>1.3587602119782352E-4</c:v>
                </c:pt>
                <c:pt idx="3036">
                  <c:v>1.3578975781552898E-4</c:v>
                </c:pt>
                <c:pt idx="3037">
                  <c:v>1.3565821058263061E-4</c:v>
                </c:pt>
                <c:pt idx="3038">
                  <c:v>1.3552666334973226E-4</c:v>
                </c:pt>
                <c:pt idx="3039">
                  <c:v>1.3534278151632149E-4</c:v>
                </c:pt>
                <c:pt idx="3040">
                  <c:v>1.3517941847378725E-4</c:v>
                </c:pt>
                <c:pt idx="3041">
                  <c:v>1.3509797349496217E-4</c:v>
                </c:pt>
                <c:pt idx="3042">
                  <c:v>1.3508958427117804E-4</c:v>
                </c:pt>
                <c:pt idx="3043">
                  <c:v>1.3501782722376182E-4</c:v>
                </c:pt>
                <c:pt idx="3044">
                  <c:v>1.349502245058622E-4</c:v>
                </c:pt>
                <c:pt idx="3045">
                  <c:v>1.3494571323902118E-4</c:v>
                </c:pt>
                <c:pt idx="3046">
                  <c:v>1.348536912195727E-4</c:v>
                </c:pt>
                <c:pt idx="3047">
                  <c:v>1.3480049111733815E-4</c:v>
                </c:pt>
                <c:pt idx="3048">
                  <c:v>1.3468416755766394E-4</c:v>
                </c:pt>
                <c:pt idx="3049">
                  <c:v>1.3452731784208702E-4</c:v>
                </c:pt>
                <c:pt idx="3050">
                  <c:v>1.3436940018194101E-4</c:v>
                </c:pt>
                <c:pt idx="3051">
                  <c:v>1.3427653974075075E-4</c:v>
                </c:pt>
                <c:pt idx="3052">
                  <c:v>1.3418367929956052E-4</c:v>
                </c:pt>
                <c:pt idx="3053">
                  <c:v>1.3417495668498013E-4</c:v>
                </c:pt>
                <c:pt idx="3054">
                  <c:v>1.3410070599750835E-4</c:v>
                </c:pt>
                <c:pt idx="3055">
                  <c:v>1.340015396699107E-4</c:v>
                </c:pt>
                <c:pt idx="3056">
                  <c:v>1.3371803331996108E-4</c:v>
                </c:pt>
                <c:pt idx="3057">
                  <c:v>1.3343452697001147E-4</c:v>
                </c:pt>
                <c:pt idx="3058">
                  <c:v>1.3310537560924882E-4</c:v>
                </c:pt>
                <c:pt idx="3059">
                  <c:v>1.3274257919158121E-4</c:v>
                </c:pt>
                <c:pt idx="3060">
                  <c:v>1.3243524620097123E-4</c:v>
                </c:pt>
                <c:pt idx="3061">
                  <c:v>1.3212791321036123E-4</c:v>
                </c:pt>
                <c:pt idx="3062">
                  <c:v>1.3194863064105989E-4</c:v>
                </c:pt>
                <c:pt idx="3063">
                  <c:v>1.3183156643457037E-4</c:v>
                </c:pt>
                <c:pt idx="3064">
                  <c:v>1.3166709143167687E-4</c:v>
                </c:pt>
                <c:pt idx="3065">
                  <c:v>1.3163243078432836E-4</c:v>
                </c:pt>
                <c:pt idx="3066">
                  <c:v>1.315448898247187E-4</c:v>
                </c:pt>
                <c:pt idx="3067">
                  <c:v>1.3149622205855323E-4</c:v>
                </c:pt>
                <c:pt idx="3068">
                  <c:v>1.3143744955067244E-4</c:v>
                </c:pt>
                <c:pt idx="3069">
                  <c:v>1.3139444731645488E-4</c:v>
                </c:pt>
                <c:pt idx="3070">
                  <c:v>1.3134298457601634E-4</c:v>
                </c:pt>
                <c:pt idx="3071">
                  <c:v>1.3129152183557783E-4</c:v>
                </c:pt>
                <c:pt idx="3072">
                  <c:v>1.3122176997051041E-4</c:v>
                </c:pt>
                <c:pt idx="3073">
                  <c:v>1.3114176555276551E-4</c:v>
                </c:pt>
                <c:pt idx="3074">
                  <c:v>1.3093532854417921E-4</c:v>
                </c:pt>
                <c:pt idx="3075">
                  <c:v>1.3071843421488171E-4</c:v>
                </c:pt>
                <c:pt idx="3076">
                  <c:v>1.3048319613098244E-4</c:v>
                </c:pt>
                <c:pt idx="3077">
                  <c:v>1.3027397301754295E-4</c:v>
                </c:pt>
                <c:pt idx="3078">
                  <c:v>1.3006474990410341E-4</c:v>
                </c:pt>
                <c:pt idx="3079">
                  <c:v>1.2967158024218173E-4</c:v>
                </c:pt>
                <c:pt idx="3080">
                  <c:v>1.2935651161341658E-4</c:v>
                </c:pt>
                <c:pt idx="3081">
                  <c:v>1.2930362976268898E-4</c:v>
                </c:pt>
                <c:pt idx="3082">
                  <c:v>1.2920477927793529E-4</c:v>
                </c:pt>
                <c:pt idx="3083">
                  <c:v>1.2911851346227092E-4</c:v>
                </c:pt>
                <c:pt idx="3084">
                  <c:v>1.2916199238367269E-4</c:v>
                </c:pt>
                <c:pt idx="3085">
                  <c:v>1.2925171645718442E-4</c:v>
                </c:pt>
                <c:pt idx="3086">
                  <c:v>1.2931498880356683E-4</c:v>
                </c:pt>
                <c:pt idx="3087">
                  <c:v>1.2940817800141075E-4</c:v>
                </c:pt>
                <c:pt idx="3088">
                  <c:v>1.2947733994182696E-4</c:v>
                </c:pt>
                <c:pt idx="3089">
                  <c:v>1.295644220366201E-4</c:v>
                </c:pt>
                <c:pt idx="3090">
                  <c:v>1.296388461783989E-4</c:v>
                </c:pt>
                <c:pt idx="3091">
                  <c:v>1.297203569978521E-4</c:v>
                </c:pt>
                <c:pt idx="3092">
                  <c:v>1.2981195368595E-4</c:v>
                </c:pt>
                <c:pt idx="3093">
                  <c:v>1.2981258801405434E-4</c:v>
                </c:pt>
                <c:pt idx="3094">
                  <c:v>1.2979099202113667E-4</c:v>
                </c:pt>
                <c:pt idx="3095">
                  <c:v>1.2973737613463418E-4</c:v>
                </c:pt>
                <c:pt idx="3096">
                  <c:v>1.2968376024813169E-4</c:v>
                </c:pt>
                <c:pt idx="3097">
                  <c:v>1.2965009309853792E-4</c:v>
                </c:pt>
                <c:pt idx="3098">
                  <c:v>1.2961642594894418E-4</c:v>
                </c:pt>
                <c:pt idx="3099">
                  <c:v>1.2956626384339208E-4</c:v>
                </c:pt>
                <c:pt idx="3100">
                  <c:v>1.2949840124787249E-4</c:v>
                </c:pt>
                <c:pt idx="3101">
                  <c:v>1.2943053865235285E-4</c:v>
                </c:pt>
                <c:pt idx="3102">
                  <c:v>1.2917523753550861E-4</c:v>
                </c:pt>
                <c:pt idx="3103">
                  <c:v>1.2904421307165451E-4</c:v>
                </c:pt>
                <c:pt idx="3104">
                  <c:v>1.2891117156732624E-4</c:v>
                </c:pt>
                <c:pt idx="3105">
                  <c:v>1.2845553274304494E-4</c:v>
                </c:pt>
                <c:pt idx="3106">
                  <c:v>1.2820029197498306E-4</c:v>
                </c:pt>
                <c:pt idx="3107">
                  <c:v>1.2803374873988585E-4</c:v>
                </c:pt>
                <c:pt idx="3108">
                  <c:v>1.2782725518454475E-4</c:v>
                </c:pt>
                <c:pt idx="3109">
                  <c:v>1.2765673614479898E-4</c:v>
                </c:pt>
                <c:pt idx="3110">
                  <c:v>1.2727396987516438E-4</c:v>
                </c:pt>
                <c:pt idx="3111">
                  <c:v>1.2688081953807627E-4</c:v>
                </c:pt>
                <c:pt idx="3112">
                  <c:v>1.2651397251597845E-4</c:v>
                </c:pt>
                <c:pt idx="3113">
                  <c:v>1.2614712549388065E-4</c:v>
                </c:pt>
                <c:pt idx="3114">
                  <c:v>1.2586616747506079E-4</c:v>
                </c:pt>
                <c:pt idx="3115">
                  <c:v>1.2578046710962404E-4</c:v>
                </c:pt>
                <c:pt idx="3116">
                  <c:v>1.256947667441873E-4</c:v>
                </c:pt>
                <c:pt idx="3117">
                  <c:v>1.2559248413344324E-4</c:v>
                </c:pt>
                <c:pt idx="3118">
                  <c:v>1.2540924033081977E-4</c:v>
                </c:pt>
                <c:pt idx="3119">
                  <c:v>1.2523748651343796E-4</c:v>
                </c:pt>
                <c:pt idx="3120">
                  <c:v>1.2516832975280746E-4</c:v>
                </c:pt>
                <c:pt idx="3121">
                  <c:v>1.2509128903548245E-4</c:v>
                </c:pt>
                <c:pt idx="3122">
                  <c:v>1.2499672200999931E-4</c:v>
                </c:pt>
                <c:pt idx="3123">
                  <c:v>1.2492437019035057E-4</c:v>
                </c:pt>
                <c:pt idx="3124">
                  <c:v>1.2490605092761476E-4</c:v>
                </c:pt>
                <c:pt idx="3125">
                  <c:v>1.2490296136881727E-4</c:v>
                </c:pt>
                <c:pt idx="3126">
                  <c:v>1.2488924637594961E-4</c:v>
                </c:pt>
                <c:pt idx="3127">
                  <c:v>1.2487553138308197E-4</c:v>
                </c:pt>
                <c:pt idx="3128">
                  <c:v>1.2485962364800786E-4</c:v>
                </c:pt>
                <c:pt idx="3129">
                  <c:v>1.2483851666049626E-4</c:v>
                </c:pt>
                <c:pt idx="3130">
                  <c:v>1.2479510768327143E-4</c:v>
                </c:pt>
                <c:pt idx="3131">
                  <c:v>1.2469205025971423E-4</c:v>
                </c:pt>
                <c:pt idx="3132">
                  <c:v>1.2463219676295324E-4</c:v>
                </c:pt>
                <c:pt idx="3133">
                  <c:v>1.2461431508091201E-4</c:v>
                </c:pt>
                <c:pt idx="3134">
                  <c:v>1.2458986769893769E-4</c:v>
                </c:pt>
                <c:pt idx="3135">
                  <c:v>1.2453124310411813E-4</c:v>
                </c:pt>
                <c:pt idx="3136">
                  <c:v>1.244902773831461E-4</c:v>
                </c:pt>
                <c:pt idx="3137">
                  <c:v>1.2436925760146467E-4</c:v>
                </c:pt>
                <c:pt idx="3138">
                  <c:v>1.2420138722105765E-4</c:v>
                </c:pt>
                <c:pt idx="3139">
                  <c:v>1.2394436537298652E-4</c:v>
                </c:pt>
                <c:pt idx="3140">
                  <c:v>1.237043297480284E-4</c:v>
                </c:pt>
                <c:pt idx="3141">
                  <c:v>1.2343135654405699E-4</c:v>
                </c:pt>
                <c:pt idx="3142">
                  <c:v>1.2324776361507506E-4</c:v>
                </c:pt>
                <c:pt idx="3143">
                  <c:v>1.2308297637230551E-4</c:v>
                </c:pt>
                <c:pt idx="3144">
                  <c:v>1.2288720548223118E-4</c:v>
                </c:pt>
                <c:pt idx="3145">
                  <c:v>1.2276296376379547E-4</c:v>
                </c:pt>
                <c:pt idx="3146">
                  <c:v>1.2262195290946727E-4</c:v>
                </c:pt>
                <c:pt idx="3147">
                  <c:v>1.2251280318141926E-4</c:v>
                </c:pt>
                <c:pt idx="3148">
                  <c:v>1.2238560185437073E-4</c:v>
                </c:pt>
                <c:pt idx="3149">
                  <c:v>1.2212062516769425E-4</c:v>
                </c:pt>
                <c:pt idx="3150">
                  <c:v>1.2185564848101778E-4</c:v>
                </c:pt>
                <c:pt idx="3151">
                  <c:v>1.2157013996567908E-4</c:v>
                </c:pt>
                <c:pt idx="3152">
                  <c:v>1.2129258489776355E-4</c:v>
                </c:pt>
                <c:pt idx="3153">
                  <c:v>1.2102451382925508E-4</c:v>
                </c:pt>
                <c:pt idx="3154">
                  <c:v>1.2074854862944586E-4</c:v>
                </c:pt>
                <c:pt idx="3155">
                  <c:v>1.2062610049998615E-4</c:v>
                </c:pt>
                <c:pt idx="3156">
                  <c:v>1.206012629543163E-4</c:v>
                </c:pt>
                <c:pt idx="3157">
                  <c:v>1.2055159387244504E-4</c:v>
                </c:pt>
                <c:pt idx="3158">
                  <c:v>1.2049427441839738E-4</c:v>
                </c:pt>
                <c:pt idx="3159">
                  <c:v>1.2043422916156812E-4</c:v>
                </c:pt>
                <c:pt idx="3160">
                  <c:v>1.2040620567765241E-4</c:v>
                </c:pt>
                <c:pt idx="3161">
                  <c:v>1.2030747647857937E-4</c:v>
                </c:pt>
                <c:pt idx="3162">
                  <c:v>1.2027096124965982E-4</c:v>
                </c:pt>
                <c:pt idx="3163">
                  <c:v>1.2023736226352897E-4</c:v>
                </c:pt>
                <c:pt idx="3164">
                  <c:v>1.2018558355822196E-4</c:v>
                </c:pt>
                <c:pt idx="3165">
                  <c:v>1.2011067576535295E-4</c:v>
                </c:pt>
                <c:pt idx="3166">
                  <c:v>1.1983225020558772E-4</c:v>
                </c:pt>
                <c:pt idx="3167">
                  <c:v>1.1975362852297392E-4</c:v>
                </c:pt>
                <c:pt idx="3168">
                  <c:v>1.1973887432287838E-4</c:v>
                </c:pt>
                <c:pt idx="3169">
                  <c:v>1.1972320387090656E-4</c:v>
                </c:pt>
                <c:pt idx="3170">
                  <c:v>1.1959254288534924E-4</c:v>
                </c:pt>
                <c:pt idx="3171">
                  <c:v>1.1950697831713435E-4</c:v>
                </c:pt>
                <c:pt idx="3172">
                  <c:v>1.1949663602083776E-4</c:v>
                </c:pt>
                <c:pt idx="3173">
                  <c:v>1.1944004093104999E-4</c:v>
                </c:pt>
                <c:pt idx="3174">
                  <c:v>1.1939599231176546E-4</c:v>
                </c:pt>
                <c:pt idx="3175">
                  <c:v>1.1926061112553504E-4</c:v>
                </c:pt>
                <c:pt idx="3176">
                  <c:v>1.1918903763321166E-4</c:v>
                </c:pt>
                <c:pt idx="3177">
                  <c:v>1.1913637195963777E-4</c:v>
                </c:pt>
                <c:pt idx="3178">
                  <c:v>1.1907155156196368E-4</c:v>
                </c:pt>
                <c:pt idx="3179">
                  <c:v>1.1906525115545528E-4</c:v>
                </c:pt>
                <c:pt idx="3180">
                  <c:v>1.190410094600692E-4</c:v>
                </c:pt>
                <c:pt idx="3181">
                  <c:v>1.1895778116349723E-4</c:v>
                </c:pt>
                <c:pt idx="3182">
                  <c:v>1.1889463948307915E-4</c:v>
                </c:pt>
                <c:pt idx="3183">
                  <c:v>1.1880469468536825E-4</c:v>
                </c:pt>
                <c:pt idx="3184">
                  <c:v>1.1877626926678982E-4</c:v>
                </c:pt>
                <c:pt idx="3185">
                  <c:v>1.1868046743709579E-4</c:v>
                </c:pt>
                <c:pt idx="3186">
                  <c:v>1.1862092831908549E-4</c:v>
                </c:pt>
                <c:pt idx="3187">
                  <c:v>1.1853138284388514E-4</c:v>
                </c:pt>
                <c:pt idx="3188">
                  <c:v>1.1844183736868479E-4</c:v>
                </c:pt>
                <c:pt idx="3189">
                  <c:v>1.1839568501648166E-4</c:v>
                </c:pt>
                <c:pt idx="3190">
                  <c:v>1.1835638425469889E-4</c:v>
                </c:pt>
                <c:pt idx="3191">
                  <c:v>1.1831385027192098E-4</c:v>
                </c:pt>
                <c:pt idx="3192">
                  <c:v>1.1826897589537719E-4</c:v>
                </c:pt>
                <c:pt idx="3193">
                  <c:v>1.1822026573717967E-4</c:v>
                </c:pt>
                <c:pt idx="3194">
                  <c:v>1.1815451217907795E-4</c:v>
                </c:pt>
                <c:pt idx="3195">
                  <c:v>1.1803082483007857E-4</c:v>
                </c:pt>
                <c:pt idx="3196">
                  <c:v>1.1790713748107914E-4</c:v>
                </c:pt>
                <c:pt idx="3197">
                  <c:v>1.1783683837755117E-4</c:v>
                </c:pt>
                <c:pt idx="3198">
                  <c:v>1.1781211147927362E-4</c:v>
                </c:pt>
                <c:pt idx="3199">
                  <c:v>1.1779351934806349E-4</c:v>
                </c:pt>
                <c:pt idx="3200">
                  <c:v>1.1776158484367344E-4</c:v>
                </c:pt>
                <c:pt idx="3201">
                  <c:v>1.1772549814708835E-4</c:v>
                </c:pt>
                <c:pt idx="3202">
                  <c:v>1.176449088540525E-4</c:v>
                </c:pt>
                <c:pt idx="3203">
                  <c:v>1.1752774434016299E-4</c:v>
                </c:pt>
                <c:pt idx="3204">
                  <c:v>1.174089932937484E-4</c:v>
                </c:pt>
                <c:pt idx="3205">
                  <c:v>1.1729630972497371E-4</c:v>
                </c:pt>
                <c:pt idx="3206">
                  <c:v>1.1718362615619903E-4</c:v>
                </c:pt>
                <c:pt idx="3207">
                  <c:v>1.1704972124196025E-4</c:v>
                </c:pt>
                <c:pt idx="3208">
                  <c:v>1.1698322265107955E-4</c:v>
                </c:pt>
                <c:pt idx="3209">
                  <c:v>1.1688556421003015E-4</c:v>
                </c:pt>
                <c:pt idx="3210">
                  <c:v>1.1679088675884639E-4</c:v>
                </c:pt>
                <c:pt idx="3211">
                  <c:v>1.1666194164681845E-4</c:v>
                </c:pt>
                <c:pt idx="3212">
                  <c:v>1.1657981175252343E-4</c:v>
                </c:pt>
                <c:pt idx="3213">
                  <c:v>1.1657038851625422E-4</c:v>
                </c:pt>
                <c:pt idx="3214">
                  <c:v>1.1652456954334345E-4</c:v>
                </c:pt>
                <c:pt idx="3215">
                  <c:v>1.1648768400340489E-4</c:v>
                </c:pt>
                <c:pt idx="3216">
                  <c:v>1.1640497703948822E-4</c:v>
                </c:pt>
                <c:pt idx="3217">
                  <c:v>1.1635470513961313E-4</c:v>
                </c:pt>
                <c:pt idx="3218">
                  <c:v>1.1627199817569646E-4</c:v>
                </c:pt>
                <c:pt idx="3219">
                  <c:v>1.1615608010401231E-4</c:v>
                </c:pt>
                <c:pt idx="3220">
                  <c:v>1.1604704450284411E-4</c:v>
                </c:pt>
                <c:pt idx="3221">
                  <c:v>1.1603606755689425E-4</c:v>
                </c:pt>
                <c:pt idx="3222">
                  <c:v>1.1591351727925202E-4</c:v>
                </c:pt>
                <c:pt idx="3223">
                  <c:v>1.1591110587313732E-4</c:v>
                </c:pt>
                <c:pt idx="3224">
                  <c:v>1.157809424719831E-4</c:v>
                </c:pt>
                <c:pt idx="3225">
                  <c:v>1.1568321442096367E-4</c:v>
                </c:pt>
                <c:pt idx="3226">
                  <c:v>1.1554694788421545E-4</c:v>
                </c:pt>
                <c:pt idx="3227">
                  <c:v>1.1540806898610049E-4</c:v>
                </c:pt>
                <c:pt idx="3228">
                  <c:v>1.1520046356234134E-4</c:v>
                </c:pt>
                <c:pt idx="3229">
                  <c:v>1.1504197495675014E-4</c:v>
                </c:pt>
                <c:pt idx="3230">
                  <c:v>1.1488348635115894E-4</c:v>
                </c:pt>
                <c:pt idx="3231">
                  <c:v>1.1486944460143094E-4</c:v>
                </c:pt>
                <c:pt idx="3232">
                  <c:v>1.1486845025883378E-4</c:v>
                </c:pt>
                <c:pt idx="3233">
                  <c:v>1.1459353486106319E-4</c:v>
                </c:pt>
                <c:pt idx="3234">
                  <c:v>1.1442585903397585E-4</c:v>
                </c:pt>
                <c:pt idx="3235">
                  <c:v>1.1424726101474169E-4</c:v>
                </c:pt>
                <c:pt idx="3236">
                  <c:v>1.14096923500729E-4</c:v>
                </c:pt>
                <c:pt idx="3237">
                  <c:v>1.14024885810673E-4</c:v>
                </c:pt>
                <c:pt idx="3238">
                  <c:v>1.1403272208596555E-4</c:v>
                </c:pt>
                <c:pt idx="3239">
                  <c:v>1.1404268220443601E-4</c:v>
                </c:pt>
                <c:pt idx="3240">
                  <c:v>1.1404184378237854E-4</c:v>
                </c:pt>
                <c:pt idx="3241">
                  <c:v>1.1393369350745049E-4</c:v>
                </c:pt>
                <c:pt idx="3242">
                  <c:v>1.1382909934740083E-4</c:v>
                </c:pt>
                <c:pt idx="3243">
                  <c:v>1.1372450518735116E-4</c:v>
                </c:pt>
                <c:pt idx="3244">
                  <c:v>1.1358558069119229E-4</c:v>
                </c:pt>
                <c:pt idx="3245">
                  <c:v>1.1349774558771624E-4</c:v>
                </c:pt>
                <c:pt idx="3246">
                  <c:v>1.1347749881879935E-4</c:v>
                </c:pt>
                <c:pt idx="3247">
                  <c:v>1.1341347120913384E-4</c:v>
                </c:pt>
                <c:pt idx="3248">
                  <c:v>1.1344172563385185E-4</c:v>
                </c:pt>
                <c:pt idx="3249">
                  <c:v>1.1346587037927157E-4</c:v>
                </c:pt>
                <c:pt idx="3250">
                  <c:v>1.1339815468599382E-4</c:v>
                </c:pt>
                <c:pt idx="3251">
                  <c:v>1.1337528789640307E-4</c:v>
                </c:pt>
                <c:pt idx="3252">
                  <c:v>1.1325579595543278E-4</c:v>
                </c:pt>
                <c:pt idx="3253">
                  <c:v>1.1317384209821097E-4</c:v>
                </c:pt>
                <c:pt idx="3254">
                  <c:v>1.1306819152683265E-4</c:v>
                </c:pt>
                <c:pt idx="3255">
                  <c:v>1.1291465665599141E-4</c:v>
                </c:pt>
                <c:pt idx="3256">
                  <c:v>1.1256651108807576E-4</c:v>
                </c:pt>
                <c:pt idx="3257">
                  <c:v>1.125204677086649E-4</c:v>
                </c:pt>
                <c:pt idx="3258">
                  <c:v>1.1247464632216309E-4</c:v>
                </c:pt>
                <c:pt idx="3259">
                  <c:v>1.1246996174429864E-4</c:v>
                </c:pt>
                <c:pt idx="3260">
                  <c:v>1.1246780982525719E-4</c:v>
                </c:pt>
                <c:pt idx="3261">
                  <c:v>1.1246712492889158E-4</c:v>
                </c:pt>
                <c:pt idx="3262">
                  <c:v>1.1246089047219067E-4</c:v>
                </c:pt>
                <c:pt idx="3263">
                  <c:v>1.1244950805523541E-4</c:v>
                </c:pt>
                <c:pt idx="3264">
                  <c:v>1.1244720591062555E-4</c:v>
                </c:pt>
                <c:pt idx="3265">
                  <c:v>1.1243164590961812E-4</c:v>
                </c:pt>
                <c:pt idx="3266">
                  <c:v>1.1243109107338938E-4</c:v>
                </c:pt>
                <c:pt idx="3267">
                  <c:v>1.1241579745552543E-4</c:v>
                </c:pt>
                <c:pt idx="3268">
                  <c:v>1.1226407947631691E-4</c:v>
                </c:pt>
                <c:pt idx="3269">
                  <c:v>1.1227750158565566E-4</c:v>
                </c:pt>
                <c:pt idx="3270">
                  <c:v>1.1229267483470861E-4</c:v>
                </c:pt>
                <c:pt idx="3271">
                  <c:v>1.1230164026420436E-4</c:v>
                </c:pt>
                <c:pt idx="3272">
                  <c:v>1.1231837532709402E-4</c:v>
                </c:pt>
                <c:pt idx="3273">
                  <c:v>1.122687078038313E-4</c:v>
                </c:pt>
                <c:pt idx="3274">
                  <c:v>1.1214856646505585E-4</c:v>
                </c:pt>
                <c:pt idx="3275">
                  <c:v>1.1208374055246865E-4</c:v>
                </c:pt>
                <c:pt idx="3276">
                  <c:v>1.1204170743149466E-4</c:v>
                </c:pt>
                <c:pt idx="3277">
                  <c:v>1.1190904321692925E-4</c:v>
                </c:pt>
                <c:pt idx="3278">
                  <c:v>1.1189089194916904E-4</c:v>
                </c:pt>
                <c:pt idx="3279">
                  <c:v>1.1187111276011529E-4</c:v>
                </c:pt>
                <c:pt idx="3280">
                  <c:v>1.1186990823943652E-4</c:v>
                </c:pt>
                <c:pt idx="3281">
                  <c:v>1.1186668378721809E-4</c:v>
                </c:pt>
                <c:pt idx="3282">
                  <c:v>1.1185191358577873E-4</c:v>
                </c:pt>
                <c:pt idx="3283">
                  <c:v>1.1172039081062055E-4</c:v>
                </c:pt>
                <c:pt idx="3284">
                  <c:v>1.1164948126127919E-4</c:v>
                </c:pt>
                <c:pt idx="3285">
                  <c:v>1.1158436542669568E-4</c:v>
                </c:pt>
                <c:pt idx="3286">
                  <c:v>1.1148300440104202E-4</c:v>
                </c:pt>
                <c:pt idx="3287">
                  <c:v>1.1136728396006373E-4</c:v>
                </c:pt>
                <c:pt idx="3288">
                  <c:v>1.1123944145869868E-4</c:v>
                </c:pt>
                <c:pt idx="3289">
                  <c:v>1.1119218305848828E-4</c:v>
                </c:pt>
                <c:pt idx="3290">
                  <c:v>1.1117943689810727E-4</c:v>
                </c:pt>
                <c:pt idx="3291">
                  <c:v>1.1116728578359109E-4</c:v>
                </c:pt>
                <c:pt idx="3292">
                  <c:v>1.1115616927370407E-4</c:v>
                </c:pt>
                <c:pt idx="3293">
                  <c:v>1.1113145905609011E-4</c:v>
                </c:pt>
                <c:pt idx="3294">
                  <c:v>1.1110301184478692E-4</c:v>
                </c:pt>
                <c:pt idx="3295">
                  <c:v>1.1114451344830451E-4</c:v>
                </c:pt>
                <c:pt idx="3296">
                  <c:v>1.1118335275518087E-4</c:v>
                </c:pt>
                <c:pt idx="3297">
                  <c:v>1.1118459900444666E-4</c:v>
                </c:pt>
                <c:pt idx="3298">
                  <c:v>1.1122204743871951E-4</c:v>
                </c:pt>
                <c:pt idx="3299">
                  <c:v>1.1125949587299238E-4</c:v>
                </c:pt>
                <c:pt idx="3300">
                  <c:v>1.1124192603154229E-4</c:v>
                </c:pt>
                <c:pt idx="3301">
                  <c:v>1.1118617796553996E-4</c:v>
                </c:pt>
                <c:pt idx="3302">
                  <c:v>1.1116906651571964E-4</c:v>
                </c:pt>
                <c:pt idx="3303">
                  <c:v>1.1111123859187872E-4</c:v>
                </c:pt>
                <c:pt idx="3304">
                  <c:v>1.1106750259603608E-4</c:v>
                </c:pt>
                <c:pt idx="3305">
                  <c:v>1.110297081560916E-4</c:v>
                </c:pt>
                <c:pt idx="3306">
                  <c:v>1.1100822680529048E-4</c:v>
                </c:pt>
                <c:pt idx="3307">
                  <c:v>1.1100138633221942E-4</c:v>
                </c:pt>
                <c:pt idx="3308">
                  <c:v>1.1098775741078531E-4</c:v>
                </c:pt>
                <c:pt idx="3309">
                  <c:v>1.1097546349485071E-4</c:v>
                </c:pt>
                <c:pt idx="3310">
                  <c:v>1.1095674304083287E-4</c:v>
                </c:pt>
                <c:pt idx="3311">
                  <c:v>1.1091947944344721E-4</c:v>
                </c:pt>
                <c:pt idx="3312">
                  <c:v>1.1076276568201918E-4</c:v>
                </c:pt>
                <c:pt idx="3313">
                  <c:v>1.1060605192059114E-4</c:v>
                </c:pt>
                <c:pt idx="3314">
                  <c:v>1.1042679106740551E-4</c:v>
                </c:pt>
                <c:pt idx="3315">
                  <c:v>1.1024753021421988E-4</c:v>
                </c:pt>
                <c:pt idx="3316">
                  <c:v>1.102070578765795E-4</c:v>
                </c:pt>
                <c:pt idx="3317">
                  <c:v>1.1017765624007483E-4</c:v>
                </c:pt>
                <c:pt idx="3318">
                  <c:v>1.1011827059923542E-4</c:v>
                </c:pt>
                <c:pt idx="3319">
                  <c:v>1.1006360256344415E-4</c:v>
                </c:pt>
                <c:pt idx="3320">
                  <c:v>1.0999346999911102E-4</c:v>
                </c:pt>
                <c:pt idx="3321">
                  <c:v>1.0990283261020321E-4</c:v>
                </c:pt>
                <c:pt idx="3322">
                  <c:v>1.0979498786917203E-4</c:v>
                </c:pt>
                <c:pt idx="3323">
                  <c:v>1.0966588895675088E-4</c:v>
                </c:pt>
                <c:pt idx="3324">
                  <c:v>1.0964628758757113E-4</c:v>
                </c:pt>
                <c:pt idx="3325">
                  <c:v>1.0961166737954077E-4</c:v>
                </c:pt>
                <c:pt idx="3326">
                  <c:v>1.0961125397952456E-4</c:v>
                </c:pt>
                <c:pt idx="3327">
                  <c:v>1.0961071388026747E-4</c:v>
                </c:pt>
                <c:pt idx="3328">
                  <c:v>1.0961000510220399E-4</c:v>
                </c:pt>
                <c:pt idx="3329">
                  <c:v>1.0959004959962311E-4</c:v>
                </c:pt>
                <c:pt idx="3330">
                  <c:v>1.0956696933451533E-4</c:v>
                </c:pt>
                <c:pt idx="3331">
                  <c:v>1.0953980788970991E-4</c:v>
                </c:pt>
                <c:pt idx="3332">
                  <c:v>1.0952426325932176E-4</c:v>
                </c:pt>
                <c:pt idx="3333">
                  <c:v>1.0947594968644279E-4</c:v>
                </c:pt>
                <c:pt idx="3334">
                  <c:v>1.0942763611356384E-4</c:v>
                </c:pt>
                <c:pt idx="3335">
                  <c:v>1.0939520560972315E-4</c:v>
                </c:pt>
                <c:pt idx="3336">
                  <c:v>1.0929556761450874E-4</c:v>
                </c:pt>
                <c:pt idx="3337">
                  <c:v>1.0921027091259716E-4</c:v>
                </c:pt>
                <c:pt idx="3338">
                  <c:v>1.0912497421068559E-4</c:v>
                </c:pt>
                <c:pt idx="3339">
                  <c:v>1.0896016884923033E-4</c:v>
                </c:pt>
                <c:pt idx="3340">
                  <c:v>1.0882558754272598E-4</c:v>
                </c:pt>
                <c:pt idx="3341">
                  <c:v>1.0869100623622163E-4</c:v>
                </c:pt>
                <c:pt idx="3342">
                  <c:v>1.0863008780720624E-4</c:v>
                </c:pt>
                <c:pt idx="3343">
                  <c:v>1.086250264267801E-4</c:v>
                </c:pt>
                <c:pt idx="3344">
                  <c:v>1.0858697916266265E-4</c:v>
                </c:pt>
                <c:pt idx="3345">
                  <c:v>1.0855399327897134E-4</c:v>
                </c:pt>
                <c:pt idx="3346">
                  <c:v>1.0852318524516032E-4</c:v>
                </c:pt>
                <c:pt idx="3347">
                  <c:v>1.0846206903551966E-4</c:v>
                </c:pt>
                <c:pt idx="3348">
                  <c:v>1.0837963023856481E-4</c:v>
                </c:pt>
                <c:pt idx="3349">
                  <c:v>1.0836119917869139E-4</c:v>
                </c:pt>
                <c:pt idx="3350">
                  <c:v>1.0835529166475589E-4</c:v>
                </c:pt>
                <c:pt idx="3351">
                  <c:v>1.0835775903992201E-4</c:v>
                </c:pt>
                <c:pt idx="3352">
                  <c:v>1.0832801958921604E-4</c:v>
                </c:pt>
                <c:pt idx="3353">
                  <c:v>1.0828647015888556E-4</c:v>
                </c:pt>
                <c:pt idx="3354">
                  <c:v>1.0826439408584602E-4</c:v>
                </c:pt>
                <c:pt idx="3355">
                  <c:v>1.0822284465551556E-4</c:v>
                </c:pt>
                <c:pt idx="3356">
                  <c:v>1.0818056360264858E-4</c:v>
                </c:pt>
                <c:pt idx="3357">
                  <c:v>1.0815054930048334E-4</c:v>
                </c:pt>
                <c:pt idx="3358">
                  <c:v>1.0812053499831814E-4</c:v>
                </c:pt>
                <c:pt idx="3359">
                  <c:v>1.0799669762361303E-4</c:v>
                </c:pt>
                <c:pt idx="3360">
                  <c:v>1.078426789561593E-4</c:v>
                </c:pt>
                <c:pt idx="3361">
                  <c:v>1.0773189440258477E-4</c:v>
                </c:pt>
                <c:pt idx="3362">
                  <c:v>1.0768080408536772E-4</c:v>
                </c:pt>
                <c:pt idx="3363">
                  <c:v>1.0766133982267117E-4</c:v>
                </c:pt>
                <c:pt idx="3364">
                  <c:v>1.076418755599746E-4</c:v>
                </c:pt>
                <c:pt idx="3365">
                  <c:v>1.0762136223445277E-4</c:v>
                </c:pt>
                <c:pt idx="3366">
                  <c:v>1.0760116514009434E-4</c:v>
                </c:pt>
                <c:pt idx="3367">
                  <c:v>1.0756836700321453E-4</c:v>
                </c:pt>
                <c:pt idx="3368">
                  <c:v>1.0753556886633471E-4</c:v>
                </c:pt>
                <c:pt idx="3369">
                  <c:v>1.0750428516791319E-4</c:v>
                </c:pt>
                <c:pt idx="3370">
                  <c:v>1.0746907797908749E-4</c:v>
                </c:pt>
                <c:pt idx="3371">
                  <c:v>1.0739747376991348E-4</c:v>
                </c:pt>
                <c:pt idx="3372">
                  <c:v>1.0732058558020009E-4</c:v>
                </c:pt>
                <c:pt idx="3373">
                  <c:v>1.0718502608711978E-4</c:v>
                </c:pt>
                <c:pt idx="3374">
                  <c:v>1.070706988269854E-4</c:v>
                </c:pt>
                <c:pt idx="3375">
                  <c:v>1.0698129076773638E-4</c:v>
                </c:pt>
                <c:pt idx="3376">
                  <c:v>1.0694533959649299E-4</c:v>
                </c:pt>
                <c:pt idx="3377">
                  <c:v>1.068675523027029E-4</c:v>
                </c:pt>
                <c:pt idx="3378">
                  <c:v>1.0680651175137365E-4</c:v>
                </c:pt>
                <c:pt idx="3379">
                  <c:v>1.0679781696204592E-4</c:v>
                </c:pt>
                <c:pt idx="3380">
                  <c:v>1.0679178072473176E-4</c:v>
                </c:pt>
                <c:pt idx="3381">
                  <c:v>1.067599877385547E-4</c:v>
                </c:pt>
                <c:pt idx="3382">
                  <c:v>1.0675461581943944E-4</c:v>
                </c:pt>
                <c:pt idx="3383">
                  <c:v>1.0668843328885119E-4</c:v>
                </c:pt>
                <c:pt idx="3384">
                  <c:v>1.0661157088945462E-4</c:v>
                </c:pt>
                <c:pt idx="3385">
                  <c:v>1.0659602044513599E-4</c:v>
                </c:pt>
                <c:pt idx="3386">
                  <c:v>1.0659007216614687E-4</c:v>
                </c:pt>
                <c:pt idx="3387">
                  <c:v>1.0648933631274774E-4</c:v>
                </c:pt>
                <c:pt idx="3388">
                  <c:v>1.06342517800708E-4</c:v>
                </c:pt>
                <c:pt idx="3389">
                  <c:v>1.0607257955837221E-4</c:v>
                </c:pt>
                <c:pt idx="3390">
                  <c:v>1.0573843867433749E-4</c:v>
                </c:pt>
                <c:pt idx="3391">
                  <c:v>1.0544999345962395E-4</c:v>
                </c:pt>
                <c:pt idx="3392">
                  <c:v>1.0541610155775184E-4</c:v>
                </c:pt>
                <c:pt idx="3393">
                  <c:v>1.0519096287278788E-4</c:v>
                </c:pt>
                <c:pt idx="3394">
                  <c:v>1.0498059810115027E-4</c:v>
                </c:pt>
                <c:pt idx="3395">
                  <c:v>1.0453913974126563E-4</c:v>
                </c:pt>
                <c:pt idx="3396">
                  <c:v>1.0421373393277461E-4</c:v>
                </c:pt>
                <c:pt idx="3397">
                  <c:v>1.0404433312679429E-4</c:v>
                </c:pt>
                <c:pt idx="3398">
                  <c:v>1.03874932320814E-4</c:v>
                </c:pt>
                <c:pt idx="3399">
                  <c:v>1.0366339843759036E-4</c:v>
                </c:pt>
                <c:pt idx="3400">
                  <c:v>1.0356552003457706E-4</c:v>
                </c:pt>
                <c:pt idx="3401">
                  <c:v>1.0344611350772211E-4</c:v>
                </c:pt>
                <c:pt idx="3402">
                  <c:v>1.0329307648891915E-4</c:v>
                </c:pt>
                <c:pt idx="3403">
                  <c:v>1.0311998683219643E-4</c:v>
                </c:pt>
                <c:pt idx="3404">
                  <c:v>1.0290903569858458E-4</c:v>
                </c:pt>
                <c:pt idx="3405">
                  <c:v>1.0283336424903637E-4</c:v>
                </c:pt>
                <c:pt idx="3406">
                  <c:v>1.0268851235463238E-4</c:v>
                </c:pt>
                <c:pt idx="3407">
                  <c:v>1.0255172570530638E-4</c:v>
                </c:pt>
                <c:pt idx="3408">
                  <c:v>1.025445776428402E-4</c:v>
                </c:pt>
                <c:pt idx="3409">
                  <c:v>1.0248456304039135E-4</c:v>
                </c:pt>
                <c:pt idx="3410">
                  <c:v>1.0243345908212172E-4</c:v>
                </c:pt>
                <c:pt idx="3411">
                  <c:v>1.0235930543866667E-4</c:v>
                </c:pt>
                <c:pt idx="3412">
                  <c:v>1.0228515179521163E-4</c:v>
                </c:pt>
                <c:pt idx="3413">
                  <c:v>1.0225204174502241E-4</c:v>
                </c:pt>
                <c:pt idx="3414">
                  <c:v>1.0219241569953405E-4</c:v>
                </c:pt>
                <c:pt idx="3415">
                  <c:v>1.0214680447021211E-4</c:v>
                </c:pt>
                <c:pt idx="3416">
                  <c:v>1.0210119324089016E-4</c:v>
                </c:pt>
                <c:pt idx="3417">
                  <c:v>1.0205861843543115E-4</c:v>
                </c:pt>
                <c:pt idx="3418">
                  <c:v>1.0199772193046954E-4</c:v>
                </c:pt>
                <c:pt idx="3419">
                  <c:v>1.0197505040316458E-4</c:v>
                </c:pt>
                <c:pt idx="3420">
                  <c:v>1.0196466286795639E-4</c:v>
                </c:pt>
                <c:pt idx="3421">
                  <c:v>1.0195427533274821E-4</c:v>
                </c:pt>
                <c:pt idx="3422">
                  <c:v>1.019274295769367E-4</c:v>
                </c:pt>
                <c:pt idx="3423">
                  <c:v>1.0186524866678888E-4</c:v>
                </c:pt>
                <c:pt idx="3424">
                  <c:v>1.0176736898472978E-4</c:v>
                </c:pt>
                <c:pt idx="3425">
                  <c:v>1.0166948930267069E-4</c:v>
                </c:pt>
                <c:pt idx="3426">
                  <c:v>1.0149198433496446E-4</c:v>
                </c:pt>
                <c:pt idx="3427">
                  <c:v>1.0134601088926477E-4</c:v>
                </c:pt>
                <c:pt idx="3428">
                  <c:v>1.0130968649760383E-4</c:v>
                </c:pt>
                <c:pt idx="3429">
                  <c:v>1.012928131831799E-4</c:v>
                </c:pt>
                <c:pt idx="3430">
                  <c:v>1.0118056266501226E-4</c:v>
                </c:pt>
                <c:pt idx="3431">
                  <c:v>1.0106831214684455E-4</c:v>
                </c:pt>
                <c:pt idx="3432">
                  <c:v>1.0094817778405236E-4</c:v>
                </c:pt>
                <c:pt idx="3433">
                  <c:v>1.0088039711320664E-4</c:v>
                </c:pt>
                <c:pt idx="3434">
                  <c:v>1.0082340380867405E-4</c:v>
                </c:pt>
                <c:pt idx="3435">
                  <c:v>1.0076901347537672E-4</c:v>
                </c:pt>
                <c:pt idx="3436">
                  <c:v>1.007146231420794E-4</c:v>
                </c:pt>
                <c:pt idx="3437">
                  <c:v>1.006427160466934E-4</c:v>
                </c:pt>
                <c:pt idx="3438">
                  <c:v>1.0053605563139249E-4</c:v>
                </c:pt>
                <c:pt idx="3439">
                  <c:v>1.0041328239277948E-4</c:v>
                </c:pt>
                <c:pt idx="3440">
                  <c:v>1.0031071720755065E-4</c:v>
                </c:pt>
                <c:pt idx="3441">
                  <c:v>1.00310542232059E-4</c:v>
                </c:pt>
                <c:pt idx="3442">
                  <c:v>1.0031039744234608E-4</c:v>
                </c:pt>
                <c:pt idx="3443">
                  <c:v>1.0031017384586443E-4</c:v>
                </c:pt>
                <c:pt idx="3444">
                  <c:v>1.0031017037302639E-4</c:v>
                </c:pt>
                <c:pt idx="3445">
                  <c:v>1.0030994677654471E-4</c:v>
                </c:pt>
                <c:pt idx="3446">
                  <c:v>1.0030663522872006E-4</c:v>
                </c:pt>
                <c:pt idx="3447">
                  <c:v>1.0028369047775222E-4</c:v>
                </c:pt>
                <c:pt idx="3448">
                  <c:v>1.0026981775619143E-4</c:v>
                </c:pt>
                <c:pt idx="3449">
                  <c:v>1.0026670736132782E-4</c:v>
                </c:pt>
                <c:pt idx="3450">
                  <c:v>1.0030579637513704E-4</c:v>
                </c:pt>
                <c:pt idx="3451">
                  <c:v>1.00308423905823E-4</c:v>
                </c:pt>
                <c:pt idx="3452">
                  <c:v>1.0031155361759469E-4</c:v>
                </c:pt>
                <c:pt idx="3453">
                  <c:v>1.0029849290128461E-4</c:v>
                </c:pt>
                <c:pt idx="3454">
                  <c:v>1.0022513699207702E-4</c:v>
                </c:pt>
                <c:pt idx="3455">
                  <c:v>1.0015240663527955E-4</c:v>
                </c:pt>
                <c:pt idx="3456">
                  <c:v>1.0006360599322932E-4</c:v>
                </c:pt>
                <c:pt idx="3457">
                  <c:v>9.995099185508357E-5</c:v>
                </c:pt>
                <c:pt idx="3458">
                  <c:v>9.9921788410721753E-5</c:v>
                </c:pt>
                <c:pt idx="3459">
                  <c:v>9.98365895494846E-5</c:v>
                </c:pt>
                <c:pt idx="3460">
                  <c:v>9.9751020620283842E-5</c:v>
                </c:pt>
                <c:pt idx="3461">
                  <c:v>9.9555091530550085E-5</c:v>
                </c:pt>
                <c:pt idx="3462">
                  <c:v>9.9362564230067658E-5</c:v>
                </c:pt>
                <c:pt idx="3463">
                  <c:v>9.9290234631267479E-5</c:v>
                </c:pt>
                <c:pt idx="3464">
                  <c:v>9.9217905032467313E-5</c:v>
                </c:pt>
                <c:pt idx="3465">
                  <c:v>9.9049378860320157E-5</c:v>
                </c:pt>
                <c:pt idx="3466">
                  <c:v>9.8934081093088867E-5</c:v>
                </c:pt>
                <c:pt idx="3467">
                  <c:v>9.8932590035732628E-5</c:v>
                </c:pt>
                <c:pt idx="3468">
                  <c:v>9.8824513819796119E-5</c:v>
                </c:pt>
                <c:pt idx="3469">
                  <c:v>9.8731285579363678E-5</c:v>
                </c:pt>
                <c:pt idx="3470">
                  <c:v>9.866293264615178E-5</c:v>
                </c:pt>
                <c:pt idx="3471">
                  <c:v>9.8591885607532341E-5</c:v>
                </c:pt>
                <c:pt idx="3472">
                  <c:v>9.8496468630994647E-5</c:v>
                </c:pt>
                <c:pt idx="3473">
                  <c:v>9.8425003937367719E-5</c:v>
                </c:pt>
                <c:pt idx="3474">
                  <c:v>9.8389903579071086E-5</c:v>
                </c:pt>
                <c:pt idx="3475">
                  <c:v>9.8350090479142697E-5</c:v>
                </c:pt>
                <c:pt idx="3476">
                  <c:v>9.8292493228515851E-5</c:v>
                </c:pt>
                <c:pt idx="3477">
                  <c:v>9.8217634454196603E-5</c:v>
                </c:pt>
                <c:pt idx="3478">
                  <c:v>9.8149483440490736E-5</c:v>
                </c:pt>
                <c:pt idx="3479">
                  <c:v>9.8034917331045533E-5</c:v>
                </c:pt>
                <c:pt idx="3480">
                  <c:v>9.788918127492729E-5</c:v>
                </c:pt>
                <c:pt idx="3481">
                  <c:v>9.7693855542482387E-5</c:v>
                </c:pt>
                <c:pt idx="3482">
                  <c:v>9.7575354758970884E-5</c:v>
                </c:pt>
                <c:pt idx="3483">
                  <c:v>9.7551556216682225E-5</c:v>
                </c:pt>
                <c:pt idx="3484">
                  <c:v>9.7531032585860522E-5</c:v>
                </c:pt>
                <c:pt idx="3485">
                  <c:v>9.7441779787479574E-5</c:v>
                </c:pt>
                <c:pt idx="3486">
                  <c:v>9.7353405519332918E-5</c:v>
                </c:pt>
                <c:pt idx="3487">
                  <c:v>9.7244444363653789E-5</c:v>
                </c:pt>
                <c:pt idx="3488">
                  <c:v>9.7164335152106663E-5</c:v>
                </c:pt>
                <c:pt idx="3489">
                  <c:v>9.7010678271610204E-5</c:v>
                </c:pt>
                <c:pt idx="3490">
                  <c:v>9.6857021391113759E-5</c:v>
                </c:pt>
                <c:pt idx="3491">
                  <c:v>9.6787572392872405E-5</c:v>
                </c:pt>
                <c:pt idx="3492">
                  <c:v>9.6586995073707609E-5</c:v>
                </c:pt>
                <c:pt idx="3493">
                  <c:v>9.6568919779495976E-5</c:v>
                </c:pt>
                <c:pt idx="3494">
                  <c:v>9.6384525729598328E-5</c:v>
                </c:pt>
                <c:pt idx="3495">
                  <c:v>9.6202264287235107E-5</c:v>
                </c:pt>
                <c:pt idx="3496">
                  <c:v>9.6019195457634971E-5</c:v>
                </c:pt>
                <c:pt idx="3497">
                  <c:v>9.5904594879773949E-5</c:v>
                </c:pt>
                <c:pt idx="3498">
                  <c:v>9.5751140972038037E-5</c:v>
                </c:pt>
                <c:pt idx="3499">
                  <c:v>9.5632878123830861E-5</c:v>
                </c:pt>
                <c:pt idx="3500">
                  <c:v>9.5522125736933558E-5</c:v>
                </c:pt>
                <c:pt idx="3501">
                  <c:v>9.5473722640160126E-5</c:v>
                </c:pt>
                <c:pt idx="3502">
                  <c:v>9.5468629880621065E-5</c:v>
                </c:pt>
                <c:pt idx="3503">
                  <c:v>9.5408038105034988E-5</c:v>
                </c:pt>
                <c:pt idx="3504">
                  <c:v>9.5351922355546475E-5</c:v>
                </c:pt>
                <c:pt idx="3505">
                  <c:v>9.5302052369407398E-5</c:v>
                </c:pt>
                <c:pt idx="3506">
                  <c:v>9.5252182383268334E-5</c:v>
                </c:pt>
                <c:pt idx="3507">
                  <c:v>9.5173984243649099E-5</c:v>
                </c:pt>
                <c:pt idx="3508">
                  <c:v>9.510880626321522E-5</c:v>
                </c:pt>
                <c:pt idx="3509">
                  <c:v>9.5067486807987668E-5</c:v>
                </c:pt>
                <c:pt idx="3510">
                  <c:v>9.5065921567879678E-5</c:v>
                </c:pt>
                <c:pt idx="3511">
                  <c:v>9.5062424252587954E-5</c:v>
                </c:pt>
                <c:pt idx="3512">
                  <c:v>9.4844630339403153E-5</c:v>
                </c:pt>
                <c:pt idx="3513">
                  <c:v>9.4760429614545376E-5</c:v>
                </c:pt>
                <c:pt idx="3514">
                  <c:v>9.4638395161559356E-5</c:v>
                </c:pt>
                <c:pt idx="3515">
                  <c:v>9.4559223789167401E-5</c:v>
                </c:pt>
                <c:pt idx="3516">
                  <c:v>9.4401191832830226E-5</c:v>
                </c:pt>
                <c:pt idx="3517">
                  <c:v>9.4292821422328592E-5</c:v>
                </c:pt>
                <c:pt idx="3518">
                  <c:v>9.4234767963485928E-5</c:v>
                </c:pt>
                <c:pt idx="3519">
                  <c:v>9.4178279235761458E-5</c:v>
                </c:pt>
                <c:pt idx="3520">
                  <c:v>9.412589017564504E-5</c:v>
                </c:pt>
                <c:pt idx="3521">
                  <c:v>9.4046987165968788E-5</c:v>
                </c:pt>
                <c:pt idx="3522">
                  <c:v>9.395892284356102E-5</c:v>
                </c:pt>
                <c:pt idx="3523">
                  <c:v>9.3860903888421562E-5</c:v>
                </c:pt>
                <c:pt idx="3524">
                  <c:v>9.373049411164125E-5</c:v>
                </c:pt>
                <c:pt idx="3525">
                  <c:v>9.3564337716134369E-5</c:v>
                </c:pt>
                <c:pt idx="3526">
                  <c:v>9.3355652177247147E-5</c:v>
                </c:pt>
                <c:pt idx="3527">
                  <c:v>9.3305562833567569E-5</c:v>
                </c:pt>
                <c:pt idx="3528">
                  <c:v>9.3115734692212997E-5</c:v>
                </c:pt>
                <c:pt idx="3529">
                  <c:v>9.2925906550673799E-5</c:v>
                </c:pt>
                <c:pt idx="3530">
                  <c:v>9.268224077287186E-5</c:v>
                </c:pt>
                <c:pt idx="3531">
                  <c:v>9.2435249364586006E-5</c:v>
                </c:pt>
                <c:pt idx="3532">
                  <c:v>9.2157008053976748E-5</c:v>
                </c:pt>
                <c:pt idx="3533">
                  <c:v>9.1957164954083352E-5</c:v>
                </c:pt>
                <c:pt idx="3534">
                  <c:v>9.1899258163887412E-5</c:v>
                </c:pt>
                <c:pt idx="3535">
                  <c:v>9.1876222232459702E-5</c:v>
                </c:pt>
                <c:pt idx="3536">
                  <c:v>9.1768865473408089E-5</c:v>
                </c:pt>
                <c:pt idx="3537">
                  <c:v>9.1661508714356476E-5</c:v>
                </c:pt>
                <c:pt idx="3538">
                  <c:v>9.1548696276046949E-5</c:v>
                </c:pt>
                <c:pt idx="3539">
                  <c:v>9.1455834375599426E-5</c:v>
                </c:pt>
                <c:pt idx="3540">
                  <c:v>9.136297247515193E-5</c:v>
                </c:pt>
                <c:pt idx="3541">
                  <c:v>9.1284768410607783E-5</c:v>
                </c:pt>
                <c:pt idx="3542">
                  <c:v>9.1265451569964555E-5</c:v>
                </c:pt>
                <c:pt idx="3543">
                  <c:v>9.1195545814598417E-5</c:v>
                </c:pt>
                <c:pt idx="3544">
                  <c:v>9.1026994427887331E-5</c:v>
                </c:pt>
                <c:pt idx="3545">
                  <c:v>9.0858443041176259E-5</c:v>
                </c:pt>
                <c:pt idx="3546">
                  <c:v>9.0761867808368155E-5</c:v>
                </c:pt>
                <c:pt idx="3547">
                  <c:v>9.0732417374140781E-5</c:v>
                </c:pt>
                <c:pt idx="3548">
                  <c:v>9.0707811561481589E-5</c:v>
                </c:pt>
                <c:pt idx="3549">
                  <c:v>9.0732999411150867E-5</c:v>
                </c:pt>
                <c:pt idx="3550">
                  <c:v>9.0831827777225683E-5</c:v>
                </c:pt>
                <c:pt idx="3551">
                  <c:v>9.0880979446311E-5</c:v>
                </c:pt>
                <c:pt idx="3552">
                  <c:v>9.0922341545473688E-5</c:v>
                </c:pt>
                <c:pt idx="3553">
                  <c:v>9.0963703644636375E-5</c:v>
                </c:pt>
                <c:pt idx="3554">
                  <c:v>9.1028677873076027E-5</c:v>
                </c:pt>
                <c:pt idx="3555">
                  <c:v>9.1093652101515679E-5</c:v>
                </c:pt>
                <c:pt idx="3556">
                  <c:v>9.1172436882574755E-5</c:v>
                </c:pt>
                <c:pt idx="3557">
                  <c:v>9.1184603427092487E-5</c:v>
                </c:pt>
                <c:pt idx="3558">
                  <c:v>9.114351991049598E-5</c:v>
                </c:pt>
                <c:pt idx="3559">
                  <c:v>9.1102436393899474E-5</c:v>
                </c:pt>
                <c:pt idx="3560">
                  <c:v>9.0974315137601954E-5</c:v>
                </c:pt>
                <c:pt idx="3561">
                  <c:v>9.0947202736755994E-5</c:v>
                </c:pt>
                <c:pt idx="3562">
                  <c:v>9.0850610113396178E-5</c:v>
                </c:pt>
                <c:pt idx="3563">
                  <c:v>9.0754017490036348E-5</c:v>
                </c:pt>
                <c:pt idx="3564">
                  <c:v>9.0671487187643431E-5</c:v>
                </c:pt>
                <c:pt idx="3565">
                  <c:v>9.0588956885250527E-5</c:v>
                </c:pt>
                <c:pt idx="3566">
                  <c:v>9.0436373904402123E-5</c:v>
                </c:pt>
                <c:pt idx="3567">
                  <c:v>9.0245146788184947E-5</c:v>
                </c:pt>
                <c:pt idx="3568">
                  <c:v>9.0053919671967772E-5</c:v>
                </c:pt>
                <c:pt idx="3569">
                  <c:v>8.9803045819138069E-5</c:v>
                </c:pt>
                <c:pt idx="3570">
                  <c:v>8.9609893294942061E-5</c:v>
                </c:pt>
                <c:pt idx="3571">
                  <c:v>8.9449733294725618E-5</c:v>
                </c:pt>
                <c:pt idx="3572">
                  <c:v>8.9289573294509174E-5</c:v>
                </c:pt>
                <c:pt idx="3573">
                  <c:v>8.9209689189975223E-5</c:v>
                </c:pt>
                <c:pt idx="3574">
                  <c:v>8.9168654876079089E-5</c:v>
                </c:pt>
                <c:pt idx="3575">
                  <c:v>8.9128220398656361E-5</c:v>
                </c:pt>
                <c:pt idx="3576">
                  <c:v>8.9129013350075812E-5</c:v>
                </c:pt>
                <c:pt idx="3577">
                  <c:v>8.9142149382450808E-5</c:v>
                </c:pt>
                <c:pt idx="3578">
                  <c:v>8.9162702439952028E-5</c:v>
                </c:pt>
                <c:pt idx="3579">
                  <c:v>8.9182135704609768E-5</c:v>
                </c:pt>
                <c:pt idx="3580">
                  <c:v>8.9182673677932084E-5</c:v>
                </c:pt>
                <c:pt idx="3581">
                  <c:v>8.9174181125337639E-5</c:v>
                </c:pt>
                <c:pt idx="3582">
                  <c:v>8.9157120667071035E-5</c:v>
                </c:pt>
                <c:pt idx="3583">
                  <c:v>8.9122406594716654E-5</c:v>
                </c:pt>
                <c:pt idx="3584">
                  <c:v>8.9087692522362314E-5</c:v>
                </c:pt>
                <c:pt idx="3585">
                  <c:v>8.903839852405719E-5</c:v>
                </c:pt>
                <c:pt idx="3586">
                  <c:v>8.885989194379287E-5</c:v>
                </c:pt>
                <c:pt idx="3587">
                  <c:v>8.8683650412440518E-5</c:v>
                </c:pt>
                <c:pt idx="3588">
                  <c:v>8.8435399054907977E-5</c:v>
                </c:pt>
                <c:pt idx="3589">
                  <c:v>8.8117114654237151E-5</c:v>
                </c:pt>
                <c:pt idx="3590">
                  <c:v>8.784572181985562E-5</c:v>
                </c:pt>
                <c:pt idx="3591">
                  <c:v>8.7681687844506847E-5</c:v>
                </c:pt>
                <c:pt idx="3592">
                  <c:v>8.7528702689161679E-5</c:v>
                </c:pt>
                <c:pt idx="3593">
                  <c:v>8.7514389485917696E-5</c:v>
                </c:pt>
                <c:pt idx="3594">
                  <c:v>8.7393237568565712E-5</c:v>
                </c:pt>
                <c:pt idx="3595">
                  <c:v>8.7393174510205137E-5</c:v>
                </c:pt>
                <c:pt idx="3596">
                  <c:v>8.7393095788132209E-5</c:v>
                </c:pt>
                <c:pt idx="3597">
                  <c:v>8.7393056336377859E-5</c:v>
                </c:pt>
                <c:pt idx="3598">
                  <c:v>8.7393032669293033E-5</c:v>
                </c:pt>
                <c:pt idx="3599">
                  <c:v>0</c:v>
                </c:pt>
                <c:pt idx="3600">
                  <c:v>0</c:v>
                </c:pt>
                <c:pt idx="3601">
                  <c:v>0</c:v>
                </c:pt>
                <c:pt idx="3602">
                  <c:v>0</c:v>
                </c:pt>
                <c:pt idx="3603">
                  <c:v>0</c:v>
                </c:pt>
                <c:pt idx="3604">
                  <c:v>0</c:v>
                </c:pt>
                <c:pt idx="3605">
                  <c:v>0</c:v>
                </c:pt>
                <c:pt idx="3606">
                  <c:v>0</c:v>
                </c:pt>
                <c:pt idx="3607">
                  <c:v>0</c:v>
                </c:pt>
                <c:pt idx="3608">
                  <c:v>0</c:v>
                </c:pt>
                <c:pt idx="3609">
                  <c:v>-5.6489043170357367E-9</c:v>
                </c:pt>
                <c:pt idx="3610">
                  <c:v>-5.0421319710332174E-9</c:v>
                </c:pt>
                <c:pt idx="3611">
                  <c:v>-4.8010819527127718E-9</c:v>
                </c:pt>
                <c:pt idx="3612">
                  <c:v>-4.560031934392328E-9</c:v>
                </c:pt>
                <c:pt idx="3613">
                  <c:v>-4.2479929245979572E-9</c:v>
                </c:pt>
                <c:pt idx="3614">
                  <c:v>-4.0390871211093592E-9</c:v>
                </c:pt>
                <c:pt idx="3615">
                  <c:v>-5.2950610163104582E-9</c:v>
                </c:pt>
                <c:pt idx="3616">
                  <c:v>-7.5819725621294721E-9</c:v>
                </c:pt>
                <c:pt idx="3617">
                  <c:v>-1.0967481460350836E-8</c:v>
                </c:pt>
                <c:pt idx="3618">
                  <c:v>-1.3330734664740697E-8</c:v>
                </c:pt>
                <c:pt idx="3619">
                  <c:v>-1.522096944397687E-8</c:v>
                </c:pt>
                <c:pt idx="3620">
                  <c:v>-1.6330700009442117E-8</c:v>
                </c:pt>
                <c:pt idx="3621">
                  <c:v>-1.6812544619613065E-8</c:v>
                </c:pt>
                <c:pt idx="3622">
                  <c:v>-1.068687120786959E-8</c:v>
                </c:pt>
                <c:pt idx="3623">
                  <c:v>-4.590957365232689E-9</c:v>
                </c:pt>
                <c:pt idx="3624">
                  <c:v>-3.4074270306490368E-9</c:v>
                </c:pt>
                <c:pt idx="3625">
                  <c:v>-1.3201030146669973E-9</c:v>
                </c:pt>
                <c:pt idx="3626">
                  <c:v>-2.1850031817126471E-10</c:v>
                </c:pt>
                <c:pt idx="3627">
                  <c:v>1.3247712426329638E-9</c:v>
                </c:pt>
                <c:pt idx="3628">
                  <c:v>1.0095019450877758E-9</c:v>
                </c:pt>
                <c:pt idx="3629">
                  <c:v>1.8522329751718963E-10</c:v>
                </c:pt>
                <c:pt idx="3630">
                  <c:v>-5.320756016805955E-10</c:v>
                </c:pt>
                <c:pt idx="3631">
                  <c:v>-1.2493745008783808E-9</c:v>
                </c:pt>
                <c:pt idx="3632">
                  <c:v>-2.2132489805535931E-9</c:v>
                </c:pt>
                <c:pt idx="3633">
                  <c:v>5.5438719663822413E-9</c:v>
                </c:pt>
                <c:pt idx="3634">
                  <c:v>1.1214253547495965E-8</c:v>
                </c:pt>
                <c:pt idx="3635">
                  <c:v>1.4893299226708453E-8</c:v>
                </c:pt>
                <c:pt idx="3636">
                  <c:v>2.0563680807822179E-8</c:v>
                </c:pt>
                <c:pt idx="3637">
                  <c:v>2.9484342664663211E-8</c:v>
                </c:pt>
                <c:pt idx="3638">
                  <c:v>9.9373878888427293E-9</c:v>
                </c:pt>
                <c:pt idx="3639">
                  <c:v>-9.6095668869777525E-9</c:v>
                </c:pt>
                <c:pt idx="3640">
                  <c:v>3.9771799597152397E-9</c:v>
                </c:pt>
                <c:pt idx="3641">
                  <c:v>1.9185728774216747E-8</c:v>
                </c:pt>
                <c:pt idx="3642">
                  <c:v>1.990321489027098E-8</c:v>
                </c:pt>
                <c:pt idx="3643">
                  <c:v>1.8058398124614259E-8</c:v>
                </c:pt>
                <c:pt idx="3644">
                  <c:v>1.5139090117828496E-8</c:v>
                </c:pt>
                <c:pt idx="3645">
                  <c:v>1.4210167793814329E-8</c:v>
                </c:pt>
                <c:pt idx="3646">
                  <c:v>1.334985871091087E-8</c:v>
                </c:pt>
                <c:pt idx="3647">
                  <c:v>1.2852208066599661E-8</c:v>
                </c:pt>
                <c:pt idx="3648">
                  <c:v>1.4011434205195167E-8</c:v>
                </c:pt>
                <c:pt idx="3649">
                  <c:v>2.1865046488014094E-8</c:v>
                </c:pt>
                <c:pt idx="3650">
                  <c:v>2.5336269723489879E-8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CB0-4C65-A166-35DD7FE52713}"/>
            </c:ext>
          </c:extLst>
        </c:ser>
        <c:ser>
          <c:idx val="2"/>
          <c:order val="2"/>
          <c:tx>
            <c:strRef>
              <c:f>Směsi!$C$3</c:f>
              <c:strCache>
                <c:ptCount val="1"/>
                <c:pt idx="0">
                  <c:v>CEM + Struska B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Grafy!$L$150:$L$3808</c:f>
              <c:numCache>
                <c:formatCode>General</c:formatCode>
                <c:ptCount val="3659"/>
                <c:pt idx="0">
                  <c:v>0.10236043230526977</c:v>
                </c:pt>
                <c:pt idx="1">
                  <c:v>0.10288772236693788</c:v>
                </c:pt>
                <c:pt idx="2">
                  <c:v>0.10345339676020322</c:v>
                </c:pt>
                <c:pt idx="3">
                  <c:v>0.10401907115346856</c:v>
                </c:pt>
                <c:pt idx="4">
                  <c:v>0.10455771064592732</c:v>
                </c:pt>
                <c:pt idx="5">
                  <c:v>0.10507848746522709</c:v>
                </c:pt>
                <c:pt idx="6">
                  <c:v>0.10559926428452686</c:v>
                </c:pt>
                <c:pt idx="7">
                  <c:v>0.10614448201049258</c:v>
                </c:pt>
                <c:pt idx="8">
                  <c:v>0.10672268697785006</c:v>
                </c:pt>
                <c:pt idx="9">
                  <c:v>0.10730975193281968</c:v>
                </c:pt>
                <c:pt idx="10">
                  <c:v>0.10787141241685108</c:v>
                </c:pt>
                <c:pt idx="11">
                  <c:v>0.10843307290088247</c:v>
                </c:pt>
                <c:pt idx="12">
                  <c:v>0.10901111256469179</c:v>
                </c:pt>
                <c:pt idx="13">
                  <c:v>0.10973032357792059</c:v>
                </c:pt>
                <c:pt idx="14">
                  <c:v>0.11035360343202397</c:v>
                </c:pt>
                <c:pt idx="15">
                  <c:v>0.11097688328612734</c:v>
                </c:pt>
                <c:pt idx="16">
                  <c:v>0.11159171005366025</c:v>
                </c:pt>
                <c:pt idx="17">
                  <c:v>0.11220653682119316</c:v>
                </c:pt>
                <c:pt idx="18">
                  <c:v>0.11279751113443463</c:v>
                </c:pt>
                <c:pt idx="19">
                  <c:v>0.11338848544767609</c:v>
                </c:pt>
                <c:pt idx="20">
                  <c:v>0.11407787047326565</c:v>
                </c:pt>
                <c:pt idx="21">
                  <c:v>0.11472355319669954</c:v>
                </c:pt>
                <c:pt idx="22">
                  <c:v>0.11536923592013341</c:v>
                </c:pt>
                <c:pt idx="23">
                  <c:v>0.11606174263965201</c:v>
                </c:pt>
                <c:pt idx="24">
                  <c:v>0.11674663268029689</c:v>
                </c:pt>
                <c:pt idx="25">
                  <c:v>0.11743152272094179</c:v>
                </c:pt>
                <c:pt idx="26">
                  <c:v>0.11813912221954928</c:v>
                </c:pt>
                <c:pt idx="27">
                  <c:v>0.11884672171815677</c:v>
                </c:pt>
                <c:pt idx="28">
                  <c:v>0.1199648418056744</c:v>
                </c:pt>
                <c:pt idx="29">
                  <c:v>0.12075072454357588</c:v>
                </c:pt>
                <c:pt idx="30">
                  <c:v>0.12163603524642962</c:v>
                </c:pt>
                <c:pt idx="31">
                  <c:v>0.12252134594928335</c:v>
                </c:pt>
                <c:pt idx="32">
                  <c:v>0.12323395506375366</c:v>
                </c:pt>
                <c:pt idx="33">
                  <c:v>0.12394656417822396</c:v>
                </c:pt>
                <c:pt idx="34">
                  <c:v>0.12473488125812124</c:v>
                </c:pt>
                <c:pt idx="35">
                  <c:v>0.12558202273591801</c:v>
                </c:pt>
                <c:pt idx="36">
                  <c:v>0.12642916421371478</c:v>
                </c:pt>
                <c:pt idx="37">
                  <c:v>0.12727135011719332</c:v>
                </c:pt>
                <c:pt idx="38">
                  <c:v>0.12811353602067188</c:v>
                </c:pt>
                <c:pt idx="39">
                  <c:v>0.12906086522395965</c:v>
                </c:pt>
                <c:pt idx="40">
                  <c:v>0.1300081944272474</c:v>
                </c:pt>
                <c:pt idx="41">
                  <c:v>0.13090390795082957</c:v>
                </c:pt>
                <c:pt idx="42">
                  <c:v>0.13179962147441177</c:v>
                </c:pt>
                <c:pt idx="43">
                  <c:v>0.13266649518024037</c:v>
                </c:pt>
                <c:pt idx="44">
                  <c:v>0.13353336888606901</c:v>
                </c:pt>
                <c:pt idx="45">
                  <c:v>0.13460746507125873</c:v>
                </c:pt>
                <c:pt idx="46">
                  <c:v>0.13568156125644842</c:v>
                </c:pt>
                <c:pt idx="47">
                  <c:v>0.1367261469805682</c:v>
                </c:pt>
                <c:pt idx="48">
                  <c:v>0.13764987610004567</c:v>
                </c:pt>
                <c:pt idx="49">
                  <c:v>0.13965411256860805</c:v>
                </c:pt>
                <c:pt idx="50">
                  <c:v>0.14081079712620487</c:v>
                </c:pt>
                <c:pt idx="51">
                  <c:v>0.14192806614769829</c:v>
                </c:pt>
                <c:pt idx="52">
                  <c:v>0.14304533516919171</c:v>
                </c:pt>
                <c:pt idx="53">
                  <c:v>0.14335980465566669</c:v>
                </c:pt>
                <c:pt idx="54">
                  <c:v>0.14446208332975705</c:v>
                </c:pt>
                <c:pt idx="55">
                  <c:v>0.1455643620038474</c:v>
                </c:pt>
                <c:pt idx="56">
                  <c:v>0.14677625139002448</c:v>
                </c:pt>
                <c:pt idx="57">
                  <c:v>0.1478838028234464</c:v>
                </c:pt>
                <c:pt idx="58">
                  <c:v>0.14927307918667793</c:v>
                </c:pt>
                <c:pt idx="59">
                  <c:v>0.1507066420658871</c:v>
                </c:pt>
                <c:pt idx="60">
                  <c:v>0.15219394881968146</c:v>
                </c:pt>
                <c:pt idx="61">
                  <c:v>0.1536901147277267</c:v>
                </c:pt>
                <c:pt idx="62">
                  <c:v>0.15504159017845437</c:v>
                </c:pt>
                <c:pt idx="63">
                  <c:v>0.15663031807652225</c:v>
                </c:pt>
                <c:pt idx="64">
                  <c:v>0.15821904597459016</c:v>
                </c:pt>
                <c:pt idx="65">
                  <c:v>0.15951511780420938</c:v>
                </c:pt>
                <c:pt idx="66">
                  <c:v>0.1607184232605828</c:v>
                </c:pt>
                <c:pt idx="67">
                  <c:v>0.16192172871695623</c:v>
                </c:pt>
                <c:pt idx="68">
                  <c:v>0.16300339230784663</c:v>
                </c:pt>
                <c:pt idx="69">
                  <c:v>0.16408505589873704</c:v>
                </c:pt>
                <c:pt idx="70">
                  <c:v>0.16519455600667882</c:v>
                </c:pt>
                <c:pt idx="71">
                  <c:v>0.16630405611462062</c:v>
                </c:pt>
                <c:pt idx="72">
                  <c:v>0.16767540852228802</c:v>
                </c:pt>
                <c:pt idx="73">
                  <c:v>0.16904676092995538</c:v>
                </c:pt>
                <c:pt idx="74">
                  <c:v>0.17051793641514248</c:v>
                </c:pt>
                <c:pt idx="75">
                  <c:v>0.17210510081715055</c:v>
                </c:pt>
                <c:pt idx="76">
                  <c:v>0.17354846835136414</c:v>
                </c:pt>
                <c:pt idx="77">
                  <c:v>0.17450397138242368</c:v>
                </c:pt>
                <c:pt idx="78">
                  <c:v>0.17545947441348322</c:v>
                </c:pt>
                <c:pt idx="79">
                  <c:v>0.17647243645456101</c:v>
                </c:pt>
                <c:pt idx="80">
                  <c:v>0.17748539849563882</c:v>
                </c:pt>
                <c:pt idx="81">
                  <c:v>0.17892455211392155</c:v>
                </c:pt>
                <c:pt idx="82">
                  <c:v>0.18016356154724403</c:v>
                </c:pt>
                <c:pt idx="83">
                  <c:v>0.18140404299453453</c:v>
                </c:pt>
                <c:pt idx="84">
                  <c:v>0.18264452444182502</c:v>
                </c:pt>
                <c:pt idx="85">
                  <c:v>0.18399005232033905</c:v>
                </c:pt>
                <c:pt idx="86">
                  <c:v>0.18554834997212447</c:v>
                </c:pt>
                <c:pt idx="87">
                  <c:v>0.18664431364447981</c:v>
                </c:pt>
                <c:pt idx="88">
                  <c:v>0.18771125753720602</c:v>
                </c:pt>
                <c:pt idx="89">
                  <c:v>0.18877820142993221</c:v>
                </c:pt>
                <c:pt idx="90">
                  <c:v>0.19016369364879748</c:v>
                </c:pt>
                <c:pt idx="91">
                  <c:v>0.19143108248710633</c:v>
                </c:pt>
                <c:pt idx="92">
                  <c:v>0.19281883164688393</c:v>
                </c:pt>
                <c:pt idx="93">
                  <c:v>0.19403845606026826</c:v>
                </c:pt>
                <c:pt idx="94">
                  <c:v>0.19525808047365259</c:v>
                </c:pt>
                <c:pt idx="95">
                  <c:v>0.19650532576772903</c:v>
                </c:pt>
                <c:pt idx="96">
                  <c:v>0.19775257106180544</c:v>
                </c:pt>
                <c:pt idx="97">
                  <c:v>0.19891362097528245</c:v>
                </c:pt>
                <c:pt idx="98">
                  <c:v>0.20007467088875946</c:v>
                </c:pt>
                <c:pt idx="99">
                  <c:v>0.20131080980654115</c:v>
                </c:pt>
                <c:pt idx="100">
                  <c:v>0.20247386499687478</c:v>
                </c:pt>
                <c:pt idx="101">
                  <c:v>0.20363692018720839</c:v>
                </c:pt>
                <c:pt idx="102">
                  <c:v>0.20488900279557262</c:v>
                </c:pt>
                <c:pt idx="103">
                  <c:v>0.20614108540393689</c:v>
                </c:pt>
                <c:pt idx="104">
                  <c:v>0.20711593570532622</c:v>
                </c:pt>
                <c:pt idx="105">
                  <c:v>0.20823333735819216</c:v>
                </c:pt>
                <c:pt idx="106">
                  <c:v>0.20935073901105811</c:v>
                </c:pt>
                <c:pt idx="107">
                  <c:v>0.21033408273977261</c:v>
                </c:pt>
                <c:pt idx="108">
                  <c:v>0.21125027359359794</c:v>
                </c:pt>
                <c:pt idx="109">
                  <c:v>0.21216646444742326</c:v>
                </c:pt>
                <c:pt idx="110">
                  <c:v>0.2132097497113325</c:v>
                </c:pt>
                <c:pt idx="111">
                  <c:v>0.21425303497524173</c:v>
                </c:pt>
                <c:pt idx="112">
                  <c:v>0.21553606230627606</c:v>
                </c:pt>
                <c:pt idx="113">
                  <c:v>0.21672249724191647</c:v>
                </c:pt>
                <c:pt idx="114">
                  <c:v>0.21790893217755689</c:v>
                </c:pt>
                <c:pt idx="115">
                  <c:v>0.21914655507438713</c:v>
                </c:pt>
                <c:pt idx="116">
                  <c:v>0.22047820736688598</c:v>
                </c:pt>
                <c:pt idx="117">
                  <c:v>0.22180985965938479</c:v>
                </c:pt>
                <c:pt idx="118">
                  <c:v>0.22289813715826581</c:v>
                </c:pt>
                <c:pt idx="119">
                  <c:v>0.22427101473841402</c:v>
                </c:pt>
                <c:pt idx="120">
                  <c:v>0.22545561422628385</c:v>
                </c:pt>
                <c:pt idx="121">
                  <c:v>0.22664021371415369</c:v>
                </c:pt>
                <c:pt idx="122">
                  <c:v>0.22797185600631767</c:v>
                </c:pt>
                <c:pt idx="123">
                  <c:v>0.22930349829848165</c:v>
                </c:pt>
                <c:pt idx="124">
                  <c:v>0.23058329249697704</c:v>
                </c:pt>
                <c:pt idx="125">
                  <c:v>0.2318630866954724</c:v>
                </c:pt>
                <c:pt idx="126">
                  <c:v>0.23331591308944755</c:v>
                </c:pt>
                <c:pt idx="127">
                  <c:v>0.23439910406039821</c:v>
                </c:pt>
                <c:pt idx="128">
                  <c:v>0.23548229503134888</c:v>
                </c:pt>
                <c:pt idx="129">
                  <c:v>0.23670131827670116</c:v>
                </c:pt>
                <c:pt idx="130">
                  <c:v>0.23792034152205344</c:v>
                </c:pt>
                <c:pt idx="131">
                  <c:v>0.23927804455437043</c:v>
                </c:pt>
                <c:pt idx="132">
                  <c:v>0.2406357475866874</c:v>
                </c:pt>
                <c:pt idx="133">
                  <c:v>0.24210754503530485</c:v>
                </c:pt>
                <c:pt idx="134">
                  <c:v>0.2433067478819026</c:v>
                </c:pt>
                <c:pt idx="135">
                  <c:v>0.24480577909008219</c:v>
                </c:pt>
                <c:pt idx="136">
                  <c:v>0.24630481029826182</c:v>
                </c:pt>
                <c:pt idx="137">
                  <c:v>0.24766736629660482</c:v>
                </c:pt>
                <c:pt idx="138">
                  <c:v>0.24902992229494783</c:v>
                </c:pt>
                <c:pt idx="139">
                  <c:v>0.25032087059760533</c:v>
                </c:pt>
                <c:pt idx="140">
                  <c:v>0.25161181890026285</c:v>
                </c:pt>
                <c:pt idx="141">
                  <c:v>0.25297032546941883</c:v>
                </c:pt>
                <c:pt idx="142">
                  <c:v>0.25432883203857476</c:v>
                </c:pt>
                <c:pt idx="143">
                  <c:v>0.25556931191848387</c:v>
                </c:pt>
                <c:pt idx="144">
                  <c:v>0.25680979179839292</c:v>
                </c:pt>
                <c:pt idx="145">
                  <c:v>0.25822380541375389</c:v>
                </c:pt>
                <c:pt idx="146">
                  <c:v>0.25984146584791168</c:v>
                </c:pt>
                <c:pt idx="147">
                  <c:v>0.26145912628206941</c:v>
                </c:pt>
                <c:pt idx="148">
                  <c:v>0.26272584096977003</c:v>
                </c:pt>
                <c:pt idx="149">
                  <c:v>0.26441544195844069</c:v>
                </c:pt>
                <c:pt idx="150">
                  <c:v>0.26602737667108023</c:v>
                </c:pt>
                <c:pt idx="151">
                  <c:v>0.26763931138371982</c:v>
                </c:pt>
                <c:pt idx="152">
                  <c:v>0.26909070835897214</c:v>
                </c:pt>
                <c:pt idx="153">
                  <c:v>0.27043035745344779</c:v>
                </c:pt>
                <c:pt idx="154">
                  <c:v>0.27177000654792344</c:v>
                </c:pt>
                <c:pt idx="155">
                  <c:v>0.2731483777778016</c:v>
                </c:pt>
                <c:pt idx="156">
                  <c:v>0.27452674900767982</c:v>
                </c:pt>
                <c:pt idx="157">
                  <c:v>0.27613496738175553</c:v>
                </c:pt>
                <c:pt idx="158">
                  <c:v>0.27799940022881386</c:v>
                </c:pt>
                <c:pt idx="159">
                  <c:v>0.27935357214951956</c:v>
                </c:pt>
                <c:pt idx="160">
                  <c:v>0.28070774407022531</c:v>
                </c:pt>
                <c:pt idx="161">
                  <c:v>0.28220308217461465</c:v>
                </c:pt>
                <c:pt idx="162">
                  <c:v>0.28369842027900394</c:v>
                </c:pt>
                <c:pt idx="163">
                  <c:v>0.2852848036394075</c:v>
                </c:pt>
                <c:pt idx="164">
                  <c:v>0.2860807233579733</c:v>
                </c:pt>
                <c:pt idx="165">
                  <c:v>0.28687664307653904</c:v>
                </c:pt>
                <c:pt idx="166">
                  <c:v>0.28795393106838069</c:v>
                </c:pt>
                <c:pt idx="167">
                  <c:v>0.28903121906022233</c:v>
                </c:pt>
                <c:pt idx="168">
                  <c:v>0.29016650599186067</c:v>
                </c:pt>
                <c:pt idx="169">
                  <c:v>0.2916471455466968</c:v>
                </c:pt>
                <c:pt idx="170">
                  <c:v>0.29312778510153292</c:v>
                </c:pt>
                <c:pt idx="171">
                  <c:v>0.29420498604851741</c:v>
                </c:pt>
                <c:pt idx="172">
                  <c:v>0.29568297117672587</c:v>
                </c:pt>
                <c:pt idx="173">
                  <c:v>0.29716095630493428</c:v>
                </c:pt>
                <c:pt idx="174">
                  <c:v>0.29851944280719317</c:v>
                </c:pt>
                <c:pt idx="175">
                  <c:v>0.29987792930945201</c:v>
                </c:pt>
                <c:pt idx="176">
                  <c:v>0.30120532024513791</c:v>
                </c:pt>
                <c:pt idx="177">
                  <c:v>0.30253271118082381</c:v>
                </c:pt>
                <c:pt idx="178">
                  <c:v>0.30428905643522741</c:v>
                </c:pt>
                <c:pt idx="179">
                  <c:v>0.30585689503561569</c:v>
                </c:pt>
                <c:pt idx="180">
                  <c:v>0.30700230129063127</c:v>
                </c:pt>
                <c:pt idx="181">
                  <c:v>0.30814770754564691</c:v>
                </c:pt>
                <c:pt idx="182">
                  <c:v>0.30975286889683318</c:v>
                </c:pt>
                <c:pt idx="183">
                  <c:v>0.31170688543882635</c:v>
                </c:pt>
                <c:pt idx="184">
                  <c:v>0.31366090198081953</c:v>
                </c:pt>
                <c:pt idx="185">
                  <c:v>0.31594175656636558</c:v>
                </c:pt>
                <c:pt idx="186">
                  <c:v>0.31752557083412453</c:v>
                </c:pt>
                <c:pt idx="187">
                  <c:v>0.31878729855572735</c:v>
                </c:pt>
                <c:pt idx="188">
                  <c:v>0.3202739351767081</c:v>
                </c:pt>
                <c:pt idx="189">
                  <c:v>0.32143332181153472</c:v>
                </c:pt>
                <c:pt idx="190">
                  <c:v>0.3225927084463614</c:v>
                </c:pt>
                <c:pt idx="191">
                  <c:v>0.32401669418370282</c:v>
                </c:pt>
                <c:pt idx="192">
                  <c:v>0.32547988597165656</c:v>
                </c:pt>
                <c:pt idx="193">
                  <c:v>0.32668213373257055</c:v>
                </c:pt>
                <c:pt idx="194">
                  <c:v>0.32806247535955024</c:v>
                </c:pt>
                <c:pt idx="195">
                  <c:v>0.32959708903950674</c:v>
                </c:pt>
                <c:pt idx="196">
                  <c:v>0.33113170271946324</c:v>
                </c:pt>
                <c:pt idx="197">
                  <c:v>0.33254652095337711</c:v>
                </c:pt>
                <c:pt idx="198">
                  <c:v>0.33396133918729093</c:v>
                </c:pt>
                <c:pt idx="199">
                  <c:v>0.33548193915298691</c:v>
                </c:pt>
                <c:pt idx="200">
                  <c:v>0.33700253911868289</c:v>
                </c:pt>
                <c:pt idx="201">
                  <c:v>0.33848337298466102</c:v>
                </c:pt>
                <c:pt idx="202">
                  <c:v>0.33996420685063911</c:v>
                </c:pt>
                <c:pt idx="203">
                  <c:v>0.34142463137982071</c:v>
                </c:pt>
                <c:pt idx="204">
                  <c:v>0.34288505590900226</c:v>
                </c:pt>
                <c:pt idx="205">
                  <c:v>0.34437387308864681</c:v>
                </c:pt>
                <c:pt idx="206">
                  <c:v>0.34586269026829136</c:v>
                </c:pt>
                <c:pt idx="207">
                  <c:v>0.34725994252772241</c:v>
                </c:pt>
                <c:pt idx="208">
                  <c:v>0.3486321914333988</c:v>
                </c:pt>
                <c:pt idx="209">
                  <c:v>0.35000444033907518</c:v>
                </c:pt>
                <c:pt idx="210">
                  <c:v>0.35154527890737408</c:v>
                </c:pt>
                <c:pt idx="211">
                  <c:v>0.3531705322668508</c:v>
                </c:pt>
                <c:pt idx="212">
                  <c:v>0.35476869244542386</c:v>
                </c:pt>
                <c:pt idx="213">
                  <c:v>0.35620772376380583</c:v>
                </c:pt>
                <c:pt idx="214">
                  <c:v>0.35775178235162186</c:v>
                </c:pt>
                <c:pt idx="215">
                  <c:v>0.35912152251987545</c:v>
                </c:pt>
                <c:pt idx="216">
                  <c:v>0.36049126268812903</c:v>
                </c:pt>
                <c:pt idx="217">
                  <c:v>0.36165357816274518</c:v>
                </c:pt>
                <c:pt idx="218">
                  <c:v>0.36305917189353043</c:v>
                </c:pt>
                <c:pt idx="219">
                  <c:v>0.3643414501487105</c:v>
                </c:pt>
                <c:pt idx="220">
                  <c:v>0.36562372840389057</c:v>
                </c:pt>
                <c:pt idx="221">
                  <c:v>0.36709150320125949</c:v>
                </c:pt>
                <c:pt idx="222">
                  <c:v>0.36836583319913457</c:v>
                </c:pt>
                <c:pt idx="223">
                  <c:v>0.36963122197047427</c:v>
                </c:pt>
                <c:pt idx="224">
                  <c:v>0.37089661074181396</c:v>
                </c:pt>
                <c:pt idx="225">
                  <c:v>0.37219929471336027</c:v>
                </c:pt>
                <c:pt idx="226">
                  <c:v>0.37350197868490659</c:v>
                </c:pt>
                <c:pt idx="227">
                  <c:v>0.37474738780271122</c:v>
                </c:pt>
                <c:pt idx="228">
                  <c:v>0.37599279692051585</c:v>
                </c:pt>
                <c:pt idx="229">
                  <c:v>0.37739200641987503</c:v>
                </c:pt>
                <c:pt idx="230">
                  <c:v>0.37879121591923415</c:v>
                </c:pt>
                <c:pt idx="231">
                  <c:v>0.38006327422956626</c:v>
                </c:pt>
                <c:pt idx="232">
                  <c:v>0.38133533253989838</c:v>
                </c:pt>
                <c:pt idx="233">
                  <c:v>0.38238712475531633</c:v>
                </c:pt>
                <c:pt idx="234">
                  <c:v>0.38343891697073423</c:v>
                </c:pt>
                <c:pt idx="235">
                  <c:v>0.38460088544697674</c:v>
                </c:pt>
                <c:pt idx="236">
                  <c:v>0.38566811296950887</c:v>
                </c:pt>
                <c:pt idx="237">
                  <c:v>0.38681641640762487</c:v>
                </c:pt>
                <c:pt idx="238">
                  <c:v>0.38796471984574088</c:v>
                </c:pt>
                <c:pt idx="239">
                  <c:v>0.38923107315268779</c:v>
                </c:pt>
                <c:pt idx="240">
                  <c:v>0.39049742645963476</c:v>
                </c:pt>
                <c:pt idx="241">
                  <c:v>0.39180659638786758</c:v>
                </c:pt>
                <c:pt idx="242">
                  <c:v>0.39335797062902539</c:v>
                </c:pt>
                <c:pt idx="243">
                  <c:v>0.39445757901502981</c:v>
                </c:pt>
                <c:pt idx="244">
                  <c:v>0.39555718740103424</c:v>
                </c:pt>
                <c:pt idx="245">
                  <c:v>0.39678198072921345</c:v>
                </c:pt>
                <c:pt idx="246">
                  <c:v>0.39809613219289869</c:v>
                </c:pt>
                <c:pt idx="247">
                  <c:v>0.39925174541219516</c:v>
                </c:pt>
                <c:pt idx="248">
                  <c:v>0.40031813608551464</c:v>
                </c:pt>
                <c:pt idx="249">
                  <c:v>0.40138452675883418</c:v>
                </c:pt>
                <c:pt idx="250">
                  <c:v>0.40245716382231977</c:v>
                </c:pt>
                <c:pt idx="251">
                  <c:v>0.40352980088580537</c:v>
                </c:pt>
                <c:pt idx="252">
                  <c:v>0.40464591702101405</c:v>
                </c:pt>
                <c:pt idx="253">
                  <c:v>0.40576203315622278</c:v>
                </c:pt>
                <c:pt idx="254">
                  <c:v>0.40681622439236553</c:v>
                </c:pt>
                <c:pt idx="255">
                  <c:v>0.40787041562850829</c:v>
                </c:pt>
                <c:pt idx="256">
                  <c:v>0.40901034253890867</c:v>
                </c:pt>
                <c:pt idx="257">
                  <c:v>0.41018152241629585</c:v>
                </c:pt>
                <c:pt idx="258">
                  <c:v>0.41124706908784531</c:v>
                </c:pt>
                <c:pt idx="259">
                  <c:v>0.41231261575939476</c:v>
                </c:pt>
                <c:pt idx="260">
                  <c:v>0.41379633793400394</c:v>
                </c:pt>
                <c:pt idx="261">
                  <c:v>0.41540062679460754</c:v>
                </c:pt>
                <c:pt idx="262">
                  <c:v>0.41690409644610354</c:v>
                </c:pt>
                <c:pt idx="263">
                  <c:v>0.41840756609759949</c:v>
                </c:pt>
                <c:pt idx="264">
                  <c:v>0.41953837420377466</c:v>
                </c:pt>
                <c:pt idx="265">
                  <c:v>0.42066918230994982</c:v>
                </c:pt>
                <c:pt idx="266">
                  <c:v>0.42191029009167796</c:v>
                </c:pt>
                <c:pt idx="267">
                  <c:v>0.42315139787340605</c:v>
                </c:pt>
                <c:pt idx="268">
                  <c:v>0.42432755769678843</c:v>
                </c:pt>
                <c:pt idx="269">
                  <c:v>0.42550371752017074</c:v>
                </c:pt>
                <c:pt idx="270">
                  <c:v>0.42662193527100262</c:v>
                </c:pt>
                <c:pt idx="271">
                  <c:v>0.42774015302183449</c:v>
                </c:pt>
                <c:pt idx="272">
                  <c:v>0.42892564931677446</c:v>
                </c:pt>
                <c:pt idx="273">
                  <c:v>0.43011114561171443</c:v>
                </c:pt>
                <c:pt idx="274">
                  <c:v>0.43201462052762507</c:v>
                </c:pt>
                <c:pt idx="275">
                  <c:v>0.43317393387081449</c:v>
                </c:pt>
                <c:pt idx="276">
                  <c:v>0.43464880575736364</c:v>
                </c:pt>
                <c:pt idx="277">
                  <c:v>0.43575533022483187</c:v>
                </c:pt>
                <c:pt idx="278">
                  <c:v>0.43686185469230016</c:v>
                </c:pt>
                <c:pt idx="279">
                  <c:v>0.43821890357467863</c:v>
                </c:pt>
                <c:pt idx="280">
                  <c:v>0.43957595245705711</c:v>
                </c:pt>
                <c:pt idx="281">
                  <c:v>0.44067870284672139</c:v>
                </c:pt>
                <c:pt idx="282">
                  <c:v>0.44178145323638562</c:v>
                </c:pt>
                <c:pt idx="283">
                  <c:v>0.44305641619143665</c:v>
                </c:pt>
                <c:pt idx="284">
                  <c:v>0.44433137914648763</c:v>
                </c:pt>
                <c:pt idx="285">
                  <c:v>0.44558481025475044</c:v>
                </c:pt>
                <c:pt idx="286">
                  <c:v>0.44683824136301326</c:v>
                </c:pt>
                <c:pt idx="287">
                  <c:v>0.44812429007556703</c:v>
                </c:pt>
                <c:pt idx="288">
                  <c:v>0.44941033878812081</c:v>
                </c:pt>
                <c:pt idx="289">
                  <c:v>0.45053456645320961</c:v>
                </c:pt>
                <c:pt idx="290">
                  <c:v>0.4516587941182984</c:v>
                </c:pt>
                <c:pt idx="291">
                  <c:v>0.452965139846007</c:v>
                </c:pt>
                <c:pt idx="292">
                  <c:v>0.45427439481019971</c:v>
                </c:pt>
                <c:pt idx="293">
                  <c:v>0.45531766007343927</c:v>
                </c:pt>
                <c:pt idx="294">
                  <c:v>0.45639516630658394</c:v>
                </c:pt>
                <c:pt idx="295">
                  <c:v>0.45774938595515713</c:v>
                </c:pt>
                <c:pt idx="296">
                  <c:v>0.45901424861616558</c:v>
                </c:pt>
                <c:pt idx="297">
                  <c:v>0.46026990107916022</c:v>
                </c:pt>
                <c:pt idx="298">
                  <c:v>0.46143897121703181</c:v>
                </c:pt>
                <c:pt idx="299">
                  <c:v>0.46255298052672988</c:v>
                </c:pt>
                <c:pt idx="300">
                  <c:v>0.46361447496546637</c:v>
                </c:pt>
                <c:pt idx="301">
                  <c:v>0.46463519029043338</c:v>
                </c:pt>
                <c:pt idx="302">
                  <c:v>0.46565590561540038</c:v>
                </c:pt>
                <c:pt idx="303">
                  <c:v>0.46679392711983786</c:v>
                </c:pt>
                <c:pt idx="304">
                  <c:v>0.46804031149380737</c:v>
                </c:pt>
                <c:pt idx="305">
                  <c:v>0.46919460232887006</c:v>
                </c:pt>
                <c:pt idx="306">
                  <c:v>0.47044780791081764</c:v>
                </c:pt>
                <c:pt idx="307">
                  <c:v>0.47170101349276528</c:v>
                </c:pt>
                <c:pt idx="308">
                  <c:v>0.47324954057457269</c:v>
                </c:pt>
                <c:pt idx="309">
                  <c:v>0.47479806765638016</c:v>
                </c:pt>
                <c:pt idx="310">
                  <c:v>0.47625441262291535</c:v>
                </c:pt>
                <c:pt idx="311">
                  <c:v>0.47771075758945059</c:v>
                </c:pt>
                <c:pt idx="312">
                  <c:v>0.47926717601716518</c:v>
                </c:pt>
                <c:pt idx="313">
                  <c:v>0.48082359444487976</c:v>
                </c:pt>
                <c:pt idx="314">
                  <c:v>0.48224581857798277</c:v>
                </c:pt>
                <c:pt idx="315">
                  <c:v>0.48366804271108577</c:v>
                </c:pt>
                <c:pt idx="316">
                  <c:v>0.48542029241996781</c:v>
                </c:pt>
                <c:pt idx="317">
                  <c:v>0.48714845130013096</c:v>
                </c:pt>
                <c:pt idx="318">
                  <c:v>0.48841905772686006</c:v>
                </c:pt>
                <c:pt idx="319">
                  <c:v>0.48967539012432099</c:v>
                </c:pt>
                <c:pt idx="320">
                  <c:v>0.49093172252178191</c:v>
                </c:pt>
                <c:pt idx="321">
                  <c:v>0.49210036191675399</c:v>
                </c:pt>
                <c:pt idx="322">
                  <c:v>0.49326900131172602</c:v>
                </c:pt>
                <c:pt idx="323">
                  <c:v>0.49477714425987668</c:v>
                </c:pt>
                <c:pt idx="324">
                  <c:v>0.49644760752165756</c:v>
                </c:pt>
                <c:pt idx="325">
                  <c:v>0.49770892586972976</c:v>
                </c:pt>
                <c:pt idx="326">
                  <c:v>0.49831984403232732</c:v>
                </c:pt>
                <c:pt idx="327">
                  <c:v>0.49897045760518977</c:v>
                </c:pt>
                <c:pt idx="328">
                  <c:v>0.49962107117805216</c:v>
                </c:pt>
                <c:pt idx="329">
                  <c:v>0.50124505471576142</c:v>
                </c:pt>
                <c:pt idx="330">
                  <c:v>0.50238317821036882</c:v>
                </c:pt>
                <c:pt idx="331">
                  <c:v>0.50352130170497633</c:v>
                </c:pt>
                <c:pt idx="332">
                  <c:v>0.50523873581102596</c:v>
                </c:pt>
                <c:pt idx="333">
                  <c:v>0.50695616991707571</c:v>
                </c:pt>
                <c:pt idx="334">
                  <c:v>0.50835731511038762</c:v>
                </c:pt>
                <c:pt idx="335">
                  <c:v>0.50975846030369953</c:v>
                </c:pt>
                <c:pt idx="336">
                  <c:v>0.51144505399520745</c:v>
                </c:pt>
                <c:pt idx="337">
                  <c:v>0.51296155461834536</c:v>
                </c:pt>
                <c:pt idx="338">
                  <c:v>0.51447805524148327</c:v>
                </c:pt>
                <c:pt idx="339">
                  <c:v>0.51579621359429972</c:v>
                </c:pt>
                <c:pt idx="340">
                  <c:v>0.51711437194711629</c:v>
                </c:pt>
                <c:pt idx="341">
                  <c:v>0.51905662163540167</c:v>
                </c:pt>
                <c:pt idx="342">
                  <c:v>0.52093498059996857</c:v>
                </c:pt>
                <c:pt idx="343">
                  <c:v>0.52291680598700485</c:v>
                </c:pt>
                <c:pt idx="344">
                  <c:v>0.52489863137404125</c:v>
                </c:pt>
                <c:pt idx="345">
                  <c:v>0.52687953809897103</c:v>
                </c:pt>
                <c:pt idx="346">
                  <c:v>0.52840847282497971</c:v>
                </c:pt>
                <c:pt idx="347">
                  <c:v>0.52979024240540129</c:v>
                </c:pt>
                <c:pt idx="348">
                  <c:v>0.53091417036950583</c:v>
                </c:pt>
                <c:pt idx="349">
                  <c:v>0.53196723521031719</c:v>
                </c:pt>
                <c:pt idx="350">
                  <c:v>0.53329183779656886</c:v>
                </c:pt>
                <c:pt idx="351">
                  <c:v>0.53461644038282063</c:v>
                </c:pt>
                <c:pt idx="352">
                  <c:v>0.53618410664852023</c:v>
                </c:pt>
                <c:pt idx="353">
                  <c:v>0.53775177291421983</c:v>
                </c:pt>
                <c:pt idx="354">
                  <c:v>0.53927984898013093</c:v>
                </c:pt>
                <c:pt idx="355">
                  <c:v>0.54106046256091855</c:v>
                </c:pt>
                <c:pt idx="356">
                  <c:v>0.54275321893118045</c:v>
                </c:pt>
                <c:pt idx="357">
                  <c:v>0.5443800384137365</c:v>
                </c:pt>
                <c:pt idx="358">
                  <c:v>0.54600685789629266</c:v>
                </c:pt>
                <c:pt idx="359">
                  <c:v>0.54752626707156504</c:v>
                </c:pt>
                <c:pt idx="360">
                  <c:v>0.54904567624683731</c:v>
                </c:pt>
                <c:pt idx="361">
                  <c:v>0.55051821405137025</c:v>
                </c:pt>
                <c:pt idx="362">
                  <c:v>0.55199075185590318</c:v>
                </c:pt>
                <c:pt idx="363">
                  <c:v>0.55404531672045032</c:v>
                </c:pt>
                <c:pt idx="364">
                  <c:v>0.55622691973767902</c:v>
                </c:pt>
                <c:pt idx="365">
                  <c:v>0.5576036169159192</c:v>
                </c:pt>
                <c:pt idx="366">
                  <c:v>0.55835284924893469</c:v>
                </c:pt>
                <c:pt idx="367">
                  <c:v>0.55935163893909368</c:v>
                </c:pt>
                <c:pt idx="368">
                  <c:v>0.56035042862925266</c:v>
                </c:pt>
                <c:pt idx="369">
                  <c:v>0.56209970976191537</c:v>
                </c:pt>
                <c:pt idx="370">
                  <c:v>0.5641915848382093</c:v>
                </c:pt>
                <c:pt idx="371">
                  <c:v>0.56573406659618575</c:v>
                </c:pt>
                <c:pt idx="372">
                  <c:v>0.56727654835416208</c:v>
                </c:pt>
                <c:pt idx="373">
                  <c:v>0.56906319749300127</c:v>
                </c:pt>
                <c:pt idx="374">
                  <c:v>0.57099122655336498</c:v>
                </c:pt>
                <c:pt idx="375">
                  <c:v>0.57248908361626993</c:v>
                </c:pt>
                <c:pt idx="376">
                  <c:v>0.57398694067917488</c:v>
                </c:pt>
                <c:pt idx="377">
                  <c:v>0.57568459438780939</c:v>
                </c:pt>
                <c:pt idx="378">
                  <c:v>0.57710869147545762</c:v>
                </c:pt>
                <c:pt idx="379">
                  <c:v>0.57853278856310575</c:v>
                </c:pt>
                <c:pt idx="380">
                  <c:v>0.57946647543322161</c:v>
                </c:pt>
                <c:pt idx="381">
                  <c:v>0.58071655069512351</c:v>
                </c:pt>
                <c:pt idx="382">
                  <c:v>0.58294775659563369</c:v>
                </c:pt>
                <c:pt idx="383">
                  <c:v>0.58422241346979586</c:v>
                </c:pt>
                <c:pt idx="384">
                  <c:v>0.58549707034395804</c:v>
                </c:pt>
                <c:pt idx="385">
                  <c:v>0.58740947838458746</c:v>
                </c:pt>
                <c:pt idx="386">
                  <c:v>0.58932188642521699</c:v>
                </c:pt>
                <c:pt idx="387">
                  <c:v>0.5913889441583996</c:v>
                </c:pt>
                <c:pt idx="388">
                  <c:v>0.59344060559239653</c:v>
                </c:pt>
                <c:pt idx="389">
                  <c:v>0.59549226702639346</c:v>
                </c:pt>
                <c:pt idx="390">
                  <c:v>0.5965359095097692</c:v>
                </c:pt>
                <c:pt idx="391">
                  <c:v>0.59751567617886592</c:v>
                </c:pt>
                <c:pt idx="392">
                  <c:v>0.59910839300740648</c:v>
                </c:pt>
                <c:pt idx="393">
                  <c:v>0.60037901577298292</c:v>
                </c:pt>
                <c:pt idx="394">
                  <c:v>0.60164963853855924</c:v>
                </c:pt>
                <c:pt idx="395">
                  <c:v>0.60363896432022257</c:v>
                </c:pt>
                <c:pt idx="396">
                  <c:v>0.60572105469803017</c:v>
                </c:pt>
                <c:pt idx="397">
                  <c:v>0.60780314507583777</c:v>
                </c:pt>
                <c:pt idx="398">
                  <c:v>0.6098608501779812</c:v>
                </c:pt>
                <c:pt idx="399">
                  <c:v>0.61191855528012473</c:v>
                </c:pt>
                <c:pt idx="400">
                  <c:v>0.61403448650406467</c:v>
                </c:pt>
                <c:pt idx="401">
                  <c:v>0.61555397281216251</c:v>
                </c:pt>
                <c:pt idx="402">
                  <c:v>0.61707345912026035</c:v>
                </c:pt>
                <c:pt idx="403">
                  <c:v>0.618804372927105</c:v>
                </c:pt>
                <c:pt idx="404">
                  <c:v>0.62018348949650925</c:v>
                </c:pt>
                <c:pt idx="405">
                  <c:v>0.62171985599453805</c:v>
                </c:pt>
                <c:pt idx="406">
                  <c:v>0.62325622249256685</c:v>
                </c:pt>
                <c:pt idx="407">
                  <c:v>0.62507477835096692</c:v>
                </c:pt>
                <c:pt idx="408">
                  <c:v>0.62634569638029292</c:v>
                </c:pt>
                <c:pt idx="409">
                  <c:v>0.6281642522386931</c:v>
                </c:pt>
                <c:pt idx="410">
                  <c:v>0.6306614046819784</c:v>
                </c:pt>
                <c:pt idx="411">
                  <c:v>0.6331585571252637</c:v>
                </c:pt>
                <c:pt idx="412">
                  <c:v>0.63567791487331748</c:v>
                </c:pt>
                <c:pt idx="413">
                  <c:v>0.63775401260013931</c:v>
                </c:pt>
                <c:pt idx="414">
                  <c:v>0.64022173136472704</c:v>
                </c:pt>
                <c:pt idx="415">
                  <c:v>0.64287662206976504</c:v>
                </c:pt>
                <c:pt idx="416">
                  <c:v>0.64553151277480303</c:v>
                </c:pt>
                <c:pt idx="417">
                  <c:v>0.64735229071091727</c:v>
                </c:pt>
                <c:pt idx="418">
                  <c:v>0.65048216397011727</c:v>
                </c:pt>
                <c:pt idx="419">
                  <c:v>0.65337218763651672</c:v>
                </c:pt>
                <c:pt idx="420">
                  <c:v>0.65626221130291618</c:v>
                </c:pt>
                <c:pt idx="421">
                  <c:v>0.66107341745661363</c:v>
                </c:pt>
                <c:pt idx="422">
                  <c:v>0.66450026101812165</c:v>
                </c:pt>
                <c:pt idx="423">
                  <c:v>0.66751237608216429</c:v>
                </c:pt>
                <c:pt idx="424">
                  <c:v>0.66994062270279287</c:v>
                </c:pt>
                <c:pt idx="425">
                  <c:v>0.67241671356889932</c:v>
                </c:pt>
                <c:pt idx="426">
                  <c:v>0.67489280443500588</c:v>
                </c:pt>
                <c:pt idx="427">
                  <c:v>0.6767342339290513</c:v>
                </c:pt>
                <c:pt idx="428">
                  <c:v>0.67878416733609304</c:v>
                </c:pt>
                <c:pt idx="429">
                  <c:v>0.68083410074313477</c:v>
                </c:pt>
                <c:pt idx="430">
                  <c:v>0.68380234399327522</c:v>
                </c:pt>
                <c:pt idx="431">
                  <c:v>0.68503252197470932</c:v>
                </c:pt>
                <c:pt idx="432">
                  <c:v>0.68629798667022479</c:v>
                </c:pt>
                <c:pt idx="433">
                  <c:v>0.68686301004279537</c:v>
                </c:pt>
                <c:pt idx="434">
                  <c:v>0.68880535986964353</c:v>
                </c:pt>
                <c:pt idx="435">
                  <c:v>0.69074770969649157</c:v>
                </c:pt>
                <c:pt idx="436">
                  <c:v>0.69245656832776692</c:v>
                </c:pt>
                <c:pt idx="437">
                  <c:v>0.695121658138103</c:v>
                </c:pt>
                <c:pt idx="438">
                  <c:v>0.69558194116585781</c:v>
                </c:pt>
                <c:pt idx="439">
                  <c:v>0.69778674794843898</c:v>
                </c:pt>
                <c:pt idx="440">
                  <c:v>0.69982960952928774</c:v>
                </c:pt>
                <c:pt idx="441">
                  <c:v>0.70048573140744808</c:v>
                </c:pt>
                <c:pt idx="442">
                  <c:v>0.70285048358970215</c:v>
                </c:pt>
                <c:pt idx="443">
                  <c:v>0.70521523577195622</c:v>
                </c:pt>
                <c:pt idx="444">
                  <c:v>0.70809639654777667</c:v>
                </c:pt>
                <c:pt idx="445">
                  <c:v>0.70984158297379807</c:v>
                </c:pt>
                <c:pt idx="446">
                  <c:v>0.71183748869984242</c:v>
                </c:pt>
                <c:pt idx="447">
                  <c:v>0.71382633061320688</c:v>
                </c:pt>
                <c:pt idx="448">
                  <c:v>0.71581517252657145</c:v>
                </c:pt>
                <c:pt idx="449">
                  <c:v>0.71810798452960123</c:v>
                </c:pt>
                <c:pt idx="450">
                  <c:v>0.7200546906833295</c:v>
                </c:pt>
                <c:pt idx="451">
                  <c:v>0.72200139683705788</c:v>
                </c:pt>
                <c:pt idx="452">
                  <c:v>0.72434762323344193</c:v>
                </c:pt>
                <c:pt idx="453">
                  <c:v>0.72613177813865515</c:v>
                </c:pt>
                <c:pt idx="454">
                  <c:v>0.72822227270514872</c:v>
                </c:pt>
                <c:pt idx="455">
                  <c:v>0.73031276727164229</c:v>
                </c:pt>
                <c:pt idx="456">
                  <c:v>0.73263336498428278</c:v>
                </c:pt>
                <c:pt idx="457">
                  <c:v>0.73421772593701329</c:v>
                </c:pt>
                <c:pt idx="458">
                  <c:v>0.7358020868897438</c:v>
                </c:pt>
                <c:pt idx="459">
                  <c:v>0.73776002059380208</c:v>
                </c:pt>
                <c:pt idx="460">
                  <c:v>0.73971795429786047</c:v>
                </c:pt>
                <c:pt idx="461">
                  <c:v>0.74182015604443019</c:v>
                </c:pt>
                <c:pt idx="462">
                  <c:v>0.74342282846018115</c:v>
                </c:pt>
                <c:pt idx="463">
                  <c:v>0.74478471547365188</c:v>
                </c:pt>
                <c:pt idx="464">
                  <c:v>0.74614660248712261</c:v>
                </c:pt>
                <c:pt idx="465">
                  <c:v>0.74772913362141014</c:v>
                </c:pt>
                <c:pt idx="466">
                  <c:v>0.75009367754613909</c:v>
                </c:pt>
                <c:pt idx="467">
                  <c:v>0.75287341629465421</c:v>
                </c:pt>
                <c:pt idx="468">
                  <c:v>0.75449224480324317</c:v>
                </c:pt>
                <c:pt idx="469">
                  <c:v>0.75565315504316932</c:v>
                </c:pt>
                <c:pt idx="470">
                  <c:v>0.75676487791869373</c:v>
                </c:pt>
                <c:pt idx="471">
                  <c:v>0.76061465209556955</c:v>
                </c:pt>
                <c:pt idx="472">
                  <c:v>0.76518223309130584</c:v>
                </c:pt>
                <c:pt idx="473">
                  <c:v>0.76779628847484238</c:v>
                </c:pt>
                <c:pt idx="474">
                  <c:v>0.76826109003413612</c:v>
                </c:pt>
                <c:pt idx="475">
                  <c:v>0.76876459378611162</c:v>
                </c:pt>
                <c:pt idx="476">
                  <c:v>0.77074493395785493</c:v>
                </c:pt>
                <c:pt idx="477">
                  <c:v>0.7719188915082702</c:v>
                </c:pt>
                <c:pt idx="478">
                  <c:v>0.77377076605403861</c:v>
                </c:pt>
                <c:pt idx="479">
                  <c:v>0.77494656922088734</c:v>
                </c:pt>
                <c:pt idx="480">
                  <c:v>0.77612237238773596</c:v>
                </c:pt>
                <c:pt idx="481">
                  <c:v>0.77774232743514904</c:v>
                </c:pt>
                <c:pt idx="482">
                  <c:v>0.77936228248256223</c:v>
                </c:pt>
                <c:pt idx="483">
                  <c:v>0.78030363603322594</c:v>
                </c:pt>
                <c:pt idx="484">
                  <c:v>0.7803558591863623</c:v>
                </c:pt>
                <c:pt idx="485">
                  <c:v>0.78129721273702601</c:v>
                </c:pt>
                <c:pt idx="486">
                  <c:v>0.78365435583447973</c:v>
                </c:pt>
                <c:pt idx="487">
                  <c:v>0.78533979273228738</c:v>
                </c:pt>
                <c:pt idx="488">
                  <c:v>0.78702522963009502</c:v>
                </c:pt>
                <c:pt idx="489">
                  <c:v>0.78894752924916922</c:v>
                </c:pt>
                <c:pt idx="490">
                  <c:v>0.79086982886824342</c:v>
                </c:pt>
                <c:pt idx="491">
                  <c:v>0.79206009600725436</c:v>
                </c:pt>
                <c:pt idx="492">
                  <c:v>0.7932503631462654</c:v>
                </c:pt>
                <c:pt idx="493">
                  <c:v>0.79456040970429231</c:v>
                </c:pt>
                <c:pt idx="494">
                  <c:v>0.79587045626231923</c:v>
                </c:pt>
                <c:pt idx="495">
                  <c:v>0.79713888972721714</c:v>
                </c:pt>
                <c:pt idx="496">
                  <c:v>0.79840732319211516</c:v>
                </c:pt>
                <c:pt idx="497">
                  <c:v>0.80058856991430127</c:v>
                </c:pt>
                <c:pt idx="498">
                  <c:v>0.80276981663648728</c:v>
                </c:pt>
                <c:pt idx="499">
                  <c:v>0.80453749643155825</c:v>
                </c:pt>
                <c:pt idx="500">
                  <c:v>0.80630517622662912</c:v>
                </c:pt>
                <c:pt idx="501">
                  <c:v>0.80847464650041523</c:v>
                </c:pt>
                <c:pt idx="502">
                  <c:v>0.81057037631946582</c:v>
                </c:pt>
                <c:pt idx="503">
                  <c:v>0.81322777558532022</c:v>
                </c:pt>
                <c:pt idx="504">
                  <c:v>0.81588517485117473</c:v>
                </c:pt>
                <c:pt idx="505">
                  <c:v>0.8186504158846758</c:v>
                </c:pt>
                <c:pt idx="506">
                  <c:v>0.82094001175352815</c:v>
                </c:pt>
                <c:pt idx="507">
                  <c:v>0.82135739926938656</c:v>
                </c:pt>
                <c:pt idx="508">
                  <c:v>0.82197149032519923</c:v>
                </c:pt>
                <c:pt idx="509">
                  <c:v>0.82354784691499339</c:v>
                </c:pt>
                <c:pt idx="510">
                  <c:v>0.82512420350478755</c:v>
                </c:pt>
                <c:pt idx="511">
                  <c:v>0.82767779454864843</c:v>
                </c:pt>
                <c:pt idx="512">
                  <c:v>0.83034570007136577</c:v>
                </c:pt>
                <c:pt idx="513">
                  <c:v>0.83301360559408311</c:v>
                </c:pt>
                <c:pt idx="514">
                  <c:v>0.83498473349268787</c:v>
                </c:pt>
                <c:pt idx="515">
                  <c:v>0.83712328741119968</c:v>
                </c:pt>
                <c:pt idx="516">
                  <c:v>0.83766349693415343</c:v>
                </c:pt>
                <c:pt idx="517">
                  <c:v>0.83820370645710718</c:v>
                </c:pt>
                <c:pt idx="518">
                  <c:v>0.84075024302634926</c:v>
                </c:pt>
                <c:pt idx="519">
                  <c:v>0.84184067620171443</c:v>
                </c:pt>
                <c:pt idx="520">
                  <c:v>0.84293110937707949</c:v>
                </c:pt>
                <c:pt idx="521">
                  <c:v>0.84424397654279515</c:v>
                </c:pt>
                <c:pt idx="522">
                  <c:v>0.84502509064420506</c:v>
                </c:pt>
                <c:pt idx="523">
                  <c:v>0.84580620474561496</c:v>
                </c:pt>
                <c:pt idx="524">
                  <c:v>0.84771244552676328</c:v>
                </c:pt>
                <c:pt idx="525">
                  <c:v>0.84941193766340062</c:v>
                </c:pt>
                <c:pt idx="526">
                  <c:v>0.85111142980003796</c:v>
                </c:pt>
                <c:pt idx="527">
                  <c:v>0.85293604056316397</c:v>
                </c:pt>
                <c:pt idx="528">
                  <c:v>0.85479266299417722</c:v>
                </c:pt>
                <c:pt idx="529">
                  <c:v>0.85510605094057546</c:v>
                </c:pt>
                <c:pt idx="530">
                  <c:v>0.85585661682265779</c:v>
                </c:pt>
                <c:pt idx="531">
                  <c:v>0.85660718270474012</c:v>
                </c:pt>
                <c:pt idx="532">
                  <c:v>0.85985006629868788</c:v>
                </c:pt>
                <c:pt idx="533">
                  <c:v>0.86242152277518203</c:v>
                </c:pt>
                <c:pt idx="534">
                  <c:v>0.86434903976541977</c:v>
                </c:pt>
                <c:pt idx="535">
                  <c:v>0.86588533677988577</c:v>
                </c:pt>
                <c:pt idx="536">
                  <c:v>0.86731579534157555</c:v>
                </c:pt>
                <c:pt idx="537">
                  <c:v>0.86836221748756037</c:v>
                </c:pt>
                <c:pt idx="538">
                  <c:v>0.8694086396335452</c:v>
                </c:pt>
                <c:pt idx="539">
                  <c:v>0.87099738735567644</c:v>
                </c:pt>
                <c:pt idx="540">
                  <c:v>0.87192199130301118</c:v>
                </c:pt>
                <c:pt idx="541">
                  <c:v>0.87192912590724447</c:v>
                </c:pt>
                <c:pt idx="542">
                  <c:v>0.87407217279076577</c:v>
                </c:pt>
                <c:pt idx="543">
                  <c:v>0.875717703871153</c:v>
                </c:pt>
                <c:pt idx="544">
                  <c:v>0.8775608214791174</c:v>
                </c:pt>
                <c:pt idx="545">
                  <c:v>0.87940393908708181</c:v>
                </c:pt>
                <c:pt idx="546">
                  <c:v>0.88115973602290509</c:v>
                </c:pt>
                <c:pt idx="547">
                  <c:v>0.88291553295872827</c:v>
                </c:pt>
                <c:pt idx="548">
                  <c:v>0.88513893718520797</c:v>
                </c:pt>
                <c:pt idx="549">
                  <c:v>0.8859726490742631</c:v>
                </c:pt>
                <c:pt idx="550">
                  <c:v>0.88804453835995112</c:v>
                </c:pt>
                <c:pt idx="551">
                  <c:v>0.88999934928836644</c:v>
                </c:pt>
                <c:pt idx="552">
                  <c:v>0.8917645778865726</c:v>
                </c:pt>
                <c:pt idx="553">
                  <c:v>0.89352980648477875</c:v>
                </c:pt>
                <c:pt idx="554">
                  <c:v>0.89413235070804753</c:v>
                </c:pt>
                <c:pt idx="555">
                  <c:v>0.89512603568810001</c:v>
                </c:pt>
                <c:pt idx="556">
                  <c:v>0.89524816268848051</c:v>
                </c:pt>
                <c:pt idx="557">
                  <c:v>0.89565502558317445</c:v>
                </c:pt>
                <c:pt idx="558">
                  <c:v>0.8960618884778685</c:v>
                </c:pt>
                <c:pt idx="559">
                  <c:v>0.89820237650915424</c:v>
                </c:pt>
                <c:pt idx="560">
                  <c:v>0.89918227332057776</c:v>
                </c:pt>
                <c:pt idx="561">
                  <c:v>0.90158585779644829</c:v>
                </c:pt>
                <c:pt idx="562">
                  <c:v>0.9039894422723187</c:v>
                </c:pt>
                <c:pt idx="563">
                  <c:v>0.90526346657287193</c:v>
                </c:pt>
                <c:pt idx="564">
                  <c:v>0.90537481579791612</c:v>
                </c:pt>
                <c:pt idx="565">
                  <c:v>0.90571804600181405</c:v>
                </c:pt>
                <c:pt idx="566">
                  <c:v>0.90626175871877757</c:v>
                </c:pt>
                <c:pt idx="567">
                  <c:v>0.90663199274904194</c:v>
                </c:pt>
                <c:pt idx="568">
                  <c:v>0.90774904567058434</c:v>
                </c:pt>
                <c:pt idx="569">
                  <c:v>0.90965131875265526</c:v>
                </c:pt>
                <c:pt idx="570">
                  <c:v>0.91103921635007412</c:v>
                </c:pt>
                <c:pt idx="571">
                  <c:v>0.9124271139474931</c:v>
                </c:pt>
                <c:pt idx="572">
                  <c:v>0.91364450892088589</c:v>
                </c:pt>
                <c:pt idx="573">
                  <c:v>0.9147953161955984</c:v>
                </c:pt>
                <c:pt idx="574">
                  <c:v>0.91589256370785055</c:v>
                </c:pt>
                <c:pt idx="575">
                  <c:v>0.91698981122010281</c:v>
                </c:pt>
                <c:pt idx="576">
                  <c:v>0.91743368515537849</c:v>
                </c:pt>
                <c:pt idx="577">
                  <c:v>0.91795216185351214</c:v>
                </c:pt>
                <c:pt idx="578">
                  <c:v>0.91959423244827321</c:v>
                </c:pt>
                <c:pt idx="579">
                  <c:v>0.92149386976328163</c:v>
                </c:pt>
                <c:pt idx="580">
                  <c:v>0.92335537104970877</c:v>
                </c:pt>
                <c:pt idx="581">
                  <c:v>0.92482269513662219</c:v>
                </c:pt>
                <c:pt idx="582">
                  <c:v>0.92498266315294642</c:v>
                </c:pt>
                <c:pt idx="583">
                  <c:v>0.92644998723985972</c:v>
                </c:pt>
                <c:pt idx="584">
                  <c:v>0.92753219530814224</c:v>
                </c:pt>
                <c:pt idx="585">
                  <c:v>0.92783215263927421</c:v>
                </c:pt>
                <c:pt idx="586">
                  <c:v>0.92880006063315601</c:v>
                </c:pt>
                <c:pt idx="587">
                  <c:v>0.92970550307521116</c:v>
                </c:pt>
                <c:pt idx="588">
                  <c:v>0.9305984053788362</c:v>
                </c:pt>
                <c:pt idx="589">
                  <c:v>0.93087071339565297</c:v>
                </c:pt>
                <c:pt idx="590">
                  <c:v>0.93215312631317859</c:v>
                </c:pt>
                <c:pt idx="591">
                  <c:v>0.93329793232734559</c:v>
                </c:pt>
                <c:pt idx="592">
                  <c:v>0.93481863444877999</c:v>
                </c:pt>
                <c:pt idx="593">
                  <c:v>0.93629711746341648</c:v>
                </c:pt>
                <c:pt idx="594">
                  <c:v>0.93777560047805308</c:v>
                </c:pt>
                <c:pt idx="595">
                  <c:v>0.93941023128176182</c:v>
                </c:pt>
                <c:pt idx="596">
                  <c:v>0.94104486208547045</c:v>
                </c:pt>
                <c:pt idx="597">
                  <c:v>0.94137153798507323</c:v>
                </c:pt>
                <c:pt idx="598">
                  <c:v>0.94151798559007827</c:v>
                </c:pt>
                <c:pt idx="599">
                  <c:v>0.94339220325703976</c:v>
                </c:pt>
                <c:pt idx="600">
                  <c:v>0.944568283430956</c:v>
                </c:pt>
                <c:pt idx="601">
                  <c:v>0.94574436360487235</c:v>
                </c:pt>
                <c:pt idx="602">
                  <c:v>0.94714346413811046</c:v>
                </c:pt>
                <c:pt idx="603">
                  <c:v>0.94730332430866027</c:v>
                </c:pt>
                <c:pt idx="604">
                  <c:v>0.94870242484189848</c:v>
                </c:pt>
                <c:pt idx="605">
                  <c:v>0.9502456492295972</c:v>
                </c:pt>
                <c:pt idx="606">
                  <c:v>0.95180115208581639</c:v>
                </c:pt>
                <c:pt idx="607">
                  <c:v>0.9533566549420357</c:v>
                </c:pt>
                <c:pt idx="608">
                  <c:v>0.95562773760822084</c:v>
                </c:pt>
                <c:pt idx="609">
                  <c:v>0.95764129889232141</c:v>
                </c:pt>
                <c:pt idx="610">
                  <c:v>0.95839182174040216</c:v>
                </c:pt>
                <c:pt idx="611">
                  <c:v>0.95938294529362966</c:v>
                </c:pt>
                <c:pt idx="612">
                  <c:v>0.95938946850873807</c:v>
                </c:pt>
                <c:pt idx="613">
                  <c:v>0.95991371394583469</c:v>
                </c:pt>
                <c:pt idx="614">
                  <c:v>0.96047396193223966</c:v>
                </c:pt>
                <c:pt idx="615">
                  <c:v>0.96103420991864474</c:v>
                </c:pt>
                <c:pt idx="616">
                  <c:v>0.9619304045427729</c:v>
                </c:pt>
                <c:pt idx="617">
                  <c:v>0.9627935009918831</c:v>
                </c:pt>
                <c:pt idx="618">
                  <c:v>0.96350479686149848</c:v>
                </c:pt>
                <c:pt idx="619">
                  <c:v>0.96421609273111375</c:v>
                </c:pt>
                <c:pt idx="620">
                  <c:v>0.9651378945454403</c:v>
                </c:pt>
                <c:pt idx="621">
                  <c:v>0.96635965665181478</c:v>
                </c:pt>
                <c:pt idx="622">
                  <c:v>0.96740012945952236</c:v>
                </c:pt>
                <c:pt idx="623">
                  <c:v>0.96878385967678493</c:v>
                </c:pt>
                <c:pt idx="624">
                  <c:v>0.9701675898940475</c:v>
                </c:pt>
                <c:pt idx="625">
                  <c:v>0.97127018169120505</c:v>
                </c:pt>
                <c:pt idx="626">
                  <c:v>0.9723727734883626</c:v>
                </c:pt>
                <c:pt idx="627">
                  <c:v>0.9737808798860621</c:v>
                </c:pt>
                <c:pt idx="628">
                  <c:v>0.97524761120478309</c:v>
                </c:pt>
                <c:pt idx="629">
                  <c:v>0.97679029738461531</c:v>
                </c:pt>
                <c:pt idx="630">
                  <c:v>0.97786342629679923</c:v>
                </c:pt>
                <c:pt idx="631">
                  <c:v>0.97789556138493394</c:v>
                </c:pt>
                <c:pt idx="632">
                  <c:v>0.9784806914406794</c:v>
                </c:pt>
                <c:pt idx="633">
                  <c:v>0.97906582149642485</c:v>
                </c:pt>
                <c:pt idx="634">
                  <c:v>0.98009458743035793</c:v>
                </c:pt>
                <c:pt idx="635">
                  <c:v>0.98073689238064821</c:v>
                </c:pt>
                <c:pt idx="636">
                  <c:v>0.98137919733093848</c:v>
                </c:pt>
                <c:pt idx="637">
                  <c:v>0.98202714803318181</c:v>
                </c:pt>
                <c:pt idx="638">
                  <c:v>0.98262744338424113</c:v>
                </c:pt>
                <c:pt idx="639">
                  <c:v>0.98347740773801451</c:v>
                </c:pt>
                <c:pt idx="640">
                  <c:v>0.9835176641742388</c:v>
                </c:pt>
                <c:pt idx="641">
                  <c:v>0.98420210721592105</c:v>
                </c:pt>
                <c:pt idx="642">
                  <c:v>0.98496705397687578</c:v>
                </c:pt>
                <c:pt idx="643">
                  <c:v>0.9857320007378304</c:v>
                </c:pt>
                <c:pt idx="644">
                  <c:v>0.98610514714486064</c:v>
                </c:pt>
                <c:pt idx="645">
                  <c:v>0.98615011312619405</c:v>
                </c:pt>
                <c:pt idx="646">
                  <c:v>0.98704359113618179</c:v>
                </c:pt>
                <c:pt idx="647">
                  <c:v>0.98752558343388419</c:v>
                </c:pt>
                <c:pt idx="648">
                  <c:v>0.98913556038781447</c:v>
                </c:pt>
                <c:pt idx="649">
                  <c:v>0.99019458445685882</c:v>
                </c:pt>
                <c:pt idx="650">
                  <c:v>0.99211165677066204</c:v>
                </c:pt>
                <c:pt idx="651">
                  <c:v>0.99402872908446527</c:v>
                </c:pt>
                <c:pt idx="652">
                  <c:v>0.99406648989076962</c:v>
                </c:pt>
                <c:pt idx="653">
                  <c:v>0.99457715774299926</c:v>
                </c:pt>
                <c:pt idx="654">
                  <c:v>0.99568560759502434</c:v>
                </c:pt>
                <c:pt idx="655">
                  <c:v>0.99665090645077048</c:v>
                </c:pt>
                <c:pt idx="656">
                  <c:v>0.99756489424241912</c:v>
                </c:pt>
                <c:pt idx="657">
                  <c:v>0.99826295417216093</c:v>
                </c:pt>
                <c:pt idx="658">
                  <c:v>0.99939483595667067</c:v>
                </c:pt>
                <c:pt idx="659">
                  <c:v>1.0012571209172407</c:v>
                </c:pt>
                <c:pt idx="660">
                  <c:v>1.003119405877811</c:v>
                </c:pt>
                <c:pt idx="661">
                  <c:v>1.0052481945962817</c:v>
                </c:pt>
                <c:pt idx="662">
                  <c:v>1.0073769833147526</c:v>
                </c:pt>
                <c:pt idx="663">
                  <c:v>1.0083089829981327</c:v>
                </c:pt>
                <c:pt idx="664">
                  <c:v>1.0088905883442472</c:v>
                </c:pt>
                <c:pt idx="665">
                  <c:v>1.0094721936903619</c:v>
                </c:pt>
                <c:pt idx="666">
                  <c:v>1.0108499305943648</c:v>
                </c:pt>
                <c:pt idx="667">
                  <c:v>1.0109752124134037</c:v>
                </c:pt>
                <c:pt idx="668">
                  <c:v>1.0117987162123123</c:v>
                </c:pt>
                <c:pt idx="669">
                  <c:v>1.012355066584768</c:v>
                </c:pt>
                <c:pt idx="670">
                  <c:v>1.0130097149726418</c:v>
                </c:pt>
                <c:pt idx="671">
                  <c:v>1.014457484420251</c:v>
                </c:pt>
                <c:pt idx="672">
                  <c:v>1.01542905319896</c:v>
                </c:pt>
                <c:pt idx="673">
                  <c:v>1.0166276005269201</c:v>
                </c:pt>
                <c:pt idx="674">
                  <c:v>1.01782614785488</c:v>
                </c:pt>
                <c:pt idx="675">
                  <c:v>1.0191968860256451</c:v>
                </c:pt>
                <c:pt idx="676">
                  <c:v>1.0212380522958657</c:v>
                </c:pt>
                <c:pt idx="677">
                  <c:v>1.0234379954718882</c:v>
                </c:pt>
                <c:pt idx="678">
                  <c:v>1.0242481520799576</c:v>
                </c:pt>
                <c:pt idx="679">
                  <c:v>1.0247851667939514</c:v>
                </c:pt>
                <c:pt idx="680">
                  <c:v>1.0264230842419244</c:v>
                </c:pt>
                <c:pt idx="681">
                  <c:v>1.0280610016898977</c:v>
                </c:pt>
                <c:pt idx="682">
                  <c:v>1.028130005614625</c:v>
                </c:pt>
                <c:pt idx="683">
                  <c:v>1.028994660438211</c:v>
                </c:pt>
                <c:pt idx="684">
                  <c:v>1.0297739700641897</c:v>
                </c:pt>
                <c:pt idx="685">
                  <c:v>1.0305532796901684</c:v>
                </c:pt>
                <c:pt idx="686">
                  <c:v>1.0310808300778822</c:v>
                </c:pt>
                <c:pt idx="687">
                  <c:v>1.0322384501193409</c:v>
                </c:pt>
                <c:pt idx="688">
                  <c:v>1.033011707023338</c:v>
                </c:pt>
                <c:pt idx="689">
                  <c:v>1.0330342815043749</c:v>
                </c:pt>
                <c:pt idx="690">
                  <c:v>1.0333960701607996</c:v>
                </c:pt>
                <c:pt idx="691">
                  <c:v>1.0334522161384423</c:v>
                </c:pt>
                <c:pt idx="692">
                  <c:v>1.0338255473805797</c:v>
                </c:pt>
                <c:pt idx="693">
                  <c:v>1.0340135823604133</c:v>
                </c:pt>
                <c:pt idx="694">
                  <c:v>1.0349137421918135</c:v>
                </c:pt>
                <c:pt idx="695">
                  <c:v>1.0357092962469217</c:v>
                </c:pt>
                <c:pt idx="696">
                  <c:v>1.0367129003587696</c:v>
                </c:pt>
                <c:pt idx="697">
                  <c:v>1.037916502337213</c:v>
                </c:pt>
                <c:pt idx="698">
                  <c:v>1.0391201043156562</c:v>
                </c:pt>
                <c:pt idx="699">
                  <c:v>1.0407236944332168</c:v>
                </c:pt>
                <c:pt idx="700">
                  <c:v>1.0415045566056613</c:v>
                </c:pt>
                <c:pt idx="701">
                  <c:v>1.0423258553196986</c:v>
                </c:pt>
                <c:pt idx="702">
                  <c:v>1.0434741201693261</c:v>
                </c:pt>
                <c:pt idx="703">
                  <c:v>1.043830859641786</c:v>
                </c:pt>
                <c:pt idx="704">
                  <c:v>1.0448824028422434</c:v>
                </c:pt>
                <c:pt idx="705">
                  <c:v>1.0459339460427011</c:v>
                </c:pt>
                <c:pt idx="706">
                  <c:v>1.0471819306109791</c:v>
                </c:pt>
                <c:pt idx="707">
                  <c:v>1.0478155080284233</c:v>
                </c:pt>
                <c:pt idx="708">
                  <c:v>1.0484490854458677</c:v>
                </c:pt>
                <c:pt idx="709">
                  <c:v>1.0484670662907538</c:v>
                </c:pt>
                <c:pt idx="710">
                  <c:v>1.0497290838013094</c:v>
                </c:pt>
                <c:pt idx="711">
                  <c:v>1.0503809562242694</c:v>
                </c:pt>
                <c:pt idx="712">
                  <c:v>1.0511723377776367</c:v>
                </c:pt>
                <c:pt idx="713">
                  <c:v>1.0519637193310041</c:v>
                </c:pt>
                <c:pt idx="714">
                  <c:v>1.0537805433433365</c:v>
                </c:pt>
                <c:pt idx="715">
                  <c:v>1.0543795273728944</c:v>
                </c:pt>
                <c:pt idx="716">
                  <c:v>1.0554995127767324</c:v>
                </c:pt>
                <c:pt idx="717">
                  <c:v>1.0560782733476823</c:v>
                </c:pt>
                <c:pt idx="718">
                  <c:v>1.0576477090324516</c:v>
                </c:pt>
                <c:pt idx="719">
                  <c:v>1.0592171447172209</c:v>
                </c:pt>
                <c:pt idx="720">
                  <c:v>1.0597876863429945</c:v>
                </c:pt>
                <c:pt idx="721">
                  <c:v>1.0606720948026136</c:v>
                </c:pt>
                <c:pt idx="722">
                  <c:v>1.0607875787494359</c:v>
                </c:pt>
                <c:pt idx="723">
                  <c:v>1.0613390305031229</c:v>
                </c:pt>
                <c:pt idx="724">
                  <c:v>1.0628238655709559</c:v>
                </c:pt>
                <c:pt idx="725">
                  <c:v>1.0639085059502611</c:v>
                </c:pt>
                <c:pt idx="726">
                  <c:v>1.0640897680211949</c:v>
                </c:pt>
                <c:pt idx="727">
                  <c:v>1.0649200760876691</c:v>
                </c:pt>
                <c:pt idx="728">
                  <c:v>1.0657503841541431</c:v>
                </c:pt>
                <c:pt idx="729">
                  <c:v>1.0666293592806215</c:v>
                </c:pt>
                <c:pt idx="730">
                  <c:v>1.067520374192132</c:v>
                </c:pt>
                <c:pt idx="731">
                  <c:v>1.0684113891036422</c:v>
                </c:pt>
                <c:pt idx="732">
                  <c:v>1.0685739915266081</c:v>
                </c:pt>
                <c:pt idx="733">
                  <c:v>1.0694768335007958</c:v>
                </c:pt>
                <c:pt idx="734">
                  <c:v>1.0699996598368442</c:v>
                </c:pt>
                <c:pt idx="735">
                  <c:v>1.071696633266078</c:v>
                </c:pt>
                <c:pt idx="736">
                  <c:v>1.0732541936746349</c:v>
                </c:pt>
                <c:pt idx="737">
                  <c:v>1.0741399146340511</c:v>
                </c:pt>
                <c:pt idx="738">
                  <c:v>1.0749354110851332</c:v>
                </c:pt>
                <c:pt idx="739">
                  <c:v>1.0755379142612218</c:v>
                </c:pt>
                <c:pt idx="740">
                  <c:v>1.0761404174373106</c:v>
                </c:pt>
                <c:pt idx="741">
                  <c:v>1.0768008114701069</c:v>
                </c:pt>
                <c:pt idx="742">
                  <c:v>1.0775885648225192</c:v>
                </c:pt>
                <c:pt idx="743">
                  <c:v>1.0783763181749317</c:v>
                </c:pt>
                <c:pt idx="744">
                  <c:v>1.0789634872972966</c:v>
                </c:pt>
                <c:pt idx="745">
                  <c:v>1.079438358473557</c:v>
                </c:pt>
                <c:pt idx="746">
                  <c:v>1.0803929829404311</c:v>
                </c:pt>
                <c:pt idx="747">
                  <c:v>1.081660272349362</c:v>
                </c:pt>
                <c:pt idx="748">
                  <c:v>1.0830686038318607</c:v>
                </c:pt>
                <c:pt idx="749">
                  <c:v>1.083574170605452</c:v>
                </c:pt>
                <c:pt idx="750">
                  <c:v>1.0838054252057163</c:v>
                </c:pt>
                <c:pt idx="751">
                  <c:v>1.0847830751786629</c:v>
                </c:pt>
                <c:pt idx="752">
                  <c:v>1.0847844903584984</c:v>
                </c:pt>
                <c:pt idx="753">
                  <c:v>1.0849961372658059</c:v>
                </c:pt>
                <c:pt idx="754">
                  <c:v>1.0850405525609299</c:v>
                </c:pt>
                <c:pt idx="755">
                  <c:v>1.0853231455082142</c:v>
                </c:pt>
                <c:pt idx="756">
                  <c:v>1.0859152487858579</c:v>
                </c:pt>
                <c:pt idx="757">
                  <c:v>1.0863048056706235</c:v>
                </c:pt>
                <c:pt idx="758">
                  <c:v>1.0868475219441784</c:v>
                </c:pt>
                <c:pt idx="759">
                  <c:v>1.0873902382177336</c:v>
                </c:pt>
                <c:pt idx="760">
                  <c:v>1.0879846132629447</c:v>
                </c:pt>
                <c:pt idx="761">
                  <c:v>1.0887370175233593</c:v>
                </c:pt>
                <c:pt idx="762">
                  <c:v>1.089399905944312</c:v>
                </c:pt>
                <c:pt idx="763">
                  <c:v>1.0901098654695132</c:v>
                </c:pt>
                <c:pt idx="764">
                  <c:v>1.0907266998980885</c:v>
                </c:pt>
                <c:pt idx="765">
                  <c:v>1.0920613554092469</c:v>
                </c:pt>
                <c:pt idx="766">
                  <c:v>1.0933507113407055</c:v>
                </c:pt>
                <c:pt idx="767">
                  <c:v>1.0943553789263523</c:v>
                </c:pt>
                <c:pt idx="768">
                  <c:v>1.096302518207166</c:v>
                </c:pt>
                <c:pt idx="769">
                  <c:v>1.0964194873830786</c:v>
                </c:pt>
                <c:pt idx="770">
                  <c:v>1.097411581793869</c:v>
                </c:pt>
                <c:pt idx="771">
                  <c:v>1.0974336732206522</c:v>
                </c:pt>
                <c:pt idx="772">
                  <c:v>1.0975264485677083</c:v>
                </c:pt>
                <c:pt idx="773">
                  <c:v>1.0975419767725247</c:v>
                </c:pt>
                <c:pt idx="774">
                  <c:v>1.0982528763071255</c:v>
                </c:pt>
                <c:pt idx="775">
                  <c:v>1.0986305242721681</c:v>
                </c:pt>
                <c:pt idx="776">
                  <c:v>1.0992751487703234</c:v>
                </c:pt>
                <c:pt idx="777">
                  <c:v>1.1004389755814163</c:v>
                </c:pt>
                <c:pt idx="778">
                  <c:v>1.1014133947866935</c:v>
                </c:pt>
                <c:pt idx="779">
                  <c:v>1.1023878139919705</c:v>
                </c:pt>
                <c:pt idx="780">
                  <c:v>1.1046394092120506</c:v>
                </c:pt>
                <c:pt idx="781">
                  <c:v>1.1079968811461218</c:v>
                </c:pt>
                <c:pt idx="782">
                  <c:v>1.1103489860285212</c:v>
                </c:pt>
                <c:pt idx="783">
                  <c:v>1.1109872124537274</c:v>
                </c:pt>
                <c:pt idx="784">
                  <c:v>1.1119444683470108</c:v>
                </c:pt>
                <c:pt idx="785">
                  <c:v>1.1129017242402941</c:v>
                </c:pt>
                <c:pt idx="786">
                  <c:v>1.1149755972513447</c:v>
                </c:pt>
                <c:pt idx="787">
                  <c:v>1.1179953110162859</c:v>
                </c:pt>
                <c:pt idx="788">
                  <c:v>1.1197723854636705</c:v>
                </c:pt>
                <c:pt idx="789">
                  <c:v>1.1198351241068707</c:v>
                </c:pt>
                <c:pt idx="790">
                  <c:v>1.1214494566591802</c:v>
                </c:pt>
                <c:pt idx="791">
                  <c:v>1.1226840017046089</c:v>
                </c:pt>
                <c:pt idx="792">
                  <c:v>1.123746895748708</c:v>
                </c:pt>
                <c:pt idx="793">
                  <c:v>1.1248097897928071</c:v>
                </c:pt>
                <c:pt idx="794">
                  <c:v>1.1261082007956726</c:v>
                </c:pt>
                <c:pt idx="795">
                  <c:v>1.1288335497980868</c:v>
                </c:pt>
                <c:pt idx="796">
                  <c:v>1.1315588988005012</c:v>
                </c:pt>
                <c:pt idx="797">
                  <c:v>1.1316406176128873</c:v>
                </c:pt>
                <c:pt idx="798">
                  <c:v>1.1316877054754231</c:v>
                </c:pt>
                <c:pt idx="799">
                  <c:v>1.1338813669400083</c:v>
                </c:pt>
                <c:pt idx="800">
                  <c:v>1.1344982260244865</c:v>
                </c:pt>
                <c:pt idx="801">
                  <c:v>1.1345346728988268</c:v>
                </c:pt>
                <c:pt idx="802">
                  <c:v>1.1346290851853511</c:v>
                </c:pt>
                <c:pt idx="803">
                  <c:v>1.1346663862411623</c:v>
                </c:pt>
                <c:pt idx="804">
                  <c:v>1.1347219718247652</c:v>
                </c:pt>
                <c:pt idx="805">
                  <c:v>1.1347244087358315</c:v>
                </c:pt>
                <c:pt idx="806">
                  <c:v>1.1351197343733577</c:v>
                </c:pt>
                <c:pt idx="807">
                  <c:v>1.1351427564604415</c:v>
                </c:pt>
                <c:pt idx="808">
                  <c:v>1.1353719886833871</c:v>
                </c:pt>
                <c:pt idx="809">
                  <c:v>1.13585531729239</c:v>
                </c:pt>
                <c:pt idx="810">
                  <c:v>1.1361765939218027</c:v>
                </c:pt>
                <c:pt idx="811">
                  <c:v>1.1367016208613361</c:v>
                </c:pt>
                <c:pt idx="812">
                  <c:v>1.137741350862715</c:v>
                </c:pt>
                <c:pt idx="813">
                  <c:v>1.1378634882663134</c:v>
                </c:pt>
                <c:pt idx="814">
                  <c:v>1.138441273263759</c:v>
                </c:pt>
                <c:pt idx="815">
                  <c:v>1.1390190582612048</c:v>
                </c:pt>
                <c:pt idx="816">
                  <c:v>1.1390775647897411</c:v>
                </c:pt>
                <c:pt idx="817">
                  <c:v>1.13943394087255</c:v>
                </c:pt>
                <c:pt idx="818">
                  <c:v>1.1397903169553589</c:v>
                </c:pt>
                <c:pt idx="819">
                  <c:v>1.1410605033928598</c:v>
                </c:pt>
                <c:pt idx="820">
                  <c:v>1.1422757518539826</c:v>
                </c:pt>
                <c:pt idx="821">
                  <c:v>1.142725010163806</c:v>
                </c:pt>
                <c:pt idx="822">
                  <c:v>1.1430251344652087</c:v>
                </c:pt>
                <c:pt idx="823">
                  <c:v>1.1438732183145153</c:v>
                </c:pt>
                <c:pt idx="824">
                  <c:v>1.1455788487306349</c:v>
                </c:pt>
                <c:pt idx="825">
                  <c:v>1.1466830732535434</c:v>
                </c:pt>
                <c:pt idx="826">
                  <c:v>1.1477865945575414</c:v>
                </c:pt>
                <c:pt idx="827">
                  <c:v>1.1486343213087982</c:v>
                </c:pt>
                <c:pt idx="828">
                  <c:v>1.1495854932290537</c:v>
                </c:pt>
                <c:pt idx="829">
                  <c:v>1.1502980449464586</c:v>
                </c:pt>
                <c:pt idx="830">
                  <c:v>1.1508668799477595</c:v>
                </c:pt>
                <c:pt idx="831">
                  <c:v>1.1513446947987434</c:v>
                </c:pt>
                <c:pt idx="832">
                  <c:v>1.1521726095069338</c:v>
                </c:pt>
                <c:pt idx="833">
                  <c:v>1.1528184875763126</c:v>
                </c:pt>
                <c:pt idx="834">
                  <c:v>1.1533795785048493</c:v>
                </c:pt>
                <c:pt idx="835">
                  <c:v>1.1542181784162919</c:v>
                </c:pt>
                <c:pt idx="836">
                  <c:v>1.1550567783277343</c:v>
                </c:pt>
                <c:pt idx="837">
                  <c:v>1.1570457100067977</c:v>
                </c:pt>
                <c:pt idx="838">
                  <c:v>1.1590346416858612</c:v>
                </c:pt>
                <c:pt idx="839">
                  <c:v>1.1598658465262917</c:v>
                </c:pt>
                <c:pt idx="840">
                  <c:v>1.1605711515192632</c:v>
                </c:pt>
                <c:pt idx="841">
                  <c:v>1.1609910055774229</c:v>
                </c:pt>
                <c:pt idx="842">
                  <c:v>1.1620385248020844</c:v>
                </c:pt>
                <c:pt idx="843">
                  <c:v>1.1631318788064851</c:v>
                </c:pt>
                <c:pt idx="844">
                  <c:v>1.1642252328108857</c:v>
                </c:pt>
                <c:pt idx="845">
                  <c:v>1.1658066721702063</c:v>
                </c:pt>
                <c:pt idx="846">
                  <c:v>1.1665798357625803</c:v>
                </c:pt>
                <c:pt idx="847">
                  <c:v>1.1673529993549541</c:v>
                </c:pt>
                <c:pt idx="848">
                  <c:v>1.1684396784145523</c:v>
                </c:pt>
                <c:pt idx="849">
                  <c:v>1.1701495728752127</c:v>
                </c:pt>
                <c:pt idx="850">
                  <c:v>1.1725153965723736</c:v>
                </c:pt>
                <c:pt idx="851">
                  <c:v>1.173424008190632</c:v>
                </c:pt>
                <c:pt idx="852">
                  <c:v>1.173483004776968</c:v>
                </c:pt>
                <c:pt idx="853">
                  <c:v>1.1742995951214323</c:v>
                </c:pt>
                <c:pt idx="854">
                  <c:v>1.1751161854658965</c:v>
                </c:pt>
                <c:pt idx="855">
                  <c:v>1.1762287696561329</c:v>
                </c:pt>
                <c:pt idx="856">
                  <c:v>1.1790457185412999</c:v>
                </c:pt>
                <c:pt idx="857">
                  <c:v>1.1817305571585894</c:v>
                </c:pt>
                <c:pt idx="858">
                  <c:v>1.1820293127552226</c:v>
                </c:pt>
                <c:pt idx="859">
                  <c:v>1.1830209306737891</c:v>
                </c:pt>
                <c:pt idx="860">
                  <c:v>1.1830488442160465</c:v>
                </c:pt>
                <c:pt idx="861">
                  <c:v>1.1831751265349211</c:v>
                </c:pt>
                <c:pt idx="862">
                  <c:v>1.1833596348486566</c:v>
                </c:pt>
                <c:pt idx="863">
                  <c:v>1.183834734208606</c:v>
                </c:pt>
                <c:pt idx="864">
                  <c:v>1.1846554885997815</c:v>
                </c:pt>
                <c:pt idx="865">
                  <c:v>1.1851172071943681</c:v>
                </c:pt>
                <c:pt idx="866">
                  <c:v>1.1864346954474847</c:v>
                </c:pt>
                <c:pt idx="867">
                  <c:v>1.1871348485157445</c:v>
                </c:pt>
                <c:pt idx="868">
                  <c:v>1.18811677031219</c:v>
                </c:pt>
                <c:pt idx="869">
                  <c:v>1.1898725925910252</c:v>
                </c:pt>
                <c:pt idx="870">
                  <c:v>1.1899711778428819</c:v>
                </c:pt>
                <c:pt idx="871">
                  <c:v>1.190825014417922</c:v>
                </c:pt>
                <c:pt idx="872">
                  <c:v>1.1912759865158133</c:v>
                </c:pt>
                <c:pt idx="873">
                  <c:v>1.1927103156016932</c:v>
                </c:pt>
                <c:pt idx="874">
                  <c:v>1.1941446446875732</c:v>
                </c:pt>
                <c:pt idx="875">
                  <c:v>1.1954586563894043</c:v>
                </c:pt>
                <c:pt idx="876">
                  <c:v>1.1967726680912354</c:v>
                </c:pt>
                <c:pt idx="877">
                  <c:v>1.1993174860405702</c:v>
                </c:pt>
                <c:pt idx="878">
                  <c:v>1.1996433183909567</c:v>
                </c:pt>
                <c:pt idx="879">
                  <c:v>1.2017374300073693</c:v>
                </c:pt>
                <c:pt idx="880">
                  <c:v>1.2026739725167002</c:v>
                </c:pt>
                <c:pt idx="881">
                  <c:v>1.2043006199708692</c:v>
                </c:pt>
                <c:pt idx="882">
                  <c:v>1.2050277403852454</c:v>
                </c:pt>
                <c:pt idx="883">
                  <c:v>1.2050302165553526</c:v>
                </c:pt>
                <c:pt idx="884">
                  <c:v>1.2076229263538563</c:v>
                </c:pt>
                <c:pt idx="885">
                  <c:v>1.2090403014945763</c:v>
                </c:pt>
                <c:pt idx="886">
                  <c:v>1.210373532316751</c:v>
                </c:pt>
                <c:pt idx="887">
                  <c:v>1.2117067631389256</c:v>
                </c:pt>
                <c:pt idx="888">
                  <c:v>1.2135074141593996</c:v>
                </c:pt>
                <c:pt idx="889">
                  <c:v>1.2142440936604031</c:v>
                </c:pt>
                <c:pt idx="890">
                  <c:v>1.2150053159699397</c:v>
                </c:pt>
                <c:pt idx="891">
                  <c:v>1.215766538279476</c:v>
                </c:pt>
                <c:pt idx="892">
                  <c:v>1.2167421052494534</c:v>
                </c:pt>
                <c:pt idx="893">
                  <c:v>1.2171600119079704</c:v>
                </c:pt>
                <c:pt idx="894">
                  <c:v>1.2174290526354754</c:v>
                </c:pt>
                <c:pt idx="895">
                  <c:v>1.2182244535728737</c:v>
                </c:pt>
                <c:pt idx="896">
                  <c:v>1.2186739043836241</c:v>
                </c:pt>
                <c:pt idx="897">
                  <c:v>1.2194693053210224</c:v>
                </c:pt>
                <c:pt idx="898">
                  <c:v>1.2219630067326404</c:v>
                </c:pt>
                <c:pt idx="899">
                  <c:v>1.2235965590234157</c:v>
                </c:pt>
                <c:pt idx="900">
                  <c:v>1.2246911811938992</c:v>
                </c:pt>
                <c:pt idx="901">
                  <c:v>1.2257858033643829</c:v>
                </c:pt>
                <c:pt idx="902">
                  <c:v>1.2271898353872477</c:v>
                </c:pt>
                <c:pt idx="903">
                  <c:v>1.2285938674101122</c:v>
                </c:pt>
                <c:pt idx="904">
                  <c:v>1.2306065133876272</c:v>
                </c:pt>
                <c:pt idx="905">
                  <c:v>1.2338933118791491</c:v>
                </c:pt>
                <c:pt idx="906">
                  <c:v>1.2358534921043449</c:v>
                </c:pt>
                <c:pt idx="907">
                  <c:v>1.2365796847420709</c:v>
                </c:pt>
                <c:pt idx="908">
                  <c:v>1.236810214927903</c:v>
                </c:pt>
                <c:pt idx="909">
                  <c:v>1.2369493435047292</c:v>
                </c:pt>
                <c:pt idx="910">
                  <c:v>1.2370360905980622</c:v>
                </c:pt>
                <c:pt idx="911">
                  <c:v>1.2381129611669868</c:v>
                </c:pt>
                <c:pt idx="912">
                  <c:v>1.2384797561417022</c:v>
                </c:pt>
                <c:pt idx="913">
                  <c:v>1.2400701474067237</c:v>
                </c:pt>
                <c:pt idx="914">
                  <c:v>1.2401983566968529</c:v>
                </c:pt>
                <c:pt idx="915">
                  <c:v>1.2404727958253137</c:v>
                </c:pt>
                <c:pt idx="916">
                  <c:v>1.2411164087222681</c:v>
                </c:pt>
                <c:pt idx="917">
                  <c:v>1.2417600216192228</c:v>
                </c:pt>
                <c:pt idx="918">
                  <c:v>1.2424231836034192</c:v>
                </c:pt>
                <c:pt idx="919">
                  <c:v>1.2440028685110587</c:v>
                </c:pt>
                <c:pt idx="920">
                  <c:v>1.2450106677302608</c:v>
                </c:pt>
                <c:pt idx="921">
                  <c:v>1.246932681136661</c:v>
                </c:pt>
                <c:pt idx="922">
                  <c:v>1.2488546945430614</c:v>
                </c:pt>
                <c:pt idx="923">
                  <c:v>1.2501106988749018</c:v>
                </c:pt>
                <c:pt idx="924">
                  <c:v>1.2505968328261816</c:v>
                </c:pt>
                <c:pt idx="925">
                  <c:v>1.2506266049985533</c:v>
                </c:pt>
                <c:pt idx="926">
                  <c:v>1.2508434493453415</c:v>
                </c:pt>
                <c:pt idx="927">
                  <c:v>1.2510602936921296</c:v>
                </c:pt>
                <c:pt idx="928">
                  <c:v>1.2513796262387875</c:v>
                </c:pt>
                <c:pt idx="929">
                  <c:v>1.2523005194575698</c:v>
                </c:pt>
                <c:pt idx="930">
                  <c:v>1.2542411203737611</c:v>
                </c:pt>
                <c:pt idx="931">
                  <c:v>1.2561817212899526</c:v>
                </c:pt>
                <c:pt idx="932">
                  <c:v>1.2574548587092647</c:v>
                </c:pt>
                <c:pt idx="933">
                  <c:v>1.2578802337497472</c:v>
                </c:pt>
                <c:pt idx="934">
                  <c:v>1.2584356208228402</c:v>
                </c:pt>
                <c:pt idx="935">
                  <c:v>1.2589910078959332</c:v>
                </c:pt>
                <c:pt idx="936">
                  <c:v>1.2594440053155025</c:v>
                </c:pt>
                <c:pt idx="937">
                  <c:v>1.2598970027350718</c:v>
                </c:pt>
                <c:pt idx="938">
                  <c:v>1.2602955460575995</c:v>
                </c:pt>
                <c:pt idx="939">
                  <c:v>1.2604325098627143</c:v>
                </c:pt>
                <c:pt idx="940">
                  <c:v>1.2613504316878539</c:v>
                </c:pt>
                <c:pt idx="941">
                  <c:v>1.2621227319842137</c:v>
                </c:pt>
                <c:pt idx="942">
                  <c:v>1.2642627353303961</c:v>
                </c:pt>
                <c:pt idx="943">
                  <c:v>1.265534807694731</c:v>
                </c:pt>
                <c:pt idx="944">
                  <c:v>1.2677735742678244</c:v>
                </c:pt>
                <c:pt idx="945">
                  <c:v>1.2702285308335666</c:v>
                </c:pt>
                <c:pt idx="946">
                  <c:v>1.2736730832330607</c:v>
                </c:pt>
                <c:pt idx="947">
                  <c:v>1.274469951087678</c:v>
                </c:pt>
                <c:pt idx="948">
                  <c:v>1.2749644858417688</c:v>
                </c:pt>
                <c:pt idx="949">
                  <c:v>1.2749853889202629</c:v>
                </c:pt>
                <c:pt idx="950">
                  <c:v>1.2753859110700863</c:v>
                </c:pt>
                <c:pt idx="951">
                  <c:v>1.2762248472262312</c:v>
                </c:pt>
                <c:pt idx="952">
                  <c:v>1.2763788163523984</c:v>
                </c:pt>
                <c:pt idx="953">
                  <c:v>1.2769255283833654</c:v>
                </c:pt>
                <c:pt idx="954">
                  <c:v>1.2775707789510489</c:v>
                </c:pt>
                <c:pt idx="955">
                  <c:v>1.2784856754182665</c:v>
                </c:pt>
                <c:pt idx="956">
                  <c:v>1.2788958749395829</c:v>
                </c:pt>
                <c:pt idx="957">
                  <c:v>1.2793470165795751</c:v>
                </c:pt>
                <c:pt idx="958">
                  <c:v>1.2796190777531378</c:v>
                </c:pt>
                <c:pt idx="959">
                  <c:v>1.2800702193931297</c:v>
                </c:pt>
                <c:pt idx="960">
                  <c:v>1.2809236579471164</c:v>
                </c:pt>
                <c:pt idx="961">
                  <c:v>1.2817770965011031</c:v>
                </c:pt>
                <c:pt idx="962">
                  <c:v>1.2825116214349315</c:v>
                </c:pt>
                <c:pt idx="963">
                  <c:v>1.2830596200045612</c:v>
                </c:pt>
                <c:pt idx="964">
                  <c:v>1.2839886394557025</c:v>
                </c:pt>
                <c:pt idx="965">
                  <c:v>1.2849102299605255</c:v>
                </c:pt>
                <c:pt idx="966">
                  <c:v>1.2858318204653483</c:v>
                </c:pt>
                <c:pt idx="967">
                  <c:v>1.2871717619316445</c:v>
                </c:pt>
                <c:pt idx="968">
                  <c:v>1.2882942593842746</c:v>
                </c:pt>
                <c:pt idx="969">
                  <c:v>1.2896342008505706</c:v>
                </c:pt>
                <c:pt idx="970">
                  <c:v>1.2918481523764354</c:v>
                </c:pt>
                <c:pt idx="971">
                  <c:v>1.2938297125669542</c:v>
                </c:pt>
                <c:pt idx="972">
                  <c:v>1.2946600464179561</c:v>
                </c:pt>
                <c:pt idx="973">
                  <c:v>1.2957549864357267</c:v>
                </c:pt>
                <c:pt idx="974">
                  <c:v>1.2958338014533122</c:v>
                </c:pt>
                <c:pt idx="975">
                  <c:v>1.2964059375198902</c:v>
                </c:pt>
                <c:pt idx="976">
                  <c:v>1.2975008775376611</c:v>
                </c:pt>
                <c:pt idx="977">
                  <c:v>1.299235851910931</c:v>
                </c:pt>
                <c:pt idx="978">
                  <c:v>1.2993037501998521</c:v>
                </c:pt>
                <c:pt idx="979">
                  <c:v>1.299926035053752</c:v>
                </c:pt>
                <c:pt idx="980">
                  <c:v>1.300548319907652</c:v>
                </c:pt>
                <c:pt idx="981">
                  <c:v>1.3025336452214806</c:v>
                </c:pt>
                <c:pt idx="982">
                  <c:v>1.3038994472446266</c:v>
                </c:pt>
                <c:pt idx="983">
                  <c:v>1.3062569732025817</c:v>
                </c:pt>
                <c:pt idx="984">
                  <c:v>1.3074205720673004</c:v>
                </c:pt>
                <c:pt idx="985">
                  <c:v>1.3079802992415648</c:v>
                </c:pt>
                <c:pt idx="986">
                  <c:v>1.3098220757008703</c:v>
                </c:pt>
                <c:pt idx="987">
                  <c:v>1.3100793588547794</c:v>
                </c:pt>
                <c:pt idx="988">
                  <c:v>1.3108772992591062</c:v>
                </c:pt>
                <c:pt idx="989">
                  <c:v>1.3118800783847218</c:v>
                </c:pt>
                <c:pt idx="990">
                  <c:v>1.3125762302594053</c:v>
                </c:pt>
                <c:pt idx="991">
                  <c:v>1.3133198828774471</c:v>
                </c:pt>
                <c:pt idx="992">
                  <c:v>1.3142883563648771</c:v>
                </c:pt>
                <c:pt idx="993">
                  <c:v>1.3153554773054741</c:v>
                </c:pt>
                <c:pt idx="994">
                  <c:v>1.3174230477048292</c:v>
                </c:pt>
                <c:pt idx="995">
                  <c:v>1.3194906181041841</c:v>
                </c:pt>
                <c:pt idx="996">
                  <c:v>1.3213697117180736</c:v>
                </c:pt>
                <c:pt idx="997">
                  <c:v>1.3229706836657391</c:v>
                </c:pt>
                <c:pt idx="998">
                  <c:v>1.3244791637333455</c:v>
                </c:pt>
                <c:pt idx="999">
                  <c:v>1.3252514053963953</c:v>
                </c:pt>
                <c:pt idx="1000">
                  <c:v>1.3262043323147077</c:v>
                </c:pt>
                <c:pt idx="1001">
                  <c:v>1.3271572592330199</c:v>
                </c:pt>
                <c:pt idx="1002">
                  <c:v>1.3292368725521697</c:v>
                </c:pt>
                <c:pt idx="1003">
                  <c:v>1.3313164858713193</c:v>
                </c:pt>
                <c:pt idx="1004">
                  <c:v>1.3344406919153753</c:v>
                </c:pt>
                <c:pt idx="1005">
                  <c:v>1.337564897959431</c:v>
                </c:pt>
                <c:pt idx="1006">
                  <c:v>1.3400122652478792</c:v>
                </c:pt>
                <c:pt idx="1007">
                  <c:v>1.3416795988022177</c:v>
                </c:pt>
                <c:pt idx="1008">
                  <c:v>1.3424396798373373</c:v>
                </c:pt>
                <c:pt idx="1009">
                  <c:v>1.3437259223229354</c:v>
                </c:pt>
                <c:pt idx="1010">
                  <c:v>1.3451908719787995</c:v>
                </c:pt>
                <c:pt idx="1011">
                  <c:v>1.3459782095998525</c:v>
                </c:pt>
                <c:pt idx="1012">
                  <c:v>1.3467655472209057</c:v>
                </c:pt>
                <c:pt idx="1013">
                  <c:v>1.3487752601918248</c:v>
                </c:pt>
                <c:pt idx="1014">
                  <c:v>1.3522309205267165</c:v>
                </c:pt>
                <c:pt idx="1015">
                  <c:v>1.3522743055555555</c:v>
                </c:pt>
                <c:pt idx="1016">
                  <c:v>1.3525922541071971</c:v>
                </c:pt>
                <c:pt idx="1017">
                  <c:v>1.3542781694674932</c:v>
                </c:pt>
                <c:pt idx="1018">
                  <c:v>1.3556010783104986</c:v>
                </c:pt>
                <c:pt idx="1019">
                  <c:v>1.3582525304787689</c:v>
                </c:pt>
                <c:pt idx="1020">
                  <c:v>1.3606656493770855</c:v>
                </c:pt>
                <c:pt idx="1021">
                  <c:v>1.3610702904451777</c:v>
                </c:pt>
                <c:pt idx="1022">
                  <c:v>1.3623434565850983</c:v>
                </c:pt>
                <c:pt idx="1023">
                  <c:v>1.3636166227250188</c:v>
                </c:pt>
                <c:pt idx="1024">
                  <c:v>1.3657870251657787</c:v>
                </c:pt>
                <c:pt idx="1025">
                  <c:v>1.3679574276065385</c:v>
                </c:pt>
                <c:pt idx="1026">
                  <c:v>1.3707445421318214</c:v>
                </c:pt>
                <c:pt idx="1027">
                  <c:v>1.372498285268192</c:v>
                </c:pt>
                <c:pt idx="1028">
                  <c:v>1.372952137230723</c:v>
                </c:pt>
                <c:pt idx="1029">
                  <c:v>1.3733952681830637</c:v>
                </c:pt>
                <c:pt idx="1030">
                  <c:v>1.3738383991354042</c:v>
                </c:pt>
                <c:pt idx="1031">
                  <c:v>1.3750854695891892</c:v>
                </c:pt>
                <c:pt idx="1032">
                  <c:v>1.3763325400429742</c:v>
                </c:pt>
                <c:pt idx="1033">
                  <c:v>1.3778421141207218</c:v>
                </c:pt>
                <c:pt idx="1034">
                  <c:v>1.3792920600650487</c:v>
                </c:pt>
                <c:pt idx="1035">
                  <c:v>1.3815103608562991</c:v>
                </c:pt>
                <c:pt idx="1036">
                  <c:v>1.3830415866082466</c:v>
                </c:pt>
                <c:pt idx="1037">
                  <c:v>1.3861142768131363</c:v>
                </c:pt>
                <c:pt idx="1038">
                  <c:v>1.3866005696190729</c:v>
                </c:pt>
                <c:pt idx="1039">
                  <c:v>1.3874559608019061</c:v>
                </c:pt>
                <c:pt idx="1040">
                  <c:v>1.389192566499114</c:v>
                </c:pt>
                <c:pt idx="1041">
                  <c:v>1.3905409483694369</c:v>
                </c:pt>
                <c:pt idx="1042">
                  <c:v>1.3919749495856188</c:v>
                </c:pt>
                <c:pt idx="1043">
                  <c:v>1.3934089508018008</c:v>
                </c:pt>
                <c:pt idx="1044">
                  <c:v>1.394649939639149</c:v>
                </c:pt>
                <c:pt idx="1045">
                  <c:v>1.3962411883280232</c:v>
                </c:pt>
                <c:pt idx="1046">
                  <c:v>1.3962518342584371</c:v>
                </c:pt>
                <c:pt idx="1047">
                  <c:v>1.3974429828397654</c:v>
                </c:pt>
                <c:pt idx="1048">
                  <c:v>1.3990843825235411</c:v>
                </c:pt>
                <c:pt idx="1049">
                  <c:v>1.4015791388242334</c:v>
                </c:pt>
                <c:pt idx="1050">
                  <c:v>1.403452828631357</c:v>
                </c:pt>
                <c:pt idx="1051">
                  <c:v>1.4034964344291776</c:v>
                </c:pt>
                <c:pt idx="1052">
                  <c:v>1.4061795741595604</c:v>
                </c:pt>
                <c:pt idx="1053">
                  <c:v>1.408619786368476</c:v>
                </c:pt>
                <c:pt idx="1054">
                  <c:v>1.4113029260988588</c:v>
                </c:pt>
                <c:pt idx="1055">
                  <c:v>1.4113929243247818</c:v>
                </c:pt>
                <c:pt idx="1056">
                  <c:v>1.4115636904896409</c:v>
                </c:pt>
                <c:pt idx="1057">
                  <c:v>1.4128317754439734</c:v>
                </c:pt>
                <c:pt idx="1058">
                  <c:v>1.4140998603983057</c:v>
                </c:pt>
                <c:pt idx="1059">
                  <c:v>1.4152833429392842</c:v>
                </c:pt>
                <c:pt idx="1060">
                  <c:v>1.4163472561289867</c:v>
                </c:pt>
                <c:pt idx="1061">
                  <c:v>1.4174021375427643</c:v>
                </c:pt>
                <c:pt idx="1062">
                  <c:v>1.4184315435781523</c:v>
                </c:pt>
                <c:pt idx="1063">
                  <c:v>1.4194609496135402</c:v>
                </c:pt>
                <c:pt idx="1064">
                  <c:v>1.4219867554224199</c:v>
                </c:pt>
                <c:pt idx="1065">
                  <c:v>1.4236935177362628</c:v>
                </c:pt>
                <c:pt idx="1066">
                  <c:v>1.424453675462692</c:v>
                </c:pt>
                <c:pt idx="1067">
                  <c:v>1.4252138331891211</c:v>
                </c:pt>
                <c:pt idx="1068">
                  <c:v>1.4270615877625015</c:v>
                </c:pt>
                <c:pt idx="1069">
                  <c:v>1.4290927865025069</c:v>
                </c:pt>
                <c:pt idx="1070">
                  <c:v>1.4307383542093965</c:v>
                </c:pt>
                <c:pt idx="1071">
                  <c:v>1.43374171997386</c:v>
                </c:pt>
                <c:pt idx="1072">
                  <c:v>1.4357530832042296</c:v>
                </c:pt>
                <c:pt idx="1073">
                  <c:v>1.4364955040260599</c:v>
                </c:pt>
                <c:pt idx="1074">
                  <c:v>1.437635509967804</c:v>
                </c:pt>
                <c:pt idx="1075">
                  <c:v>1.4387755159095481</c:v>
                </c:pt>
                <c:pt idx="1076">
                  <c:v>1.4394424258338081</c:v>
                </c:pt>
                <c:pt idx="1077">
                  <c:v>1.4396287752080847</c:v>
                </c:pt>
                <c:pt idx="1078">
                  <c:v>1.4416998925473954</c:v>
                </c:pt>
                <c:pt idx="1079">
                  <c:v>1.4431905898341426</c:v>
                </c:pt>
                <c:pt idx="1080">
                  <c:v>1.4444397681289249</c:v>
                </c:pt>
                <c:pt idx="1081">
                  <c:v>1.4456889464237073</c:v>
                </c:pt>
                <c:pt idx="1082">
                  <c:v>1.4467763806051679</c:v>
                </c:pt>
                <c:pt idx="1083">
                  <c:v>1.4478638147866285</c:v>
                </c:pt>
                <c:pt idx="1084">
                  <c:v>1.4496058980182365</c:v>
                </c:pt>
                <c:pt idx="1085">
                  <c:v>1.4513479812498447</c:v>
                </c:pt>
                <c:pt idx="1086">
                  <c:v>1.4526954414667907</c:v>
                </c:pt>
                <c:pt idx="1087">
                  <c:v>1.4537177658522571</c:v>
                </c:pt>
                <c:pt idx="1088">
                  <c:v>1.4547400902377234</c:v>
                </c:pt>
                <c:pt idx="1089">
                  <c:v>1.4562974287265982</c:v>
                </c:pt>
                <c:pt idx="1090">
                  <c:v>1.4569925441372173</c:v>
                </c:pt>
                <c:pt idx="1091">
                  <c:v>1.4585129469274372</c:v>
                </c:pt>
                <c:pt idx="1092">
                  <c:v>1.4603991883137712</c:v>
                </c:pt>
                <c:pt idx="1093">
                  <c:v>1.4622854297001053</c:v>
                </c:pt>
                <c:pt idx="1094">
                  <c:v>1.4634950463887717</c:v>
                </c:pt>
                <c:pt idx="1095">
                  <c:v>1.464233763927111</c:v>
                </c:pt>
                <c:pt idx="1096">
                  <c:v>1.4649724814654501</c:v>
                </c:pt>
                <c:pt idx="1097">
                  <c:v>1.4662077171741812</c:v>
                </c:pt>
                <c:pt idx="1098">
                  <c:v>1.4674429528829125</c:v>
                </c:pt>
                <c:pt idx="1099">
                  <c:v>1.4688277048865954</c:v>
                </c:pt>
                <c:pt idx="1100">
                  <c:v>1.4705891910636866</c:v>
                </c:pt>
                <c:pt idx="1101">
                  <c:v>1.4723506772407779</c:v>
                </c:pt>
                <c:pt idx="1102">
                  <c:v>1.4736355656495801</c:v>
                </c:pt>
                <c:pt idx="1103">
                  <c:v>1.4757285818954309</c:v>
                </c:pt>
                <c:pt idx="1104">
                  <c:v>1.4778215981412817</c:v>
                </c:pt>
                <c:pt idx="1105">
                  <c:v>1.4780024134174541</c:v>
                </c:pt>
                <c:pt idx="1106">
                  <c:v>1.4800703854417359</c:v>
                </c:pt>
                <c:pt idx="1107">
                  <c:v>1.4821383574660179</c:v>
                </c:pt>
                <c:pt idx="1108">
                  <c:v>1.4842268329582833</c:v>
                </c:pt>
                <c:pt idx="1109">
                  <c:v>1.4873495225746323</c:v>
                </c:pt>
                <c:pt idx="1110">
                  <c:v>1.4904722121909812</c:v>
                </c:pt>
                <c:pt idx="1111">
                  <c:v>1.492217012864572</c:v>
                </c:pt>
                <c:pt idx="1112">
                  <c:v>1.4939618135381627</c:v>
                </c:pt>
                <c:pt idx="1113">
                  <c:v>1.4943857440931929</c:v>
                </c:pt>
                <c:pt idx="1114">
                  <c:v>1.4947721626775132</c:v>
                </c:pt>
                <c:pt idx="1115">
                  <c:v>1.4958262440645032</c:v>
                </c:pt>
                <c:pt idx="1116">
                  <c:v>1.4966629892891203</c:v>
                </c:pt>
                <c:pt idx="1117">
                  <c:v>1.4978237068294376</c:v>
                </c:pt>
                <c:pt idx="1118">
                  <c:v>1.5001076576775976</c:v>
                </c:pt>
                <c:pt idx="1119">
                  <c:v>1.5018177919365741</c:v>
                </c:pt>
                <c:pt idx="1120">
                  <c:v>1.5026402872883611</c:v>
                </c:pt>
                <c:pt idx="1121">
                  <c:v>1.5027481772088342</c:v>
                </c:pt>
                <c:pt idx="1122">
                  <c:v>1.5040139207381893</c:v>
                </c:pt>
                <c:pt idx="1123">
                  <c:v>1.5048485087189409</c:v>
                </c:pt>
                <c:pt idx="1124">
                  <c:v>1.5055288612125097</c:v>
                </c:pt>
                <c:pt idx="1125">
                  <c:v>1.5071552326668192</c:v>
                </c:pt>
                <c:pt idx="1126">
                  <c:v>1.5072544471229667</c:v>
                </c:pt>
                <c:pt idx="1127">
                  <c:v>1.5086403407680768</c:v>
                </c:pt>
                <c:pt idx="1128">
                  <c:v>1.5100801968381361</c:v>
                </c:pt>
                <c:pt idx="1129">
                  <c:v>1.5122354762228551</c:v>
                </c:pt>
                <c:pt idx="1130">
                  <c:v>1.514390755607574</c:v>
                </c:pt>
                <c:pt idx="1131">
                  <c:v>1.5166798568461781</c:v>
                </c:pt>
                <c:pt idx="1132">
                  <c:v>1.518600836928796</c:v>
                </c:pt>
                <c:pt idx="1133">
                  <c:v>1.5206258243791484</c:v>
                </c:pt>
                <c:pt idx="1134">
                  <c:v>1.5222227619809132</c:v>
                </c:pt>
                <c:pt idx="1135">
                  <c:v>1.52538235526118</c:v>
                </c:pt>
                <c:pt idx="1136">
                  <c:v>1.525555623256498</c:v>
                </c:pt>
                <c:pt idx="1137">
                  <c:v>1.5258185950721856</c:v>
                </c:pt>
                <c:pt idx="1138">
                  <c:v>1.5267934207369884</c:v>
                </c:pt>
                <c:pt idx="1139">
                  <c:v>1.5271364030683483</c:v>
                </c:pt>
                <c:pt idx="1140">
                  <c:v>1.5281112287331511</c:v>
                </c:pt>
                <c:pt idx="1141">
                  <c:v>1.5301132993013771</c:v>
                </c:pt>
                <c:pt idx="1142">
                  <c:v>1.5321659550070763</c:v>
                </c:pt>
                <c:pt idx="1143">
                  <c:v>1.535224252006522</c:v>
                </c:pt>
                <c:pt idx="1144">
                  <c:v>1.5382825490059675</c:v>
                </c:pt>
                <c:pt idx="1145">
                  <c:v>1.5394739821222094</c:v>
                </c:pt>
                <c:pt idx="1146">
                  <c:v>1.5408298029281475</c:v>
                </c:pt>
                <c:pt idx="1147">
                  <c:v>1.5421856237340856</c:v>
                </c:pt>
                <c:pt idx="1148">
                  <c:v>1.5426738610035844</c:v>
                </c:pt>
                <c:pt idx="1149">
                  <c:v>1.5453045405888999</c:v>
                </c:pt>
                <c:pt idx="1150">
                  <c:v>1.5479352201742154</c:v>
                </c:pt>
                <c:pt idx="1151">
                  <c:v>1.5491003349920114</c:v>
                </c:pt>
                <c:pt idx="1152">
                  <c:v>1.5502654498098074</c:v>
                </c:pt>
                <c:pt idx="1153">
                  <c:v>1.5524416090630824</c:v>
                </c:pt>
                <c:pt idx="1154">
                  <c:v>1.5539168633161871</c:v>
                </c:pt>
                <c:pt idx="1155">
                  <c:v>1.5555675792638903</c:v>
                </c:pt>
                <c:pt idx="1156">
                  <c:v>1.5570925083811635</c:v>
                </c:pt>
                <c:pt idx="1157">
                  <c:v>1.5583752476672332</c:v>
                </c:pt>
                <c:pt idx="1158">
                  <c:v>1.5596579869533027</c:v>
                </c:pt>
                <c:pt idx="1159">
                  <c:v>1.5612952255705992</c:v>
                </c:pt>
                <c:pt idx="1160">
                  <c:v>1.5623375668155925</c:v>
                </c:pt>
                <c:pt idx="1161">
                  <c:v>1.5629256217816361</c:v>
                </c:pt>
                <c:pt idx="1162">
                  <c:v>1.5659485681217027</c:v>
                </c:pt>
                <c:pt idx="1163">
                  <c:v>1.5689715144617691</c:v>
                </c:pt>
                <c:pt idx="1164">
                  <c:v>1.5724942907884165</c:v>
                </c:pt>
                <c:pt idx="1165">
                  <c:v>1.5763000864094054</c:v>
                </c:pt>
                <c:pt idx="1166">
                  <c:v>1.5795864984144767</c:v>
                </c:pt>
                <c:pt idx="1167">
                  <c:v>1.582872910419548</c:v>
                </c:pt>
                <c:pt idx="1168">
                  <c:v>1.5868247455165343</c:v>
                </c:pt>
                <c:pt idx="1169">
                  <c:v>1.5907765806135203</c:v>
                </c:pt>
                <c:pt idx="1170">
                  <c:v>1.5930639194641951</c:v>
                </c:pt>
                <c:pt idx="1171">
                  <c:v>1.5960686719058841</c:v>
                </c:pt>
                <c:pt idx="1172">
                  <c:v>1.5993513436256734</c:v>
                </c:pt>
                <c:pt idx="1173">
                  <c:v>1.6015890462751741</c:v>
                </c:pt>
                <c:pt idx="1174">
                  <c:v>1.6023685832376833</c:v>
                </c:pt>
                <c:pt idx="1175">
                  <c:v>1.6051070950207886</c:v>
                </c:pt>
                <c:pt idx="1176">
                  <c:v>1.607845606803894</c:v>
                </c:pt>
                <c:pt idx="1177">
                  <c:v>1.6087314501846277</c:v>
                </c:pt>
                <c:pt idx="1178">
                  <c:v>1.6109801459478008</c:v>
                </c:pt>
                <c:pt idx="1179">
                  <c:v>1.6116556611353601</c:v>
                </c:pt>
                <c:pt idx="1180">
                  <c:v>1.6124923505330526</c:v>
                </c:pt>
                <c:pt idx="1181">
                  <c:v>1.6125845415890216</c:v>
                </c:pt>
                <c:pt idx="1182">
                  <c:v>1.612639815699723</c:v>
                </c:pt>
                <c:pt idx="1183">
                  <c:v>1.6127123472425673</c:v>
                </c:pt>
                <c:pt idx="1184">
                  <c:v>1.6155418666534953</c:v>
                </c:pt>
                <c:pt idx="1185">
                  <c:v>1.6169840687623731</c:v>
                </c:pt>
                <c:pt idx="1186">
                  <c:v>1.618164084666857</c:v>
                </c:pt>
                <c:pt idx="1187">
                  <c:v>1.619024110108062</c:v>
                </c:pt>
                <c:pt idx="1188">
                  <c:v>1.6203107790897291</c:v>
                </c:pt>
                <c:pt idx="1189">
                  <c:v>1.6215974480713959</c:v>
                </c:pt>
                <c:pt idx="1190">
                  <c:v>1.623327550465862</c:v>
                </c:pt>
                <c:pt idx="1191">
                  <c:v>1.6252385399683758</c:v>
                </c:pt>
                <c:pt idx="1192">
                  <c:v>1.6269139486827233</c:v>
                </c:pt>
                <c:pt idx="1193">
                  <c:v>1.6273451285036626</c:v>
                </c:pt>
                <c:pt idx="1194">
                  <c:v>1.6287622904225632</c:v>
                </c:pt>
                <c:pt idx="1195">
                  <c:v>1.6295709292425049</c:v>
                </c:pt>
                <c:pt idx="1196">
                  <c:v>1.6315163291273294</c:v>
                </c:pt>
                <c:pt idx="1197">
                  <c:v>1.6334617290121538</c:v>
                </c:pt>
                <c:pt idx="1198">
                  <c:v>1.6354464258419144</c:v>
                </c:pt>
                <c:pt idx="1199">
                  <c:v>1.6374311226716749</c:v>
                </c:pt>
                <c:pt idx="1200">
                  <c:v>1.639843041355963</c:v>
                </c:pt>
                <c:pt idx="1201">
                  <c:v>1.6420925750942141</c:v>
                </c:pt>
                <c:pt idx="1202">
                  <c:v>1.6439478376562948</c:v>
                </c:pt>
                <c:pt idx="1203">
                  <c:v>1.6455451794713736</c:v>
                </c:pt>
                <c:pt idx="1204">
                  <c:v>1.6471410276023326</c:v>
                </c:pt>
                <c:pt idx="1205">
                  <c:v>1.6488673027163303</c:v>
                </c:pt>
                <c:pt idx="1206">
                  <c:v>1.6509908229802495</c:v>
                </c:pt>
                <c:pt idx="1207">
                  <c:v>1.6531143432441684</c:v>
                </c:pt>
                <c:pt idx="1208">
                  <c:v>1.6552581003611839</c:v>
                </c:pt>
                <c:pt idx="1209">
                  <c:v>1.6554607410977284</c:v>
                </c:pt>
                <c:pt idx="1210">
                  <c:v>1.6575502481532318</c:v>
                </c:pt>
                <c:pt idx="1211">
                  <c:v>1.6587578488969141</c:v>
                </c:pt>
                <c:pt idx="1212">
                  <c:v>1.6599654496405964</c:v>
                </c:pt>
                <c:pt idx="1213">
                  <c:v>1.6612912172989713</c:v>
                </c:pt>
                <c:pt idx="1214">
                  <c:v>1.6626169849573462</c:v>
                </c:pt>
                <c:pt idx="1215">
                  <c:v>1.6632797543704509</c:v>
                </c:pt>
                <c:pt idx="1216">
                  <c:v>1.6653368399375015</c:v>
                </c:pt>
                <c:pt idx="1217">
                  <c:v>1.667393925504552</c:v>
                </c:pt>
                <c:pt idx="1218">
                  <c:v>1.6694955648371468</c:v>
                </c:pt>
                <c:pt idx="1219">
                  <c:v>1.6715972041697413</c:v>
                </c:pt>
                <c:pt idx="1220">
                  <c:v>1.6732593863043521</c:v>
                </c:pt>
                <c:pt idx="1221">
                  <c:v>1.674921351014464</c:v>
                </c:pt>
                <c:pt idx="1222">
                  <c:v>1.676583315724576</c:v>
                </c:pt>
                <c:pt idx="1223">
                  <c:v>1.6794457571622399</c:v>
                </c:pt>
                <c:pt idx="1224">
                  <c:v>1.6820983768309707</c:v>
                </c:pt>
                <c:pt idx="1225">
                  <c:v>1.6823907137248251</c:v>
                </c:pt>
                <c:pt idx="1226">
                  <c:v>1.6835531257148142</c:v>
                </c:pt>
                <c:pt idx="1227">
                  <c:v>1.6847155377048033</c:v>
                </c:pt>
                <c:pt idx="1228">
                  <c:v>1.6873032087970663</c:v>
                </c:pt>
                <c:pt idx="1229">
                  <c:v>1.6903279853253452</c:v>
                </c:pt>
                <c:pt idx="1230">
                  <c:v>1.6933527618536244</c:v>
                </c:pt>
                <c:pt idx="1231">
                  <c:v>1.6958421141681848</c:v>
                </c:pt>
                <c:pt idx="1232">
                  <c:v>1.6967123994810713</c:v>
                </c:pt>
                <c:pt idx="1233">
                  <c:v>1.697171923233955</c:v>
                </c:pt>
                <c:pt idx="1234">
                  <c:v>1.6981491041514609</c:v>
                </c:pt>
                <c:pt idx="1235">
                  <c:v>1.699040084624732</c:v>
                </c:pt>
                <c:pt idx="1236">
                  <c:v>1.6999310650980031</c:v>
                </c:pt>
                <c:pt idx="1237">
                  <c:v>1.7020491741211325</c:v>
                </c:pt>
                <c:pt idx="1238">
                  <c:v>1.7044940845281988</c:v>
                </c:pt>
                <c:pt idx="1239">
                  <c:v>1.7046373300502697</c:v>
                </c:pt>
                <c:pt idx="1240">
                  <c:v>1.7058049552832488</c:v>
                </c:pt>
                <c:pt idx="1241">
                  <c:v>1.7069725805162279</c:v>
                </c:pt>
                <c:pt idx="1242">
                  <c:v>1.7081310174503812</c:v>
                </c:pt>
                <c:pt idx="1243">
                  <c:v>1.7089204535164215</c:v>
                </c:pt>
                <c:pt idx="1244">
                  <c:v>1.7090212795276334</c:v>
                </c:pt>
                <c:pt idx="1245">
                  <c:v>1.7100631017182713</c:v>
                </c:pt>
                <c:pt idx="1246">
                  <c:v>1.7113673147421191</c:v>
                </c:pt>
                <c:pt idx="1247">
                  <c:v>1.7121101711110935</c:v>
                </c:pt>
                <c:pt idx="1248">
                  <c:v>1.7136350800069393</c:v>
                </c:pt>
                <c:pt idx="1249">
                  <c:v>1.715419196875559</c:v>
                </c:pt>
                <c:pt idx="1250">
                  <c:v>1.7172033137441785</c:v>
                </c:pt>
                <c:pt idx="1251">
                  <c:v>1.7200238556470031</c:v>
                </c:pt>
                <c:pt idx="1252">
                  <c:v>1.722844397549828</c:v>
                </c:pt>
                <c:pt idx="1253">
                  <c:v>1.7261611245765731</c:v>
                </c:pt>
                <c:pt idx="1254">
                  <c:v>1.7294778516033182</c:v>
                </c:pt>
                <c:pt idx="1255">
                  <c:v>1.7334552315898515</c:v>
                </c:pt>
                <c:pt idx="1256">
                  <c:v>1.7357945667400405</c:v>
                </c:pt>
                <c:pt idx="1257">
                  <c:v>1.7358806776117395</c:v>
                </c:pt>
                <c:pt idx="1258">
                  <c:v>1.7361710043610246</c:v>
                </c:pt>
                <c:pt idx="1259">
                  <c:v>1.7363226642238874</c:v>
                </c:pt>
                <c:pt idx="1260">
                  <c:v>1.7368316814413778</c:v>
                </c:pt>
                <c:pt idx="1261">
                  <c:v>1.7374623603953256</c:v>
                </c:pt>
                <c:pt idx="1262">
                  <c:v>1.7384845612446467</c:v>
                </c:pt>
                <c:pt idx="1263">
                  <c:v>1.7397357950166419</c:v>
                </c:pt>
                <c:pt idx="1264">
                  <c:v>1.7408796825453088</c:v>
                </c:pt>
                <c:pt idx="1265">
                  <c:v>1.7420235700739755</c:v>
                </c:pt>
                <c:pt idx="1266">
                  <c:v>1.7440951189509144</c:v>
                </c:pt>
                <c:pt idx="1267">
                  <c:v>1.7441179009168237</c:v>
                </c:pt>
                <c:pt idx="1268">
                  <c:v>1.7460384371269633</c:v>
                </c:pt>
                <c:pt idx="1269">
                  <c:v>1.7479589733371028</c:v>
                </c:pt>
                <c:pt idx="1270">
                  <c:v>1.7498141338207103</c:v>
                </c:pt>
                <c:pt idx="1271">
                  <c:v>1.7517313861846924</c:v>
                </c:pt>
                <c:pt idx="1272">
                  <c:v>1.7519346683417205</c:v>
                </c:pt>
                <c:pt idx="1273">
                  <c:v>1.7533952697421666</c:v>
                </c:pt>
                <c:pt idx="1274">
                  <c:v>1.7548558711426125</c:v>
                </c:pt>
                <c:pt idx="1275">
                  <c:v>1.7557057502920981</c:v>
                </c:pt>
                <c:pt idx="1276">
                  <c:v>1.7574000681274466</c:v>
                </c:pt>
                <c:pt idx="1277">
                  <c:v>1.7590559626453453</c:v>
                </c:pt>
                <c:pt idx="1278">
                  <c:v>1.7590883557691619</c:v>
                </c:pt>
                <c:pt idx="1279">
                  <c:v>1.7591716196829521</c:v>
                </c:pt>
                <c:pt idx="1280">
                  <c:v>1.7593305104170684</c:v>
                </c:pt>
                <c:pt idx="1281">
                  <c:v>1.7593755419552326</c:v>
                </c:pt>
                <c:pt idx="1282">
                  <c:v>1.7598439178063914</c:v>
                </c:pt>
                <c:pt idx="1283">
                  <c:v>1.760607994488544</c:v>
                </c:pt>
                <c:pt idx="1284">
                  <c:v>1.7613746341980165</c:v>
                </c:pt>
                <c:pt idx="1285">
                  <c:v>1.7628325316447904</c:v>
                </c:pt>
                <c:pt idx="1286">
                  <c:v>1.7642078188420445</c:v>
                </c:pt>
                <c:pt idx="1287">
                  <c:v>1.7648490163601107</c:v>
                </c:pt>
                <c:pt idx="1288">
                  <c:v>1.7671590025722981</c:v>
                </c:pt>
                <c:pt idx="1289">
                  <c:v>1.7684400072307498</c:v>
                </c:pt>
                <c:pt idx="1290">
                  <c:v>1.7694125293305627</c:v>
                </c:pt>
                <c:pt idx="1291">
                  <c:v>1.7708089756248173</c:v>
                </c:pt>
                <c:pt idx="1292">
                  <c:v>1.7726397636367215</c:v>
                </c:pt>
                <c:pt idx="1293">
                  <c:v>1.7737344742428374</c:v>
                </c:pt>
                <c:pt idx="1294">
                  <c:v>1.7762261973376627</c:v>
                </c:pt>
                <c:pt idx="1295">
                  <c:v>1.7783564930381599</c:v>
                </c:pt>
                <c:pt idx="1296">
                  <c:v>1.7785402676214774</c:v>
                </c:pt>
                <c:pt idx="1297">
                  <c:v>1.781360103496247</c:v>
                </c:pt>
                <c:pt idx="1298">
                  <c:v>1.783388099524158</c:v>
                </c:pt>
                <c:pt idx="1299">
                  <c:v>1.7846310052910337</c:v>
                </c:pt>
                <c:pt idx="1300">
                  <c:v>1.7858739110579094</c:v>
                </c:pt>
                <c:pt idx="1301">
                  <c:v>1.7865362251549959</c:v>
                </c:pt>
                <c:pt idx="1302">
                  <c:v>1.7867460477214168</c:v>
                </c:pt>
                <c:pt idx="1303">
                  <c:v>1.7868337001430767</c:v>
                </c:pt>
                <c:pt idx="1304">
                  <c:v>1.7872952863270486</c:v>
                </c:pt>
                <c:pt idx="1305">
                  <c:v>1.7874464997042108</c:v>
                </c:pt>
                <c:pt idx="1306">
                  <c:v>1.7882088683655968</c:v>
                </c:pt>
                <c:pt idx="1307">
                  <c:v>1.7889712370269828</c:v>
                </c:pt>
                <c:pt idx="1308">
                  <c:v>1.7900152810580201</c:v>
                </c:pt>
                <c:pt idx="1309">
                  <c:v>1.7910730415223926</c:v>
                </c:pt>
                <c:pt idx="1310">
                  <c:v>1.7920647417477988</c:v>
                </c:pt>
                <c:pt idx="1311">
                  <c:v>1.7935937197423644</c:v>
                </c:pt>
                <c:pt idx="1312">
                  <c:v>1.795296792484544</c:v>
                </c:pt>
                <c:pt idx="1313">
                  <c:v>1.7967045326006634</c:v>
                </c:pt>
                <c:pt idx="1314">
                  <c:v>1.7981122727167826</c:v>
                </c:pt>
                <c:pt idx="1315">
                  <c:v>1.7999457970675494</c:v>
                </c:pt>
                <c:pt idx="1316">
                  <c:v>1.8011646405662651</c:v>
                </c:pt>
                <c:pt idx="1317">
                  <c:v>1.8031358188859843</c:v>
                </c:pt>
                <c:pt idx="1318">
                  <c:v>1.8047076211842121</c:v>
                </c:pt>
                <c:pt idx="1319">
                  <c:v>1.8061005154169267</c:v>
                </c:pt>
                <c:pt idx="1320">
                  <c:v>1.8067169255928861</c:v>
                </c:pt>
                <c:pt idx="1321">
                  <c:v>1.8071947642995252</c:v>
                </c:pt>
                <c:pt idx="1322">
                  <c:v>1.8076160156671648</c:v>
                </c:pt>
                <c:pt idx="1323">
                  <c:v>1.8080372670348044</c:v>
                </c:pt>
                <c:pt idx="1324">
                  <c:v>1.8096141738748108</c:v>
                </c:pt>
                <c:pt idx="1325">
                  <c:v>1.810876443159801</c:v>
                </c:pt>
                <c:pt idx="1326">
                  <c:v>1.8117864698337185</c:v>
                </c:pt>
                <c:pt idx="1327">
                  <c:v>1.8126964965076358</c:v>
                </c:pt>
                <c:pt idx="1328">
                  <c:v>1.8131533324884044</c:v>
                </c:pt>
                <c:pt idx="1329">
                  <c:v>1.8143980639759036</c:v>
                </c:pt>
                <c:pt idx="1330">
                  <c:v>1.8151471331191285</c:v>
                </c:pt>
                <c:pt idx="1331">
                  <c:v>1.8158466380420659</c:v>
                </c:pt>
                <c:pt idx="1332">
                  <c:v>1.8165957071852905</c:v>
                </c:pt>
                <c:pt idx="1333">
                  <c:v>1.8179345901613986</c:v>
                </c:pt>
                <c:pt idx="1334">
                  <c:v>1.8191915714106075</c:v>
                </c:pt>
                <c:pt idx="1335">
                  <c:v>1.8204485526598162</c:v>
                </c:pt>
                <c:pt idx="1336">
                  <c:v>1.8222194070093058</c:v>
                </c:pt>
                <c:pt idx="1337">
                  <c:v>1.8238723559539627</c:v>
                </c:pt>
                <c:pt idx="1338">
                  <c:v>1.8255253048986197</c:v>
                </c:pt>
                <c:pt idx="1339">
                  <c:v>1.8273173147467552</c:v>
                </c:pt>
                <c:pt idx="1340">
                  <c:v>1.8275983019228335</c:v>
                </c:pt>
                <c:pt idx="1341">
                  <c:v>1.8295871764145515</c:v>
                </c:pt>
                <c:pt idx="1342">
                  <c:v>1.8306173099798184</c:v>
                </c:pt>
                <c:pt idx="1343">
                  <c:v>1.8316111212692878</c:v>
                </c:pt>
                <c:pt idx="1344">
                  <c:v>1.8316499306785841</c:v>
                </c:pt>
                <c:pt idx="1345">
                  <c:v>1.8326437419680535</c:v>
                </c:pt>
                <c:pt idx="1346">
                  <c:v>1.8348372218150784</c:v>
                </c:pt>
                <c:pt idx="1347">
                  <c:v>1.8351508412841293</c:v>
                </c:pt>
                <c:pt idx="1348">
                  <c:v>1.8360077831783781</c:v>
                </c:pt>
                <c:pt idx="1349">
                  <c:v>1.8368647250726267</c:v>
                </c:pt>
                <c:pt idx="1350">
                  <c:v>1.8377617990335933</c:v>
                </c:pt>
                <c:pt idx="1351">
                  <c:v>1.8383287981511267</c:v>
                </c:pt>
                <c:pt idx="1352">
                  <c:v>1.8384513028048808</c:v>
                </c:pt>
                <c:pt idx="1353">
                  <c:v>1.8393258264798809</c:v>
                </c:pt>
                <c:pt idx="1354">
                  <c:v>1.8400811715065328</c:v>
                </c:pt>
                <c:pt idx="1355">
                  <c:v>1.8417516866243548</c:v>
                </c:pt>
                <c:pt idx="1356">
                  <c:v>1.8417975350690108</c:v>
                </c:pt>
                <c:pt idx="1357">
                  <c:v>1.8421007056313532</c:v>
                </c:pt>
                <c:pt idx="1358">
                  <c:v>1.8422005547417535</c:v>
                </c:pt>
                <c:pt idx="1359">
                  <c:v>1.8425874040248218</c:v>
                </c:pt>
                <c:pt idx="1360">
                  <c:v>1.8431852873193997</c:v>
                </c:pt>
                <c:pt idx="1361">
                  <c:v>1.8435529760988774</c:v>
                </c:pt>
                <c:pt idx="1362">
                  <c:v>1.8449258414711114</c:v>
                </c:pt>
                <c:pt idx="1363">
                  <c:v>1.845767380995331</c:v>
                </c:pt>
                <c:pt idx="1364">
                  <c:v>1.8470597315524464</c:v>
                </c:pt>
                <c:pt idx="1365">
                  <c:v>1.8483520821095616</c:v>
                </c:pt>
                <c:pt idx="1366">
                  <c:v>1.8500246537863105</c:v>
                </c:pt>
                <c:pt idx="1367">
                  <c:v>1.8514257827318377</c:v>
                </c:pt>
                <c:pt idx="1368">
                  <c:v>1.8522475122522424</c:v>
                </c:pt>
                <c:pt idx="1369">
                  <c:v>1.8529712055347585</c:v>
                </c:pt>
                <c:pt idx="1370">
                  <c:v>1.8545097881776316</c:v>
                </c:pt>
                <c:pt idx="1371">
                  <c:v>1.8551761553464112</c:v>
                </c:pt>
                <c:pt idx="1372">
                  <c:v>1.8553220320079062</c:v>
                </c:pt>
                <c:pt idx="1373">
                  <c:v>1.8557476975023746</c:v>
                </c:pt>
                <c:pt idx="1374">
                  <c:v>1.8561444118894912</c:v>
                </c:pt>
                <c:pt idx="1375">
                  <c:v>1.8565967572783981</c:v>
                </c:pt>
                <c:pt idx="1376">
                  <c:v>1.8570491026673053</c:v>
                </c:pt>
                <c:pt idx="1377">
                  <c:v>1.8576711469833498</c:v>
                </c:pt>
                <c:pt idx="1378">
                  <c:v>1.860197665133962</c:v>
                </c:pt>
                <c:pt idx="1379">
                  <c:v>1.8624156097295108</c:v>
                </c:pt>
                <c:pt idx="1380">
                  <c:v>1.8655561609455833</c:v>
                </c:pt>
                <c:pt idx="1381">
                  <c:v>1.8672257131062171</c:v>
                </c:pt>
                <c:pt idx="1382">
                  <c:v>1.8688952652668511</c:v>
                </c:pt>
                <c:pt idx="1383">
                  <c:v>1.869415956677662</c:v>
                </c:pt>
                <c:pt idx="1384">
                  <c:v>1.8707356312926169</c:v>
                </c:pt>
                <c:pt idx="1385">
                  <c:v>1.8715557445806486</c:v>
                </c:pt>
                <c:pt idx="1386">
                  <c:v>1.8723356092804009</c:v>
                </c:pt>
                <c:pt idx="1387">
                  <c:v>1.873115473980153</c:v>
                </c:pt>
                <c:pt idx="1388">
                  <c:v>1.8740758163288787</c:v>
                </c:pt>
                <c:pt idx="1389">
                  <c:v>1.8741088207369601</c:v>
                </c:pt>
                <c:pt idx="1390">
                  <c:v>1.8749927358963976</c:v>
                </c:pt>
                <c:pt idx="1391">
                  <c:v>1.87538058369248</c:v>
                </c:pt>
                <c:pt idx="1392">
                  <c:v>1.8772601452883746</c:v>
                </c:pt>
                <c:pt idx="1393">
                  <c:v>1.8784156583277163</c:v>
                </c:pt>
                <c:pt idx="1394">
                  <c:v>1.8795590775128868</c:v>
                </c:pt>
                <c:pt idx="1395">
                  <c:v>1.8805944133715498</c:v>
                </c:pt>
                <c:pt idx="1396">
                  <c:v>1.8823857492456832</c:v>
                </c:pt>
                <c:pt idx="1397">
                  <c:v>1.884177085119817</c:v>
                </c:pt>
                <c:pt idx="1398">
                  <c:v>1.8858023510155855</c:v>
                </c:pt>
                <c:pt idx="1399">
                  <c:v>1.8867652196354336</c:v>
                </c:pt>
                <c:pt idx="1400">
                  <c:v>1.889258534334324</c:v>
                </c:pt>
                <c:pt idx="1401">
                  <c:v>1.8917518490332144</c:v>
                </c:pt>
                <c:pt idx="1402">
                  <c:v>1.8931949124512848</c:v>
                </c:pt>
                <c:pt idx="1403">
                  <c:v>1.8937554942237007</c:v>
                </c:pt>
                <c:pt idx="1404">
                  <c:v>1.8952356084436177</c:v>
                </c:pt>
                <c:pt idx="1405">
                  <c:v>1.8954308967926987</c:v>
                </c:pt>
                <c:pt idx="1406">
                  <c:v>1.8966726561635732</c:v>
                </c:pt>
                <c:pt idx="1407">
                  <c:v>1.8979144155344478</c:v>
                </c:pt>
                <c:pt idx="1408">
                  <c:v>1.8987769415450317</c:v>
                </c:pt>
                <c:pt idx="1409">
                  <c:v>1.8999942248645756</c:v>
                </c:pt>
                <c:pt idx="1410">
                  <c:v>1.9011132573446743</c:v>
                </c:pt>
                <c:pt idx="1411">
                  <c:v>1.9013696236108188</c:v>
                </c:pt>
                <c:pt idx="1412">
                  <c:v>1.9026267521938791</c:v>
                </c:pt>
                <c:pt idx="1413">
                  <c:v>1.9038838807769396</c:v>
                </c:pt>
                <c:pt idx="1414">
                  <c:v>1.9046399993752992</c:v>
                </c:pt>
                <c:pt idx="1415">
                  <c:v>1.9062287766127675</c:v>
                </c:pt>
                <c:pt idx="1416">
                  <c:v>1.9078175538502358</c:v>
                </c:pt>
                <c:pt idx="1417">
                  <c:v>1.9090187259018421</c:v>
                </c:pt>
                <c:pt idx="1418">
                  <c:v>1.9097066352130085</c:v>
                </c:pt>
                <c:pt idx="1419">
                  <c:v>1.9103641346676483</c:v>
                </c:pt>
                <c:pt idx="1420">
                  <c:v>1.9110216341222879</c:v>
                </c:pt>
                <c:pt idx="1421">
                  <c:v>1.9110581320303457</c:v>
                </c:pt>
                <c:pt idx="1422">
                  <c:v>1.9120945067565751</c:v>
                </c:pt>
                <c:pt idx="1423">
                  <c:v>1.9126764695539518</c:v>
                </c:pt>
                <c:pt idx="1424">
                  <c:v>1.9130655888578405</c:v>
                </c:pt>
                <c:pt idx="1425">
                  <c:v>1.9141216655158335</c:v>
                </c:pt>
                <c:pt idx="1426">
                  <c:v>1.9150893623768179</c:v>
                </c:pt>
                <c:pt idx="1427">
                  <c:v>1.9165670233688972</c:v>
                </c:pt>
                <c:pt idx="1428">
                  <c:v>1.9176283149752351</c:v>
                </c:pt>
                <c:pt idx="1429">
                  <c:v>1.9176458264004301</c:v>
                </c:pt>
                <c:pt idx="1430">
                  <c:v>1.9182072408221387</c:v>
                </c:pt>
                <c:pt idx="1431">
                  <c:v>1.918958564389635</c:v>
                </c:pt>
                <c:pt idx="1432">
                  <c:v>1.9199054190516471</c:v>
                </c:pt>
                <c:pt idx="1433">
                  <c:v>1.9199650471602325</c:v>
                </c:pt>
                <c:pt idx="1434">
                  <c:v>1.9207333690838682</c:v>
                </c:pt>
                <c:pt idx="1435">
                  <c:v>1.9211332864038371</c:v>
                </c:pt>
                <c:pt idx="1436">
                  <c:v>1.9215396124152122</c:v>
                </c:pt>
                <c:pt idx="1437">
                  <c:v>1.9219459384265873</c:v>
                </c:pt>
                <c:pt idx="1438">
                  <c:v>1.9225099841560478</c:v>
                </c:pt>
                <c:pt idx="1439">
                  <c:v>1.9238836972608611</c:v>
                </c:pt>
                <c:pt idx="1440">
                  <c:v>1.9252574103656743</c:v>
                </c:pt>
                <c:pt idx="1441">
                  <c:v>1.9265253058876153</c:v>
                </c:pt>
                <c:pt idx="1442">
                  <c:v>1.9265526009295826</c:v>
                </c:pt>
                <c:pt idx="1443">
                  <c:v>1.927378941004475</c:v>
                </c:pt>
                <c:pt idx="1444">
                  <c:v>1.9282052810793673</c:v>
                </c:pt>
                <c:pt idx="1445">
                  <c:v>1.9289706841911431</c:v>
                </c:pt>
                <c:pt idx="1446">
                  <c:v>1.9297360873029188</c:v>
                </c:pt>
                <c:pt idx="1447">
                  <c:v>1.9305286655409468</c:v>
                </c:pt>
                <c:pt idx="1448">
                  <c:v>1.93122666079413</c:v>
                </c:pt>
                <c:pt idx="1449">
                  <c:v>1.9318787243051661</c:v>
                </c:pt>
                <c:pt idx="1450">
                  <c:v>1.932602550395661</c:v>
                </c:pt>
                <c:pt idx="1451">
                  <c:v>1.9333263764861557</c:v>
                </c:pt>
                <c:pt idx="1452">
                  <c:v>1.9342488204411887</c:v>
                </c:pt>
                <c:pt idx="1453">
                  <c:v>1.9346500644280955</c:v>
                </c:pt>
                <c:pt idx="1454">
                  <c:v>1.9350513084150023</c:v>
                </c:pt>
                <c:pt idx="1455">
                  <c:v>1.9355850728656407</c:v>
                </c:pt>
                <c:pt idx="1456">
                  <c:v>1.936676148162396</c:v>
                </c:pt>
                <c:pt idx="1457">
                  <c:v>1.9375320426043536</c:v>
                </c:pt>
                <c:pt idx="1458">
                  <c:v>1.9376568105485705</c:v>
                </c:pt>
                <c:pt idx="1459">
                  <c:v>1.9381576310870825</c:v>
                </c:pt>
                <c:pt idx="1460">
                  <c:v>1.9388473267328961</c:v>
                </c:pt>
                <c:pt idx="1461">
                  <c:v>1.9393023960982207</c:v>
                </c:pt>
                <c:pt idx="1462">
                  <c:v>1.9410880493924574</c:v>
                </c:pt>
                <c:pt idx="1463">
                  <c:v>1.9422341289592009</c:v>
                </c:pt>
                <c:pt idx="1464">
                  <c:v>1.9438032350744363</c:v>
                </c:pt>
                <c:pt idx="1465">
                  <c:v>1.9453723411896715</c:v>
                </c:pt>
                <c:pt idx="1466">
                  <c:v>1.9470939799398184</c:v>
                </c:pt>
                <c:pt idx="1467">
                  <c:v>1.9486994818211705</c:v>
                </c:pt>
                <c:pt idx="1468">
                  <c:v>1.9499296492807292</c:v>
                </c:pt>
                <c:pt idx="1469">
                  <c:v>1.9506045596494719</c:v>
                </c:pt>
                <c:pt idx="1470">
                  <c:v>1.9515396970096561</c:v>
                </c:pt>
                <c:pt idx="1471">
                  <c:v>1.9524748343698404</c:v>
                </c:pt>
                <c:pt idx="1472">
                  <c:v>1.9539176526362145</c:v>
                </c:pt>
                <c:pt idx="1473">
                  <c:v>1.9553604709025887</c:v>
                </c:pt>
                <c:pt idx="1474">
                  <c:v>1.9567792419399377</c:v>
                </c:pt>
                <c:pt idx="1475">
                  <c:v>1.9578011970773892</c:v>
                </c:pt>
                <c:pt idx="1476">
                  <c:v>1.9583722968178767</c:v>
                </c:pt>
                <c:pt idx="1477">
                  <c:v>1.9589433965583642</c:v>
                </c:pt>
                <c:pt idx="1478">
                  <c:v>1.9603970062235991</c:v>
                </c:pt>
                <c:pt idx="1479">
                  <c:v>1.961850615888834</c:v>
                </c:pt>
                <c:pt idx="1480">
                  <c:v>1.9634302897696141</c:v>
                </c:pt>
                <c:pt idx="1481">
                  <c:v>1.9645700003151541</c:v>
                </c:pt>
                <c:pt idx="1482">
                  <c:v>1.9665532337101521</c:v>
                </c:pt>
                <c:pt idx="1483">
                  <c:v>1.9672694289932648</c:v>
                </c:pt>
                <c:pt idx="1484">
                  <c:v>1.9701438167304903</c:v>
                </c:pt>
                <c:pt idx="1485">
                  <c:v>1.9728260675679754</c:v>
                </c:pt>
                <c:pt idx="1486">
                  <c:v>1.9734749919424455</c:v>
                </c:pt>
                <c:pt idx="1487">
                  <c:v>1.9748710173616806</c:v>
                </c:pt>
                <c:pt idx="1488">
                  <c:v>1.9762670427809159</c:v>
                </c:pt>
                <c:pt idx="1489">
                  <c:v>1.9765024989346662</c:v>
                </c:pt>
                <c:pt idx="1490">
                  <c:v>1.976972914478845</c:v>
                </c:pt>
                <c:pt idx="1491">
                  <c:v>1.9782833564447031</c:v>
                </c:pt>
                <c:pt idx="1492">
                  <c:v>1.9789466471749324</c:v>
                </c:pt>
                <c:pt idx="1493">
                  <c:v>1.979325196193876</c:v>
                </c:pt>
                <c:pt idx="1494">
                  <c:v>1.9803756142352467</c:v>
                </c:pt>
                <c:pt idx="1495">
                  <c:v>1.9809106149303692</c:v>
                </c:pt>
                <c:pt idx="1496">
                  <c:v>1.9817045959443957</c:v>
                </c:pt>
                <c:pt idx="1497">
                  <c:v>1.9824627246404136</c:v>
                </c:pt>
                <c:pt idx="1498">
                  <c:v>1.9829843020245985</c:v>
                </c:pt>
                <c:pt idx="1499">
                  <c:v>1.9834104222528361</c:v>
                </c:pt>
                <c:pt idx="1500">
                  <c:v>1.9841346661939665</c:v>
                </c:pt>
                <c:pt idx="1501">
                  <c:v>1.9848127198026135</c:v>
                </c:pt>
                <c:pt idx="1502">
                  <c:v>1.9858612060353711</c:v>
                </c:pt>
                <c:pt idx="1503">
                  <c:v>1.9875298601416527</c:v>
                </c:pt>
                <c:pt idx="1504">
                  <c:v>1.9887680346684324</c:v>
                </c:pt>
                <c:pt idx="1505">
                  <c:v>1.9898395109645746</c:v>
                </c:pt>
                <c:pt idx="1506">
                  <c:v>1.9907192676762739</c:v>
                </c:pt>
                <c:pt idx="1507">
                  <c:v>1.9917907439724163</c:v>
                </c:pt>
                <c:pt idx="1508">
                  <c:v>1.9952402512480816</c:v>
                </c:pt>
                <c:pt idx="1509">
                  <c:v>1.9966042715752566</c:v>
                </c:pt>
                <c:pt idx="1510">
                  <c:v>1.9994767274514393</c:v>
                </c:pt>
                <c:pt idx="1511">
                  <c:v>1.9995971662330407</c:v>
                </c:pt>
                <c:pt idx="1512">
                  <c:v>2.0016834438592195</c:v>
                </c:pt>
                <c:pt idx="1513">
                  <c:v>2.0023491833276217</c:v>
                </c:pt>
                <c:pt idx="1514">
                  <c:v>2.0032542541623117</c:v>
                </c:pt>
                <c:pt idx="1515">
                  <c:v>2.0041593249970013</c:v>
                </c:pt>
                <c:pt idx="1516">
                  <c:v>2.0052379716656827</c:v>
                </c:pt>
                <c:pt idx="1517">
                  <c:v>2.0063166183343641</c:v>
                </c:pt>
                <c:pt idx="1518">
                  <c:v>2.0081678323282137</c:v>
                </c:pt>
                <c:pt idx="1519">
                  <c:v>2.0100190463220633</c:v>
                </c:pt>
                <c:pt idx="1520">
                  <c:v>2.0104170692215364</c:v>
                </c:pt>
                <c:pt idx="1521">
                  <c:v>2.0104523097447773</c:v>
                </c:pt>
                <c:pt idx="1522">
                  <c:v>2.0114183858092183</c:v>
                </c:pt>
                <c:pt idx="1523">
                  <c:v>2.0119376595318319</c:v>
                </c:pt>
                <c:pt idx="1524">
                  <c:v>2.013418996422379</c:v>
                </c:pt>
                <c:pt idx="1525">
                  <c:v>2.0146371437002113</c:v>
                </c:pt>
                <c:pt idx="1526">
                  <c:v>2.015447705410145</c:v>
                </c:pt>
                <c:pt idx="1527">
                  <c:v>2.0162582671200786</c:v>
                </c:pt>
                <c:pt idx="1528">
                  <c:v>2.017380678035595</c:v>
                </c:pt>
                <c:pt idx="1529">
                  <c:v>2.0185030889511109</c:v>
                </c:pt>
                <c:pt idx="1530">
                  <c:v>2.020117375144252</c:v>
                </c:pt>
                <c:pt idx="1531">
                  <c:v>2.0216682940942268</c:v>
                </c:pt>
                <c:pt idx="1532">
                  <c:v>2.0232192130442019</c:v>
                </c:pt>
                <c:pt idx="1533">
                  <c:v>2.0235962274946546</c:v>
                </c:pt>
                <c:pt idx="1534">
                  <c:v>2.0240325701678241</c:v>
                </c:pt>
                <c:pt idx="1535">
                  <c:v>2.0252414929425275</c:v>
                </c:pt>
                <c:pt idx="1536">
                  <c:v>2.0262942424526922</c:v>
                </c:pt>
                <c:pt idx="1537">
                  <c:v>2.0270719813417504</c:v>
                </c:pt>
                <c:pt idx="1538">
                  <c:v>2.027849720230809</c:v>
                </c:pt>
                <c:pt idx="1539">
                  <c:v>2.0292250247768782</c:v>
                </c:pt>
                <c:pt idx="1540">
                  <c:v>2.0302408276194774</c:v>
                </c:pt>
                <c:pt idx="1541">
                  <c:v>2.0312566304620767</c:v>
                </c:pt>
                <c:pt idx="1542">
                  <c:v>2.0322436277954665</c:v>
                </c:pt>
                <c:pt idx="1543">
                  <c:v>2.033193603621589</c:v>
                </c:pt>
                <c:pt idx="1544">
                  <c:v>2.0340928939536767</c:v>
                </c:pt>
                <c:pt idx="1545">
                  <c:v>2.0342281916075282</c:v>
                </c:pt>
                <c:pt idx="1546">
                  <c:v>2.0351274819396159</c:v>
                </c:pt>
                <c:pt idx="1547">
                  <c:v>2.036683067271003</c:v>
                </c:pt>
                <c:pt idx="1548">
                  <c:v>2.0369629703655288</c:v>
                </c:pt>
                <c:pt idx="1549">
                  <c:v>2.0375997935207906</c:v>
                </c:pt>
                <c:pt idx="1550">
                  <c:v>2.0376757689979343</c:v>
                </c:pt>
                <c:pt idx="1551">
                  <c:v>2.0378146561373165</c:v>
                </c:pt>
                <c:pt idx="1552">
                  <c:v>2.0392283328705365</c:v>
                </c:pt>
                <c:pt idx="1553">
                  <c:v>2.040025345109127</c:v>
                </c:pt>
                <c:pt idx="1554">
                  <c:v>2.0408553348454062</c:v>
                </c:pt>
                <c:pt idx="1555">
                  <c:v>2.0415444800395655</c:v>
                </c:pt>
                <c:pt idx="1556">
                  <c:v>2.0427483434395657</c:v>
                </c:pt>
                <c:pt idx="1557">
                  <c:v>2.0444671619628316</c:v>
                </c:pt>
                <c:pt idx="1558">
                  <c:v>2.0464228792129844</c:v>
                </c:pt>
                <c:pt idx="1559">
                  <c:v>2.0478826446914011</c:v>
                </c:pt>
                <c:pt idx="1560">
                  <c:v>2.0479756262291362</c:v>
                </c:pt>
                <c:pt idx="1561">
                  <c:v>2.0480410643749769</c:v>
                </c:pt>
                <c:pt idx="1562">
                  <c:v>2.0480809410799434</c:v>
                </c:pt>
                <c:pt idx="1563">
                  <c:v>2.0488634160216206</c:v>
                </c:pt>
                <c:pt idx="1564">
                  <c:v>2.0496458909632982</c:v>
                </c:pt>
                <c:pt idx="1565">
                  <c:v>2.0505309043493534</c:v>
                </c:pt>
                <c:pt idx="1566">
                  <c:v>2.0509151305479034</c:v>
                </c:pt>
                <c:pt idx="1567">
                  <c:v>2.052433395366426</c:v>
                </c:pt>
                <c:pt idx="1568">
                  <c:v>2.0540358306550317</c:v>
                </c:pt>
                <c:pt idx="1569">
                  <c:v>2.0555201088305979</c:v>
                </c:pt>
                <c:pt idx="1570">
                  <c:v>2.0570043870061636</c:v>
                </c:pt>
                <c:pt idx="1571">
                  <c:v>2.058670132626538</c:v>
                </c:pt>
                <c:pt idx="1572">
                  <c:v>2.0603358782469123</c:v>
                </c:pt>
                <c:pt idx="1573">
                  <c:v>2.062557917733987</c:v>
                </c:pt>
                <c:pt idx="1574">
                  <c:v>2.0647450323789207</c:v>
                </c:pt>
                <c:pt idx="1575">
                  <c:v>2.0647573992665169</c:v>
                </c:pt>
                <c:pt idx="1576">
                  <c:v>2.0650799028603015</c:v>
                </c:pt>
                <c:pt idx="1577">
                  <c:v>2.06590915903725</c:v>
                </c:pt>
                <c:pt idx="1578">
                  <c:v>2.0671900652818107</c:v>
                </c:pt>
                <c:pt idx="1579">
                  <c:v>2.0684709715263709</c:v>
                </c:pt>
                <c:pt idx="1580">
                  <c:v>2.0685611141197109</c:v>
                </c:pt>
                <c:pt idx="1581">
                  <c:v>2.0690152423276946</c:v>
                </c:pt>
                <c:pt idx="1582">
                  <c:v>2.0696212310068032</c:v>
                </c:pt>
                <c:pt idx="1583">
                  <c:v>2.0702623177264576</c:v>
                </c:pt>
                <c:pt idx="1584">
                  <c:v>2.0715764030510631</c:v>
                </c:pt>
                <c:pt idx="1585">
                  <c:v>2.0729277166420661</c:v>
                </c:pt>
                <c:pt idx="1586">
                  <c:v>2.0742790302330696</c:v>
                </c:pt>
                <c:pt idx="1587">
                  <c:v>2.0756511271248259</c:v>
                </c:pt>
                <c:pt idx="1588">
                  <c:v>2.0770232240165827</c:v>
                </c:pt>
                <c:pt idx="1589">
                  <c:v>2.078499270260886</c:v>
                </c:pt>
                <c:pt idx="1590">
                  <c:v>2.0799753165051893</c:v>
                </c:pt>
                <c:pt idx="1591">
                  <c:v>2.0822555938280289</c:v>
                </c:pt>
                <c:pt idx="1592">
                  <c:v>2.084535871150869</c:v>
                </c:pt>
                <c:pt idx="1593">
                  <c:v>2.0875407349870159</c:v>
                </c:pt>
                <c:pt idx="1594">
                  <c:v>2.0905455988231632</c:v>
                </c:pt>
                <c:pt idx="1595">
                  <c:v>2.0921890822770419</c:v>
                </c:pt>
                <c:pt idx="1596">
                  <c:v>2.0922292734379018</c:v>
                </c:pt>
                <c:pt idx="1597">
                  <c:v>2.0929816249868383</c:v>
                </c:pt>
                <c:pt idx="1598">
                  <c:v>2.093578433132282</c:v>
                </c:pt>
                <c:pt idx="1599">
                  <c:v>2.0943307846812185</c:v>
                </c:pt>
                <c:pt idx="1600">
                  <c:v>2.0966275344982193</c:v>
                </c:pt>
                <c:pt idx="1601">
                  <c:v>2.0968391351346618</c:v>
                </c:pt>
                <c:pt idx="1602">
                  <c:v>2.0988715215772391</c:v>
                </c:pt>
                <c:pt idx="1603">
                  <c:v>2.1000071030882772</c:v>
                </c:pt>
                <c:pt idx="1604">
                  <c:v>2.1018546860113188</c:v>
                </c:pt>
                <c:pt idx="1605">
                  <c:v>2.1035569007115233</c:v>
                </c:pt>
                <c:pt idx="1606">
                  <c:v>2.1050236819353367</c:v>
                </c:pt>
                <c:pt idx="1607">
                  <c:v>2.106569733525868</c:v>
                </c:pt>
                <c:pt idx="1608">
                  <c:v>2.1081157851163987</c:v>
                </c:pt>
                <c:pt idx="1609">
                  <c:v>2.1085094999356402</c:v>
                </c:pt>
                <c:pt idx="1610">
                  <c:v>2.110165788859681</c:v>
                </c:pt>
                <c:pt idx="1611">
                  <c:v>2.1114618485917647</c:v>
                </c:pt>
                <c:pt idx="1612">
                  <c:v>2.1127133366769111</c:v>
                </c:pt>
                <c:pt idx="1613">
                  <c:v>2.1139648247620575</c:v>
                </c:pt>
                <c:pt idx="1614">
                  <c:v>2.1149480658079738</c:v>
                </c:pt>
                <c:pt idx="1615">
                  <c:v>2.1159313068538905</c:v>
                </c:pt>
                <c:pt idx="1616">
                  <c:v>2.1181569221808956</c:v>
                </c:pt>
                <c:pt idx="1617">
                  <c:v>2.1201377819726863</c:v>
                </c:pt>
                <c:pt idx="1618">
                  <c:v>2.1223988471732094</c:v>
                </c:pt>
                <c:pt idx="1619">
                  <c:v>2.1246599123737324</c:v>
                </c:pt>
                <c:pt idx="1620">
                  <c:v>2.1253442886830478</c:v>
                </c:pt>
                <c:pt idx="1621">
                  <c:v>2.1273939762319678</c:v>
                </c:pt>
                <c:pt idx="1622">
                  <c:v>2.1289076164916709</c:v>
                </c:pt>
                <c:pt idx="1623">
                  <c:v>2.1290813651598164</c:v>
                </c:pt>
                <c:pt idx="1624">
                  <c:v>2.1302288465836532</c:v>
                </c:pt>
                <c:pt idx="1625">
                  <c:v>2.1313763280074904</c:v>
                </c:pt>
                <c:pt idx="1626">
                  <c:v>2.132336922467307</c:v>
                </c:pt>
                <c:pt idx="1627">
                  <c:v>2.1333802088984735</c:v>
                </c:pt>
                <c:pt idx="1628">
                  <c:v>2.134355501068963</c:v>
                </c:pt>
                <c:pt idx="1629">
                  <c:v>2.137246252419772</c:v>
                </c:pt>
                <c:pt idx="1630">
                  <c:v>2.1401370037705809</c:v>
                </c:pt>
                <c:pt idx="1631">
                  <c:v>2.1401377061064597</c:v>
                </c:pt>
                <c:pt idx="1632">
                  <c:v>2.1404692641618075</c:v>
                </c:pt>
                <c:pt idx="1633">
                  <c:v>2.1405549702048301</c:v>
                </c:pt>
                <c:pt idx="1634">
                  <c:v>2.1410295739300826</c:v>
                </c:pt>
                <c:pt idx="1635">
                  <c:v>2.1410315042320227</c:v>
                </c:pt>
                <c:pt idx="1636">
                  <c:v>2.1438629564256582</c:v>
                </c:pt>
                <c:pt idx="1637">
                  <c:v>2.1452481910641548</c:v>
                </c:pt>
                <c:pt idx="1638">
                  <c:v>2.1453909113699638</c:v>
                </c:pt>
                <c:pt idx="1639">
                  <c:v>2.1458413423459839</c:v>
                </c:pt>
                <c:pt idx="1640">
                  <c:v>2.1462917733220039</c:v>
                </c:pt>
                <c:pt idx="1641">
                  <c:v>2.1466334257026514</c:v>
                </c:pt>
                <c:pt idx="1642">
                  <c:v>2.1475951469110117</c:v>
                </c:pt>
                <c:pt idx="1643">
                  <c:v>2.1482939468213806</c:v>
                </c:pt>
                <c:pt idx="1644">
                  <c:v>2.1492883264963272</c:v>
                </c:pt>
                <c:pt idx="1645">
                  <c:v>2.1506678652570201</c:v>
                </c:pt>
                <c:pt idx="1646">
                  <c:v>2.1521182775745791</c:v>
                </c:pt>
                <c:pt idx="1647">
                  <c:v>2.1527667697601847</c:v>
                </c:pt>
                <c:pt idx="1648">
                  <c:v>2.1536837068117327</c:v>
                </c:pt>
                <c:pt idx="1649">
                  <c:v>2.1543550129979847</c:v>
                </c:pt>
                <c:pt idx="1650">
                  <c:v>2.154489743911006</c:v>
                </c:pt>
                <c:pt idx="1651">
                  <c:v>2.154642012687745</c:v>
                </c:pt>
                <c:pt idx="1652">
                  <c:v>2.1559649657044146</c:v>
                </c:pt>
                <c:pt idx="1653">
                  <c:v>2.1567273436155583</c:v>
                </c:pt>
                <c:pt idx="1654">
                  <c:v>2.1579185700802892</c:v>
                </c:pt>
                <c:pt idx="1655">
                  <c:v>2.1590749287991611</c:v>
                </c:pt>
                <c:pt idx="1656">
                  <c:v>2.1602312875180334</c:v>
                </c:pt>
                <c:pt idx="1657">
                  <c:v>2.1603256664397539</c:v>
                </c:pt>
                <c:pt idx="1658">
                  <c:v>2.1617618115605026</c:v>
                </c:pt>
                <c:pt idx="1659">
                  <c:v>2.1627418274432419</c:v>
                </c:pt>
                <c:pt idx="1660">
                  <c:v>2.1645773832969093</c:v>
                </c:pt>
                <c:pt idx="1661">
                  <c:v>2.1660161367251916</c:v>
                </c:pt>
                <c:pt idx="1662">
                  <c:v>2.1674548901534743</c:v>
                </c:pt>
                <c:pt idx="1663">
                  <c:v>2.1680912862083428</c:v>
                </c:pt>
                <c:pt idx="1664">
                  <c:v>2.1687276822632109</c:v>
                </c:pt>
                <c:pt idx="1665">
                  <c:v>2.1695766083813375</c:v>
                </c:pt>
                <c:pt idx="1666">
                  <c:v>2.1704325667547959</c:v>
                </c:pt>
                <c:pt idx="1667">
                  <c:v>2.1725565848058022</c:v>
                </c:pt>
                <c:pt idx="1668">
                  <c:v>2.1755081439570145</c:v>
                </c:pt>
                <c:pt idx="1669">
                  <c:v>2.1784597031082269</c:v>
                </c:pt>
                <c:pt idx="1670">
                  <c:v>2.1821828295069712</c:v>
                </c:pt>
                <c:pt idx="1671">
                  <c:v>2.1859059559057155</c:v>
                </c:pt>
                <c:pt idx="1672">
                  <c:v>2.1889017507268322</c:v>
                </c:pt>
                <c:pt idx="1673">
                  <c:v>2.1891481535854163</c:v>
                </c:pt>
                <c:pt idx="1674">
                  <c:v>2.1893578911517504</c:v>
                </c:pt>
                <c:pt idx="1675">
                  <c:v>2.1895531384840057</c:v>
                </c:pt>
                <c:pt idx="1676">
                  <c:v>2.1904525638012973</c:v>
                </c:pt>
                <c:pt idx="1677">
                  <c:v>2.1908449878433238</c:v>
                </c:pt>
                <c:pt idx="1678">
                  <c:v>2.1917044039926044</c:v>
                </c:pt>
                <c:pt idx="1679">
                  <c:v>2.1930057584715112</c:v>
                </c:pt>
                <c:pt idx="1680">
                  <c:v>2.1941851789780236</c:v>
                </c:pt>
                <c:pt idx="1681">
                  <c:v>2.1953645994845363</c:v>
                </c:pt>
                <c:pt idx="1682">
                  <c:v>2.1965589431397339</c:v>
                </c:pt>
                <c:pt idx="1683">
                  <c:v>2.1977739139756669</c:v>
                </c:pt>
                <c:pt idx="1684">
                  <c:v>2.1996745457279463</c:v>
                </c:pt>
                <c:pt idx="1685">
                  <c:v>2.2014419881309624</c:v>
                </c:pt>
                <c:pt idx="1686">
                  <c:v>2.2034280983744949</c:v>
                </c:pt>
                <c:pt idx="1687">
                  <c:v>2.2056857946321919</c:v>
                </c:pt>
                <c:pt idx="1688">
                  <c:v>2.2082074893983425</c:v>
                </c:pt>
                <c:pt idx="1689">
                  <c:v>2.2107291841644932</c:v>
                </c:pt>
                <c:pt idx="1690">
                  <c:v>2.21112273219283</c:v>
                </c:pt>
                <c:pt idx="1691">
                  <c:v>2.2138205326955629</c:v>
                </c:pt>
                <c:pt idx="1692">
                  <c:v>2.2165183331982958</c:v>
                </c:pt>
                <c:pt idx="1693">
                  <c:v>2.2195786783623475</c:v>
                </c:pt>
                <c:pt idx="1694">
                  <c:v>2.2239654648248797</c:v>
                </c:pt>
                <c:pt idx="1695">
                  <c:v>2.2259255444810346</c:v>
                </c:pt>
                <c:pt idx="1696">
                  <c:v>2.2275528555694555</c:v>
                </c:pt>
                <c:pt idx="1697">
                  <c:v>2.228028506203382</c:v>
                </c:pt>
                <c:pt idx="1698">
                  <c:v>2.2297328815940354</c:v>
                </c:pt>
                <c:pt idx="1699">
                  <c:v>2.2314372569846888</c:v>
                </c:pt>
                <c:pt idx="1700">
                  <c:v>2.2323263217205249</c:v>
                </c:pt>
                <c:pt idx="1701">
                  <c:v>2.2332153864563615</c:v>
                </c:pt>
                <c:pt idx="1702">
                  <c:v>2.234889699510402</c:v>
                </c:pt>
                <c:pt idx="1703">
                  <c:v>2.2365541144046519</c:v>
                </c:pt>
                <c:pt idx="1704">
                  <c:v>2.23672544138851</c:v>
                </c:pt>
                <c:pt idx="1705">
                  <c:v>2.237476279420985</c:v>
                </c:pt>
                <c:pt idx="1706">
                  <c:v>2.2382271174534605</c:v>
                </c:pt>
                <c:pt idx="1707">
                  <c:v>2.2390501668221421</c:v>
                </c:pt>
                <c:pt idx="1708">
                  <c:v>2.23989314334812</c:v>
                </c:pt>
                <c:pt idx="1709">
                  <c:v>2.2400938467653813</c:v>
                </c:pt>
                <c:pt idx="1710">
                  <c:v>2.2405401355855994</c:v>
                </c:pt>
                <c:pt idx="1711">
                  <c:v>2.2410540321828041</c:v>
                </c:pt>
                <c:pt idx="1712">
                  <c:v>2.2422969138456716</c:v>
                </c:pt>
                <c:pt idx="1713">
                  <c:v>2.2431453182355123</c:v>
                </c:pt>
                <c:pt idx="1714">
                  <c:v>2.2438626645257074</c:v>
                </c:pt>
                <c:pt idx="1715">
                  <c:v>2.2449802239459973</c:v>
                </c:pt>
                <c:pt idx="1716">
                  <c:v>2.2460525519869945</c:v>
                </c:pt>
                <c:pt idx="1717">
                  <c:v>2.2502033330334559</c:v>
                </c:pt>
                <c:pt idx="1718">
                  <c:v>2.250850036972099</c:v>
                </c:pt>
                <c:pt idx="1719">
                  <c:v>2.2518434028603411</c:v>
                </c:pt>
                <c:pt idx="1720">
                  <c:v>2.2528367687485837</c:v>
                </c:pt>
                <c:pt idx="1721">
                  <c:v>2.2545204350573047</c:v>
                </c:pt>
                <c:pt idx="1722">
                  <c:v>2.2562041013660252</c:v>
                </c:pt>
                <c:pt idx="1723">
                  <c:v>2.2564566518393931</c:v>
                </c:pt>
                <c:pt idx="1724">
                  <c:v>2.2566493218723269</c:v>
                </c:pt>
                <c:pt idx="1725">
                  <c:v>2.2580323304760235</c:v>
                </c:pt>
                <c:pt idx="1726">
                  <c:v>2.2586774115236823</c:v>
                </c:pt>
                <c:pt idx="1727">
                  <c:v>2.2602178949283229</c:v>
                </c:pt>
                <c:pt idx="1728">
                  <c:v>2.2604070238437917</c:v>
                </c:pt>
                <c:pt idx="1729">
                  <c:v>2.2605172438781569</c:v>
                </c:pt>
                <c:pt idx="1730">
                  <c:v>2.2610575300482689</c:v>
                </c:pt>
                <c:pt idx="1731">
                  <c:v>2.2615978162183805</c:v>
                </c:pt>
                <c:pt idx="1732">
                  <c:v>2.2623892408636985</c:v>
                </c:pt>
                <c:pt idx="1733">
                  <c:v>2.2633567373868493</c:v>
                </c:pt>
                <c:pt idx="1734">
                  <c:v>2.2643940771453912</c:v>
                </c:pt>
                <c:pt idx="1735">
                  <c:v>2.2651455076921869</c:v>
                </c:pt>
                <c:pt idx="1736">
                  <c:v>2.2667573851733298</c:v>
                </c:pt>
                <c:pt idx="1737">
                  <c:v>2.2682569978579328</c:v>
                </c:pt>
                <c:pt idx="1738">
                  <c:v>2.2697137737550119</c:v>
                </c:pt>
                <c:pt idx="1739">
                  <c:v>2.2706241035737373</c:v>
                </c:pt>
                <c:pt idx="1740">
                  <c:v>2.2715344333924627</c:v>
                </c:pt>
                <c:pt idx="1741">
                  <c:v>2.2729996754532613</c:v>
                </c:pt>
                <c:pt idx="1742">
                  <c:v>2.2741521945733716</c:v>
                </c:pt>
                <c:pt idx="1743">
                  <c:v>2.2758376770356188</c:v>
                </c:pt>
                <c:pt idx="1744">
                  <c:v>2.2765205487305367</c:v>
                </c:pt>
                <c:pt idx="1745">
                  <c:v>2.2783932285203976</c:v>
                </c:pt>
                <c:pt idx="1746">
                  <c:v>2.2803336275755255</c:v>
                </c:pt>
                <c:pt idx="1747">
                  <c:v>2.2808875478445381</c:v>
                </c:pt>
                <c:pt idx="1748">
                  <c:v>2.2821647494617436</c:v>
                </c:pt>
                <c:pt idx="1749">
                  <c:v>2.2830788124932182</c:v>
                </c:pt>
                <c:pt idx="1750">
                  <c:v>2.2831045315607832</c:v>
                </c:pt>
                <c:pt idx="1751">
                  <c:v>2.2835588553244315</c:v>
                </c:pt>
                <c:pt idx="1752">
                  <c:v>2.2853233262372239</c:v>
                </c:pt>
                <c:pt idx="1753">
                  <c:v>2.2867338090500344</c:v>
                </c:pt>
                <c:pt idx="1754">
                  <c:v>2.2881442918628454</c:v>
                </c:pt>
                <c:pt idx="1755">
                  <c:v>2.2891856766657699</c:v>
                </c:pt>
                <c:pt idx="1756">
                  <c:v>2.2898907985317485</c:v>
                </c:pt>
                <c:pt idx="1757">
                  <c:v>2.2898968901457608</c:v>
                </c:pt>
                <c:pt idx="1758">
                  <c:v>2.2908068260246957</c:v>
                </c:pt>
                <c:pt idx="1759">
                  <c:v>2.2915303981552522</c:v>
                </c:pt>
                <c:pt idx="1760">
                  <c:v>2.2933135221208687</c:v>
                </c:pt>
                <c:pt idx="1761">
                  <c:v>2.2948471698082153</c:v>
                </c:pt>
                <c:pt idx="1762">
                  <c:v>2.296941297509604</c:v>
                </c:pt>
                <c:pt idx="1763">
                  <c:v>2.2999741689060573</c:v>
                </c:pt>
                <c:pt idx="1764">
                  <c:v>2.3038722188522418</c:v>
                </c:pt>
                <c:pt idx="1765">
                  <c:v>2.3050273781076625</c:v>
                </c:pt>
                <c:pt idx="1766">
                  <c:v>2.3070343298989315</c:v>
                </c:pt>
                <c:pt idx="1767">
                  <c:v>2.3091986170907814</c:v>
                </c:pt>
                <c:pt idx="1768">
                  <c:v>2.3113629042826318</c:v>
                </c:pt>
                <c:pt idx="1769">
                  <c:v>2.3127175191983027</c:v>
                </c:pt>
                <c:pt idx="1770">
                  <c:v>2.3140721341139741</c:v>
                </c:pt>
                <c:pt idx="1771">
                  <c:v>2.314138625788468</c:v>
                </c:pt>
                <c:pt idx="1772">
                  <c:v>2.3146688251832019</c:v>
                </c:pt>
                <c:pt idx="1773">
                  <c:v>2.316571465578896</c:v>
                </c:pt>
                <c:pt idx="1774">
                  <c:v>2.3184741059745901</c:v>
                </c:pt>
                <c:pt idx="1775">
                  <c:v>2.3200962140521519</c:v>
                </c:pt>
                <c:pt idx="1776">
                  <c:v>2.3217183221297133</c:v>
                </c:pt>
                <c:pt idx="1777">
                  <c:v>2.3248765931002522</c:v>
                </c:pt>
                <c:pt idx="1778">
                  <c:v>2.3272093442827462</c:v>
                </c:pt>
                <c:pt idx="1779">
                  <c:v>2.32943913516623</c:v>
                </c:pt>
                <c:pt idx="1780">
                  <c:v>2.3314373247601368</c:v>
                </c:pt>
                <c:pt idx="1781">
                  <c:v>2.3315054466796141</c:v>
                </c:pt>
                <c:pt idx="1782">
                  <c:v>2.3341339806467296</c:v>
                </c:pt>
                <c:pt idx="1783">
                  <c:v>2.3354950577434566</c:v>
                </c:pt>
                <c:pt idx="1784">
                  <c:v>2.3378522435630913</c:v>
                </c:pt>
                <c:pt idx="1785">
                  <c:v>2.3416321279412067</c:v>
                </c:pt>
                <c:pt idx="1786">
                  <c:v>2.3454120123193221</c:v>
                </c:pt>
                <c:pt idx="1787">
                  <c:v>2.3499416278054315</c:v>
                </c:pt>
                <c:pt idx="1788">
                  <c:v>2.3514344092513677</c:v>
                </c:pt>
                <c:pt idx="1789">
                  <c:v>2.3526098745647404</c:v>
                </c:pt>
                <c:pt idx="1790">
                  <c:v>2.35284521009911</c:v>
                </c:pt>
                <c:pt idx="1791">
                  <c:v>2.3537150415198669</c:v>
                </c:pt>
                <c:pt idx="1792">
                  <c:v>2.3541058389676941</c:v>
                </c:pt>
                <c:pt idx="1793">
                  <c:v>2.3544712432915413</c:v>
                </c:pt>
                <c:pt idx="1794">
                  <c:v>2.3572624620105382</c:v>
                </c:pt>
                <c:pt idx="1795">
                  <c:v>2.3592125149429948</c:v>
                </c:pt>
                <c:pt idx="1796">
                  <c:v>2.3598543720195693</c:v>
                </c:pt>
                <c:pt idx="1797">
                  <c:v>2.3608421713638084</c:v>
                </c:pt>
                <c:pt idx="1798">
                  <c:v>2.3620308515181145</c:v>
                </c:pt>
                <c:pt idx="1799">
                  <c:v>2.3630252438424915</c:v>
                </c:pt>
                <c:pt idx="1800">
                  <c:v>2.3650208195354101</c:v>
                </c:pt>
                <c:pt idx="1801">
                  <c:v>2.3671431105583904</c:v>
                </c:pt>
                <c:pt idx="1802">
                  <c:v>2.3692654015813712</c:v>
                </c:pt>
                <c:pt idx="1803">
                  <c:v>2.3728554672637472</c:v>
                </c:pt>
                <c:pt idx="1804">
                  <c:v>2.3768661238004762</c:v>
                </c:pt>
                <c:pt idx="1805">
                  <c:v>2.3786198195539141</c:v>
                </c:pt>
                <c:pt idx="1806">
                  <c:v>2.3797420130835638</c:v>
                </c:pt>
                <c:pt idx="1807">
                  <c:v>2.3798581589096122</c:v>
                </c:pt>
                <c:pt idx="1808">
                  <c:v>2.379913329962227</c:v>
                </c:pt>
                <c:pt idx="1809">
                  <c:v>2.3800098866914157</c:v>
                </c:pt>
                <c:pt idx="1810">
                  <c:v>2.3829019981650292</c:v>
                </c:pt>
                <c:pt idx="1811">
                  <c:v>2.3845267934076211</c:v>
                </c:pt>
                <c:pt idx="1812">
                  <c:v>2.3862244288816497</c:v>
                </c:pt>
                <c:pt idx="1813">
                  <c:v>2.387621696549985</c:v>
                </c:pt>
                <c:pt idx="1814">
                  <c:v>2.3892885924517007</c:v>
                </c:pt>
                <c:pt idx="1815">
                  <c:v>2.3907610022773347</c:v>
                </c:pt>
                <c:pt idx="1816">
                  <c:v>2.3918517327501818</c:v>
                </c:pt>
                <c:pt idx="1817">
                  <c:v>2.3929424632230289</c:v>
                </c:pt>
                <c:pt idx="1818">
                  <c:v>2.39410130944241</c:v>
                </c:pt>
                <c:pt idx="1819">
                  <c:v>2.3951081569299655</c:v>
                </c:pt>
                <c:pt idx="1820">
                  <c:v>2.3961661109411052</c:v>
                </c:pt>
                <c:pt idx="1821">
                  <c:v>2.398712105555115</c:v>
                </c:pt>
                <c:pt idx="1822">
                  <c:v>2.4005159941232868</c:v>
                </c:pt>
                <c:pt idx="1823">
                  <c:v>2.401312420724167</c:v>
                </c:pt>
                <c:pt idx="1824">
                  <c:v>2.4016357420716021</c:v>
                </c:pt>
                <c:pt idx="1825">
                  <c:v>2.4030022026322504</c:v>
                </c:pt>
                <c:pt idx="1826">
                  <c:v>2.403902686646691</c:v>
                </c:pt>
                <c:pt idx="1827">
                  <c:v>2.4051761129774429</c:v>
                </c:pt>
                <c:pt idx="1828">
                  <c:v>2.4064336183943129</c:v>
                </c:pt>
                <c:pt idx="1829">
                  <c:v>2.4072597422147237</c:v>
                </c:pt>
                <c:pt idx="1830">
                  <c:v>2.4080858660351345</c:v>
                </c:pt>
                <c:pt idx="1831">
                  <c:v>2.4087818179914247</c:v>
                </c:pt>
                <c:pt idx="1832">
                  <c:v>2.4095856057880103</c:v>
                </c:pt>
                <c:pt idx="1833">
                  <c:v>2.4111058119656863</c:v>
                </c:pt>
                <c:pt idx="1834">
                  <c:v>2.4126260181433623</c:v>
                </c:pt>
                <c:pt idx="1835">
                  <c:v>2.4148894536743559</c:v>
                </c:pt>
                <c:pt idx="1836">
                  <c:v>2.4150050122152877</c:v>
                </c:pt>
                <c:pt idx="1837">
                  <c:v>2.4152049194248737</c:v>
                </c:pt>
                <c:pt idx="1838">
                  <c:v>2.4153031987062206</c:v>
                </c:pt>
                <c:pt idx="1839">
                  <c:v>2.4153066739936668</c:v>
                </c:pt>
                <c:pt idx="1840">
                  <c:v>2.416708280844269</c:v>
                </c:pt>
                <c:pt idx="1841">
                  <c:v>2.4174686997714971</c:v>
                </c:pt>
                <c:pt idx="1842">
                  <c:v>2.418816089699114</c:v>
                </c:pt>
                <c:pt idx="1843">
                  <c:v>2.419799859681063</c:v>
                </c:pt>
                <c:pt idx="1844">
                  <c:v>2.4207836296630125</c:v>
                </c:pt>
                <c:pt idx="1845">
                  <c:v>2.4222168322873334</c:v>
                </c:pt>
                <c:pt idx="1846">
                  <c:v>2.4234156682342292</c:v>
                </c:pt>
                <c:pt idx="1847">
                  <c:v>2.4246145041811245</c:v>
                </c:pt>
                <c:pt idx="1848">
                  <c:v>2.4254855604524965</c:v>
                </c:pt>
                <c:pt idx="1849">
                  <c:v>2.4260580087591102</c:v>
                </c:pt>
                <c:pt idx="1850">
                  <c:v>2.427434242720957</c:v>
                </c:pt>
                <c:pt idx="1851">
                  <c:v>2.4301636776493654</c:v>
                </c:pt>
                <c:pt idx="1852">
                  <c:v>2.4331104410577704</c:v>
                </c:pt>
                <c:pt idx="1853">
                  <c:v>2.4360368923070252</c:v>
                </c:pt>
                <c:pt idx="1854">
                  <c:v>2.4389633435562805</c:v>
                </c:pt>
                <c:pt idx="1855">
                  <c:v>2.4423901229268976</c:v>
                </c:pt>
                <c:pt idx="1856">
                  <c:v>2.4449006264353241</c:v>
                </c:pt>
                <c:pt idx="1857">
                  <c:v>2.4474111299437507</c:v>
                </c:pt>
                <c:pt idx="1858">
                  <c:v>2.4487986239956485</c:v>
                </c:pt>
                <c:pt idx="1859">
                  <c:v>2.4501861180475464</c:v>
                </c:pt>
                <c:pt idx="1860">
                  <c:v>2.4548180440951275</c:v>
                </c:pt>
                <c:pt idx="1861">
                  <c:v>2.4570778393193526</c:v>
                </c:pt>
                <c:pt idx="1862">
                  <c:v>2.4574588213309094</c:v>
                </c:pt>
                <c:pt idx="1863">
                  <c:v>2.4587787643130179</c:v>
                </c:pt>
                <c:pt idx="1864">
                  <c:v>2.4600987072951264</c:v>
                </c:pt>
                <c:pt idx="1865">
                  <c:v>2.4614147375606827</c:v>
                </c:pt>
                <c:pt idx="1866">
                  <c:v>2.4621257943052934</c:v>
                </c:pt>
                <c:pt idx="1867">
                  <c:v>2.4634070975167885</c:v>
                </c:pt>
                <c:pt idx="1868">
                  <c:v>2.4646884007282832</c:v>
                </c:pt>
                <c:pt idx="1869">
                  <c:v>2.4680623441217122</c:v>
                </c:pt>
                <c:pt idx="1870">
                  <c:v>2.4714362875151412</c:v>
                </c:pt>
                <c:pt idx="1871">
                  <c:v>2.4759064787902214</c:v>
                </c:pt>
                <c:pt idx="1872">
                  <c:v>2.4830131390166503</c:v>
                </c:pt>
                <c:pt idx="1873">
                  <c:v>2.4847757122582861</c:v>
                </c:pt>
                <c:pt idx="1874">
                  <c:v>2.4856623916962635</c:v>
                </c:pt>
                <c:pt idx="1875">
                  <c:v>2.485700545606238</c:v>
                </c:pt>
                <c:pt idx="1876">
                  <c:v>2.4863691935136361</c:v>
                </c:pt>
                <c:pt idx="1877">
                  <c:v>2.486396049393548</c:v>
                </c:pt>
                <c:pt idx="1878">
                  <c:v>2.4867682897409908</c:v>
                </c:pt>
                <c:pt idx="1879">
                  <c:v>2.4883462546296693</c:v>
                </c:pt>
                <c:pt idx="1880">
                  <c:v>2.490266675973932</c:v>
                </c:pt>
                <c:pt idx="1881">
                  <c:v>2.492710185583543</c:v>
                </c:pt>
                <c:pt idx="1882">
                  <c:v>2.4961044002931425</c:v>
                </c:pt>
                <c:pt idx="1883">
                  <c:v>2.4999277113129694</c:v>
                </c:pt>
                <c:pt idx="1884">
                  <c:v>2.5000206115703891</c:v>
                </c:pt>
                <c:pt idx="1885">
                  <c:v>2.50081003351344</c:v>
                </c:pt>
                <c:pt idx="1886">
                  <c:v>2.5013349138641798</c:v>
                </c:pt>
                <c:pt idx="1887">
                  <c:v>2.5015489654877672</c:v>
                </c:pt>
                <c:pt idx="1888">
                  <c:v>2.5023323899590308</c:v>
                </c:pt>
                <c:pt idx="1889">
                  <c:v>2.5025517976449594</c:v>
                </c:pt>
                <c:pt idx="1890">
                  <c:v>2.5051762470216663</c:v>
                </c:pt>
                <c:pt idx="1891">
                  <c:v>2.506651889367236</c:v>
                </c:pt>
                <c:pt idx="1892">
                  <c:v>2.5080094387520244</c:v>
                </c:pt>
                <c:pt idx="1893">
                  <c:v>2.5093669881368124</c:v>
                </c:pt>
                <c:pt idx="1894">
                  <c:v>2.5123172830376359</c:v>
                </c:pt>
                <c:pt idx="1895">
                  <c:v>2.5143250523397218</c:v>
                </c:pt>
                <c:pt idx="1896">
                  <c:v>2.5157086856663229</c:v>
                </c:pt>
                <c:pt idx="1897">
                  <c:v>2.517092318992924</c:v>
                </c:pt>
                <c:pt idx="1898">
                  <c:v>2.5179602029809245</c:v>
                </c:pt>
                <c:pt idx="1899">
                  <c:v>2.5196332496487432</c:v>
                </c:pt>
                <c:pt idx="1900">
                  <c:v>2.5210042843415783</c:v>
                </c:pt>
                <c:pt idx="1901">
                  <c:v>2.5220341476991219</c:v>
                </c:pt>
                <c:pt idx="1902">
                  <c:v>2.5227498371816344</c:v>
                </c:pt>
                <c:pt idx="1903">
                  <c:v>2.5234655266641468</c:v>
                </c:pt>
                <c:pt idx="1904">
                  <c:v>2.5249938047015004</c:v>
                </c:pt>
                <c:pt idx="1905">
                  <c:v>2.526324291193375</c:v>
                </c:pt>
                <c:pt idx="1906">
                  <c:v>2.5272704873785927</c:v>
                </c:pt>
                <c:pt idx="1907">
                  <c:v>2.5293015186323058</c:v>
                </c:pt>
                <c:pt idx="1908">
                  <c:v>2.5309118271867432</c:v>
                </c:pt>
                <c:pt idx="1909">
                  <c:v>2.531309884066383</c:v>
                </c:pt>
                <c:pt idx="1910">
                  <c:v>2.5325493509101649</c:v>
                </c:pt>
                <c:pt idx="1911">
                  <c:v>2.5337888177539463</c:v>
                </c:pt>
                <c:pt idx="1912">
                  <c:v>2.537192220243591</c:v>
                </c:pt>
                <c:pt idx="1913">
                  <c:v>2.5405956227332354</c:v>
                </c:pt>
                <c:pt idx="1914">
                  <c:v>2.5426661318844115</c:v>
                </c:pt>
                <c:pt idx="1915">
                  <c:v>2.5436869864496918</c:v>
                </c:pt>
                <c:pt idx="1916">
                  <c:v>2.5451499183365591</c:v>
                </c:pt>
                <c:pt idx="1917">
                  <c:v>2.5461657636529869</c:v>
                </c:pt>
                <c:pt idx="1918">
                  <c:v>2.547902703610835</c:v>
                </c:pt>
                <c:pt idx="1919">
                  <c:v>2.5493655401523467</c:v>
                </c:pt>
                <c:pt idx="1920">
                  <c:v>2.5506891097569908</c:v>
                </c:pt>
                <c:pt idx="1921">
                  <c:v>2.5516996143206403</c:v>
                </c:pt>
                <c:pt idx="1922">
                  <c:v>2.5526880543623811</c:v>
                </c:pt>
                <c:pt idx="1923">
                  <c:v>2.5541425814755536</c:v>
                </c:pt>
                <c:pt idx="1924">
                  <c:v>2.5553566591524417</c:v>
                </c:pt>
                <c:pt idx="1925">
                  <c:v>2.5566445608188708</c:v>
                </c:pt>
                <c:pt idx="1926">
                  <c:v>2.557759024448417</c:v>
                </c:pt>
                <c:pt idx="1927">
                  <c:v>2.5588734880779627</c:v>
                </c:pt>
                <c:pt idx="1928">
                  <c:v>2.5606025913937223</c:v>
                </c:pt>
                <c:pt idx="1929">
                  <c:v>2.5621962150407058</c:v>
                </c:pt>
                <c:pt idx="1930">
                  <c:v>2.5651061204213788</c:v>
                </c:pt>
                <c:pt idx="1931">
                  <c:v>2.5667125675220182</c:v>
                </c:pt>
                <c:pt idx="1932">
                  <c:v>2.5673582097142935</c:v>
                </c:pt>
                <c:pt idx="1933">
                  <c:v>2.567910847732866</c:v>
                </c:pt>
                <c:pt idx="1934">
                  <c:v>2.568463485751439</c:v>
                </c:pt>
                <c:pt idx="1935">
                  <c:v>2.5698678428403756</c:v>
                </c:pt>
                <c:pt idx="1936">
                  <c:v>2.5699367993628539</c:v>
                </c:pt>
                <c:pt idx="1937">
                  <c:v>2.5723433225325962</c:v>
                </c:pt>
                <c:pt idx="1938">
                  <c:v>2.5747276018808285</c:v>
                </c:pt>
                <c:pt idx="1939">
                  <c:v>2.5749004376541684</c:v>
                </c:pt>
                <c:pt idx="1940">
                  <c:v>2.5753311702388304</c:v>
                </c:pt>
                <c:pt idx="1941">
                  <c:v>2.575713950265889</c:v>
                </c:pt>
                <c:pt idx="1942">
                  <c:v>2.577200054269698</c:v>
                </c:pt>
                <c:pt idx="1943">
                  <c:v>2.5779655546115503</c:v>
                </c:pt>
                <c:pt idx="1944">
                  <c:v>2.5786066547532878</c:v>
                </c:pt>
                <c:pt idx="1945">
                  <c:v>2.578606724984668</c:v>
                </c:pt>
                <c:pt idx="1946">
                  <c:v>2.578864213341364</c:v>
                </c:pt>
                <c:pt idx="1947">
                  <c:v>2.5801315373872167</c:v>
                </c:pt>
                <c:pt idx="1948">
                  <c:v>2.5809461078848002</c:v>
                </c:pt>
                <c:pt idx="1949">
                  <c:v>2.5825297666506635</c:v>
                </c:pt>
                <c:pt idx="1950">
                  <c:v>2.583986557857306</c:v>
                </c:pt>
                <c:pt idx="1951">
                  <c:v>2.5854433490639486</c:v>
                </c:pt>
                <c:pt idx="1952">
                  <c:v>2.5868667633472771</c:v>
                </c:pt>
                <c:pt idx="1953">
                  <c:v>2.5882901776306055</c:v>
                </c:pt>
                <c:pt idx="1954">
                  <c:v>2.590423511368809</c:v>
                </c:pt>
                <c:pt idx="1955">
                  <c:v>2.5924103705115891</c:v>
                </c:pt>
                <c:pt idx="1956">
                  <c:v>2.5929161702593166</c:v>
                </c:pt>
                <c:pt idx="1957">
                  <c:v>2.5935944501365777</c:v>
                </c:pt>
                <c:pt idx="1958">
                  <c:v>2.594157181561545</c:v>
                </c:pt>
                <c:pt idx="1959">
                  <c:v>2.5956643797540004</c:v>
                </c:pt>
                <c:pt idx="1960">
                  <c:v>2.5970821363258141</c:v>
                </c:pt>
                <c:pt idx="1961">
                  <c:v>2.5982928954533957</c:v>
                </c:pt>
                <c:pt idx="1962">
                  <c:v>2.6002058078486612</c:v>
                </c:pt>
                <c:pt idx="1963">
                  <c:v>2.6021187202439262</c:v>
                </c:pt>
                <c:pt idx="1964">
                  <c:v>2.6046669060957655</c:v>
                </c:pt>
                <c:pt idx="1965">
                  <c:v>2.6072150919476043</c:v>
                </c:pt>
                <c:pt idx="1966">
                  <c:v>2.609918600919622</c:v>
                </c:pt>
                <c:pt idx="1967">
                  <c:v>2.6126221098916398</c:v>
                </c:pt>
                <c:pt idx="1968">
                  <c:v>2.6151534022915142</c:v>
                </c:pt>
                <c:pt idx="1969">
                  <c:v>2.6154196349503818</c:v>
                </c:pt>
                <c:pt idx="1970">
                  <c:v>2.6158976840117463</c:v>
                </c:pt>
                <c:pt idx="1971">
                  <c:v>2.6171021060259254</c:v>
                </c:pt>
                <c:pt idx="1972">
                  <c:v>2.6181326830939011</c:v>
                </c:pt>
                <c:pt idx="1973">
                  <c:v>2.6181342163792363</c:v>
                </c:pt>
                <c:pt idx="1974">
                  <c:v>2.6183944152405969</c:v>
                </c:pt>
                <c:pt idx="1975">
                  <c:v>2.6194275660674879</c:v>
                </c:pt>
                <c:pt idx="1976">
                  <c:v>2.6202442708528704</c:v>
                </c:pt>
                <c:pt idx="1977">
                  <c:v>2.6210922059996262</c:v>
                </c:pt>
                <c:pt idx="1978">
                  <c:v>2.6219401411463816</c:v>
                </c:pt>
                <c:pt idx="1979">
                  <c:v>2.6228392716497182</c:v>
                </c:pt>
                <c:pt idx="1980">
                  <c:v>2.6244202969499208</c:v>
                </c:pt>
                <c:pt idx="1981">
                  <c:v>2.6260013222501235</c:v>
                </c:pt>
                <c:pt idx="1982">
                  <c:v>2.6280406346172094</c:v>
                </c:pt>
                <c:pt idx="1983">
                  <c:v>2.6296041084025745</c:v>
                </c:pt>
                <c:pt idx="1984">
                  <c:v>2.6319014066043827</c:v>
                </c:pt>
                <c:pt idx="1985">
                  <c:v>2.6346212544733727</c:v>
                </c:pt>
                <c:pt idx="1986">
                  <c:v>2.6370440849358285</c:v>
                </c:pt>
                <c:pt idx="1987">
                  <c:v>2.6393529336347625</c:v>
                </c:pt>
                <c:pt idx="1988">
                  <c:v>2.6409631391090373</c:v>
                </c:pt>
                <c:pt idx="1989">
                  <c:v>2.6426442493498326</c:v>
                </c:pt>
                <c:pt idx="1990">
                  <c:v>2.6430476494492203</c:v>
                </c:pt>
                <c:pt idx="1991">
                  <c:v>2.6448446088974125</c:v>
                </c:pt>
                <c:pt idx="1992">
                  <c:v>2.6457949500917284</c:v>
                </c:pt>
                <c:pt idx="1993">
                  <c:v>2.6462749774671264</c:v>
                </c:pt>
                <c:pt idx="1994">
                  <c:v>2.6483633015911887</c:v>
                </c:pt>
                <c:pt idx="1995">
                  <c:v>2.6504516257152515</c:v>
                </c:pt>
                <c:pt idx="1996">
                  <c:v>2.6533179294593907</c:v>
                </c:pt>
                <c:pt idx="1997">
                  <c:v>2.6564878704785198</c:v>
                </c:pt>
                <c:pt idx="1998">
                  <c:v>2.6580339460268063</c:v>
                </c:pt>
                <c:pt idx="1999">
                  <c:v>2.6599444918003345</c:v>
                </c:pt>
                <c:pt idx="2000">
                  <c:v>2.6604429210363714</c:v>
                </c:pt>
                <c:pt idx="2001">
                  <c:v>2.6609339806575467</c:v>
                </c:pt>
                <c:pt idx="2002">
                  <c:v>2.664338238551109</c:v>
                </c:pt>
                <c:pt idx="2003">
                  <c:v>2.667237431820896</c:v>
                </c:pt>
                <c:pt idx="2004">
                  <c:v>2.6683833615675017</c:v>
                </c:pt>
                <c:pt idx="2005">
                  <c:v>2.6696022253814671</c:v>
                </c:pt>
                <c:pt idx="2006">
                  <c:v>2.6708210891954325</c:v>
                </c:pt>
                <c:pt idx="2007">
                  <c:v>2.6737532567343227</c:v>
                </c:pt>
                <c:pt idx="2008">
                  <c:v>2.6766854242732125</c:v>
                </c:pt>
                <c:pt idx="2009">
                  <c:v>2.6777427780876555</c:v>
                </c:pt>
                <c:pt idx="2010">
                  <c:v>2.6788001319020989</c:v>
                </c:pt>
                <c:pt idx="2011">
                  <c:v>2.6800480772637658</c:v>
                </c:pt>
                <c:pt idx="2012">
                  <c:v>2.6812960226254332</c:v>
                </c:pt>
                <c:pt idx="2013">
                  <c:v>2.6816874025789676</c:v>
                </c:pt>
                <c:pt idx="2014">
                  <c:v>2.6829067709876431</c:v>
                </c:pt>
                <c:pt idx="2015">
                  <c:v>2.6842080702770641</c:v>
                </c:pt>
                <c:pt idx="2016">
                  <c:v>2.6848773809163657</c:v>
                </c:pt>
                <c:pt idx="2017">
                  <c:v>2.6855804115037123</c:v>
                </c:pt>
                <c:pt idx="2018">
                  <c:v>2.6874583657196274</c:v>
                </c:pt>
                <c:pt idx="2019">
                  <c:v>2.6892404933163414</c:v>
                </c:pt>
                <c:pt idx="2020">
                  <c:v>2.6901538678037897</c:v>
                </c:pt>
                <c:pt idx="2021">
                  <c:v>2.6915079576687679</c:v>
                </c:pt>
                <c:pt idx="2022">
                  <c:v>2.6934879824574347</c:v>
                </c:pt>
                <c:pt idx="2023">
                  <c:v>2.6951481847575418</c:v>
                </c:pt>
                <c:pt idx="2024">
                  <c:v>2.6964580653718224</c:v>
                </c:pt>
                <c:pt idx="2025">
                  <c:v>2.6991171809865371</c:v>
                </c:pt>
                <c:pt idx="2026">
                  <c:v>2.7012211106110504</c:v>
                </c:pt>
                <c:pt idx="2027">
                  <c:v>2.7026954941948254</c:v>
                </c:pt>
                <c:pt idx="2028">
                  <c:v>2.7048839520469858</c:v>
                </c:pt>
                <c:pt idx="2029">
                  <c:v>2.7075668699542681</c:v>
                </c:pt>
                <c:pt idx="2030">
                  <c:v>2.7085622602645998</c:v>
                </c:pt>
                <c:pt idx="2031">
                  <c:v>2.7098760426706736</c:v>
                </c:pt>
                <c:pt idx="2032">
                  <c:v>2.7105901882604315</c:v>
                </c:pt>
                <c:pt idx="2033">
                  <c:v>2.7112503611103254</c:v>
                </c:pt>
                <c:pt idx="2034">
                  <c:v>2.712134602550003</c:v>
                </c:pt>
                <c:pt idx="2035">
                  <c:v>2.7130188439896812</c:v>
                </c:pt>
                <c:pt idx="2036">
                  <c:v>2.7147815824824351</c:v>
                </c:pt>
                <c:pt idx="2037">
                  <c:v>2.7161889819469716</c:v>
                </c:pt>
                <c:pt idx="2038">
                  <c:v>2.7175963814115085</c:v>
                </c:pt>
                <c:pt idx="2039">
                  <c:v>2.7176792007325976</c:v>
                </c:pt>
                <c:pt idx="2040">
                  <c:v>2.7191401938431792</c:v>
                </c:pt>
                <c:pt idx="2041">
                  <c:v>2.7206011869537607</c:v>
                </c:pt>
                <c:pt idx="2042">
                  <c:v>2.7233321594778035</c:v>
                </c:pt>
                <c:pt idx="2043">
                  <c:v>2.7263108051292324</c:v>
                </c:pt>
                <c:pt idx="2044">
                  <c:v>2.728521329741235</c:v>
                </c:pt>
                <c:pt idx="2045">
                  <c:v>2.7294627598562728</c:v>
                </c:pt>
                <c:pt idx="2046">
                  <c:v>2.7303293139929021</c:v>
                </c:pt>
                <c:pt idx="2047">
                  <c:v>2.7340246841946132</c:v>
                </c:pt>
                <c:pt idx="2048">
                  <c:v>2.7349843138014829</c:v>
                </c:pt>
                <c:pt idx="2049">
                  <c:v>2.7350320243559501</c:v>
                </c:pt>
                <c:pt idx="2050">
                  <c:v>2.7366502530734849</c:v>
                </c:pt>
                <c:pt idx="2051">
                  <c:v>2.7376209144597805</c:v>
                </c:pt>
                <c:pt idx="2052">
                  <c:v>2.7390020940839142</c:v>
                </c:pt>
                <c:pt idx="2053">
                  <c:v>2.7404194841920226</c:v>
                </c:pt>
                <c:pt idx="2054">
                  <c:v>2.7418368743001311</c:v>
                </c:pt>
                <c:pt idx="2055">
                  <c:v>2.7429505384658222</c:v>
                </c:pt>
                <c:pt idx="2056">
                  <c:v>2.7436851071235204</c:v>
                </c:pt>
                <c:pt idx="2057">
                  <c:v>2.7437515516634341</c:v>
                </c:pt>
                <c:pt idx="2058">
                  <c:v>2.7445864889660365</c:v>
                </c:pt>
                <c:pt idx="2059">
                  <c:v>2.7453228595825259</c:v>
                </c:pt>
                <c:pt idx="2060">
                  <c:v>2.7464118366191785</c:v>
                </c:pt>
                <c:pt idx="2061">
                  <c:v>2.7464877951835041</c:v>
                </c:pt>
                <c:pt idx="2062">
                  <c:v>2.7475767722201567</c:v>
                </c:pt>
                <c:pt idx="2063">
                  <c:v>2.7488347143845426</c:v>
                </c:pt>
                <c:pt idx="2064">
                  <c:v>2.750716582009638</c:v>
                </c:pt>
                <c:pt idx="2065">
                  <c:v>2.7511932322520902</c:v>
                </c:pt>
                <c:pt idx="2066">
                  <c:v>2.7522592409700155</c:v>
                </c:pt>
                <c:pt idx="2067">
                  <c:v>2.7533252496879408</c:v>
                </c:pt>
                <c:pt idx="2068">
                  <c:v>2.7563610816250246</c:v>
                </c:pt>
                <c:pt idx="2069">
                  <c:v>2.7589382471668498</c:v>
                </c:pt>
                <c:pt idx="2070">
                  <c:v>2.7608633686326169</c:v>
                </c:pt>
                <c:pt idx="2071">
                  <c:v>2.7624438925915293</c:v>
                </c:pt>
                <c:pt idx="2072">
                  <c:v>2.7651803108525499</c:v>
                </c:pt>
                <c:pt idx="2073">
                  <c:v>2.7676515893996867</c:v>
                </c:pt>
                <c:pt idx="2074">
                  <c:v>2.7699316264164668</c:v>
                </c:pt>
                <c:pt idx="2075">
                  <c:v>2.7703270706424008</c:v>
                </c:pt>
                <c:pt idx="2076">
                  <c:v>2.7717741361812309</c:v>
                </c:pt>
                <c:pt idx="2077">
                  <c:v>2.773221201720061</c:v>
                </c:pt>
                <c:pt idx="2078">
                  <c:v>2.7743519661216824</c:v>
                </c:pt>
                <c:pt idx="2079">
                  <c:v>2.776455231419316</c:v>
                </c:pt>
                <c:pt idx="2080">
                  <c:v>2.7785584967169497</c:v>
                </c:pt>
                <c:pt idx="2081">
                  <c:v>2.7790672004526411</c:v>
                </c:pt>
                <c:pt idx="2082">
                  <c:v>2.7801679228715321</c:v>
                </c:pt>
                <c:pt idx="2083">
                  <c:v>2.7802501067712351</c:v>
                </c:pt>
                <c:pt idx="2084">
                  <c:v>2.7813508291901261</c:v>
                </c:pt>
                <c:pt idx="2085">
                  <c:v>2.7829193079885508</c:v>
                </c:pt>
                <c:pt idx="2086">
                  <c:v>2.7844877867869755</c:v>
                </c:pt>
                <c:pt idx="2087">
                  <c:v>2.7858674503780074</c:v>
                </c:pt>
                <c:pt idx="2088">
                  <c:v>2.7859602750396286</c:v>
                </c:pt>
                <c:pt idx="2089">
                  <c:v>2.7871765734255316</c:v>
                </c:pt>
                <c:pt idx="2090">
                  <c:v>2.7873455338814743</c:v>
                </c:pt>
                <c:pt idx="2091">
                  <c:v>2.7885618322673773</c:v>
                </c:pt>
                <c:pt idx="2092">
                  <c:v>2.7898139795357428</c:v>
                </c:pt>
                <c:pt idx="2093">
                  <c:v>2.7907857756730583</c:v>
                </c:pt>
                <c:pt idx="2094">
                  <c:v>2.7917575718103738</c:v>
                </c:pt>
                <c:pt idx="2095">
                  <c:v>2.7934788452061237</c:v>
                </c:pt>
                <c:pt idx="2096">
                  <c:v>2.795200118601874</c:v>
                </c:pt>
                <c:pt idx="2097">
                  <c:v>2.7976225786545763</c:v>
                </c:pt>
                <c:pt idx="2098">
                  <c:v>2.7988104609013709</c:v>
                </c:pt>
                <c:pt idx="2099">
                  <c:v>2.7997355887431787</c:v>
                </c:pt>
                <c:pt idx="2100">
                  <c:v>2.8006607165849871</c:v>
                </c:pt>
                <c:pt idx="2101">
                  <c:v>2.8016466641232922</c:v>
                </c:pt>
                <c:pt idx="2102">
                  <c:v>2.8036077670835788</c:v>
                </c:pt>
                <c:pt idx="2103">
                  <c:v>2.8066896121838578</c:v>
                </c:pt>
                <c:pt idx="2104">
                  <c:v>2.8097714572841372</c:v>
                </c:pt>
                <c:pt idx="2105">
                  <c:v>2.8111567838352034</c:v>
                </c:pt>
                <c:pt idx="2106">
                  <c:v>2.8124992878072792</c:v>
                </c:pt>
                <c:pt idx="2107">
                  <c:v>2.8128192852161549</c:v>
                </c:pt>
                <c:pt idx="2108">
                  <c:v>2.8135398012648025</c:v>
                </c:pt>
                <c:pt idx="2109">
                  <c:v>2.814023593829738</c:v>
                </c:pt>
                <c:pt idx="2110">
                  <c:v>2.8148157623410226</c:v>
                </c:pt>
                <c:pt idx="2111">
                  <c:v>2.8149619191084745</c:v>
                </c:pt>
                <c:pt idx="2112">
                  <c:v>2.8157518715632182</c:v>
                </c:pt>
                <c:pt idx="2113">
                  <c:v>2.8170630508302539</c:v>
                </c:pt>
                <c:pt idx="2114">
                  <c:v>2.8183742300972896</c:v>
                </c:pt>
                <c:pt idx="2115">
                  <c:v>2.820724056194778</c:v>
                </c:pt>
                <c:pt idx="2116">
                  <c:v>2.8213032753296474</c:v>
                </c:pt>
                <c:pt idx="2117">
                  <c:v>2.8228680209484365</c:v>
                </c:pt>
                <c:pt idx="2118">
                  <c:v>2.8238771269608427</c:v>
                </c:pt>
                <c:pt idx="2119">
                  <c:v>2.8254401078958202</c:v>
                </c:pt>
                <c:pt idx="2120">
                  <c:v>2.826883732083219</c:v>
                </c:pt>
                <c:pt idx="2121">
                  <c:v>2.8279614025602737</c:v>
                </c:pt>
                <c:pt idx="2122">
                  <c:v>2.8283456042105399</c:v>
                </c:pt>
                <c:pt idx="2123">
                  <c:v>2.8285293754631722</c:v>
                </c:pt>
                <c:pt idx="2124">
                  <c:v>2.8293447970488557</c:v>
                </c:pt>
                <c:pt idx="2125">
                  <c:v>2.8299218992861332</c:v>
                </c:pt>
                <c:pt idx="2126">
                  <c:v>2.8312917262702078</c:v>
                </c:pt>
                <c:pt idx="2127">
                  <c:v>2.8324043074526171</c:v>
                </c:pt>
                <c:pt idx="2128">
                  <c:v>2.8337293215316754</c:v>
                </c:pt>
                <c:pt idx="2129">
                  <c:v>2.8343923032063025</c:v>
                </c:pt>
                <c:pt idx="2130">
                  <c:v>2.8355689698788855</c:v>
                </c:pt>
                <c:pt idx="2131">
                  <c:v>2.8357003258196292</c:v>
                </c:pt>
                <c:pt idx="2132">
                  <c:v>2.8360086635610573</c:v>
                </c:pt>
                <c:pt idx="2133">
                  <c:v>2.836317001302485</c:v>
                </c:pt>
                <c:pt idx="2134">
                  <c:v>2.8373233493472689</c:v>
                </c:pt>
                <c:pt idx="2135">
                  <c:v>2.8383520501051787</c:v>
                </c:pt>
                <c:pt idx="2136">
                  <c:v>2.8399493401828741</c:v>
                </c:pt>
                <c:pt idx="2137">
                  <c:v>2.8407328286601436</c:v>
                </c:pt>
                <c:pt idx="2138">
                  <c:v>2.8413114475927972</c:v>
                </c:pt>
                <c:pt idx="2139">
                  <c:v>2.843136119991541</c:v>
                </c:pt>
                <c:pt idx="2140">
                  <c:v>2.8432287797552567</c:v>
                </c:pt>
                <c:pt idx="2141">
                  <c:v>2.8445904592562603</c:v>
                </c:pt>
                <c:pt idx="2142">
                  <c:v>2.8459521387572644</c:v>
                </c:pt>
                <c:pt idx="2143">
                  <c:v>2.8460355779859756</c:v>
                </c:pt>
                <c:pt idx="2144">
                  <c:v>2.847948664796573</c:v>
                </c:pt>
                <c:pt idx="2145">
                  <c:v>2.8489436695917889</c:v>
                </c:pt>
                <c:pt idx="2146">
                  <c:v>2.8500843507962093</c:v>
                </c:pt>
                <c:pt idx="2147">
                  <c:v>2.8511505576223133</c:v>
                </c:pt>
                <c:pt idx="2148">
                  <c:v>2.853053829341575</c:v>
                </c:pt>
                <c:pt idx="2149">
                  <c:v>2.854493581522946</c:v>
                </c:pt>
                <c:pt idx="2150">
                  <c:v>2.8559333337043169</c:v>
                </c:pt>
                <c:pt idx="2151">
                  <c:v>2.8564219476806896</c:v>
                </c:pt>
                <c:pt idx="2152">
                  <c:v>2.8570974090612595</c:v>
                </c:pt>
                <c:pt idx="2153">
                  <c:v>2.8577728704418299</c:v>
                </c:pt>
                <c:pt idx="2154">
                  <c:v>2.8587787409871819</c:v>
                </c:pt>
                <c:pt idx="2155">
                  <c:v>2.8597846115325338</c:v>
                </c:pt>
                <c:pt idx="2156">
                  <c:v>2.8610506668604083</c:v>
                </c:pt>
                <c:pt idx="2157">
                  <c:v>2.864010289579078</c:v>
                </c:pt>
                <c:pt idx="2158">
                  <c:v>2.864754816186097</c:v>
                </c:pt>
                <c:pt idx="2159">
                  <c:v>2.8650228947511427</c:v>
                </c:pt>
                <c:pt idx="2160">
                  <c:v>2.8651068695772577</c:v>
                </c:pt>
                <c:pt idx="2161">
                  <c:v>2.8656468540071338</c:v>
                </c:pt>
                <c:pt idx="2162">
                  <c:v>2.8660691314576954</c:v>
                </c:pt>
                <c:pt idx="2163">
                  <c:v>2.8670970515299725</c:v>
                </c:pt>
                <c:pt idx="2164">
                  <c:v>2.8677576931648785</c:v>
                </c:pt>
                <c:pt idx="2165">
                  <c:v>2.8690248987409803</c:v>
                </c:pt>
                <c:pt idx="2166">
                  <c:v>2.8704493642736364</c:v>
                </c:pt>
                <c:pt idx="2167">
                  <c:v>2.8718308194781894</c:v>
                </c:pt>
                <c:pt idx="2168">
                  <c:v>2.872709155496624</c:v>
                </c:pt>
                <c:pt idx="2169">
                  <c:v>2.8727749669800202</c:v>
                </c:pt>
                <c:pt idx="2170">
                  <c:v>2.8736359330487473</c:v>
                </c:pt>
                <c:pt idx="2171">
                  <c:v>2.8742272134208018</c:v>
                </c:pt>
                <c:pt idx="2172">
                  <c:v>2.8755711932563122</c:v>
                </c:pt>
                <c:pt idx="2173">
                  <c:v>2.8766912093675798</c:v>
                </c:pt>
                <c:pt idx="2174">
                  <c:v>2.8776676127452543</c:v>
                </c:pt>
                <c:pt idx="2175">
                  <c:v>2.879601599621</c:v>
                </c:pt>
                <c:pt idx="2176">
                  <c:v>2.8815355864967462</c:v>
                </c:pt>
                <c:pt idx="2177">
                  <c:v>2.88245031149575</c:v>
                </c:pt>
                <c:pt idx="2178">
                  <c:v>2.883778203110452</c:v>
                </c:pt>
                <c:pt idx="2179">
                  <c:v>2.8850252258805211</c:v>
                </c:pt>
                <c:pt idx="2180">
                  <c:v>2.885599507763982</c:v>
                </c:pt>
                <c:pt idx="2181">
                  <c:v>2.8862062862267095</c:v>
                </c:pt>
                <c:pt idx="2182">
                  <c:v>2.8872658041091981</c:v>
                </c:pt>
                <c:pt idx="2183">
                  <c:v>2.8875145827730497</c:v>
                </c:pt>
                <c:pt idx="2184">
                  <c:v>2.8879710861488626</c:v>
                </c:pt>
                <c:pt idx="2185">
                  <c:v>2.8888595867460523</c:v>
                </c:pt>
                <c:pt idx="2186">
                  <c:v>2.8888872945557038</c:v>
                </c:pt>
                <c:pt idx="2187">
                  <c:v>2.8893726427853106</c:v>
                </c:pt>
                <c:pt idx="2188">
                  <c:v>2.8896489555775013</c:v>
                </c:pt>
                <c:pt idx="2189">
                  <c:v>2.8912447606882563</c:v>
                </c:pt>
                <c:pt idx="2190">
                  <c:v>2.892068615646826</c:v>
                </c:pt>
                <c:pt idx="2191">
                  <c:v>2.893260695023669</c:v>
                </c:pt>
                <c:pt idx="2192">
                  <c:v>2.8934604795221928</c:v>
                </c:pt>
                <c:pt idx="2193">
                  <c:v>2.8936271497938368</c:v>
                </c:pt>
                <c:pt idx="2194">
                  <c:v>2.8942572454501083</c:v>
                </c:pt>
                <c:pt idx="2195">
                  <c:v>2.8946277387385013</c:v>
                </c:pt>
                <c:pt idx="2196">
                  <c:v>2.8958952665660118</c:v>
                </c:pt>
                <c:pt idx="2197">
                  <c:v>2.8966235932928543</c:v>
                </c:pt>
                <c:pt idx="2198">
                  <c:v>2.8977643263229615</c:v>
                </c:pt>
                <c:pt idx="2199">
                  <c:v>2.8989050593530692</c:v>
                </c:pt>
                <c:pt idx="2200">
                  <c:v>2.9009695581484722</c:v>
                </c:pt>
                <c:pt idx="2201">
                  <c:v>2.9029467292957838</c:v>
                </c:pt>
                <c:pt idx="2202">
                  <c:v>2.9043394171639725</c:v>
                </c:pt>
                <c:pt idx="2203">
                  <c:v>2.9053888165509258</c:v>
                </c:pt>
                <c:pt idx="2204">
                  <c:v>2.9064844550026789</c:v>
                </c:pt>
                <c:pt idx="2205">
                  <c:v>2.9075800934544316</c:v>
                </c:pt>
                <c:pt idx="2206">
                  <c:v>2.9085740739769408</c:v>
                </c:pt>
                <c:pt idx="2207">
                  <c:v>2.9098385175069175</c:v>
                </c:pt>
                <c:pt idx="2208">
                  <c:v>2.9108479535138168</c:v>
                </c:pt>
                <c:pt idx="2209">
                  <c:v>2.9118504132468392</c:v>
                </c:pt>
                <c:pt idx="2210">
                  <c:v>2.9124602305751157</c:v>
                </c:pt>
                <c:pt idx="2211">
                  <c:v>2.9136549349487932</c:v>
                </c:pt>
                <c:pt idx="2212">
                  <c:v>2.915239295636614</c:v>
                </c:pt>
                <c:pt idx="2213">
                  <c:v>2.9168236563244352</c:v>
                </c:pt>
                <c:pt idx="2214">
                  <c:v>2.9171870175417927</c:v>
                </c:pt>
                <c:pt idx="2215">
                  <c:v>2.9180165573706232</c:v>
                </c:pt>
                <c:pt idx="2216">
                  <c:v>2.9188460971994532</c:v>
                </c:pt>
                <c:pt idx="2217">
                  <c:v>2.9199657625925761</c:v>
                </c:pt>
                <c:pt idx="2218">
                  <c:v>2.9229456494279482</c:v>
                </c:pt>
                <c:pt idx="2219">
                  <c:v>2.9252632884432872</c:v>
                </c:pt>
                <c:pt idx="2220">
                  <c:v>2.9257930945191117</c:v>
                </c:pt>
                <c:pt idx="2221">
                  <c:v>2.9263772078272368</c:v>
                </c:pt>
                <c:pt idx="2222">
                  <c:v>2.9275809274586262</c:v>
                </c:pt>
                <c:pt idx="2223">
                  <c:v>2.9279529974885561</c:v>
                </c:pt>
                <c:pt idx="2224">
                  <c:v>2.928325067518486</c:v>
                </c:pt>
                <c:pt idx="2225">
                  <c:v>2.9284027137027846</c:v>
                </c:pt>
                <c:pt idx="2226">
                  <c:v>2.9287158397695534</c:v>
                </c:pt>
                <c:pt idx="2227">
                  <c:v>2.9301666671589568</c:v>
                </c:pt>
                <c:pt idx="2228">
                  <c:v>2.931120555875478</c:v>
                </c:pt>
                <c:pt idx="2229">
                  <c:v>2.931765382764516</c:v>
                </c:pt>
                <c:pt idx="2230">
                  <c:v>2.9322366236784942</c:v>
                </c:pt>
                <c:pt idx="2231">
                  <c:v>2.933039722710296</c:v>
                </c:pt>
                <c:pt idx="2232">
                  <c:v>2.9347750235514507</c:v>
                </c:pt>
                <c:pt idx="2233">
                  <c:v>2.9359542026370762</c:v>
                </c:pt>
                <c:pt idx="2234">
                  <c:v>2.9367636796307783</c:v>
                </c:pt>
                <c:pt idx="2235">
                  <c:v>2.9380369883720521</c:v>
                </c:pt>
                <c:pt idx="2236">
                  <c:v>2.9396814288640463</c:v>
                </c:pt>
                <c:pt idx="2237">
                  <c:v>2.9414150457718859</c:v>
                </c:pt>
                <c:pt idx="2238">
                  <c:v>2.9428208738151524</c:v>
                </c:pt>
                <c:pt idx="2239">
                  <c:v>2.9451481671051845</c:v>
                </c:pt>
                <c:pt idx="2240">
                  <c:v>2.9452654260562525</c:v>
                </c:pt>
                <c:pt idx="2241">
                  <c:v>2.9461432557139133</c:v>
                </c:pt>
                <c:pt idx="2242">
                  <c:v>2.9466741411277542</c:v>
                </c:pt>
                <c:pt idx="2243">
                  <c:v>2.947205026541595</c:v>
                </c:pt>
                <c:pt idx="2244">
                  <c:v>2.9482117431638417</c:v>
                </c:pt>
                <c:pt idx="2245">
                  <c:v>2.9492184597860884</c:v>
                </c:pt>
                <c:pt idx="2246">
                  <c:v>2.9522101481258871</c:v>
                </c:pt>
                <c:pt idx="2247">
                  <c:v>2.9540699474403151</c:v>
                </c:pt>
                <c:pt idx="2248">
                  <c:v>2.9559297467547436</c:v>
                </c:pt>
                <c:pt idx="2249">
                  <c:v>2.9576161826401948</c:v>
                </c:pt>
                <c:pt idx="2250">
                  <c:v>2.9585118052115043</c:v>
                </c:pt>
                <c:pt idx="2251">
                  <c:v>2.9605076970849877</c:v>
                </c:pt>
                <c:pt idx="2252">
                  <c:v>2.9625035889584708</c:v>
                </c:pt>
                <c:pt idx="2253">
                  <c:v>2.9634296105250164</c:v>
                </c:pt>
                <c:pt idx="2254">
                  <c:v>2.9645066966640727</c:v>
                </c:pt>
                <c:pt idx="2255">
                  <c:v>2.9657767029327373</c:v>
                </c:pt>
                <c:pt idx="2256">
                  <c:v>2.9665278879966999</c:v>
                </c:pt>
                <c:pt idx="2257">
                  <c:v>2.9670587013385914</c:v>
                </c:pt>
                <c:pt idx="2258">
                  <c:v>2.9671087071437525</c:v>
                </c:pt>
                <c:pt idx="2259">
                  <c:v>2.9685217801536674</c:v>
                </c:pt>
                <c:pt idx="2260">
                  <c:v>2.9692774082803064</c:v>
                </c:pt>
                <c:pt idx="2261">
                  <c:v>2.9710659431555757</c:v>
                </c:pt>
                <c:pt idx="2262">
                  <c:v>2.9748844678561999</c:v>
                </c:pt>
                <c:pt idx="2263">
                  <c:v>2.9777669429033993</c:v>
                </c:pt>
                <c:pt idx="2264">
                  <c:v>2.9788059978435437</c:v>
                </c:pt>
                <c:pt idx="2265">
                  <c:v>2.9796315718028281</c:v>
                </c:pt>
                <c:pt idx="2266">
                  <c:v>2.9809246098001796</c:v>
                </c:pt>
                <c:pt idx="2267">
                  <c:v>2.9822176477975315</c:v>
                </c:pt>
                <c:pt idx="2268">
                  <c:v>2.9829145163104491</c:v>
                </c:pt>
                <c:pt idx="2269">
                  <c:v>2.9842867362085315</c:v>
                </c:pt>
                <c:pt idx="2270">
                  <c:v>2.9846425023509395</c:v>
                </c:pt>
                <c:pt idx="2271">
                  <c:v>2.9861319065397538</c:v>
                </c:pt>
                <c:pt idx="2272">
                  <c:v>2.9868394874946937</c:v>
                </c:pt>
                <c:pt idx="2273">
                  <c:v>2.9875331471004971</c:v>
                </c:pt>
                <c:pt idx="2274">
                  <c:v>2.9875360481827347</c:v>
                </c:pt>
                <c:pt idx="2275">
                  <c:v>2.988229707788538</c:v>
                </c:pt>
                <c:pt idx="2276">
                  <c:v>2.9892415886593087</c:v>
                </c:pt>
                <c:pt idx="2277">
                  <c:v>2.9901024453866261</c:v>
                </c:pt>
                <c:pt idx="2278">
                  <c:v>2.9905955303294789</c:v>
                </c:pt>
                <c:pt idx="2279">
                  <c:v>2.9910886152723322</c:v>
                </c:pt>
                <c:pt idx="2280">
                  <c:v>2.9919066803847199</c:v>
                </c:pt>
                <c:pt idx="2281">
                  <c:v>2.9927247454971075</c:v>
                </c:pt>
                <c:pt idx="2282">
                  <c:v>2.9941837040169372</c:v>
                </c:pt>
                <c:pt idx="2283">
                  <c:v>2.9953613453027277</c:v>
                </c:pt>
                <c:pt idx="2284">
                  <c:v>2.9965389865885177</c:v>
                </c:pt>
                <c:pt idx="2285">
                  <c:v>2.9965993263406885</c:v>
                </c:pt>
                <c:pt idx="2286">
                  <c:v>2.9967103826585744</c:v>
                </c:pt>
                <c:pt idx="2287">
                  <c:v>2.9973424387585235</c:v>
                </c:pt>
                <c:pt idx="2288">
                  <c:v>2.997683518620001</c:v>
                </c:pt>
                <c:pt idx="2289">
                  <c:v>2.9979737238337596</c:v>
                </c:pt>
                <c:pt idx="2290">
                  <c:v>2.9987316384828753</c:v>
                </c:pt>
                <c:pt idx="2291">
                  <c:v>2.9990930236517279</c:v>
                </c:pt>
                <c:pt idx="2292">
                  <c:v>2.9995775779695424</c:v>
                </c:pt>
                <c:pt idx="2293">
                  <c:v>3.0000372145518108</c:v>
                </c:pt>
                <c:pt idx="2294">
                  <c:v>3.0012184787403653</c:v>
                </c:pt>
                <c:pt idx="2295">
                  <c:v>3.0020442051081746</c:v>
                </c:pt>
                <c:pt idx="2296">
                  <c:v>3.0028699314759839</c:v>
                </c:pt>
                <c:pt idx="2297">
                  <c:v>3.0050747155425723</c:v>
                </c:pt>
                <c:pt idx="2298">
                  <c:v>3.0062467173680112</c:v>
                </c:pt>
                <c:pt idx="2299">
                  <c:v>3.0073785044694388</c:v>
                </c:pt>
                <c:pt idx="2300">
                  <c:v>3.0085363715114415</c:v>
                </c:pt>
                <c:pt idx="2301">
                  <c:v>3.0086441745581451</c:v>
                </c:pt>
                <c:pt idx="2302">
                  <c:v>3.0097855649060672</c:v>
                </c:pt>
                <c:pt idx="2303">
                  <c:v>3.0105870069287439</c:v>
                </c:pt>
                <c:pt idx="2304">
                  <c:v>3.0113884489514211</c:v>
                </c:pt>
                <c:pt idx="2305">
                  <c:v>3.0129848924279212</c:v>
                </c:pt>
                <c:pt idx="2306">
                  <c:v>3.0150460736287963</c:v>
                </c:pt>
                <c:pt idx="2307">
                  <c:v>3.0165055948385486</c:v>
                </c:pt>
                <c:pt idx="2308">
                  <c:v>3.0165775634624339</c:v>
                </c:pt>
                <c:pt idx="2309">
                  <c:v>3.0176842680683844</c:v>
                </c:pt>
                <c:pt idx="2310">
                  <c:v>3.0187909726743345</c:v>
                </c:pt>
                <c:pt idx="2311">
                  <c:v>3.0193073281866534</c:v>
                </c:pt>
                <c:pt idx="2312">
                  <c:v>3.0196675090767719</c:v>
                </c:pt>
                <c:pt idx="2313">
                  <c:v>3.0200276899668905</c:v>
                </c:pt>
                <c:pt idx="2314">
                  <c:v>3.0208205105088375</c:v>
                </c:pt>
                <c:pt idx="2315">
                  <c:v>3.0220096493981501</c:v>
                </c:pt>
                <c:pt idx="2316">
                  <c:v>3.0229538600864232</c:v>
                </c:pt>
                <c:pt idx="2317">
                  <c:v>3.0238980707746963</c:v>
                </c:pt>
                <c:pt idx="2318">
                  <c:v>3.0254548859899795</c:v>
                </c:pt>
                <c:pt idx="2319">
                  <c:v>3.0278885309205013</c:v>
                </c:pt>
                <c:pt idx="2320">
                  <c:v>3.0303221758510226</c:v>
                </c:pt>
                <c:pt idx="2321">
                  <c:v>3.0328450734830565</c:v>
                </c:pt>
                <c:pt idx="2322">
                  <c:v>3.0334103376197592</c:v>
                </c:pt>
                <c:pt idx="2323">
                  <c:v>3.033551520804564</c:v>
                </c:pt>
                <c:pt idx="2324">
                  <c:v>3.0336161430483615</c:v>
                </c:pt>
                <c:pt idx="2325">
                  <c:v>3.0345790322925206</c:v>
                </c:pt>
                <c:pt idx="2326">
                  <c:v>3.0353724796104209</c:v>
                </c:pt>
                <c:pt idx="2327">
                  <c:v>3.0363075148921324</c:v>
                </c:pt>
                <c:pt idx="2328">
                  <c:v>3.0372248132444088</c:v>
                </c:pt>
                <c:pt idx="2329">
                  <c:v>3.0372346223173317</c:v>
                </c:pt>
                <c:pt idx="2330">
                  <c:v>3.0373506283566907</c:v>
                </c:pt>
                <c:pt idx="2331">
                  <c:v>3.0379286086807649</c:v>
                </c:pt>
                <c:pt idx="2332">
                  <c:v>3.0383027245187098</c:v>
                </c:pt>
                <c:pt idx="2333">
                  <c:v>3.0384489193669073</c:v>
                </c:pt>
                <c:pt idx="2334">
                  <c:v>3.0386868564315415</c:v>
                </c:pt>
                <c:pt idx="2335">
                  <c:v>3.0397483386264907</c:v>
                </c:pt>
                <c:pt idx="2336">
                  <c:v>3.0404622090635476</c:v>
                </c:pt>
                <c:pt idx="2337">
                  <c:v>3.04152825947437</c:v>
                </c:pt>
                <c:pt idx="2338">
                  <c:v>3.0422371432543907</c:v>
                </c:pt>
                <c:pt idx="2339">
                  <c:v>3.0436658594646939</c:v>
                </c:pt>
                <c:pt idx="2340">
                  <c:v>3.0450350903443715</c:v>
                </c:pt>
                <c:pt idx="2341">
                  <c:v>3.0466545314121025</c:v>
                </c:pt>
                <c:pt idx="2342">
                  <c:v>3.0478553621719282</c:v>
                </c:pt>
                <c:pt idx="2343">
                  <c:v>3.0490561929317535</c:v>
                </c:pt>
                <c:pt idx="2344">
                  <c:v>3.0512162470072508</c:v>
                </c:pt>
                <c:pt idx="2345">
                  <c:v>3.0527559650082279</c:v>
                </c:pt>
                <c:pt idx="2346">
                  <c:v>3.0527570350109428</c:v>
                </c:pt>
                <c:pt idx="2347">
                  <c:v>3.0541500860397464</c:v>
                </c:pt>
                <c:pt idx="2348">
                  <c:v>3.0553367639636551</c:v>
                </c:pt>
                <c:pt idx="2349">
                  <c:v>3.0556968231057677</c:v>
                </c:pt>
                <c:pt idx="2350">
                  <c:v>3.0562729090534977</c:v>
                </c:pt>
                <c:pt idx="2351">
                  <c:v>3.0566531439484268</c:v>
                </c:pt>
                <c:pt idx="2352">
                  <c:v>3.0581596214269045</c:v>
                </c:pt>
                <c:pt idx="2353">
                  <c:v>3.0590529505439377</c:v>
                </c:pt>
                <c:pt idx="2354">
                  <c:v>3.060365961925299</c:v>
                </c:pt>
                <c:pt idx="2355">
                  <c:v>3.0621655841916802</c:v>
                </c:pt>
                <c:pt idx="2356">
                  <c:v>3.0642943594328784</c:v>
                </c:pt>
                <c:pt idx="2357">
                  <c:v>3.0648645680342561</c:v>
                </c:pt>
                <c:pt idx="2358">
                  <c:v>3.0663678278166939</c:v>
                </c:pt>
                <c:pt idx="2359">
                  <c:v>3.0685285740897612</c:v>
                </c:pt>
                <c:pt idx="2360">
                  <c:v>3.0698006820899471</c:v>
                </c:pt>
                <c:pt idx="2361">
                  <c:v>3.0709636411650312</c:v>
                </c:pt>
                <c:pt idx="2362">
                  <c:v>3.0726251429402165</c:v>
                </c:pt>
                <c:pt idx="2363">
                  <c:v>3.0735965420443701</c:v>
                </c:pt>
                <c:pt idx="2364">
                  <c:v>3.0748982479699234</c:v>
                </c:pt>
                <c:pt idx="2365">
                  <c:v>3.0761999538954763</c:v>
                </c:pt>
                <c:pt idx="2366">
                  <c:v>3.0776352238517117</c:v>
                </c:pt>
                <c:pt idx="2367">
                  <c:v>3.080221472170066</c:v>
                </c:pt>
                <c:pt idx="2368">
                  <c:v>3.0822925759106874</c:v>
                </c:pt>
                <c:pt idx="2369">
                  <c:v>3.0843636796513088</c:v>
                </c:pt>
                <c:pt idx="2370">
                  <c:v>3.0878666880478463</c:v>
                </c:pt>
                <c:pt idx="2371">
                  <c:v>3.0917380258192617</c:v>
                </c:pt>
                <c:pt idx="2372">
                  <c:v>3.0949208110377744</c:v>
                </c:pt>
                <c:pt idx="2373">
                  <c:v>3.0959047737855601</c:v>
                </c:pt>
                <c:pt idx="2374">
                  <c:v>3.0968887365333462</c:v>
                </c:pt>
                <c:pt idx="2375">
                  <c:v>3.0983934850190527</c:v>
                </c:pt>
                <c:pt idx="2376">
                  <c:v>3.1015122069197671</c:v>
                </c:pt>
                <c:pt idx="2377">
                  <c:v>3.104434826810051</c:v>
                </c:pt>
                <c:pt idx="2378">
                  <c:v>3.1061739924163732</c:v>
                </c:pt>
                <c:pt idx="2379">
                  <c:v>3.1064824433486771</c:v>
                </c:pt>
                <c:pt idx="2380">
                  <c:v>3.106984426572367</c:v>
                </c:pt>
                <c:pt idx="2381">
                  <c:v>3.1087235921786891</c:v>
                </c:pt>
                <c:pt idx="2382">
                  <c:v>3.1087576951169305</c:v>
                </c:pt>
                <c:pt idx="2383">
                  <c:v>3.1097838669822173</c:v>
                </c:pt>
                <c:pt idx="2384">
                  <c:v>3.1108100388475037</c:v>
                </c:pt>
                <c:pt idx="2385">
                  <c:v>3.1117181338811362</c:v>
                </c:pt>
                <c:pt idx="2386">
                  <c:v>3.1123323040262418</c:v>
                </c:pt>
                <c:pt idx="2387">
                  <c:v>3.1131326914440702</c:v>
                </c:pt>
                <c:pt idx="2388">
                  <c:v>3.1139330788618986</c:v>
                </c:pt>
                <c:pt idx="2389">
                  <c:v>3.1150485873387921</c:v>
                </c:pt>
                <c:pt idx="2390">
                  <c:v>3.1161640958156851</c:v>
                </c:pt>
                <c:pt idx="2391">
                  <c:v>3.1191603445730829</c:v>
                </c:pt>
                <c:pt idx="2392">
                  <c:v>3.1221565933304802</c:v>
                </c:pt>
                <c:pt idx="2393">
                  <c:v>3.123375796890921</c:v>
                </c:pt>
                <c:pt idx="2394">
                  <c:v>3.1266003445066786</c:v>
                </c:pt>
                <c:pt idx="2395">
                  <c:v>3.1283290015933689</c:v>
                </c:pt>
                <c:pt idx="2396">
                  <c:v>3.1297195600745855</c:v>
                </c:pt>
                <c:pt idx="2397">
                  <c:v>3.1311739085062786</c:v>
                </c:pt>
                <c:pt idx="2398">
                  <c:v>3.1320255912398851</c:v>
                </c:pt>
                <c:pt idx="2399">
                  <c:v>3.1334799396715782</c:v>
                </c:pt>
                <c:pt idx="2400">
                  <c:v>3.1362900976726302</c:v>
                </c:pt>
                <c:pt idx="2401">
                  <c:v>3.1385669485755541</c:v>
                </c:pt>
                <c:pt idx="2402">
                  <c:v>3.1419925190811906</c:v>
                </c:pt>
                <c:pt idx="2403">
                  <c:v>3.1441106845990374</c:v>
                </c:pt>
                <c:pt idx="2404">
                  <c:v>3.1464576088333573</c:v>
                </c:pt>
                <c:pt idx="2405">
                  <c:v>3.1488045330676768</c:v>
                </c:pt>
                <c:pt idx="2406">
                  <c:v>3.1523367593740974</c:v>
                </c:pt>
                <c:pt idx="2407">
                  <c:v>3.1562380080090628</c:v>
                </c:pt>
                <c:pt idx="2408">
                  <c:v>3.1595764054633952</c:v>
                </c:pt>
                <c:pt idx="2409">
                  <c:v>3.1626072350861851</c:v>
                </c:pt>
                <c:pt idx="2410">
                  <c:v>3.1651867906859628</c:v>
                </c:pt>
                <c:pt idx="2411">
                  <c:v>3.1673553529216183</c:v>
                </c:pt>
                <c:pt idx="2412">
                  <c:v>3.1695239151572738</c:v>
                </c:pt>
                <c:pt idx="2413">
                  <c:v>3.1726412115825546</c:v>
                </c:pt>
                <c:pt idx="2414">
                  <c:v>3.1757585080078354</c:v>
                </c:pt>
                <c:pt idx="2415">
                  <c:v>3.1777816445518421</c:v>
                </c:pt>
                <c:pt idx="2416">
                  <c:v>3.1798047810958492</c:v>
                </c:pt>
                <c:pt idx="2417">
                  <c:v>3.1811241942368174</c:v>
                </c:pt>
                <c:pt idx="2418">
                  <c:v>3.1856065623738146</c:v>
                </c:pt>
                <c:pt idx="2419">
                  <c:v>3.1859663446909852</c:v>
                </c:pt>
                <c:pt idx="2420">
                  <c:v>3.1869607892190968</c:v>
                </c:pt>
                <c:pt idx="2421">
                  <c:v>3.1872576095743312</c:v>
                </c:pt>
                <c:pt idx="2422">
                  <c:v>3.1877268908062466</c:v>
                </c:pt>
                <c:pt idx="2423">
                  <c:v>3.1881961720381624</c:v>
                </c:pt>
                <c:pt idx="2424">
                  <c:v>3.1889003467863355</c:v>
                </c:pt>
                <c:pt idx="2425">
                  <c:v>3.1906808544391834</c:v>
                </c:pt>
                <c:pt idx="2426">
                  <c:v>3.1924613620920312</c:v>
                </c:pt>
                <c:pt idx="2427">
                  <c:v>3.1958107626658898</c:v>
                </c:pt>
                <c:pt idx="2428">
                  <c:v>3.1986656964708255</c:v>
                </c:pt>
                <c:pt idx="2429">
                  <c:v>3.2034091716370097</c:v>
                </c:pt>
                <c:pt idx="2430">
                  <c:v>3.2052977129954985</c:v>
                </c:pt>
                <c:pt idx="2431">
                  <c:v>3.207913691740897</c:v>
                </c:pt>
                <c:pt idx="2432">
                  <c:v>3.2092590863699164</c:v>
                </c:pt>
                <c:pt idx="2433">
                  <c:v>3.2115890209790732</c:v>
                </c:pt>
                <c:pt idx="2434">
                  <c:v>3.2139189555882304</c:v>
                </c:pt>
                <c:pt idx="2435">
                  <c:v>3.2183626783970332</c:v>
                </c:pt>
                <c:pt idx="2436">
                  <c:v>3.2265645459211534</c:v>
                </c:pt>
                <c:pt idx="2437">
                  <c:v>3.2267099329249724</c:v>
                </c:pt>
                <c:pt idx="2438">
                  <c:v>3.2322169310958295</c:v>
                </c:pt>
                <c:pt idx="2439">
                  <c:v>3.2343266898945524</c:v>
                </c:pt>
                <c:pt idx="2440">
                  <c:v>3.2347508817552417</c:v>
                </c:pt>
                <c:pt idx="2441">
                  <c:v>3.2348878619212793</c:v>
                </c:pt>
                <c:pt idx="2442">
                  <c:v>3.2364006171209945</c:v>
                </c:pt>
                <c:pt idx="2443">
                  <c:v>3.2379133723207092</c:v>
                </c:pt>
                <c:pt idx="2444">
                  <c:v>3.2394342451432236</c:v>
                </c:pt>
                <c:pt idx="2445">
                  <c:v>3.2422260265907754</c:v>
                </c:pt>
                <c:pt idx="2446">
                  <c:v>3.2444729193079249</c:v>
                </c:pt>
                <c:pt idx="2447">
                  <c:v>3.2481186875618167</c:v>
                </c:pt>
                <c:pt idx="2448">
                  <c:v>3.2517644558157084</c:v>
                </c:pt>
                <c:pt idx="2449">
                  <c:v>3.2545459704183868</c:v>
                </c:pt>
                <c:pt idx="2450">
                  <c:v>3.2565842008563104</c:v>
                </c:pt>
                <c:pt idx="2451">
                  <c:v>3.2584391778238393</c:v>
                </c:pt>
                <c:pt idx="2452">
                  <c:v>3.2612425621240226</c:v>
                </c:pt>
                <c:pt idx="2453">
                  <c:v>3.264045946424206</c:v>
                </c:pt>
                <c:pt idx="2454">
                  <c:v>3.2659363197204141</c:v>
                </c:pt>
                <c:pt idx="2455">
                  <c:v>3.2676180653025706</c:v>
                </c:pt>
                <c:pt idx="2456">
                  <c:v>3.2692701058282898</c:v>
                </c:pt>
                <c:pt idx="2457">
                  <c:v>3.2709221463540086</c:v>
                </c:pt>
                <c:pt idx="2458">
                  <c:v>3.2718795729014607</c:v>
                </c:pt>
                <c:pt idx="2459">
                  <c:v>3.2728028614156774</c:v>
                </c:pt>
                <c:pt idx="2460">
                  <c:v>3.2736843429395446</c:v>
                </c:pt>
                <c:pt idx="2461">
                  <c:v>3.2762248715813511</c:v>
                </c:pt>
                <c:pt idx="2462">
                  <c:v>3.2767482014221172</c:v>
                </c:pt>
                <c:pt idx="2463">
                  <c:v>3.2780614741174161</c:v>
                </c:pt>
                <c:pt idx="2464">
                  <c:v>3.2796207987682688</c:v>
                </c:pt>
                <c:pt idx="2465">
                  <c:v>3.2805307101347934</c:v>
                </c:pt>
                <c:pt idx="2466">
                  <c:v>3.2813519880810271</c:v>
                </c:pt>
                <c:pt idx="2467">
                  <c:v>3.2827055016077229</c:v>
                </c:pt>
                <c:pt idx="2468">
                  <c:v>3.2839149820169915</c:v>
                </c:pt>
                <c:pt idx="2469">
                  <c:v>3.2841473119512754</c:v>
                </c:pt>
                <c:pt idx="2470">
                  <c:v>3.2845979711027056</c:v>
                </c:pt>
                <c:pt idx="2471">
                  <c:v>3.2850486302541362</c:v>
                </c:pt>
                <c:pt idx="2472">
                  <c:v>3.2879423465276205</c:v>
                </c:pt>
                <c:pt idx="2473">
                  <c:v>3.2895849436687099</c:v>
                </c:pt>
                <c:pt idx="2474">
                  <c:v>3.2924687052407751</c:v>
                </c:pt>
                <c:pt idx="2475">
                  <c:v>3.2947334069399923</c:v>
                </c:pt>
                <c:pt idx="2476">
                  <c:v>3.2975078046045923</c:v>
                </c:pt>
                <c:pt idx="2477">
                  <c:v>3.3003728503733871</c:v>
                </c:pt>
                <c:pt idx="2478">
                  <c:v>3.3063658016975279</c:v>
                </c:pt>
                <c:pt idx="2479">
                  <c:v>3.3116710373400537</c:v>
                </c:pt>
                <c:pt idx="2480">
                  <c:v>3.3137813412784425</c:v>
                </c:pt>
                <c:pt idx="2481">
                  <c:v>3.3157060464526769</c:v>
                </c:pt>
                <c:pt idx="2482">
                  <c:v>3.3194606099719253</c:v>
                </c:pt>
                <c:pt idx="2483">
                  <c:v>3.3232151734911732</c:v>
                </c:pt>
                <c:pt idx="2484">
                  <c:v>3.3237449305145828</c:v>
                </c:pt>
                <c:pt idx="2485">
                  <c:v>3.3258127294508397</c:v>
                </c:pt>
                <c:pt idx="2486">
                  <c:v>3.327204162972393</c:v>
                </c:pt>
                <c:pt idx="2487">
                  <c:v>3.3314989828870254</c:v>
                </c:pt>
                <c:pt idx="2488">
                  <c:v>3.3332300729028606</c:v>
                </c:pt>
                <c:pt idx="2489">
                  <c:v>3.3349611629186957</c:v>
                </c:pt>
                <c:pt idx="2490">
                  <c:v>3.3368494938286366</c:v>
                </c:pt>
                <c:pt idx="2491">
                  <c:v>3.3433023317986064</c:v>
                </c:pt>
                <c:pt idx="2492">
                  <c:v>3.3467582236230373</c:v>
                </c:pt>
                <c:pt idx="2493">
                  <c:v>3.3517054254258118</c:v>
                </c:pt>
                <c:pt idx="2494">
                  <c:v>3.3561932302569901</c:v>
                </c:pt>
                <c:pt idx="2495">
                  <c:v>3.3611754998813073</c:v>
                </c:pt>
                <c:pt idx="2496">
                  <c:v>3.3637788854015094</c:v>
                </c:pt>
                <c:pt idx="2497">
                  <c:v>3.3687611550258265</c:v>
                </c:pt>
                <c:pt idx="2498">
                  <c:v>3.3721535384517023</c:v>
                </c:pt>
                <c:pt idx="2499">
                  <c:v>3.3736132763050222</c:v>
                </c:pt>
                <c:pt idx="2500">
                  <c:v>3.3746725467399314</c:v>
                </c:pt>
                <c:pt idx="2501">
                  <c:v>3.3757318171748407</c:v>
                </c:pt>
                <c:pt idx="2502">
                  <c:v>3.3784329975755125</c:v>
                </c:pt>
                <c:pt idx="2503">
                  <c:v>3.3818586819039451</c:v>
                </c:pt>
                <c:pt idx="2504">
                  <c:v>3.3852843662323777</c:v>
                </c:pt>
                <c:pt idx="2505">
                  <c:v>3.3884179233538885</c:v>
                </c:pt>
                <c:pt idx="2506">
                  <c:v>3.3912253232714202</c:v>
                </c:pt>
                <c:pt idx="2507">
                  <c:v>3.3964267752264385</c:v>
                </c:pt>
                <c:pt idx="2508">
                  <c:v>3.4007276503603769</c:v>
                </c:pt>
                <c:pt idx="2509">
                  <c:v>3.4015301269099667</c:v>
                </c:pt>
                <c:pt idx="2510">
                  <c:v>3.4020085100498463</c:v>
                </c:pt>
                <c:pt idx="2511">
                  <c:v>3.4053590765540247</c:v>
                </c:pt>
                <c:pt idx="2512">
                  <c:v>3.4071287023082926</c:v>
                </c:pt>
                <c:pt idx="2513">
                  <c:v>3.4112638531487298</c:v>
                </c:pt>
                <c:pt idx="2514">
                  <c:v>3.4124771874342805</c:v>
                </c:pt>
                <c:pt idx="2515">
                  <c:v>3.4138212013934499</c:v>
                </c:pt>
                <c:pt idx="2516">
                  <c:v>3.4157831001971606</c:v>
                </c:pt>
                <c:pt idx="2517">
                  <c:v>3.4183811048914987</c:v>
                </c:pt>
                <c:pt idx="2518">
                  <c:v>3.4246797031108982</c:v>
                </c:pt>
                <c:pt idx="2519">
                  <c:v>3.4289073732302144</c:v>
                </c:pt>
                <c:pt idx="2520">
                  <c:v>3.4414789559802523</c:v>
                </c:pt>
                <c:pt idx="2521">
                  <c:v>3.4514188939581314</c:v>
                </c:pt>
                <c:pt idx="2522">
                  <c:v>3.4520510932996316</c:v>
                </c:pt>
                <c:pt idx="2523">
                  <c:v>3.4605765565843494</c:v>
                </c:pt>
                <c:pt idx="2524">
                  <c:v>3.4650791286263201</c:v>
                </c:pt>
                <c:pt idx="2525">
                  <c:v>3.4695817006682907</c:v>
                </c:pt>
                <c:pt idx="2526">
                  <c:v>3.4733256392732814</c:v>
                </c:pt>
                <c:pt idx="2527">
                  <c:v>3.4757770780667112</c:v>
                </c:pt>
                <c:pt idx="2528">
                  <c:v>3.4782285168601406</c:v>
                </c:pt>
                <c:pt idx="2529">
                  <c:v>3.4812047699149007</c:v>
                </c:pt>
                <c:pt idx="2530">
                  <c:v>3.4828332055001345</c:v>
                </c:pt>
                <c:pt idx="2531">
                  <c:v>3.4837984865103606</c:v>
                </c:pt>
                <c:pt idx="2532">
                  <c:v>3.485609141582692</c:v>
                </c:pt>
                <c:pt idx="2533">
                  <c:v>3.4864978500207267</c:v>
                </c:pt>
                <c:pt idx="2534">
                  <c:v>3.4873865584587609</c:v>
                </c:pt>
                <c:pt idx="2535">
                  <c:v>3.4892364383682057</c:v>
                </c:pt>
                <c:pt idx="2536">
                  <c:v>3.4911309139430524</c:v>
                </c:pt>
                <c:pt idx="2537">
                  <c:v>3.4930253895178991</c:v>
                </c:pt>
                <c:pt idx="2538">
                  <c:v>3.4945436372966676</c:v>
                </c:pt>
                <c:pt idx="2539">
                  <c:v>3.4957703121889518</c:v>
                </c:pt>
                <c:pt idx="2540">
                  <c:v>3.4969969870812365</c:v>
                </c:pt>
                <c:pt idx="2541">
                  <c:v>3.4983182200182368</c:v>
                </c:pt>
                <c:pt idx="2542">
                  <c:v>3.4996327472560935</c:v>
                </c:pt>
                <c:pt idx="2543">
                  <c:v>3.5009472744939503</c:v>
                </c:pt>
                <c:pt idx="2544">
                  <c:v>3.5021945438285669</c:v>
                </c:pt>
                <c:pt idx="2545">
                  <c:v>3.5034418131631835</c:v>
                </c:pt>
                <c:pt idx="2546">
                  <c:v>3.5047300289681664</c:v>
                </c:pt>
                <c:pt idx="2547">
                  <c:v>3.5073742993838257</c:v>
                </c:pt>
                <c:pt idx="2548">
                  <c:v>3.5077154511792794</c:v>
                </c:pt>
                <c:pt idx="2549">
                  <c:v>3.509099059753396</c:v>
                </c:pt>
                <c:pt idx="2550">
                  <c:v>3.5104826683275125</c:v>
                </c:pt>
                <c:pt idx="2551">
                  <c:v>3.5118852895663846</c:v>
                </c:pt>
                <c:pt idx="2552">
                  <c:v>3.5140135644928172</c:v>
                </c:pt>
                <c:pt idx="2553">
                  <c:v>3.5161418394192503</c:v>
                </c:pt>
                <c:pt idx="2554">
                  <c:v>3.5188302420631601</c:v>
                </c:pt>
                <c:pt idx="2555">
                  <c:v>3.5215186447070703</c:v>
                </c:pt>
                <c:pt idx="2556">
                  <c:v>3.5239296572158736</c:v>
                </c:pt>
                <c:pt idx="2557">
                  <c:v>3.5263406697246764</c:v>
                </c:pt>
                <c:pt idx="2558">
                  <c:v>3.5299704945390977</c:v>
                </c:pt>
                <c:pt idx="2559">
                  <c:v>3.5336003193535186</c:v>
                </c:pt>
                <c:pt idx="2560">
                  <c:v>3.5347998773058253</c:v>
                </c:pt>
                <c:pt idx="2561">
                  <c:v>3.5389339443489356</c:v>
                </c:pt>
                <c:pt idx="2562">
                  <c:v>3.5428794708434079</c:v>
                </c:pt>
                <c:pt idx="2563">
                  <c:v>3.5456749199634348</c:v>
                </c:pt>
                <c:pt idx="2564">
                  <c:v>3.5467019337774426</c:v>
                </c:pt>
                <c:pt idx="2565">
                  <c:v>3.5477289475914504</c:v>
                </c:pt>
                <c:pt idx="2566">
                  <c:v>3.5556608059616002</c:v>
                </c:pt>
                <c:pt idx="2567">
                  <c:v>3.561227224899663</c:v>
                </c:pt>
                <c:pt idx="2568">
                  <c:v>3.5630352651769366</c:v>
                </c:pt>
                <c:pt idx="2569">
                  <c:v>3.5656822098405274</c:v>
                </c:pt>
                <c:pt idx="2570">
                  <c:v>3.5660472661118816</c:v>
                </c:pt>
                <c:pt idx="2571">
                  <c:v>3.5679998000048929</c:v>
                </c:pt>
                <c:pt idx="2572">
                  <c:v>3.5694853562806492</c:v>
                </c:pt>
                <c:pt idx="2573">
                  <c:v>3.5714147291829188</c:v>
                </c:pt>
                <c:pt idx="2574">
                  <c:v>3.5724400894316259</c:v>
                </c:pt>
                <c:pt idx="2575">
                  <c:v>3.57423965231412</c:v>
                </c:pt>
                <c:pt idx="2576">
                  <c:v>3.575166852896412</c:v>
                </c:pt>
                <c:pt idx="2577">
                  <c:v>3.5780264791542735</c:v>
                </c:pt>
                <c:pt idx="2578">
                  <c:v>3.5808861054121346</c:v>
                </c:pt>
                <c:pt idx="2579">
                  <c:v>3.5838360275190184</c:v>
                </c:pt>
                <c:pt idx="2580">
                  <c:v>3.5865146469214446</c:v>
                </c:pt>
                <c:pt idx="2581">
                  <c:v>3.5904023039810085</c:v>
                </c:pt>
                <c:pt idx="2582">
                  <c:v>3.5926966119281674</c:v>
                </c:pt>
                <c:pt idx="2583">
                  <c:v>3.5964667207664913</c:v>
                </c:pt>
                <c:pt idx="2584">
                  <c:v>3.5968604890615854</c:v>
                </c:pt>
                <c:pt idx="2585">
                  <c:v>3.6002359288903296</c:v>
                </c:pt>
                <c:pt idx="2586">
                  <c:v>3.6028221663805069</c:v>
                </c:pt>
                <c:pt idx="2587">
                  <c:v>3.6060479081891201</c:v>
                </c:pt>
                <c:pt idx="2588">
                  <c:v>3.6089495166694676</c:v>
                </c:pt>
                <c:pt idx="2589">
                  <c:v>3.6099044310605084</c:v>
                </c:pt>
                <c:pt idx="2590">
                  <c:v>3.6112941251226047</c:v>
                </c:pt>
                <c:pt idx="2591">
                  <c:v>3.613619306942931</c:v>
                </c:pt>
                <c:pt idx="2592">
                  <c:v>3.6163093611956745</c:v>
                </c:pt>
                <c:pt idx="2593">
                  <c:v>3.6181096640808716</c:v>
                </c:pt>
                <c:pt idx="2594">
                  <c:v>3.6200100217511255</c:v>
                </c:pt>
                <c:pt idx="2595">
                  <c:v>3.6217904615871332</c:v>
                </c:pt>
                <c:pt idx="2596">
                  <c:v>3.622245454909625</c:v>
                </c:pt>
                <c:pt idx="2597">
                  <c:v>3.6256801120771303</c:v>
                </c:pt>
                <c:pt idx="2598">
                  <c:v>3.6291147692446355</c:v>
                </c:pt>
                <c:pt idx="2599">
                  <c:v>3.6312465617309013</c:v>
                </c:pt>
                <c:pt idx="2600">
                  <c:v>3.6333783542171671</c:v>
                </c:pt>
                <c:pt idx="2601">
                  <c:v>3.6343400921589799</c:v>
                </c:pt>
                <c:pt idx="2602">
                  <c:v>3.6377324060571414</c:v>
                </c:pt>
                <c:pt idx="2603">
                  <c:v>3.6388463345942674</c:v>
                </c:pt>
                <c:pt idx="2604">
                  <c:v>3.6399602631313934</c:v>
                </c:pt>
                <c:pt idx="2605">
                  <c:v>3.6429170102129378</c:v>
                </c:pt>
                <c:pt idx="2606">
                  <c:v>3.65073141205366</c:v>
                </c:pt>
                <c:pt idx="2607">
                  <c:v>3.6527400237625396</c:v>
                </c:pt>
                <c:pt idx="2608">
                  <c:v>3.6547486354714191</c:v>
                </c:pt>
                <c:pt idx="2609">
                  <c:v>3.6572260891949688</c:v>
                </c:pt>
                <c:pt idx="2610">
                  <c:v>3.660101966968289</c:v>
                </c:pt>
                <c:pt idx="2611">
                  <c:v>3.6659618123372395</c:v>
                </c:pt>
                <c:pt idx="2612">
                  <c:v>3.6694100135123286</c:v>
                </c:pt>
                <c:pt idx="2613">
                  <c:v>3.6709297665594907</c:v>
                </c:pt>
                <c:pt idx="2614">
                  <c:v>3.6721011176622578</c:v>
                </c:pt>
                <c:pt idx="2615">
                  <c:v>3.6734114485123643</c:v>
                </c:pt>
                <c:pt idx="2616">
                  <c:v>3.6747217793624709</c:v>
                </c:pt>
                <c:pt idx="2617">
                  <c:v>3.6764429946795656</c:v>
                </c:pt>
                <c:pt idx="2618">
                  <c:v>3.679850609636417</c:v>
                </c:pt>
                <c:pt idx="2619">
                  <c:v>3.6818095127989849</c:v>
                </c:pt>
                <c:pt idx="2620">
                  <c:v>3.6831754549813494</c:v>
                </c:pt>
                <c:pt idx="2621">
                  <c:v>3.6851343581439169</c:v>
                </c:pt>
                <c:pt idx="2622">
                  <c:v>3.6878706029112691</c:v>
                </c:pt>
                <c:pt idx="2623">
                  <c:v>3.69042573745052</c:v>
                </c:pt>
                <c:pt idx="2624">
                  <c:v>3.6926689893393605</c:v>
                </c:pt>
                <c:pt idx="2625">
                  <c:v>3.6941501759765325</c:v>
                </c:pt>
                <c:pt idx="2626">
                  <c:v>3.6956313626137045</c:v>
                </c:pt>
                <c:pt idx="2627">
                  <c:v>3.6977152526295849</c:v>
                </c:pt>
                <c:pt idx="2628">
                  <c:v>3.7019071047697905</c:v>
                </c:pt>
                <c:pt idx="2629">
                  <c:v>3.7019512446279879</c:v>
                </c:pt>
                <c:pt idx="2630">
                  <c:v>3.7061430967709534</c:v>
                </c:pt>
                <c:pt idx="2631">
                  <c:v>3.7120684825794563</c:v>
                </c:pt>
                <c:pt idx="2632">
                  <c:v>3.7179938683879596</c:v>
                </c:pt>
                <c:pt idx="2633">
                  <c:v>3.7227150160322586</c:v>
                </c:pt>
                <c:pt idx="2634">
                  <c:v>3.7264110237387595</c:v>
                </c:pt>
                <c:pt idx="2635">
                  <c:v>3.7287642684385731</c:v>
                </c:pt>
                <c:pt idx="2636">
                  <c:v>3.7288639194297568</c:v>
                </c:pt>
                <c:pt idx="2637">
                  <c:v>3.7292168293203467</c:v>
                </c:pt>
                <c:pt idx="2638">
                  <c:v>3.7302574054869235</c:v>
                </c:pt>
                <c:pt idx="2639">
                  <c:v>3.7312979816535004</c:v>
                </c:pt>
                <c:pt idx="2640">
                  <c:v>3.7335121743353428</c:v>
                </c:pt>
                <c:pt idx="2641">
                  <c:v>3.7357263670171852</c:v>
                </c:pt>
                <c:pt idx="2642">
                  <c:v>3.7391272196973917</c:v>
                </c:pt>
                <c:pt idx="2643">
                  <c:v>3.7425280723775978</c:v>
                </c:pt>
                <c:pt idx="2644">
                  <c:v>3.7466029533881833</c:v>
                </c:pt>
                <c:pt idx="2645">
                  <c:v>3.7487752007693054</c:v>
                </c:pt>
                <c:pt idx="2646">
                  <c:v>3.7506801364294908</c:v>
                </c:pt>
                <c:pt idx="2647">
                  <c:v>3.7525850720896763</c:v>
                </c:pt>
                <c:pt idx="2648">
                  <c:v>3.7543806135240527</c:v>
                </c:pt>
                <c:pt idx="2649">
                  <c:v>3.7545370028940614</c:v>
                </c:pt>
                <c:pt idx="2650">
                  <c:v>3.7547696331419327</c:v>
                </c:pt>
                <c:pt idx="2651">
                  <c:v>3.7556245998707083</c:v>
                </c:pt>
                <c:pt idx="2652">
                  <c:v>3.7564795665994839</c:v>
                </c:pt>
                <c:pt idx="2653">
                  <c:v>3.7575888176483137</c:v>
                </c:pt>
                <c:pt idx="2654">
                  <c:v>3.7595844872958128</c:v>
                </c:pt>
                <c:pt idx="2655">
                  <c:v>3.7627177364710302</c:v>
                </c:pt>
                <c:pt idx="2656">
                  <c:v>3.7687173903843871</c:v>
                </c:pt>
                <c:pt idx="2657">
                  <c:v>3.7731764820797578</c:v>
                </c:pt>
                <c:pt idx="2658">
                  <c:v>3.7735315940363541</c:v>
                </c:pt>
                <c:pt idx="2659">
                  <c:v>3.7760995410824263</c:v>
                </c:pt>
                <c:pt idx="2660">
                  <c:v>3.7764591541996708</c:v>
                </c:pt>
                <c:pt idx="2661">
                  <c:v>3.7779363840735622</c:v>
                </c:pt>
                <c:pt idx="2662">
                  <c:v>3.7794136139474532</c:v>
                </c:pt>
                <c:pt idx="2663">
                  <c:v>3.7824313144082273</c:v>
                </c:pt>
                <c:pt idx="2664">
                  <c:v>3.7856640253933493</c:v>
                </c:pt>
                <c:pt idx="2665">
                  <c:v>3.7888967363784709</c:v>
                </c:pt>
                <c:pt idx="2666">
                  <c:v>3.79499639838658</c:v>
                </c:pt>
                <c:pt idx="2667">
                  <c:v>3.8000977505439963</c:v>
                </c:pt>
                <c:pt idx="2668">
                  <c:v>3.8033944135545581</c:v>
                </c:pt>
                <c:pt idx="2669">
                  <c:v>3.8066910765651198</c:v>
                </c:pt>
                <c:pt idx="2670">
                  <c:v>3.8084749535581581</c:v>
                </c:pt>
                <c:pt idx="2671">
                  <c:v>3.809525513825593</c:v>
                </c:pt>
                <c:pt idx="2672">
                  <c:v>3.8119352016653174</c:v>
                </c:pt>
                <c:pt idx="2673">
                  <c:v>3.8132648108651241</c:v>
                </c:pt>
                <c:pt idx="2674">
                  <c:v>3.8147396180392414</c:v>
                </c:pt>
                <c:pt idx="2675">
                  <c:v>3.8162144252133592</c:v>
                </c:pt>
                <c:pt idx="2676">
                  <c:v>3.8171216213289236</c:v>
                </c:pt>
                <c:pt idx="2677">
                  <c:v>3.8183945955860392</c:v>
                </c:pt>
                <c:pt idx="2678">
                  <c:v>3.8195940240031039</c:v>
                </c:pt>
                <c:pt idx="2679">
                  <c:v>3.8214857987811168</c:v>
                </c:pt>
                <c:pt idx="2680">
                  <c:v>3.8233775735591298</c:v>
                </c:pt>
                <c:pt idx="2681">
                  <c:v>3.8250151537772683</c:v>
                </c:pt>
                <c:pt idx="2682">
                  <c:v>3.8266527339954068</c:v>
                </c:pt>
                <c:pt idx="2683">
                  <c:v>3.8274350864605773</c:v>
                </c:pt>
                <c:pt idx="2684">
                  <c:v>3.8282174389257477</c:v>
                </c:pt>
                <c:pt idx="2685">
                  <c:v>3.8302213946923063</c:v>
                </c:pt>
                <c:pt idx="2686">
                  <c:v>3.8317119767875583</c:v>
                </c:pt>
                <c:pt idx="2687">
                  <c:v>3.8341826048548575</c:v>
                </c:pt>
                <c:pt idx="2688">
                  <c:v>3.8360415597701514</c:v>
                </c:pt>
                <c:pt idx="2689">
                  <c:v>3.8386763739972203</c:v>
                </c:pt>
                <c:pt idx="2690">
                  <c:v>3.8410142926595827</c:v>
                </c:pt>
                <c:pt idx="2691">
                  <c:v>3.8428599116095792</c:v>
                </c:pt>
                <c:pt idx="2692">
                  <c:v>3.8429029472475804</c:v>
                </c:pt>
                <c:pt idx="2693">
                  <c:v>3.8431977773485362</c:v>
                </c:pt>
                <c:pt idx="2694">
                  <c:v>3.843282224867079</c:v>
                </c:pt>
                <c:pt idx="2695">
                  <c:v>3.8464675029118855</c:v>
                </c:pt>
                <c:pt idx="2696">
                  <c:v>3.8487665573535144</c:v>
                </c:pt>
                <c:pt idx="2697">
                  <c:v>3.8496282230289998</c:v>
                </c:pt>
                <c:pt idx="2698">
                  <c:v>3.8506388954349138</c:v>
                </c:pt>
                <c:pt idx="2699">
                  <c:v>3.8516495678408278</c:v>
                </c:pt>
                <c:pt idx="2700">
                  <c:v>3.8535693881936646</c:v>
                </c:pt>
                <c:pt idx="2701">
                  <c:v>3.8562331613815495</c:v>
                </c:pt>
                <c:pt idx="2702">
                  <c:v>3.8579462321406162</c:v>
                </c:pt>
                <c:pt idx="2703">
                  <c:v>3.8598767055212346</c:v>
                </c:pt>
                <c:pt idx="2704">
                  <c:v>3.8618071789018535</c:v>
                </c:pt>
                <c:pt idx="2705">
                  <c:v>3.8646027618674217</c:v>
                </c:pt>
                <c:pt idx="2706">
                  <c:v>3.8679729325048351</c:v>
                </c:pt>
                <c:pt idx="2707">
                  <c:v>3.8712516039554719</c:v>
                </c:pt>
                <c:pt idx="2708">
                  <c:v>3.8720915378243834</c:v>
                </c:pt>
                <c:pt idx="2709">
                  <c:v>3.8742302593919966</c:v>
                </c:pt>
                <c:pt idx="2710">
                  <c:v>3.8743169189989568</c:v>
                </c:pt>
                <c:pt idx="2711">
                  <c:v>3.8760371157582161</c:v>
                </c:pt>
                <c:pt idx="2712">
                  <c:v>3.8776808506195191</c:v>
                </c:pt>
                <c:pt idx="2713">
                  <c:v>3.8790188057058388</c:v>
                </c:pt>
                <c:pt idx="2714">
                  <c:v>3.8800182625099464</c:v>
                </c:pt>
                <c:pt idx="2715">
                  <c:v>3.8829964609499332</c:v>
                </c:pt>
                <c:pt idx="2716">
                  <c:v>3.8837481274097052</c:v>
                </c:pt>
                <c:pt idx="2717">
                  <c:v>3.8842635429071057</c:v>
                </c:pt>
                <c:pt idx="2718">
                  <c:v>3.8848711008826893</c:v>
                </c:pt>
                <c:pt idx="2719">
                  <c:v>3.8852313608924547</c:v>
                </c:pt>
                <c:pt idx="2720">
                  <c:v>3.8857309053893441</c:v>
                </c:pt>
                <c:pt idx="2721">
                  <c:v>3.886462067707821</c:v>
                </c:pt>
                <c:pt idx="2722">
                  <c:v>3.8872011864957985</c:v>
                </c:pt>
                <c:pt idx="2723">
                  <c:v>3.8908687750498454</c:v>
                </c:pt>
                <c:pt idx="2724">
                  <c:v>3.8932208671393216</c:v>
                </c:pt>
                <c:pt idx="2725">
                  <c:v>3.8946857491245974</c:v>
                </c:pt>
                <c:pt idx="2726">
                  <c:v>3.8970587157899583</c:v>
                </c:pt>
                <c:pt idx="2727">
                  <c:v>3.9084729800814833</c:v>
                </c:pt>
                <c:pt idx="2728">
                  <c:v>3.916567509615863</c:v>
                </c:pt>
                <c:pt idx="2729">
                  <c:v>3.9245981899621309</c:v>
                </c:pt>
                <c:pt idx="2730">
                  <c:v>3.9300136567735011</c:v>
                </c:pt>
                <c:pt idx="2731">
                  <c:v>3.9325746522567888</c:v>
                </c:pt>
                <c:pt idx="2732">
                  <c:v>3.9353562769569734</c:v>
                </c:pt>
                <c:pt idx="2733">
                  <c:v>3.9378255403648925</c:v>
                </c:pt>
                <c:pt idx="2734">
                  <c:v>3.9381221966555824</c:v>
                </c:pt>
                <c:pt idx="2735">
                  <c:v>3.9410951562888092</c:v>
                </c:pt>
                <c:pt idx="2736">
                  <c:v>3.9440681159220361</c:v>
                </c:pt>
                <c:pt idx="2737">
                  <c:v>3.9467410373218632</c:v>
                </c:pt>
                <c:pt idx="2738">
                  <c:v>3.9488027155813246</c:v>
                </c:pt>
                <c:pt idx="2739">
                  <c:v>3.9518577772627275</c:v>
                </c:pt>
                <c:pt idx="2740">
                  <c:v>3.9549128389441304</c:v>
                </c:pt>
                <c:pt idx="2741">
                  <c:v>3.9584748383059547</c:v>
                </c:pt>
                <c:pt idx="2742">
                  <c:v>3.9639329749097425</c:v>
                </c:pt>
                <c:pt idx="2743">
                  <c:v>3.9666390177800701</c:v>
                </c:pt>
                <c:pt idx="2744">
                  <c:v>3.9688097141710696</c:v>
                </c:pt>
                <c:pt idx="2745">
                  <c:v>3.9720971438343877</c:v>
                </c:pt>
                <c:pt idx="2746">
                  <c:v>3.973838311538652</c:v>
                </c:pt>
                <c:pt idx="2747">
                  <c:v>3.9759321676084287</c:v>
                </c:pt>
                <c:pt idx="2748">
                  <c:v>3.9780260236782055</c:v>
                </c:pt>
                <c:pt idx="2749">
                  <c:v>3.9801928869496894</c:v>
                </c:pt>
                <c:pt idx="2750">
                  <c:v>3.9822001478434714</c:v>
                </c:pt>
                <c:pt idx="2751">
                  <c:v>3.9836570517028922</c:v>
                </c:pt>
                <c:pt idx="2752">
                  <c:v>3.9849714698918439</c:v>
                </c:pt>
                <c:pt idx="2753">
                  <c:v>3.9862858880807956</c:v>
                </c:pt>
                <c:pt idx="2754">
                  <c:v>3.9901662645820113</c:v>
                </c:pt>
                <c:pt idx="2755">
                  <c:v>3.9940466410832274</c:v>
                </c:pt>
                <c:pt idx="2756">
                  <c:v>3.9962203533809495</c:v>
                </c:pt>
                <c:pt idx="2757">
                  <c:v>4.0016610236824661</c:v>
                </c:pt>
                <c:pt idx="2758">
                  <c:v>4.0018141374571456</c:v>
                </c:pt>
                <c:pt idx="2759">
                  <c:v>4.0035147528322756</c:v>
                </c:pt>
                <c:pt idx="2760">
                  <c:v>4.0042057297875484</c:v>
                </c:pt>
                <c:pt idx="2761">
                  <c:v>4.0048967067428212</c:v>
                </c:pt>
                <c:pt idx="2762">
                  <c:v>4.0065066213988594</c:v>
                </c:pt>
                <c:pt idx="2763">
                  <c:v>4.006803742514716</c:v>
                </c:pt>
                <c:pt idx="2764">
                  <c:v>4.0074172957269134</c:v>
                </c:pt>
                <c:pt idx="2765">
                  <c:v>4.007675642558822</c:v>
                </c:pt>
                <c:pt idx="2766">
                  <c:v>4.0087714152314042</c:v>
                </c:pt>
                <c:pt idx="2767">
                  <c:v>4.010099420461942</c:v>
                </c:pt>
                <c:pt idx="2768">
                  <c:v>4.0110755025926563</c:v>
                </c:pt>
                <c:pt idx="2769">
                  <c:v>4.0121140543619793</c:v>
                </c:pt>
                <c:pt idx="2770">
                  <c:v>4.0127568591082534</c:v>
                </c:pt>
                <c:pt idx="2771">
                  <c:v>4.0133996638545284</c:v>
                </c:pt>
                <c:pt idx="2772">
                  <c:v>4.0149262708591094</c:v>
                </c:pt>
                <c:pt idx="2773">
                  <c:v>4.0163678662368545</c:v>
                </c:pt>
                <c:pt idx="2774">
                  <c:v>4.0178094616145996</c:v>
                </c:pt>
                <c:pt idx="2775">
                  <c:v>4.0181277263550843</c:v>
                </c:pt>
                <c:pt idx="2776">
                  <c:v>4.0193604772124027</c:v>
                </c:pt>
                <c:pt idx="2777">
                  <c:v>4.0224032757265702</c:v>
                </c:pt>
                <c:pt idx="2778">
                  <c:v>4.0233577411069916</c:v>
                </c:pt>
                <c:pt idx="2779">
                  <c:v>4.0238102517994463</c:v>
                </c:pt>
                <c:pt idx="2780">
                  <c:v>4.0242627624919018</c:v>
                </c:pt>
                <c:pt idx="2781">
                  <c:v>4.0270314207811042</c:v>
                </c:pt>
                <c:pt idx="2782">
                  <c:v>4.0298000790703075</c:v>
                </c:pt>
                <c:pt idx="2783">
                  <c:v>4.0328631857727411</c:v>
                </c:pt>
                <c:pt idx="2784">
                  <c:v>4.0345363797219811</c:v>
                </c:pt>
                <c:pt idx="2785">
                  <c:v>4.0363431466205251</c:v>
                </c:pt>
                <c:pt idx="2786">
                  <c:v>4.0380329487196827</c:v>
                </c:pt>
                <c:pt idx="2787">
                  <c:v>4.0397227508188394</c:v>
                </c:pt>
                <c:pt idx="2788">
                  <c:v>4.0409679479096772</c:v>
                </c:pt>
                <c:pt idx="2789">
                  <c:v>4.0419347511425059</c:v>
                </c:pt>
                <c:pt idx="2790">
                  <c:v>4.0441723484766703</c:v>
                </c:pt>
                <c:pt idx="2791">
                  <c:v>4.0457010376315425</c:v>
                </c:pt>
                <c:pt idx="2792">
                  <c:v>4.049356394365982</c:v>
                </c:pt>
                <c:pt idx="2793">
                  <c:v>4.0529810835807414</c:v>
                </c:pt>
                <c:pt idx="2794">
                  <c:v>4.0564298393080636</c:v>
                </c:pt>
                <c:pt idx="2795">
                  <c:v>4.0566057727955007</c:v>
                </c:pt>
                <c:pt idx="2796">
                  <c:v>4.0580315554169593</c:v>
                </c:pt>
                <c:pt idx="2797">
                  <c:v>4.0590510721145954</c:v>
                </c:pt>
                <c:pt idx="2798">
                  <c:v>4.0594560970586757</c:v>
                </c:pt>
                <c:pt idx="2799">
                  <c:v>4.063224741744774</c:v>
                </c:pt>
                <c:pt idx="2800">
                  <c:v>4.0654181080339136</c:v>
                </c:pt>
                <c:pt idx="2801">
                  <c:v>4.0674456116501929</c:v>
                </c:pt>
                <c:pt idx="2802">
                  <c:v>4.0736769189078501</c:v>
                </c:pt>
                <c:pt idx="2803">
                  <c:v>4.0736907952609993</c:v>
                </c:pt>
                <c:pt idx="2804">
                  <c:v>4.073695546485208</c:v>
                </c:pt>
                <c:pt idx="2805">
                  <c:v>4.0747243139672058</c:v>
                </c:pt>
                <c:pt idx="2806">
                  <c:v>4.0752762513442171</c:v>
                </c:pt>
                <c:pt idx="2807">
                  <c:v>4.0761795481680716</c:v>
                </c:pt>
                <c:pt idx="2808">
                  <c:v>4.0766109974930682</c:v>
                </c:pt>
                <c:pt idx="2809">
                  <c:v>4.0784768350229221</c:v>
                </c:pt>
                <c:pt idx="2810">
                  <c:v>4.0803426725527752</c:v>
                </c:pt>
                <c:pt idx="2811">
                  <c:v>4.0821174991323996</c:v>
                </c:pt>
                <c:pt idx="2812">
                  <c:v>4.0844828598311658</c:v>
                </c:pt>
                <c:pt idx="2813">
                  <c:v>4.0867605332699091</c:v>
                </c:pt>
                <c:pt idx="2814">
                  <c:v>4.0870378106998073</c:v>
                </c:pt>
                <c:pt idx="2815">
                  <c:v>4.0876555260408809</c:v>
                </c:pt>
                <c:pt idx="2816">
                  <c:v>4.0894339331377436</c:v>
                </c:pt>
                <c:pt idx="2817">
                  <c:v>4.0912123402346063</c:v>
                </c:pt>
                <c:pt idx="2818">
                  <c:v>4.0928425516270925</c:v>
                </c:pt>
                <c:pt idx="2819">
                  <c:v>4.0948968950272713</c:v>
                </c:pt>
                <c:pt idx="2820">
                  <c:v>4.0957650132780827</c:v>
                </c:pt>
                <c:pt idx="2821">
                  <c:v>4.0966331315288942</c:v>
                </c:pt>
                <c:pt idx="2822">
                  <c:v>4.097936110609659</c:v>
                </c:pt>
                <c:pt idx="2823">
                  <c:v>4.098856071109573</c:v>
                </c:pt>
                <c:pt idx="2824">
                  <c:v>4.1012881126034042</c:v>
                </c:pt>
                <c:pt idx="2825">
                  <c:v>4.1035607571430779</c:v>
                </c:pt>
                <c:pt idx="2826">
                  <c:v>4.1040677855108623</c:v>
                </c:pt>
                <c:pt idx="2827">
                  <c:v>4.1045748138786466</c:v>
                </c:pt>
                <c:pt idx="2828">
                  <c:v>4.1066698522396665</c:v>
                </c:pt>
                <c:pt idx="2829">
                  <c:v>4.1087648906006855</c:v>
                </c:pt>
                <c:pt idx="2830">
                  <c:v>4.1111881969068893</c:v>
                </c:pt>
                <c:pt idx="2831">
                  <c:v>4.1136115032130922</c:v>
                </c:pt>
                <c:pt idx="2832">
                  <c:v>4.1139597832439119</c:v>
                </c:pt>
                <c:pt idx="2833">
                  <c:v>4.1153808885481622</c:v>
                </c:pt>
                <c:pt idx="2834">
                  <c:v>4.1189302044830942</c:v>
                </c:pt>
                <c:pt idx="2835">
                  <c:v>4.1200604154831835</c:v>
                </c:pt>
                <c:pt idx="2836">
                  <c:v>4.1211906264832727</c:v>
                </c:pt>
                <c:pt idx="2837">
                  <c:v>4.1220680939212997</c:v>
                </c:pt>
                <c:pt idx="2838">
                  <c:v>4.1229455613593258</c:v>
                </c:pt>
                <c:pt idx="2839">
                  <c:v>4.1238725808318017</c:v>
                </c:pt>
                <c:pt idx="2840">
                  <c:v>4.1255194523985743</c:v>
                </c:pt>
                <c:pt idx="2841">
                  <c:v>4.1277404557941137</c:v>
                </c:pt>
                <c:pt idx="2842">
                  <c:v>4.128982977229688</c:v>
                </c:pt>
                <c:pt idx="2843">
                  <c:v>4.1302254986680218</c:v>
                </c:pt>
                <c:pt idx="2844">
                  <c:v>4.1323422440665736</c:v>
                </c:pt>
                <c:pt idx="2845">
                  <c:v>4.1342865322861408</c:v>
                </c:pt>
                <c:pt idx="2846">
                  <c:v>4.1359829913852391</c:v>
                </c:pt>
                <c:pt idx="2847">
                  <c:v>4.1375099293997994</c:v>
                </c:pt>
                <c:pt idx="2848">
                  <c:v>4.1390368674143598</c:v>
                </c:pt>
                <c:pt idx="2849">
                  <c:v>4.1423254060662451</c:v>
                </c:pt>
                <c:pt idx="2850">
                  <c:v>4.1458232818019614</c:v>
                </c:pt>
                <c:pt idx="2851">
                  <c:v>4.1493211575376767</c:v>
                </c:pt>
                <c:pt idx="2852">
                  <c:v>4.1531622967924235</c:v>
                </c:pt>
                <c:pt idx="2853">
                  <c:v>4.1602173269871212</c:v>
                </c:pt>
                <c:pt idx="2854">
                  <c:v>4.1606012165022115</c:v>
                </c:pt>
                <c:pt idx="2855">
                  <c:v>4.164793173894286</c:v>
                </c:pt>
                <c:pt idx="2856">
                  <c:v>4.1652862958361707</c:v>
                </c:pt>
                <c:pt idx="2857">
                  <c:v>4.1655060703390179</c:v>
                </c:pt>
                <c:pt idx="2858">
                  <c:v>4.1675162210094712</c:v>
                </c:pt>
                <c:pt idx="2859">
                  <c:v>4.1692839818006311</c:v>
                </c:pt>
                <c:pt idx="2860">
                  <c:v>4.1714113818412581</c:v>
                </c:pt>
                <c:pt idx="2861">
                  <c:v>4.1735387818818843</c:v>
                </c:pt>
                <c:pt idx="2862">
                  <c:v>4.1770505522660635</c:v>
                </c:pt>
                <c:pt idx="2863">
                  <c:v>4.1792483218842085</c:v>
                </c:pt>
                <c:pt idx="2864">
                  <c:v>4.1792985643308471</c:v>
                </c:pt>
                <c:pt idx="2865">
                  <c:v>4.179525462962963</c:v>
                </c:pt>
                <c:pt idx="2866">
                  <c:v>4.180319124418828</c:v>
                </c:pt>
                <c:pt idx="2867">
                  <c:v>4.1812250431185518</c:v>
                </c:pt>
                <c:pt idx="2868">
                  <c:v>4.1821074634818016</c:v>
                </c:pt>
                <c:pt idx="2869">
                  <c:v>4.1840438238145028</c:v>
                </c:pt>
                <c:pt idx="2870">
                  <c:v>4.1858969527952095</c:v>
                </c:pt>
                <c:pt idx="2871">
                  <c:v>4.187750081775917</c:v>
                </c:pt>
                <c:pt idx="2872">
                  <c:v>4.1881901767849925</c:v>
                </c:pt>
                <c:pt idx="2873">
                  <c:v>4.188498026913515</c:v>
                </c:pt>
                <c:pt idx="2874">
                  <c:v>4.1895983286560687</c:v>
                </c:pt>
                <c:pt idx="2875">
                  <c:v>4.1906986303986224</c:v>
                </c:pt>
                <c:pt idx="2876">
                  <c:v>4.1908091113026495</c:v>
                </c:pt>
                <c:pt idx="2877">
                  <c:v>4.1916702523661984</c:v>
                </c:pt>
                <c:pt idx="2878">
                  <c:v>4.1923250748217109</c:v>
                </c:pt>
                <c:pt idx="2879">
                  <c:v>4.1937490788378096</c:v>
                </c:pt>
                <c:pt idx="2880">
                  <c:v>4.1959810391868704</c:v>
                </c:pt>
                <c:pt idx="2881">
                  <c:v>4.1980104485954399</c:v>
                </c:pt>
                <c:pt idx="2882">
                  <c:v>4.1985222691407911</c:v>
                </c:pt>
                <c:pt idx="2883">
                  <c:v>4.2000817656406646</c:v>
                </c:pt>
                <c:pt idx="2884">
                  <c:v>4.2018170813029565</c:v>
                </c:pt>
                <c:pt idx="2885">
                  <c:v>4.2049103313436111</c:v>
                </c:pt>
                <c:pt idx="2886">
                  <c:v>4.2087740688605439</c:v>
                </c:pt>
                <c:pt idx="2887">
                  <c:v>4.2136797690971033</c:v>
                </c:pt>
                <c:pt idx="2888">
                  <c:v>4.2160002858688435</c:v>
                </c:pt>
                <c:pt idx="2889">
                  <c:v>4.2183208026405836</c:v>
                </c:pt>
                <c:pt idx="2890">
                  <c:v>4.2207777210214621</c:v>
                </c:pt>
                <c:pt idx="2891">
                  <c:v>4.2232346394023406</c:v>
                </c:pt>
                <c:pt idx="2892">
                  <c:v>4.2279320949674757</c:v>
                </c:pt>
                <c:pt idx="2893">
                  <c:v>4.2300828484832138</c:v>
                </c:pt>
                <c:pt idx="2894">
                  <c:v>4.2322336019989519</c:v>
                </c:pt>
                <c:pt idx="2895">
                  <c:v>4.2349704326302913</c:v>
                </c:pt>
                <c:pt idx="2896">
                  <c:v>4.2375325007791869</c:v>
                </c:pt>
                <c:pt idx="2897">
                  <c:v>4.2379681054751082</c:v>
                </c:pt>
                <c:pt idx="2898">
                  <c:v>4.2417009688085976</c:v>
                </c:pt>
                <c:pt idx="2899">
                  <c:v>4.2454338321420879</c:v>
                </c:pt>
                <c:pt idx="2900">
                  <c:v>4.2474823294304036</c:v>
                </c:pt>
                <c:pt idx="2901">
                  <c:v>4.2520414416326417</c:v>
                </c:pt>
                <c:pt idx="2902">
                  <c:v>4.2566005538348799</c:v>
                </c:pt>
                <c:pt idx="2903">
                  <c:v>4.2652823189756388</c:v>
                </c:pt>
                <c:pt idx="2904">
                  <c:v>4.2703345626178715</c:v>
                </c:pt>
                <c:pt idx="2905">
                  <c:v>4.2759444095028769</c:v>
                </c:pt>
                <c:pt idx="2906">
                  <c:v>4.2801148523335106</c:v>
                </c:pt>
                <c:pt idx="2907">
                  <c:v>4.2842852951641435</c:v>
                </c:pt>
                <c:pt idx="2908">
                  <c:v>4.2895203274129718</c:v>
                </c:pt>
                <c:pt idx="2909">
                  <c:v>4.2922272309467751</c:v>
                </c:pt>
                <c:pt idx="2910">
                  <c:v>4.2948245181281255</c:v>
                </c:pt>
                <c:pt idx="2911">
                  <c:v>4.2974218053094768</c:v>
                </c:pt>
                <c:pt idx="2912">
                  <c:v>4.300603647477649</c:v>
                </c:pt>
                <c:pt idx="2913">
                  <c:v>4.3010562518735727</c:v>
                </c:pt>
                <c:pt idx="2914">
                  <c:v>4.3042369820646664</c:v>
                </c:pt>
                <c:pt idx="2915">
                  <c:v>4.3077627345754044</c:v>
                </c:pt>
                <c:pt idx="2916">
                  <c:v>4.3104153812483501</c:v>
                </c:pt>
                <c:pt idx="2917">
                  <c:v>4.3155089310197923</c:v>
                </c:pt>
                <c:pt idx="2918">
                  <c:v>4.3215010522554316</c:v>
                </c:pt>
                <c:pt idx="2919">
                  <c:v>4.3248603610556433</c:v>
                </c:pt>
                <c:pt idx="2920">
                  <c:v>4.3265901346918607</c:v>
                </c:pt>
                <c:pt idx="2921">
                  <c:v>4.3283199083280781</c:v>
                </c:pt>
                <c:pt idx="2922">
                  <c:v>4.3291082569404882</c:v>
                </c:pt>
                <c:pt idx="2923">
                  <c:v>4.3305208915692788</c:v>
                </c:pt>
                <c:pt idx="2924">
                  <c:v>4.3312359852950886</c:v>
                </c:pt>
                <c:pt idx="2925">
                  <c:v>4.332927052213086</c:v>
                </c:pt>
                <c:pt idx="2926">
                  <c:v>4.3344552254124924</c:v>
                </c:pt>
                <c:pt idx="2927">
                  <c:v>4.3370867803030544</c:v>
                </c:pt>
                <c:pt idx="2928">
                  <c:v>4.3397183351936164</c:v>
                </c:pt>
                <c:pt idx="2929">
                  <c:v>4.3434254737915818</c:v>
                </c:pt>
                <c:pt idx="2930">
                  <c:v>4.3447587042053541</c:v>
                </c:pt>
                <c:pt idx="2931">
                  <c:v>4.3491592036022082</c:v>
                </c:pt>
                <c:pt idx="2932">
                  <c:v>4.3535597029990623</c:v>
                </c:pt>
                <c:pt idx="2933">
                  <c:v>4.3583514499112415</c:v>
                </c:pt>
                <c:pt idx="2934">
                  <c:v>4.3631431968234207</c:v>
                </c:pt>
                <c:pt idx="2935">
                  <c:v>4.3669200444552629</c:v>
                </c:pt>
                <c:pt idx="2936">
                  <c:v>4.3706968920871061</c:v>
                </c:pt>
                <c:pt idx="2937">
                  <c:v>4.376557528561464</c:v>
                </c:pt>
                <c:pt idx="2938">
                  <c:v>4.3776254950932882</c:v>
                </c:pt>
                <c:pt idx="2939">
                  <c:v>4.3786934616251125</c:v>
                </c:pt>
                <c:pt idx="2940">
                  <c:v>4.3843804699210107</c:v>
                </c:pt>
                <c:pt idx="2941">
                  <c:v>4.3879100107125666</c:v>
                </c:pt>
                <c:pt idx="2942">
                  <c:v>4.3914395515041216</c:v>
                </c:pt>
                <c:pt idx="2943">
                  <c:v>4.4002718416656608</c:v>
                </c:pt>
                <c:pt idx="2944">
                  <c:v>4.4088673287326543</c:v>
                </c:pt>
                <c:pt idx="2945">
                  <c:v>4.4139984448750811</c:v>
                </c:pt>
                <c:pt idx="2946">
                  <c:v>4.41565197582874</c:v>
                </c:pt>
                <c:pt idx="2947">
                  <c:v>4.4167688188232761</c:v>
                </c:pt>
                <c:pt idx="2948">
                  <c:v>4.4223143892100563</c:v>
                </c:pt>
                <c:pt idx="2949">
                  <c:v>4.4259212918772741</c:v>
                </c:pt>
                <c:pt idx="2950">
                  <c:v>4.4262416462269094</c:v>
                </c:pt>
                <c:pt idx="2951">
                  <c:v>4.4310740999022018</c:v>
                </c:pt>
                <c:pt idx="2952">
                  <c:v>4.4348468941643286</c:v>
                </c:pt>
                <c:pt idx="2953">
                  <c:v>4.4377743412637045</c:v>
                </c:pt>
                <c:pt idx="2954">
                  <c:v>4.4395818765544233</c:v>
                </c:pt>
                <c:pt idx="2955">
                  <c:v>4.4396878085119855</c:v>
                </c:pt>
                <c:pt idx="2956">
                  <c:v>4.4399931876747694</c:v>
                </c:pt>
                <c:pt idx="2957">
                  <c:v>4.4414094025558892</c:v>
                </c:pt>
                <c:pt idx="2958">
                  <c:v>4.4428256174370091</c:v>
                </c:pt>
                <c:pt idx="2959">
                  <c:v>4.4445594835888453</c:v>
                </c:pt>
                <c:pt idx="2960">
                  <c:v>4.4467186194879034</c:v>
                </c:pt>
                <c:pt idx="2961">
                  <c:v>4.4488777553869614</c:v>
                </c:pt>
                <c:pt idx="2962">
                  <c:v>4.4517399648218241</c:v>
                </c:pt>
                <c:pt idx="2963">
                  <c:v>4.4546021742566868</c:v>
                </c:pt>
                <c:pt idx="2964">
                  <c:v>4.4568990912647157</c:v>
                </c:pt>
                <c:pt idx="2965">
                  <c:v>4.4595417619579365</c:v>
                </c:pt>
                <c:pt idx="2966">
                  <c:v>4.4630186882670282</c:v>
                </c:pt>
                <c:pt idx="2967">
                  <c:v>4.4663449408996989</c:v>
                </c:pt>
                <c:pt idx="2968">
                  <c:v>4.469432313671267</c:v>
                </c:pt>
                <c:pt idx="2969">
                  <c:v>4.4725196864428343</c:v>
                </c:pt>
                <c:pt idx="2970">
                  <c:v>4.4750044782763281</c:v>
                </c:pt>
                <c:pt idx="2971">
                  <c:v>4.476883797891162</c:v>
                </c:pt>
                <c:pt idx="2972">
                  <c:v>4.4787631175059959</c:v>
                </c:pt>
                <c:pt idx="2973">
                  <c:v>4.4814048784778073</c:v>
                </c:pt>
                <c:pt idx="2974">
                  <c:v>4.4840466394496188</c:v>
                </c:pt>
                <c:pt idx="2975">
                  <c:v>4.4863563517315521</c:v>
                </c:pt>
                <c:pt idx="2976">
                  <c:v>4.4877544017218884</c:v>
                </c:pt>
                <c:pt idx="2977">
                  <c:v>4.4891089466793668</c:v>
                </c:pt>
                <c:pt idx="2978">
                  <c:v>4.4916257095336913</c:v>
                </c:pt>
                <c:pt idx="2979">
                  <c:v>4.493369463853262</c:v>
                </c:pt>
                <c:pt idx="2980">
                  <c:v>4.4967082020474809</c:v>
                </c:pt>
                <c:pt idx="2981">
                  <c:v>4.4989084457633668</c:v>
                </c:pt>
                <c:pt idx="2982">
                  <c:v>4.5032110651527288</c:v>
                </c:pt>
                <c:pt idx="2983">
                  <c:v>4.5070137430313562</c:v>
                </c:pt>
                <c:pt idx="2984">
                  <c:v>4.5108164209099835</c:v>
                </c:pt>
                <c:pt idx="2985">
                  <c:v>4.5114477776680832</c:v>
                </c:pt>
                <c:pt idx="2986">
                  <c:v>4.513363124747519</c:v>
                </c:pt>
                <c:pt idx="2987">
                  <c:v>4.5152784718269547</c:v>
                </c:pt>
                <c:pt idx="2988">
                  <c:v>4.5162272103489549</c:v>
                </c:pt>
                <c:pt idx="2989">
                  <c:v>4.5171759488709551</c:v>
                </c:pt>
                <c:pt idx="2990">
                  <c:v>4.5189815718239101</c:v>
                </c:pt>
                <c:pt idx="2991">
                  <c:v>4.5221886405873075</c:v>
                </c:pt>
                <c:pt idx="2992">
                  <c:v>4.525254313589798</c:v>
                </c:pt>
                <c:pt idx="2993">
                  <c:v>4.5282552285299253</c:v>
                </c:pt>
                <c:pt idx="2994">
                  <c:v>4.5312561434700536</c:v>
                </c:pt>
                <c:pt idx="2995">
                  <c:v>4.538848550758428</c:v>
                </c:pt>
                <c:pt idx="2996">
                  <c:v>4.5422940583775437</c:v>
                </c:pt>
                <c:pt idx="2997">
                  <c:v>4.5440435471109772</c:v>
                </c:pt>
                <c:pt idx="2998">
                  <c:v>4.5459259617521806</c:v>
                </c:pt>
                <c:pt idx="2999">
                  <c:v>4.5464953026920556</c:v>
                </c:pt>
                <c:pt idx="3000">
                  <c:v>4.5502778727892377</c:v>
                </c:pt>
                <c:pt idx="3001">
                  <c:v>4.5540604428864189</c:v>
                </c:pt>
                <c:pt idx="3002">
                  <c:v>4.5578430129836001</c:v>
                </c:pt>
                <c:pt idx="3003">
                  <c:v>4.560579494853263</c:v>
                </c:pt>
                <c:pt idx="3004">
                  <c:v>4.5637743981872445</c:v>
                </c:pt>
                <c:pt idx="3005">
                  <c:v>4.5666454295620875</c:v>
                </c:pt>
                <c:pt idx="3006">
                  <c:v>4.5688714808308415</c:v>
                </c:pt>
                <c:pt idx="3007">
                  <c:v>4.5720969992986431</c:v>
                </c:pt>
                <c:pt idx="3008">
                  <c:v>4.5726236820552089</c:v>
                </c:pt>
                <c:pt idx="3009">
                  <c:v>4.5757398897961332</c:v>
                </c:pt>
                <c:pt idx="3010">
                  <c:v>4.5788560975370585</c:v>
                </c:pt>
                <c:pt idx="3011">
                  <c:v>4.5825715798470705</c:v>
                </c:pt>
                <c:pt idx="3012">
                  <c:v>4.5862870621570835</c:v>
                </c:pt>
                <c:pt idx="3013">
                  <c:v>4.5891249307134636</c:v>
                </c:pt>
                <c:pt idx="3014">
                  <c:v>4.5914474506593415</c:v>
                </c:pt>
                <c:pt idx="3015">
                  <c:v>4.5920039619146671</c:v>
                </c:pt>
                <c:pt idx="3016">
                  <c:v>4.5943161294002222</c:v>
                </c:pt>
                <c:pt idx="3017">
                  <c:v>4.5966282968857772</c:v>
                </c:pt>
                <c:pt idx="3018">
                  <c:v>4.5995372622128992</c:v>
                </c:pt>
                <c:pt idx="3019">
                  <c:v>4.6024462275400202</c:v>
                </c:pt>
                <c:pt idx="3020">
                  <c:v>4.6076867193839064</c:v>
                </c:pt>
                <c:pt idx="3021">
                  <c:v>4.6103268215639721</c:v>
                </c:pt>
                <c:pt idx="3022">
                  <c:v>4.6138514180343462</c:v>
                </c:pt>
                <c:pt idx="3023">
                  <c:v>4.6179080801346784</c:v>
                </c:pt>
                <c:pt idx="3024">
                  <c:v>4.6218446013910901</c:v>
                </c:pt>
                <c:pt idx="3025">
                  <c:v>4.624602307431676</c:v>
                </c:pt>
                <c:pt idx="3026">
                  <c:v>4.6259096652214176</c:v>
                </c:pt>
                <c:pt idx="3027">
                  <c:v>4.627895310294849</c:v>
                </c:pt>
                <c:pt idx="3028">
                  <c:v>4.6298809553682805</c:v>
                </c:pt>
                <c:pt idx="3029">
                  <c:v>4.6339598966527866</c:v>
                </c:pt>
                <c:pt idx="3030">
                  <c:v>4.6341310137593084</c:v>
                </c:pt>
                <c:pt idx="3031">
                  <c:v>4.6341369042076446</c:v>
                </c:pt>
                <c:pt idx="3032">
                  <c:v>4.6350759377910027</c:v>
                </c:pt>
                <c:pt idx="3033">
                  <c:v>4.6361875415455414</c:v>
                </c:pt>
                <c:pt idx="3034">
                  <c:v>4.6372991453000791</c:v>
                </c:pt>
                <c:pt idx="3035">
                  <c:v>4.6391941801651759</c:v>
                </c:pt>
                <c:pt idx="3036">
                  <c:v>4.6414809520901352</c:v>
                </c:pt>
                <c:pt idx="3037">
                  <c:v>4.6434387981753655</c:v>
                </c:pt>
                <c:pt idx="3038">
                  <c:v>4.6464244130226193</c:v>
                </c:pt>
                <c:pt idx="3039">
                  <c:v>4.649410027869874</c:v>
                </c:pt>
                <c:pt idx="3040">
                  <c:v>4.6541212465117372</c:v>
                </c:pt>
                <c:pt idx="3041">
                  <c:v>4.6588324651536013</c:v>
                </c:pt>
                <c:pt idx="3042">
                  <c:v>4.661181252838837</c:v>
                </c:pt>
                <c:pt idx="3043">
                  <c:v>4.6614231892454407</c:v>
                </c:pt>
                <c:pt idx="3044">
                  <c:v>4.6630364758383349</c:v>
                </c:pt>
                <c:pt idx="3045">
                  <c:v>4.6641790233304103</c:v>
                </c:pt>
                <c:pt idx="3046">
                  <c:v>4.6642552678480191</c:v>
                </c:pt>
                <c:pt idx="3047">
                  <c:v>4.6658105237726808</c:v>
                </c:pt>
                <c:pt idx="3048">
                  <c:v>4.6667096539448805</c:v>
                </c:pt>
                <c:pt idx="3049">
                  <c:v>4.6686756280285344</c:v>
                </c:pt>
                <c:pt idx="3050">
                  <c:v>4.671326531050382</c:v>
                </c:pt>
                <c:pt idx="3051">
                  <c:v>4.6739954833079267</c:v>
                </c:pt>
                <c:pt idx="3052">
                  <c:v>4.6755649093234979</c:v>
                </c:pt>
                <c:pt idx="3053">
                  <c:v>4.6771343353390691</c:v>
                </c:pt>
                <c:pt idx="3054">
                  <c:v>4.6772817554683597</c:v>
                </c:pt>
                <c:pt idx="3055">
                  <c:v>4.6785366596998994</c:v>
                </c:pt>
                <c:pt idx="3056">
                  <c:v>4.6797359181333471</c:v>
                </c:pt>
                <c:pt idx="3057">
                  <c:v>4.6831644748758388</c:v>
                </c:pt>
                <c:pt idx="3058">
                  <c:v>4.6865930316183304</c:v>
                </c:pt>
                <c:pt idx="3059">
                  <c:v>4.6904080287974192</c:v>
                </c:pt>
                <c:pt idx="3060">
                  <c:v>4.6942230259765081</c:v>
                </c:pt>
                <c:pt idx="3061">
                  <c:v>4.6974547957380617</c:v>
                </c:pt>
                <c:pt idx="3062">
                  <c:v>4.7006865654996144</c:v>
                </c:pt>
                <c:pt idx="3063">
                  <c:v>4.7027808134588929</c:v>
                </c:pt>
                <c:pt idx="3064">
                  <c:v>4.7048750614181714</c:v>
                </c:pt>
                <c:pt idx="3065">
                  <c:v>4.7078174760937692</c:v>
                </c:pt>
                <c:pt idx="3066">
                  <c:v>4.708437545986639</c:v>
                </c:pt>
                <c:pt idx="3067">
                  <c:v>4.7100036308003794</c:v>
                </c:pt>
                <c:pt idx="3068">
                  <c:v>4.7108742843761489</c:v>
                </c:pt>
                <c:pt idx="3069">
                  <c:v>4.7119257091316911</c:v>
                </c:pt>
                <c:pt idx="3070">
                  <c:v>4.7126950078264427</c:v>
                </c:pt>
                <c:pt idx="3071">
                  <c:v>4.7136156627591008</c:v>
                </c:pt>
                <c:pt idx="3072">
                  <c:v>4.714536317691759</c:v>
                </c:pt>
                <c:pt idx="3073">
                  <c:v>4.7157841602685275</c:v>
                </c:pt>
                <c:pt idx="3074">
                  <c:v>4.7172154183244261</c:v>
                </c:pt>
                <c:pt idx="3075">
                  <c:v>4.7197257822034535</c:v>
                </c:pt>
                <c:pt idx="3076">
                  <c:v>4.7222361460824809</c:v>
                </c:pt>
                <c:pt idx="3077">
                  <c:v>4.7249588230224671</c:v>
                </c:pt>
                <c:pt idx="3078">
                  <c:v>4.7273803992265906</c:v>
                </c:pt>
                <c:pt idx="3079">
                  <c:v>4.7298019754307141</c:v>
                </c:pt>
                <c:pt idx="3080">
                  <c:v>4.7343525735068104</c:v>
                </c:pt>
                <c:pt idx="3081">
                  <c:v>4.7379992198143848</c:v>
                </c:pt>
                <c:pt idx="3082">
                  <c:v>4.7386112814037888</c:v>
                </c:pt>
                <c:pt idx="3083">
                  <c:v>4.7417886755422307</c:v>
                </c:pt>
                <c:pt idx="3084">
                  <c:v>4.7445615551869071</c:v>
                </c:pt>
                <c:pt idx="3085">
                  <c:v>4.7463267733984527</c:v>
                </c:pt>
                <c:pt idx="3086">
                  <c:v>4.7485044412811597</c:v>
                </c:pt>
                <c:pt idx="3087">
                  <c:v>4.7500401066961109</c:v>
                </c:pt>
                <c:pt idx="3088">
                  <c:v>4.752282885898043</c:v>
                </c:pt>
                <c:pt idx="3089">
                  <c:v>4.7538614281404898</c:v>
                </c:pt>
                <c:pt idx="3090">
                  <c:v>4.7558489774250319</c:v>
                </c:pt>
                <c:pt idx="3091">
                  <c:v>4.7575476233992315</c:v>
                </c:pt>
                <c:pt idx="3092">
                  <c:v>4.759625962039939</c:v>
                </c:pt>
                <c:pt idx="3093">
                  <c:v>4.7641012995662511</c:v>
                </c:pt>
                <c:pt idx="3094">
                  <c:v>4.7648450476179525</c:v>
                </c:pt>
                <c:pt idx="3095">
                  <c:v>4.7655885207901401</c:v>
                </c:pt>
                <c:pt idx="3096">
                  <c:v>4.7674343249339746</c:v>
                </c:pt>
                <c:pt idx="3097">
                  <c:v>4.76928012907781</c:v>
                </c:pt>
                <c:pt idx="3098">
                  <c:v>4.7704391692109684</c:v>
                </c:pt>
                <c:pt idx="3099">
                  <c:v>4.7715982093441269</c:v>
                </c:pt>
                <c:pt idx="3100">
                  <c:v>4.7722698551057663</c:v>
                </c:pt>
                <c:pt idx="3101">
                  <c:v>4.773152631330821</c:v>
                </c:pt>
                <c:pt idx="3102">
                  <c:v>4.7740354075558757</c:v>
                </c:pt>
                <c:pt idx="3103">
                  <c:v>4.7773564381538716</c:v>
                </c:pt>
                <c:pt idx="3104">
                  <c:v>4.7790412327564429</c:v>
                </c:pt>
                <c:pt idx="3105">
                  <c:v>4.7807260273590133</c:v>
                </c:pt>
                <c:pt idx="3106">
                  <c:v>4.7864960901356408</c:v>
                </c:pt>
                <c:pt idx="3107">
                  <c:v>4.7897283767108565</c:v>
                </c:pt>
                <c:pt idx="3108">
                  <c:v>4.7918220040754038</c:v>
                </c:pt>
                <c:pt idx="3109">
                  <c:v>4.7939156314399511</c:v>
                </c:pt>
                <c:pt idx="3110">
                  <c:v>4.7956445150712019</c:v>
                </c:pt>
                <c:pt idx="3111">
                  <c:v>4.7995253622725054</c:v>
                </c:pt>
                <c:pt idx="3112">
                  <c:v>4.8031443969160321</c:v>
                </c:pt>
                <c:pt idx="3113">
                  <c:v>4.8057467686964408</c:v>
                </c:pt>
                <c:pt idx="3114">
                  <c:v>4.8083491404768495</c:v>
                </c:pt>
                <c:pt idx="3115">
                  <c:v>4.8105734574656793</c:v>
                </c:pt>
                <c:pt idx="3116">
                  <c:v>4.8114738556494316</c:v>
                </c:pt>
                <c:pt idx="3117">
                  <c:v>4.812374253833184</c:v>
                </c:pt>
                <c:pt idx="3118">
                  <c:v>4.8134488709188172</c:v>
                </c:pt>
                <c:pt idx="3119">
                  <c:v>4.8153740947638397</c:v>
                </c:pt>
                <c:pt idx="3120">
                  <c:v>4.8172993186088622</c:v>
                </c:pt>
                <c:pt idx="3121">
                  <c:v>4.8196695750593035</c:v>
                </c:pt>
                <c:pt idx="3122">
                  <c:v>4.8223100436920365</c:v>
                </c:pt>
                <c:pt idx="3123">
                  <c:v>4.8255512033430517</c:v>
                </c:pt>
                <c:pt idx="3124">
                  <c:v>4.8287923629940659</c:v>
                </c:pt>
                <c:pt idx="3125">
                  <c:v>4.8307366247833876</c:v>
                </c:pt>
                <c:pt idx="3126">
                  <c:v>4.8310645261406897</c:v>
                </c:pt>
                <c:pt idx="3127">
                  <c:v>4.8325201271088032</c:v>
                </c:pt>
                <c:pt idx="3128">
                  <c:v>4.8339757280769176</c:v>
                </c:pt>
                <c:pt idx="3129">
                  <c:v>4.8356640493759402</c:v>
                </c:pt>
                <c:pt idx="3130">
                  <c:v>4.8368262677170613</c:v>
                </c:pt>
                <c:pt idx="3131">
                  <c:v>4.8382965325757308</c:v>
                </c:pt>
                <c:pt idx="3132">
                  <c:v>4.8417870941592591</c:v>
                </c:pt>
                <c:pt idx="3133">
                  <c:v>4.8444065432802397</c:v>
                </c:pt>
                <c:pt idx="3134">
                  <c:v>4.8470721722007903</c:v>
                </c:pt>
                <c:pt idx="3135">
                  <c:v>4.8497378011241006</c:v>
                </c:pt>
                <c:pt idx="3136">
                  <c:v>4.8535754823601911</c:v>
                </c:pt>
                <c:pt idx="3137">
                  <c:v>4.8562571789958966</c:v>
                </c:pt>
                <c:pt idx="3138">
                  <c:v>4.8589388756316021</c:v>
                </c:pt>
                <c:pt idx="3139">
                  <c:v>4.8622826990843926</c:v>
                </c:pt>
                <c:pt idx="3140">
                  <c:v>4.8656265225371831</c:v>
                </c:pt>
                <c:pt idx="3141">
                  <c:v>4.8683205449884692</c:v>
                </c:pt>
                <c:pt idx="3142">
                  <c:v>4.8713842399721896</c:v>
                </c:pt>
                <c:pt idx="3143">
                  <c:v>4.8734447819132498</c:v>
                </c:pt>
                <c:pt idx="3144">
                  <c:v>4.8755053238543091</c:v>
                </c:pt>
                <c:pt idx="3145">
                  <c:v>4.8787018660649109</c:v>
                </c:pt>
                <c:pt idx="3146">
                  <c:v>4.8808525280875186</c:v>
                </c:pt>
                <c:pt idx="3147">
                  <c:v>4.8842730370991756</c:v>
                </c:pt>
                <c:pt idx="3148">
                  <c:v>4.8869206888007897</c:v>
                </c:pt>
                <c:pt idx="3149">
                  <c:v>4.8895683405024037</c:v>
                </c:pt>
                <c:pt idx="3150">
                  <c:v>4.8931556985720439</c:v>
                </c:pt>
                <c:pt idx="3151">
                  <c:v>4.896743056641685</c:v>
                </c:pt>
                <c:pt idx="3152">
                  <c:v>4.9002820568973267</c:v>
                </c:pt>
                <c:pt idx="3153">
                  <c:v>4.9036897135967461</c:v>
                </c:pt>
                <c:pt idx="3154">
                  <c:v>4.9069809313697945</c:v>
                </c:pt>
                <c:pt idx="3155">
                  <c:v>4.9103690686104473</c:v>
                </c:pt>
                <c:pt idx="3156">
                  <c:v>4.9137572058511001</c:v>
                </c:pt>
                <c:pt idx="3157">
                  <c:v>4.9144644473023993</c:v>
                </c:pt>
                <c:pt idx="3158">
                  <c:v>4.9158787590872359</c:v>
                </c:pt>
                <c:pt idx="3159">
                  <c:v>4.9175109128598811</c:v>
                </c:pt>
                <c:pt idx="3160">
                  <c:v>4.9182879970498661</c:v>
                </c:pt>
                <c:pt idx="3161">
                  <c:v>4.9186506669333685</c:v>
                </c:pt>
                <c:pt idx="3162">
                  <c:v>4.9199283848371769</c:v>
                </c:pt>
                <c:pt idx="3163">
                  <c:v>4.9206943186510488</c:v>
                </c:pt>
                <c:pt idx="3164">
                  <c:v>4.9218270705750697</c:v>
                </c:pt>
                <c:pt idx="3165">
                  <c:v>4.9235727312277868</c:v>
                </c:pt>
                <c:pt idx="3166">
                  <c:v>4.925342251007204</c:v>
                </c:pt>
                <c:pt idx="3167">
                  <c:v>4.9307934974244345</c:v>
                </c:pt>
                <c:pt idx="3168">
                  <c:v>4.9345341991219254</c:v>
                </c:pt>
                <c:pt idx="3169">
                  <c:v>4.9359663911384564</c:v>
                </c:pt>
                <c:pt idx="3170">
                  <c:v>4.9374875238372216</c:v>
                </c:pt>
                <c:pt idx="3171">
                  <c:v>4.9401271962236475</c:v>
                </c:pt>
                <c:pt idx="3172">
                  <c:v>4.941875581211514</c:v>
                </c:pt>
                <c:pt idx="3173">
                  <c:v>4.9422089960867606</c:v>
                </c:pt>
                <c:pt idx="3174">
                  <c:v>4.9440335081931615</c:v>
                </c:pt>
                <c:pt idx="3175">
                  <c:v>4.9453924994474212</c:v>
                </c:pt>
                <c:pt idx="3176">
                  <c:v>4.9474960589795201</c:v>
                </c:pt>
                <c:pt idx="3177">
                  <c:v>4.9489886238012053</c:v>
                </c:pt>
                <c:pt idx="3178">
                  <c:v>4.9508904337689836</c:v>
                </c:pt>
                <c:pt idx="3179">
                  <c:v>4.9532311629393586</c:v>
                </c:pt>
                <c:pt idx="3180">
                  <c:v>4.9534586768983688</c:v>
                </c:pt>
                <c:pt idx="3181">
                  <c:v>4.9543340686819066</c:v>
                </c:pt>
                <c:pt idx="3182">
                  <c:v>4.957339525429739</c:v>
                </c:pt>
                <c:pt idx="3183">
                  <c:v>4.9596196344467227</c:v>
                </c:pt>
                <c:pt idx="3184">
                  <c:v>4.9618997434637064</c:v>
                </c:pt>
                <c:pt idx="3185">
                  <c:v>4.9625864734279892</c:v>
                </c:pt>
                <c:pt idx="3186">
                  <c:v>4.9649009507646165</c:v>
                </c:pt>
                <c:pt idx="3187">
                  <c:v>4.9663393568965022</c:v>
                </c:pt>
                <c:pt idx="3188">
                  <c:v>4.9685026869039843</c:v>
                </c:pt>
                <c:pt idx="3189">
                  <c:v>4.9706660169114665</c:v>
                </c:pt>
                <c:pt idx="3190">
                  <c:v>4.9717810120378383</c:v>
                </c:pt>
                <c:pt idx="3191">
                  <c:v>4.9731446593227213</c:v>
                </c:pt>
                <c:pt idx="3192">
                  <c:v>4.9752673839970871</c:v>
                </c:pt>
                <c:pt idx="3193">
                  <c:v>4.9775069096684454</c:v>
                </c:pt>
                <c:pt idx="3194">
                  <c:v>4.9799378659990099</c:v>
                </c:pt>
                <c:pt idx="3195">
                  <c:v>4.9823688223295743</c:v>
                </c:pt>
                <c:pt idx="3196">
                  <c:v>4.9868953955615005</c:v>
                </c:pt>
                <c:pt idx="3197">
                  <c:v>4.9914219687934276</c:v>
                </c:pt>
                <c:pt idx="3198">
                  <c:v>4.9939946978787582</c:v>
                </c:pt>
                <c:pt idx="3199">
                  <c:v>4.9948996256402243</c:v>
                </c:pt>
                <c:pt idx="3200">
                  <c:v>4.9955001328416442</c:v>
                </c:pt>
                <c:pt idx="3201">
                  <c:v>4.9960687337401843</c:v>
                </c:pt>
                <c:pt idx="3202">
                  <c:v>4.9967112653371357</c:v>
                </c:pt>
                <c:pt idx="3203">
                  <c:v>4.9981461754855179</c:v>
                </c:pt>
                <c:pt idx="3204">
                  <c:v>5.0002323155132711</c:v>
                </c:pt>
                <c:pt idx="3205">
                  <c:v>5.0023467041027763</c:v>
                </c:pt>
                <c:pt idx="3206">
                  <c:v>5.0043530599138251</c:v>
                </c:pt>
                <c:pt idx="3207">
                  <c:v>5.0063594157248739</c:v>
                </c:pt>
                <c:pt idx="3208">
                  <c:v>5.0087436222754143</c:v>
                </c:pt>
                <c:pt idx="3209">
                  <c:v>5.0104153862429985</c:v>
                </c:pt>
                <c:pt idx="3210">
                  <c:v>5.0129849428628326</c:v>
                </c:pt>
                <c:pt idx="3211">
                  <c:v>5.0154760646626908</c:v>
                </c:pt>
                <c:pt idx="3212">
                  <c:v>5.0188688258274841</c:v>
                </c:pt>
                <c:pt idx="3213">
                  <c:v>5.0210298004580869</c:v>
                </c:pt>
                <c:pt idx="3214">
                  <c:v>5.021277741535946</c:v>
                </c:pt>
                <c:pt idx="3215">
                  <c:v>5.022483315205684</c:v>
                </c:pt>
                <c:pt idx="3216">
                  <c:v>5.0234538353400096</c:v>
                </c:pt>
                <c:pt idx="3217">
                  <c:v>5.0256299936357474</c:v>
                </c:pt>
                <c:pt idx="3218">
                  <c:v>5.026952731247853</c:v>
                </c:pt>
                <c:pt idx="3219">
                  <c:v>5.0291288895435908</c:v>
                </c:pt>
                <c:pt idx="3220">
                  <c:v>5.0321788875289535</c:v>
                </c:pt>
                <c:pt idx="3221">
                  <c:v>5.0350477962251059</c:v>
                </c:pt>
                <c:pt idx="3222">
                  <c:v>5.0353366179985031</c:v>
                </c:pt>
                <c:pt idx="3223">
                  <c:v>5.0385611203947551</c:v>
                </c:pt>
                <c:pt idx="3224">
                  <c:v>5.0386245685153535</c:v>
                </c:pt>
                <c:pt idx="3225">
                  <c:v>5.0402395120097534</c:v>
                </c:pt>
                <c:pt idx="3226">
                  <c:v>5.0415918290780652</c:v>
                </c:pt>
                <c:pt idx="3227">
                  <c:v>5.0452068102966861</c:v>
                </c:pt>
                <c:pt idx="3228">
                  <c:v>5.048821791515306</c:v>
                </c:pt>
                <c:pt idx="3229">
                  <c:v>5.0531794039270395</c:v>
                </c:pt>
                <c:pt idx="3230">
                  <c:v>5.0565060603425458</c:v>
                </c:pt>
                <c:pt idx="3231">
                  <c:v>5.0598327167580521</c:v>
                </c:pt>
                <c:pt idx="3232">
                  <c:v>5.0601274513646413</c:v>
                </c:pt>
                <c:pt idx="3233">
                  <c:v>5.0601483224939416</c:v>
                </c:pt>
                <c:pt idx="3234">
                  <c:v>5.0638386081876581</c:v>
                </c:pt>
                <c:pt idx="3235">
                  <c:v>5.0665360899379959</c:v>
                </c:pt>
                <c:pt idx="3236">
                  <c:v>5.0708945593293064</c:v>
                </c:pt>
                <c:pt idx="3237">
                  <c:v>5.0745633651536926</c:v>
                </c:pt>
                <c:pt idx="3238">
                  <c:v>5.0763213581509063</c:v>
                </c:pt>
                <c:pt idx="3239">
                  <c:v>5.0772727947571763</c:v>
                </c:pt>
                <c:pt idx="3240">
                  <c:v>5.0784820964932438</c:v>
                </c:pt>
                <c:pt idx="3241">
                  <c:v>5.0795168467252338</c:v>
                </c:pt>
                <c:pt idx="3242">
                  <c:v>5.0831057153890526</c:v>
                </c:pt>
                <c:pt idx="3243">
                  <c:v>5.0865765776098879</c:v>
                </c:pt>
                <c:pt idx="3244">
                  <c:v>5.0900474398307223</c:v>
                </c:pt>
                <c:pt idx="3245">
                  <c:v>5.0966183273963352</c:v>
                </c:pt>
                <c:pt idx="3246">
                  <c:v>5.1020812386136365</c:v>
                </c:pt>
                <c:pt idx="3247">
                  <c:v>5.1033404880099829</c:v>
                </c:pt>
                <c:pt idx="3248">
                  <c:v>5.1043703559592917</c:v>
                </c:pt>
                <c:pt idx="3249">
                  <c:v>5.105861021912208</c:v>
                </c:pt>
                <c:pt idx="3250">
                  <c:v>5.1073067349554213</c:v>
                </c:pt>
                <c:pt idx="3251">
                  <c:v>5.1085721315305541</c:v>
                </c:pt>
                <c:pt idx="3252">
                  <c:v>5.1089994410039097</c:v>
                </c:pt>
                <c:pt idx="3253">
                  <c:v>5.1112323752845876</c:v>
                </c:pt>
                <c:pt idx="3254">
                  <c:v>5.1134653095652656</c:v>
                </c:pt>
                <c:pt idx="3255">
                  <c:v>5.1167761250474939</c:v>
                </c:pt>
                <c:pt idx="3256">
                  <c:v>5.1214245472600064</c:v>
                </c:pt>
                <c:pt idx="3257">
                  <c:v>5.1291766643965682</c:v>
                </c:pt>
                <c:pt idx="3258">
                  <c:v>5.1302019070061267</c:v>
                </c:pt>
                <c:pt idx="3259">
                  <c:v>5.1312222065252282</c:v>
                </c:pt>
                <c:pt idx="3260">
                  <c:v>5.1313265174792875</c:v>
                </c:pt>
                <c:pt idx="3261">
                  <c:v>5.1313744340119536</c:v>
                </c:pt>
                <c:pt idx="3262">
                  <c:v>5.1314980040683791</c:v>
                </c:pt>
                <c:pt idx="3263">
                  <c:v>5.1326228343419453</c:v>
                </c:pt>
                <c:pt idx="3264">
                  <c:v>5.1346764675279459</c:v>
                </c:pt>
                <c:pt idx="3265">
                  <c:v>5.1350918240017362</c:v>
                </c:pt>
                <c:pt idx="3266">
                  <c:v>5.1351826581938402</c:v>
                </c:pt>
                <c:pt idx="3267">
                  <c:v>5.1351858971461102</c:v>
                </c:pt>
                <c:pt idx="3268">
                  <c:v>5.1352751762806266</c:v>
                </c:pt>
                <c:pt idx="3269">
                  <c:v>5.1361608561763061</c:v>
                </c:pt>
                <c:pt idx="3270">
                  <c:v>5.1369075420167709</c:v>
                </c:pt>
                <c:pt idx="3271">
                  <c:v>5.1377516455727594</c:v>
                </c:pt>
                <c:pt idx="3272">
                  <c:v>5.1382504016988806</c:v>
                </c:pt>
                <c:pt idx="3273">
                  <c:v>5.1391813905757884</c:v>
                </c:pt>
                <c:pt idx="3274">
                  <c:v>5.1406941266137141</c:v>
                </c:pt>
                <c:pt idx="3275">
                  <c:v>5.1443348511749951</c:v>
                </c:pt>
                <c:pt idx="3276">
                  <c:v>5.1474070001448746</c:v>
                </c:pt>
                <c:pt idx="3277">
                  <c:v>5.1501372875493985</c:v>
                </c:pt>
                <c:pt idx="3278">
                  <c:v>5.1527391736402555</c:v>
                </c:pt>
                <c:pt idx="3279">
                  <c:v>5.1529964412390079</c:v>
                </c:pt>
                <c:pt idx="3280">
                  <c:v>5.153552579242322</c:v>
                </c:pt>
                <c:pt idx="3281">
                  <c:v>5.1537603291731191</c:v>
                </c:pt>
                <c:pt idx="3282">
                  <c:v>5.1543164671764332</c:v>
                </c:pt>
                <c:pt idx="3283">
                  <c:v>5.1568639604498943</c:v>
                </c:pt>
                <c:pt idx="3284">
                  <c:v>5.158687586367682</c:v>
                </c:pt>
                <c:pt idx="3285">
                  <c:v>5.1599637551909243</c:v>
                </c:pt>
                <c:pt idx="3286">
                  <c:v>5.1622168415591672</c:v>
                </c:pt>
                <c:pt idx="3287">
                  <c:v>5.1657240552289618</c:v>
                </c:pt>
                <c:pt idx="3288">
                  <c:v>5.1692312688987565</c:v>
                </c:pt>
                <c:pt idx="3289">
                  <c:v>5.1729810087244816</c:v>
                </c:pt>
                <c:pt idx="3290">
                  <c:v>5.1767307485502077</c:v>
                </c:pt>
                <c:pt idx="3291">
                  <c:v>5.1793051687131326</c:v>
                </c:pt>
                <c:pt idx="3292">
                  <c:v>5.1817594038143202</c:v>
                </c:pt>
                <c:pt idx="3293">
                  <c:v>5.1835382520628199</c:v>
                </c:pt>
                <c:pt idx="3294">
                  <c:v>5.1853171003113188</c:v>
                </c:pt>
                <c:pt idx="3295">
                  <c:v>5.1873649686381773</c:v>
                </c:pt>
                <c:pt idx="3296">
                  <c:v>5.1894128369650359</c:v>
                </c:pt>
                <c:pt idx="3297">
                  <c:v>5.1913125004315814</c:v>
                </c:pt>
                <c:pt idx="3298">
                  <c:v>5.1913734555410018</c:v>
                </c:pt>
                <c:pt idx="3299">
                  <c:v>5.1932050902479228</c:v>
                </c:pt>
                <c:pt idx="3300">
                  <c:v>5.1950367249548437</c:v>
                </c:pt>
                <c:pt idx="3301">
                  <c:v>5.1979782025929957</c:v>
                </c:pt>
                <c:pt idx="3302">
                  <c:v>5.2009196802283881</c:v>
                </c:pt>
                <c:pt idx="3303">
                  <c:v>5.2018225446784934</c:v>
                </c:pt>
                <c:pt idx="3304">
                  <c:v>5.2048737634359687</c:v>
                </c:pt>
                <c:pt idx="3305">
                  <c:v>5.2071814390713422</c:v>
                </c:pt>
                <c:pt idx="3306">
                  <c:v>5.2091756158708424</c:v>
                </c:pt>
                <c:pt idx="3307">
                  <c:v>5.2103090527322555</c:v>
                </c:pt>
                <c:pt idx="3308">
                  <c:v>5.2109185721725222</c:v>
                </c:pt>
                <c:pt idx="3309">
                  <c:v>5.21213297539839</c:v>
                </c:pt>
                <c:pt idx="3310">
                  <c:v>5.2132284231373553</c:v>
                </c:pt>
                <c:pt idx="3311">
                  <c:v>5.2148965066947319</c:v>
                </c:pt>
                <c:pt idx="3312">
                  <c:v>5.2165645902521076</c:v>
                </c:pt>
                <c:pt idx="3313">
                  <c:v>5.2202413235825524</c:v>
                </c:pt>
                <c:pt idx="3314">
                  <c:v>5.2239180569129964</c:v>
                </c:pt>
                <c:pt idx="3315">
                  <c:v>5.2281237778895431</c:v>
                </c:pt>
                <c:pt idx="3316">
                  <c:v>5.2323294988660898</c:v>
                </c:pt>
                <c:pt idx="3317">
                  <c:v>5.2332781230575511</c:v>
                </c:pt>
                <c:pt idx="3318">
                  <c:v>5.2339604135795872</c:v>
                </c:pt>
                <c:pt idx="3319">
                  <c:v>5.2353385089751745</c:v>
                </c:pt>
                <c:pt idx="3320">
                  <c:v>5.236607128246515</c:v>
                </c:pt>
                <c:pt idx="3321">
                  <c:v>5.2382346153397252</c:v>
                </c:pt>
                <c:pt idx="3322">
                  <c:v>5.2403379347037387</c:v>
                </c:pt>
                <c:pt idx="3323">
                  <c:v>5.2428405656251647</c:v>
                </c:pt>
                <c:pt idx="3324">
                  <c:v>5.2458364180613444</c:v>
                </c:pt>
                <c:pt idx="3325">
                  <c:v>5.2462912848646992</c:v>
                </c:pt>
                <c:pt idx="3326">
                  <c:v>5.2483091497366079</c:v>
                </c:pt>
                <c:pt idx="3327">
                  <c:v>5.2503270146085157</c:v>
                </c:pt>
                <c:pt idx="3328">
                  <c:v>5.2529633166778966</c:v>
                </c:pt>
                <c:pt idx="3329">
                  <c:v>5.2564229642351465</c:v>
                </c:pt>
                <c:pt idx="3330">
                  <c:v>5.2580062277559882</c:v>
                </c:pt>
                <c:pt idx="3331">
                  <c:v>5.2595894912768291</c:v>
                </c:pt>
                <c:pt idx="3332">
                  <c:v>5.261452716180572</c:v>
                </c:pt>
                <c:pt idx="3333">
                  <c:v>5.2625190490898159</c:v>
                </c:pt>
                <c:pt idx="3334">
                  <c:v>5.2658332708781517</c:v>
                </c:pt>
                <c:pt idx="3335">
                  <c:v>5.2691474926664874</c:v>
                </c:pt>
                <c:pt idx="3336">
                  <c:v>5.271372165279808</c:v>
                </c:pt>
                <c:pt idx="3337">
                  <c:v>5.2741558419857864</c:v>
                </c:pt>
                <c:pt idx="3338">
                  <c:v>5.2760600993616711</c:v>
                </c:pt>
                <c:pt idx="3339">
                  <c:v>5.2779643567375567</c:v>
                </c:pt>
                <c:pt idx="3340">
                  <c:v>5.2816436528662845</c:v>
                </c:pt>
                <c:pt idx="3341">
                  <c:v>5.2846481939543173</c:v>
                </c:pt>
                <c:pt idx="3342">
                  <c:v>5.287652735042351</c:v>
                </c:pt>
                <c:pt idx="3343">
                  <c:v>5.2890127450448494</c:v>
                </c:pt>
                <c:pt idx="3344">
                  <c:v>5.2892899648817604</c:v>
                </c:pt>
                <c:pt idx="3345">
                  <c:v>5.2913738739076592</c:v>
                </c:pt>
                <c:pt idx="3346">
                  <c:v>5.2931805630966471</c:v>
                </c:pt>
                <c:pt idx="3347">
                  <c:v>5.2945080695549649</c:v>
                </c:pt>
                <c:pt idx="3348">
                  <c:v>5.2971415437813159</c:v>
                </c:pt>
                <c:pt idx="3349">
                  <c:v>5.3006938001844617</c:v>
                </c:pt>
                <c:pt idx="3350">
                  <c:v>5.3014879875436973</c:v>
                </c:pt>
                <c:pt idx="3351">
                  <c:v>5.3037634970827234</c:v>
                </c:pt>
                <c:pt idx="3352">
                  <c:v>5.3060390066217495</c:v>
                </c:pt>
                <c:pt idx="3353">
                  <c:v>5.3084833275030059</c:v>
                </c:pt>
                <c:pt idx="3354">
                  <c:v>5.31088519529336</c:v>
                </c:pt>
                <c:pt idx="3355">
                  <c:v>5.3121613574055608</c:v>
                </c:pt>
                <c:pt idx="3356">
                  <c:v>5.3145632251959158</c:v>
                </c:pt>
                <c:pt idx="3357">
                  <c:v>5.3170073862401424</c:v>
                </c:pt>
                <c:pt idx="3358">
                  <c:v>5.3187424373599113</c:v>
                </c:pt>
                <c:pt idx="3359">
                  <c:v>5.3204774884796802</c:v>
                </c:pt>
                <c:pt idx="3360">
                  <c:v>5.3243096833952048</c:v>
                </c:pt>
                <c:pt idx="3361">
                  <c:v>5.3281418783107286</c:v>
                </c:pt>
                <c:pt idx="3362">
                  <c:v>5.3308983493927453</c:v>
                </c:pt>
                <c:pt idx="3363">
                  <c:v>5.3336548204747611</c:v>
                </c:pt>
                <c:pt idx="3364">
                  <c:v>5.3355603683739901</c:v>
                </c:pt>
                <c:pt idx="3365">
                  <c:v>5.337465916273219</c:v>
                </c:pt>
                <c:pt idx="3366">
                  <c:v>5.3394741672387829</c:v>
                </c:pt>
                <c:pt idx="3367">
                  <c:v>5.3414514592289928</c:v>
                </c:pt>
                <c:pt idx="3368">
                  <c:v>5.3446623910687592</c:v>
                </c:pt>
                <c:pt idx="3369">
                  <c:v>5.3478733229085247</c:v>
                </c:pt>
                <c:pt idx="3370">
                  <c:v>5.3509359914892247</c:v>
                </c:pt>
                <c:pt idx="3371">
                  <c:v>5.3539787236656302</c:v>
                </c:pt>
                <c:pt idx="3372">
                  <c:v>5.3599878305665873</c:v>
                </c:pt>
                <c:pt idx="3373">
                  <c:v>5.3664403751409715</c:v>
                </c:pt>
                <c:pt idx="3374">
                  <c:v>5.3746953462836915</c:v>
                </c:pt>
                <c:pt idx="3375">
                  <c:v>5.3804965983082846</c:v>
                </c:pt>
                <c:pt idx="3376">
                  <c:v>5.3862978503356373</c:v>
                </c:pt>
                <c:pt idx="3377">
                  <c:v>5.387975548022875</c:v>
                </c:pt>
                <c:pt idx="3378">
                  <c:v>5.3905360189659728</c:v>
                </c:pt>
                <c:pt idx="3379">
                  <c:v>5.3930964899090705</c:v>
                </c:pt>
                <c:pt idx="3380">
                  <c:v>5.3942517272355381</c:v>
                </c:pt>
                <c:pt idx="3381">
                  <c:v>5.3950537347821177</c:v>
                </c:pt>
                <c:pt idx="3382">
                  <c:v>5.3973544728783542</c:v>
                </c:pt>
                <c:pt idx="3383">
                  <c:v>5.397474612450158</c:v>
                </c:pt>
                <c:pt idx="3384">
                  <c:v>5.3989547428681899</c:v>
                </c:pt>
                <c:pt idx="3385">
                  <c:v>5.4006737217941767</c:v>
                </c:pt>
                <c:pt idx="3386">
                  <c:v>5.401021497641449</c:v>
                </c:pt>
                <c:pt idx="3387">
                  <c:v>5.4011545271371251</c:v>
                </c:pt>
                <c:pt idx="3388">
                  <c:v>5.4023818633484622</c:v>
                </c:pt>
                <c:pt idx="3389">
                  <c:v>5.4036091995597992</c:v>
                </c:pt>
                <c:pt idx="3390">
                  <c:v>5.4058657609091867</c:v>
                </c:pt>
                <c:pt idx="3391">
                  <c:v>5.4081221227678986</c:v>
                </c:pt>
                <c:pt idx="3392">
                  <c:v>5.4100699142890951</c:v>
                </c:pt>
                <c:pt idx="3393">
                  <c:v>5.4102987770184319</c:v>
                </c:pt>
                <c:pt idx="3394">
                  <c:v>5.4118190768857799</c:v>
                </c:pt>
                <c:pt idx="3395">
                  <c:v>5.413339376753127</c:v>
                </c:pt>
                <c:pt idx="3396">
                  <c:v>5.4168904727559397</c:v>
                </c:pt>
                <c:pt idx="3397">
                  <c:v>5.4196780207891155</c:v>
                </c:pt>
                <c:pt idx="3398">
                  <c:v>5.4217551718624657</c:v>
                </c:pt>
                <c:pt idx="3399">
                  <c:v>5.423832322935815</c:v>
                </c:pt>
                <c:pt idx="3400">
                  <c:v>5.4264260994532592</c:v>
                </c:pt>
                <c:pt idx="3401">
                  <c:v>5.4276262603893324</c:v>
                </c:pt>
                <c:pt idx="3402">
                  <c:v>5.4292759710798659</c:v>
                </c:pt>
                <c:pt idx="3403">
                  <c:v>5.4314342193884979</c:v>
                </c:pt>
                <c:pt idx="3404">
                  <c:v>5.4338752657561393</c:v>
                </c:pt>
                <c:pt idx="3405">
                  <c:v>5.4368502644256314</c:v>
                </c:pt>
                <c:pt idx="3406">
                  <c:v>5.4388067140181855</c:v>
                </c:pt>
                <c:pt idx="3407">
                  <c:v>5.4425517913423205</c:v>
                </c:pt>
                <c:pt idx="3408">
                  <c:v>5.4462968686664546</c:v>
                </c:pt>
                <c:pt idx="3409">
                  <c:v>5.4465976371616129</c:v>
                </c:pt>
                <c:pt idx="3410">
                  <c:v>5.4491228671454719</c:v>
                </c:pt>
                <c:pt idx="3411">
                  <c:v>5.451273164613931</c:v>
                </c:pt>
                <c:pt idx="3412">
                  <c:v>5.454393321979377</c:v>
                </c:pt>
                <c:pt idx="3413">
                  <c:v>5.457513479344823</c:v>
                </c:pt>
                <c:pt idx="3414">
                  <c:v>5.4589605301508195</c:v>
                </c:pt>
                <c:pt idx="3415">
                  <c:v>5.4615731003356203</c:v>
                </c:pt>
                <c:pt idx="3416">
                  <c:v>5.4635715984221962</c:v>
                </c:pt>
                <c:pt idx="3417">
                  <c:v>5.4655700965087721</c:v>
                </c:pt>
                <c:pt idx="3418">
                  <c:v>5.4674355508828603</c:v>
                </c:pt>
                <c:pt idx="3419">
                  <c:v>5.4705957554391134</c:v>
                </c:pt>
                <c:pt idx="3420">
                  <c:v>5.4737559599953673</c:v>
                </c:pt>
                <c:pt idx="3421">
                  <c:v>5.4752038878588767</c:v>
                </c:pt>
                <c:pt idx="3422">
                  <c:v>5.476651815722386</c:v>
                </c:pt>
                <c:pt idx="3423">
                  <c:v>5.4790787163542376</c:v>
                </c:pt>
                <c:pt idx="3424">
                  <c:v>5.4818744643253305</c:v>
                </c:pt>
                <c:pt idx="3425">
                  <c:v>5.4862752831920432</c:v>
                </c:pt>
                <c:pt idx="3426">
                  <c:v>5.4906761020587549</c:v>
                </c:pt>
                <c:pt idx="3427">
                  <c:v>5.4986569944603572</c:v>
                </c:pt>
                <c:pt idx="3428">
                  <c:v>5.5036565345056632</c:v>
                </c:pt>
                <c:pt idx="3429">
                  <c:v>5.5045682092673252</c:v>
                </c:pt>
                <c:pt idx="3430">
                  <c:v>5.5049916981188236</c:v>
                </c:pt>
                <c:pt idx="3431">
                  <c:v>5.5078089776304031</c:v>
                </c:pt>
                <c:pt idx="3432">
                  <c:v>5.5106262571419835</c:v>
                </c:pt>
                <c:pt idx="3433">
                  <c:v>5.5136414065101631</c:v>
                </c:pt>
                <c:pt idx="3434">
                  <c:v>5.516449236707003</c:v>
                </c:pt>
                <c:pt idx="3435">
                  <c:v>5.519257066903843</c:v>
                </c:pt>
                <c:pt idx="3436">
                  <c:v>5.5219366592086025</c:v>
                </c:pt>
                <c:pt idx="3437">
                  <c:v>5.5246162515133621</c:v>
                </c:pt>
                <c:pt idx="3438">
                  <c:v>5.5281588240216175</c:v>
                </c:pt>
                <c:pt idx="3439">
                  <c:v>5.5317013965298729</c:v>
                </c:pt>
                <c:pt idx="3440">
                  <c:v>5.5353104346217936</c:v>
                </c:pt>
                <c:pt idx="3441">
                  <c:v>5.5383254374398128</c:v>
                </c:pt>
                <c:pt idx="3442">
                  <c:v>5.5390900545070565</c:v>
                </c:pt>
                <c:pt idx="3443">
                  <c:v>5.5397227641774549</c:v>
                </c:pt>
                <c:pt idx="3444">
                  <c:v>5.540699847793138</c:v>
                </c:pt>
                <c:pt idx="3445">
                  <c:v>5.5407150235827318</c:v>
                </c:pt>
                <c:pt idx="3446">
                  <c:v>5.5416921071984149</c:v>
                </c:pt>
                <c:pt idx="3447">
                  <c:v>5.5430319486172115</c:v>
                </c:pt>
                <c:pt idx="3448">
                  <c:v>5.5450970447008254</c:v>
                </c:pt>
                <c:pt idx="3449">
                  <c:v>5.5463456310552584</c:v>
                </c:pt>
                <c:pt idx="3450">
                  <c:v>5.5488318957057263</c:v>
                </c:pt>
                <c:pt idx="3451">
                  <c:v>5.5501483592280634</c:v>
                </c:pt>
                <c:pt idx="3452">
                  <c:v>5.5534209356705349</c:v>
                </c:pt>
                <c:pt idx="3453">
                  <c:v>5.5573189761655195</c:v>
                </c:pt>
                <c:pt idx="3454">
                  <c:v>5.5612740713992608</c:v>
                </c:pt>
                <c:pt idx="3455">
                  <c:v>5.5643496099969854</c:v>
                </c:pt>
                <c:pt idx="3456">
                  <c:v>5.567398921524485</c:v>
                </c:pt>
                <c:pt idx="3457">
                  <c:v>5.5711219999387307</c:v>
                </c:pt>
                <c:pt idx="3458">
                  <c:v>5.5748450783529764</c:v>
                </c:pt>
                <c:pt idx="3459">
                  <c:v>5.5756432134078606</c:v>
                </c:pt>
                <c:pt idx="3460">
                  <c:v>5.5779717126405899</c:v>
                </c:pt>
                <c:pt idx="3461">
                  <c:v>5.5800740529679587</c:v>
                </c:pt>
                <c:pt idx="3462">
                  <c:v>5.582419409511818</c:v>
                </c:pt>
                <c:pt idx="3463">
                  <c:v>5.5847647660556765</c:v>
                </c:pt>
                <c:pt idx="3464">
                  <c:v>5.5858764194366008</c:v>
                </c:pt>
                <c:pt idx="3465">
                  <c:v>5.5869880728175243</c:v>
                </c:pt>
                <c:pt idx="3466">
                  <c:v>5.5895781976370902</c:v>
                </c:pt>
                <c:pt idx="3467">
                  <c:v>5.5913502405473476</c:v>
                </c:pt>
                <c:pt idx="3468">
                  <c:v>5.5913731570155534</c:v>
                </c:pt>
                <c:pt idx="3469">
                  <c:v>5.5928236465404435</c:v>
                </c:pt>
                <c:pt idx="3470">
                  <c:v>5.5941453252981104</c:v>
                </c:pt>
                <c:pt idx="3471">
                  <c:v>5.5961705580215764</c:v>
                </c:pt>
                <c:pt idx="3472">
                  <c:v>5.5981957907450424</c:v>
                </c:pt>
                <c:pt idx="3473">
                  <c:v>5.5999412485156901</c:v>
                </c:pt>
                <c:pt idx="3474">
                  <c:v>5.6012485484254579</c:v>
                </c:pt>
                <c:pt idx="3475">
                  <c:v>5.6025558483352267</c:v>
                </c:pt>
                <c:pt idx="3476">
                  <c:v>5.6047401477424081</c:v>
                </c:pt>
                <c:pt idx="3477">
                  <c:v>5.6069244471495905</c:v>
                </c:pt>
                <c:pt idx="3478">
                  <c:v>5.6090011131515105</c:v>
                </c:pt>
                <c:pt idx="3479">
                  <c:v>5.6110777791534305</c:v>
                </c:pt>
                <c:pt idx="3480">
                  <c:v>5.614984411359937</c:v>
                </c:pt>
                <c:pt idx="3481">
                  <c:v>5.619953919124824</c:v>
                </c:pt>
                <c:pt idx="3482">
                  <c:v>5.624923426889711</c:v>
                </c:pt>
                <c:pt idx="3483">
                  <c:v>5.6284478151853437</c:v>
                </c:pt>
                <c:pt idx="3484">
                  <c:v>5.6294155890798123</c:v>
                </c:pt>
                <c:pt idx="3485">
                  <c:v>5.630250187850109</c:v>
                </c:pt>
                <c:pt idx="3486">
                  <c:v>5.6338796760445389</c:v>
                </c:pt>
                <c:pt idx="3487">
                  <c:v>5.6368845180918772</c:v>
                </c:pt>
                <c:pt idx="3488">
                  <c:v>5.6394687706259665</c:v>
                </c:pt>
                <c:pt idx="3489">
                  <c:v>5.6413687360921392</c:v>
                </c:pt>
                <c:pt idx="3490">
                  <c:v>5.6450130456658423</c:v>
                </c:pt>
                <c:pt idx="3491">
                  <c:v>5.6486573552395463</c:v>
                </c:pt>
                <c:pt idx="3492">
                  <c:v>5.6503044903913029</c:v>
                </c:pt>
                <c:pt idx="3493">
                  <c:v>5.6550616209678077</c:v>
                </c:pt>
                <c:pt idx="3494">
                  <c:v>5.655490316171889</c:v>
                </c:pt>
                <c:pt idx="3495">
                  <c:v>5.6598636250611811</c:v>
                </c:pt>
                <c:pt idx="3496">
                  <c:v>5.6635642548816074</c:v>
                </c:pt>
                <c:pt idx="3497">
                  <c:v>5.6672648847020337</c:v>
                </c:pt>
                <c:pt idx="3498">
                  <c:v>5.6695814686710087</c:v>
                </c:pt>
                <c:pt idx="3499">
                  <c:v>5.6726834500856977</c:v>
                </c:pt>
                <c:pt idx="3500">
                  <c:v>5.6750740647178004</c:v>
                </c:pt>
                <c:pt idx="3501">
                  <c:v>5.6773128597465927</c:v>
                </c:pt>
                <c:pt idx="3502">
                  <c:v>5.6782913001709518</c:v>
                </c:pt>
                <c:pt idx="3503">
                  <c:v>5.6783942473403837</c:v>
                </c:pt>
                <c:pt idx="3504">
                  <c:v>5.679619074811538</c:v>
                </c:pt>
                <c:pt idx="3505">
                  <c:v>5.6807534220207616</c:v>
                </c:pt>
                <c:pt idx="3506">
                  <c:v>5.6817615147597262</c:v>
                </c:pt>
                <c:pt idx="3507">
                  <c:v>5.68276960749869</c:v>
                </c:pt>
                <c:pt idx="3508">
                  <c:v>5.6843503373695743</c:v>
                </c:pt>
                <c:pt idx="3509">
                  <c:v>5.6856678723019582</c:v>
                </c:pt>
                <c:pt idx="3510">
                  <c:v>5.6865031210360701</c:v>
                </c:pt>
                <c:pt idx="3511">
                  <c:v>5.686520244584039</c:v>
                </c:pt>
                <c:pt idx="3512">
                  <c:v>5.6865585048137994</c:v>
                </c:pt>
                <c:pt idx="3513">
                  <c:v>5.6889411453433611</c:v>
                </c:pt>
                <c:pt idx="3514">
                  <c:v>5.6902019570961047</c:v>
                </c:pt>
                <c:pt idx="3515">
                  <c:v>5.6925824314824958</c:v>
                </c:pt>
                <c:pt idx="3516">
                  <c:v>5.6941267939105078</c:v>
                </c:pt>
                <c:pt idx="3517">
                  <c:v>5.6965002947079917</c:v>
                </c:pt>
                <c:pt idx="3518">
                  <c:v>5.6980791915263289</c:v>
                </c:pt>
                <c:pt idx="3519">
                  <c:v>5.698924998246409</c:v>
                </c:pt>
                <c:pt idx="3520">
                  <c:v>5.7001336722269098</c:v>
                </c:pt>
                <c:pt idx="3521">
                  <c:v>5.7013423462074115</c:v>
                </c:pt>
                <c:pt idx="3522">
                  <c:v>5.7031627265419118</c:v>
                </c:pt>
                <c:pt idx="3523">
                  <c:v>5.7051944685672167</c:v>
                </c:pt>
                <c:pt idx="3524">
                  <c:v>5.7074558750595203</c:v>
                </c:pt>
                <c:pt idx="3525">
                  <c:v>5.7099395437400648</c:v>
                </c:pt>
                <c:pt idx="3526">
                  <c:v>5.7124232124206094</c:v>
                </c:pt>
                <c:pt idx="3527">
                  <c:v>5.7155425972353529</c:v>
                </c:pt>
                <c:pt idx="3528">
                  <c:v>5.71629132155467</c:v>
                </c:pt>
                <c:pt idx="3529">
                  <c:v>5.7191288302038554</c:v>
                </c:pt>
                <c:pt idx="3530">
                  <c:v>5.7219663388558004</c:v>
                </c:pt>
                <c:pt idx="3531">
                  <c:v>5.7248952628368581</c:v>
                </c:pt>
                <c:pt idx="3532">
                  <c:v>5.7278241868179149</c:v>
                </c:pt>
                <c:pt idx="3533">
                  <c:v>5.7314053640349041</c:v>
                </c:pt>
                <c:pt idx="3534">
                  <c:v>5.7341451748681287</c:v>
                </c:pt>
                <c:pt idx="3535">
                  <c:v>5.734939065931572</c:v>
                </c:pt>
                <c:pt idx="3536">
                  <c:v>5.7352548841635382</c:v>
                </c:pt>
                <c:pt idx="3537">
                  <c:v>5.7367267248807128</c:v>
                </c:pt>
                <c:pt idx="3538">
                  <c:v>5.7381985655978873</c:v>
                </c:pt>
                <c:pt idx="3539">
                  <c:v>5.7397452026384848</c:v>
                </c:pt>
                <c:pt idx="3540">
                  <c:v>5.7410183216051927</c:v>
                </c:pt>
                <c:pt idx="3541">
                  <c:v>5.7422914405718997</c:v>
                </c:pt>
                <c:pt idx="3542">
                  <c:v>5.7433636034004119</c:v>
                </c:pt>
                <c:pt idx="3543">
                  <c:v>5.7436284336061387</c:v>
                </c:pt>
                <c:pt idx="3544">
                  <c:v>5.74458682819649</c:v>
                </c:pt>
                <c:pt idx="3545">
                  <c:v>5.7464224910736084</c:v>
                </c:pt>
                <c:pt idx="3546">
                  <c:v>5.7482581539507267</c:v>
                </c:pt>
                <c:pt idx="3547">
                  <c:v>5.7502373132882294</c:v>
                </c:pt>
                <c:pt idx="3548">
                  <c:v>5.751844734924811</c:v>
                </c:pt>
                <c:pt idx="3549">
                  <c:v>5.7531877343301421</c:v>
                </c:pt>
                <c:pt idx="3550">
                  <c:v>5.7545307337354732</c:v>
                </c:pt>
                <c:pt idx="3551">
                  <c:v>5.7574988434822467</c:v>
                </c:pt>
                <c:pt idx="3552">
                  <c:v>5.7589750142809422</c:v>
                </c:pt>
                <c:pt idx="3553">
                  <c:v>5.7602172411288377</c:v>
                </c:pt>
                <c:pt idx="3554">
                  <c:v>5.7614594679767333</c:v>
                </c:pt>
                <c:pt idx="3555">
                  <c:v>5.7634108372888075</c:v>
                </c:pt>
                <c:pt idx="3556">
                  <c:v>5.7653622066008827</c:v>
                </c:pt>
                <c:pt idx="3557">
                  <c:v>5.7677283478804204</c:v>
                </c:pt>
                <c:pt idx="3558">
                  <c:v>5.7692396466627169</c:v>
                </c:pt>
                <c:pt idx="3559">
                  <c:v>5.770470593574422</c:v>
                </c:pt>
                <c:pt idx="3560">
                  <c:v>5.771701540486128</c:v>
                </c:pt>
                <c:pt idx="3561">
                  <c:v>5.7755403176363975</c:v>
                </c:pt>
                <c:pt idx="3562">
                  <c:v>5.7761884077417633</c:v>
                </c:pt>
                <c:pt idx="3563">
                  <c:v>5.7776030195228483</c:v>
                </c:pt>
                <c:pt idx="3564">
                  <c:v>5.7790176313039332</c:v>
                </c:pt>
                <c:pt idx="3565">
                  <c:v>5.7802262985292412</c:v>
                </c:pt>
                <c:pt idx="3566">
                  <c:v>5.7814349657545483</c:v>
                </c:pt>
                <c:pt idx="3567">
                  <c:v>5.7828612398687333</c:v>
                </c:pt>
                <c:pt idx="3568">
                  <c:v>5.7845462313873899</c:v>
                </c:pt>
                <c:pt idx="3569">
                  <c:v>5.7862312229060464</c:v>
                </c:pt>
                <c:pt idx="3570">
                  <c:v>5.7885709860175849</c:v>
                </c:pt>
                <c:pt idx="3571">
                  <c:v>5.7909107491291234</c:v>
                </c:pt>
                <c:pt idx="3572">
                  <c:v>5.7928508555916727</c:v>
                </c:pt>
                <c:pt idx="3573">
                  <c:v>5.7947909620542219</c:v>
                </c:pt>
                <c:pt idx="3574">
                  <c:v>5.7970368150897604</c:v>
                </c:pt>
                <c:pt idx="3575">
                  <c:v>5.799282668125298</c:v>
                </c:pt>
                <c:pt idx="3576">
                  <c:v>5.8014956914523133</c:v>
                </c:pt>
                <c:pt idx="3577">
                  <c:v>5.8035426526958194</c:v>
                </c:pt>
                <c:pt idx="3578">
                  <c:v>5.8048509227263709</c:v>
                </c:pt>
                <c:pt idx="3579">
                  <c:v>5.8068978839698762</c:v>
                </c:pt>
                <c:pt idx="3580">
                  <c:v>5.8088333205630382</c:v>
                </c:pt>
                <c:pt idx="3581">
                  <c:v>5.8088868994790097</c:v>
                </c:pt>
                <c:pt idx="3582">
                  <c:v>5.8097368587995017</c:v>
                </c:pt>
                <c:pt idx="3583">
                  <c:v>5.8105868181199938</c:v>
                </c:pt>
                <c:pt idx="3584">
                  <c:v>5.8123162880374322</c:v>
                </c:pt>
                <c:pt idx="3585">
                  <c:v>5.8140457579548714</c:v>
                </c:pt>
                <c:pt idx="3586">
                  <c:v>5.8165016060129364</c:v>
                </c:pt>
                <c:pt idx="3587">
                  <c:v>5.8197646868615243</c:v>
                </c:pt>
                <c:pt idx="3588">
                  <c:v>5.8229795076394524</c:v>
                </c:pt>
                <c:pt idx="3589">
                  <c:v>5.8261943284173805</c:v>
                </c:pt>
                <c:pt idx="3590">
                  <c:v>5.8301298015040377</c:v>
                </c:pt>
                <c:pt idx="3591">
                  <c:v>5.8339711604101794</c:v>
                </c:pt>
                <c:pt idx="3592">
                  <c:v>5.837371069670275</c:v>
                </c:pt>
                <c:pt idx="3593">
                  <c:v>5.8406363010213331</c:v>
                </c:pt>
                <c:pt idx="3594">
                  <c:v>5.840964796634184</c:v>
                </c:pt>
                <c:pt idx="3595">
                  <c:v>5.8437452974529176</c:v>
                </c:pt>
                <c:pt idx="3596">
                  <c:v>5.8437467446757685</c:v>
                </c:pt>
                <c:pt idx="3597">
                  <c:v>5.8437485513891332</c:v>
                </c:pt>
                <c:pt idx="3598">
                  <c:v>5.8437494568278394</c:v>
                </c:pt>
                <c:pt idx="3599">
                  <c:v>5.84375</c:v>
                </c:pt>
                <c:pt idx="3600">
                  <c:v>5.8437518067133647</c:v>
                </c:pt>
                <c:pt idx="3601">
                  <c:v>5.843752710764055</c:v>
                </c:pt>
                <c:pt idx="3602">
                  <c:v>5.8437550699076164</c:v>
                </c:pt>
                <c:pt idx="3603">
                  <c:v>5.8557888437504015</c:v>
                </c:pt>
                <c:pt idx="3604">
                  <c:v>5.8557897478010918</c:v>
                </c:pt>
                <c:pt idx="3605">
                  <c:v>5.8557921069446541</c:v>
                </c:pt>
                <c:pt idx="3606">
                  <c:v>5.8557939085640287</c:v>
                </c:pt>
                <c:pt idx="3607">
                  <c:v>5.8557953557868796</c:v>
                </c:pt>
                <c:pt idx="3608">
                  <c:v>5.8557971625002443</c:v>
                </c:pt>
                <c:pt idx="3609">
                  <c:v>5.8557980679389505</c:v>
                </c:pt>
                <c:pt idx="3610">
                  <c:v>5.8557986111111111</c:v>
                </c:pt>
                <c:pt idx="3611">
                  <c:v>5.8568840174128614</c:v>
                </c:pt>
                <c:pt idx="3612">
                  <c:v>5.8573152124247061</c:v>
                </c:pt>
                <c:pt idx="3613">
                  <c:v>5.8577464074365517</c:v>
                </c:pt>
                <c:pt idx="3614">
                  <c:v>5.8583045889519987</c:v>
                </c:pt>
                <c:pt idx="3615">
                  <c:v>5.8586782837603932</c:v>
                </c:pt>
                <c:pt idx="3616">
                  <c:v>5.8593944677406995</c:v>
                </c:pt>
                <c:pt idx="3617">
                  <c:v>5.8601106517210049</c:v>
                </c:pt>
                <c:pt idx="3618">
                  <c:v>5.8611708795389648</c:v>
                </c:pt>
                <c:pt idx="3619">
                  <c:v>5.8619109711658073</c:v>
                </c:pt>
                <c:pt idx="3620">
                  <c:v>5.8625029292895841</c:v>
                </c:pt>
                <c:pt idx="3621">
                  <c:v>5.862850459676098</c:v>
                </c:pt>
                <c:pt idx="3622">
                  <c:v>5.8634424177998747</c:v>
                </c:pt>
                <c:pt idx="3623">
                  <c:v>5.8645633730181945</c:v>
                </c:pt>
                <c:pt idx="3624">
                  <c:v>5.865678882444346</c:v>
                </c:pt>
                <c:pt idx="3625">
                  <c:v>5.8658954601845252</c:v>
                </c:pt>
                <c:pt idx="3626">
                  <c:v>5.8662774258217327</c:v>
                </c:pt>
                <c:pt idx="3627">
                  <c:v>5.8664790113794583</c:v>
                </c:pt>
                <c:pt idx="3628">
                  <c:v>5.8669912955523644</c:v>
                </c:pt>
                <c:pt idx="3629">
                  <c:v>5.8672469283060895</c:v>
                </c:pt>
                <c:pt idx="3630">
                  <c:v>5.8679152858726402</c:v>
                </c:pt>
                <c:pt idx="3631">
                  <c:v>5.868496900049073</c:v>
                </c:pt>
                <c:pt idx="3632">
                  <c:v>5.8690785142255049</c:v>
                </c:pt>
                <c:pt idx="3633">
                  <c:v>5.8698600615864551</c:v>
                </c:pt>
                <c:pt idx="3634">
                  <c:v>5.8705705637733141</c:v>
                </c:pt>
                <c:pt idx="3635">
                  <c:v>5.8708186504907074</c:v>
                </c:pt>
                <c:pt idx="3636">
                  <c:v>5.8709796136203742</c:v>
                </c:pt>
                <c:pt idx="3637">
                  <c:v>5.8712277003377675</c:v>
                </c:pt>
                <c:pt idx="3638">
                  <c:v>5.8716179911295576</c:v>
                </c:pt>
                <c:pt idx="3639">
                  <c:v>5.8718620031851305</c:v>
                </c:pt>
                <c:pt idx="3640">
                  <c:v>5.8721060152407043</c:v>
                </c:pt>
                <c:pt idx="3641">
                  <c:v>5.8724195692274304</c:v>
                </c:pt>
                <c:pt idx="3642">
                  <c:v>5.8727705510457353</c:v>
                </c:pt>
                <c:pt idx="3643">
                  <c:v>5.8731215328640411</c:v>
                </c:pt>
                <c:pt idx="3644">
                  <c:v>5.8737611873061573</c:v>
                </c:pt>
                <c:pt idx="3645">
                  <c:v>5.8747734007515291</c:v>
                </c:pt>
                <c:pt idx="3646">
                  <c:v>5.8750954865553862</c:v>
                </c:pt>
                <c:pt idx="3647">
                  <c:v>5.875393782048314</c:v>
                </c:pt>
                <c:pt idx="3648">
                  <c:v>5.8755663327596803</c:v>
                </c:pt>
                <c:pt idx="3649">
                  <c:v>5.8756545344409012</c:v>
                </c:pt>
                <c:pt idx="3650">
                  <c:v>5.8762520898133515</c:v>
                </c:pt>
                <c:pt idx="3651">
                  <c:v>5.8765162037037033</c:v>
                </c:pt>
                <c:pt idx="3652">
                  <c:v>5.876524522453547</c:v>
                </c:pt>
                <c:pt idx="3653">
                  <c:v>5.8765328476853949</c:v>
                </c:pt>
                <c:pt idx="3654">
                  <c:v>5.8765411585652165</c:v>
                </c:pt>
                <c:pt idx="3655">
                  <c:v>5.8765494773150593</c:v>
                </c:pt>
                <c:pt idx="3656">
                  <c:v>5.8765536366899811</c:v>
                </c:pt>
                <c:pt idx="3657">
                  <c:v>5.876557797452918</c:v>
                </c:pt>
                <c:pt idx="3658">
                  <c:v>5.8765619568278389</c:v>
                </c:pt>
              </c:numCache>
            </c:numRef>
          </c:xVal>
          <c:yVal>
            <c:numRef>
              <c:f>Grafy!$X$150:$X$3806</c:f>
              <c:numCache>
                <c:formatCode>General</c:formatCode>
                <c:ptCount val="3657"/>
                <c:pt idx="0">
                  <c:v>5.0118619400097277E-4</c:v>
                </c:pt>
                <c:pt idx="1">
                  <c:v>4.9671103099680532E-4</c:v>
                </c:pt>
                <c:pt idx="2">
                  <c:v>4.9232769327817714E-4</c:v>
                </c:pt>
                <c:pt idx="3">
                  <c:v>4.8851804029184968E-4</c:v>
                </c:pt>
                <c:pt idx="4">
                  <c:v>4.8483472521259501E-4</c:v>
                </c:pt>
                <c:pt idx="5">
                  <c:v>4.8147059767385573E-4</c:v>
                </c:pt>
                <c:pt idx="6">
                  <c:v>4.7822178933693081E-4</c:v>
                </c:pt>
                <c:pt idx="7">
                  <c:v>4.7477641874653923E-4</c:v>
                </c:pt>
                <c:pt idx="8">
                  <c:v>4.7149258364306547E-4</c:v>
                </c:pt>
                <c:pt idx="9">
                  <c:v>4.6866032379609462E-4</c:v>
                </c:pt>
                <c:pt idx="10">
                  <c:v>4.6582806394912377E-4</c:v>
                </c:pt>
                <c:pt idx="11">
                  <c:v>4.6328518865825945E-4</c:v>
                </c:pt>
                <c:pt idx="12">
                  <c:v>4.6021823465800996E-4</c:v>
                </c:pt>
                <c:pt idx="13">
                  <c:v>4.5775330585800367E-4</c:v>
                </c:pt>
                <c:pt idx="14">
                  <c:v>4.5572985845484696E-4</c:v>
                </c:pt>
                <c:pt idx="15">
                  <c:v>4.537338535816504E-4</c:v>
                </c:pt>
                <c:pt idx="16">
                  <c:v>4.5212908270854916E-4</c:v>
                </c:pt>
                <c:pt idx="17">
                  <c:v>4.5061241928220089E-4</c:v>
                </c:pt>
                <c:pt idx="18">
                  <c:v>4.4961213145944305E-4</c:v>
                </c:pt>
                <c:pt idx="19">
                  <c:v>4.4851155220952622E-4</c:v>
                </c:pt>
                <c:pt idx="20">
                  <c:v>4.4779295753252622E-4</c:v>
                </c:pt>
                <c:pt idx="21">
                  <c:v>4.4747657623254013E-4</c:v>
                </c:pt>
                <c:pt idx="22">
                  <c:v>4.4719300453312184E-4</c:v>
                </c:pt>
                <c:pt idx="23">
                  <c:v>4.473813996403396E-4</c:v>
                </c:pt>
                <c:pt idx="24">
                  <c:v>4.4761516671311017E-4</c:v>
                </c:pt>
                <c:pt idx="25">
                  <c:v>4.4825036976765587E-4</c:v>
                </c:pt>
                <c:pt idx="26">
                  <c:v>4.4888829196776088E-4</c:v>
                </c:pt>
                <c:pt idx="27">
                  <c:v>4.5051830577467914E-4</c:v>
                </c:pt>
                <c:pt idx="28">
                  <c:v>4.5178213232153889E-4</c:v>
                </c:pt>
                <c:pt idx="29">
                  <c:v>4.5339883122136679E-4</c:v>
                </c:pt>
                <c:pt idx="30">
                  <c:v>4.5514011715309927E-4</c:v>
                </c:pt>
                <c:pt idx="31">
                  <c:v>4.5671819896105521E-4</c:v>
                </c:pt>
                <c:pt idx="32">
                  <c:v>4.5829628076901109E-4</c:v>
                </c:pt>
                <c:pt idx="33">
                  <c:v>4.6004201881449138E-4</c:v>
                </c:pt>
                <c:pt idx="34">
                  <c:v>4.6204072538901387E-4</c:v>
                </c:pt>
                <c:pt idx="35">
                  <c:v>4.641015557234799E-4</c:v>
                </c:pt>
                <c:pt idx="36">
                  <c:v>4.6615033069511986E-4</c:v>
                </c:pt>
                <c:pt idx="37">
                  <c:v>4.6819910566675988E-4</c:v>
                </c:pt>
                <c:pt idx="38">
                  <c:v>4.7058669596610338E-4</c:v>
                </c:pt>
                <c:pt idx="39">
                  <c:v>4.7300866795319235E-4</c:v>
                </c:pt>
                <c:pt idx="40">
                  <c:v>4.7529867765102885E-4</c:v>
                </c:pt>
                <c:pt idx="41">
                  <c:v>4.7758868734886558E-4</c:v>
                </c:pt>
                <c:pt idx="42">
                  <c:v>4.7980496425089117E-4</c:v>
                </c:pt>
                <c:pt idx="43">
                  <c:v>4.8204347503870215E-4</c:v>
                </c:pt>
                <c:pt idx="44">
                  <c:v>4.8488890239536595E-4</c:v>
                </c:pt>
                <c:pt idx="45">
                  <c:v>4.8773432975202953E-4</c:v>
                </c:pt>
                <c:pt idx="46">
                  <c:v>4.9050157987057057E-4</c:v>
                </c:pt>
                <c:pt idx="47">
                  <c:v>4.9295802825329493E-4</c:v>
                </c:pt>
                <c:pt idx="48">
                  <c:v>4.9833082154747388E-4</c:v>
                </c:pt>
                <c:pt idx="49">
                  <c:v>5.0143156695951329E-4</c:v>
                </c:pt>
                <c:pt idx="50">
                  <c:v>5.0452401818473465E-4</c:v>
                </c:pt>
                <c:pt idx="51">
                  <c:v>5.0766784693446186E-4</c:v>
                </c:pt>
                <c:pt idx="52">
                  <c:v>5.0855271726870819E-4</c:v>
                </c:pt>
                <c:pt idx="53">
                  <c:v>5.1165436541177078E-4</c:v>
                </c:pt>
                <c:pt idx="54">
                  <c:v>5.1475601355483337E-4</c:v>
                </c:pt>
                <c:pt idx="55">
                  <c:v>5.1816608992897293E-4</c:v>
                </c:pt>
                <c:pt idx="56">
                  <c:v>5.2155295916772213E-4</c:v>
                </c:pt>
                <c:pt idx="57">
                  <c:v>5.2580133738002106E-4</c:v>
                </c:pt>
                <c:pt idx="58">
                  <c:v>5.3018514283671681E-4</c:v>
                </c:pt>
                <c:pt idx="59">
                  <c:v>5.3475152399620209E-4</c:v>
                </c:pt>
                <c:pt idx="60">
                  <c:v>5.3955673036473653E-4</c:v>
                </c:pt>
                <c:pt idx="61">
                  <c:v>5.4389723726162148E-4</c:v>
                </c:pt>
                <c:pt idx="62">
                  <c:v>5.4913762254645308E-4</c:v>
                </c:pt>
                <c:pt idx="63">
                  <c:v>5.5457940829715122E-4</c:v>
                </c:pt>
                <c:pt idx="64">
                  <c:v>5.5901877467504427E-4</c:v>
                </c:pt>
                <c:pt idx="65">
                  <c:v>5.631403932946919E-4</c:v>
                </c:pt>
                <c:pt idx="66">
                  <c:v>5.6746904156342146E-4</c:v>
                </c:pt>
                <c:pt idx="67">
                  <c:v>5.7140111887056023E-4</c:v>
                </c:pt>
                <c:pt idx="68">
                  <c:v>5.7533319617769911E-4</c:v>
                </c:pt>
                <c:pt idx="69">
                  <c:v>5.794967499604467E-4</c:v>
                </c:pt>
                <c:pt idx="70">
                  <c:v>5.8370341827136088E-4</c:v>
                </c:pt>
                <c:pt idx="71">
                  <c:v>5.8892966734461389E-4</c:v>
                </c:pt>
                <c:pt idx="72">
                  <c:v>5.9434244918027445E-4</c:v>
                </c:pt>
                <c:pt idx="73">
                  <c:v>6.0014923662511145E-4</c:v>
                </c:pt>
                <c:pt idx="74">
                  <c:v>6.0662695916955886E-4</c:v>
                </c:pt>
                <c:pt idx="75">
                  <c:v>6.1257851651225692E-4</c:v>
                </c:pt>
                <c:pt idx="76">
                  <c:v>6.1660368426504953E-4</c:v>
                </c:pt>
                <c:pt idx="77">
                  <c:v>6.2065663102402148E-4</c:v>
                </c:pt>
                <c:pt idx="78">
                  <c:v>6.2496654075941589E-4</c:v>
                </c:pt>
                <c:pt idx="79">
                  <c:v>6.2942893190606351E-4</c:v>
                </c:pt>
                <c:pt idx="80">
                  <c:v>6.3576882037617616E-4</c:v>
                </c:pt>
                <c:pt idx="81">
                  <c:v>6.4122748029075624E-4</c:v>
                </c:pt>
                <c:pt idx="82">
                  <c:v>6.4699259996510374E-4</c:v>
                </c:pt>
                <c:pt idx="83">
                  <c:v>6.5275771963945123E-4</c:v>
                </c:pt>
                <c:pt idx="84">
                  <c:v>6.5901104109117282E-4</c:v>
                </c:pt>
                <c:pt idx="85">
                  <c:v>6.6648573724898178E-4</c:v>
                </c:pt>
                <c:pt idx="86">
                  <c:v>6.7180610215851954E-4</c:v>
                </c:pt>
                <c:pt idx="87">
                  <c:v>6.7709355212389134E-4</c:v>
                </c:pt>
                <c:pt idx="88">
                  <c:v>6.8238100208926325E-4</c:v>
                </c:pt>
                <c:pt idx="89">
                  <c:v>6.8942946377298581E-4</c:v>
                </c:pt>
                <c:pt idx="90">
                  <c:v>6.9592367150069249E-4</c:v>
                </c:pt>
                <c:pt idx="91">
                  <c:v>7.0315466948722195E-4</c:v>
                </c:pt>
                <c:pt idx="92">
                  <c:v>7.0955621414644197E-4</c:v>
                </c:pt>
                <c:pt idx="93">
                  <c:v>7.1611131160029533E-4</c:v>
                </c:pt>
                <c:pt idx="94">
                  <c:v>7.2285676058729358E-4</c:v>
                </c:pt>
                <c:pt idx="95">
                  <c:v>7.2966908422928106E-4</c:v>
                </c:pt>
                <c:pt idx="96">
                  <c:v>7.3613535664653735E-4</c:v>
                </c:pt>
                <c:pt idx="97">
                  <c:v>7.4265670842846852E-4</c:v>
                </c:pt>
                <c:pt idx="98">
                  <c:v>7.4970514733167706E-4</c:v>
                </c:pt>
                <c:pt idx="99">
                  <c:v>7.5639203317093306E-4</c:v>
                </c:pt>
                <c:pt idx="100">
                  <c:v>7.6321128485463345E-4</c:v>
                </c:pt>
                <c:pt idx="101">
                  <c:v>7.7057961321685801E-4</c:v>
                </c:pt>
                <c:pt idx="102">
                  <c:v>7.7812549218999444E-4</c:v>
                </c:pt>
                <c:pt idx="103">
                  <c:v>7.8400058568787448E-4</c:v>
                </c:pt>
                <c:pt idx="104">
                  <c:v>7.9084041762024775E-4</c:v>
                </c:pt>
                <c:pt idx="105">
                  <c:v>7.978079943340966E-4</c:v>
                </c:pt>
                <c:pt idx="106">
                  <c:v>8.039396506175178E-4</c:v>
                </c:pt>
                <c:pt idx="107">
                  <c:v>8.0965257402530212E-4</c:v>
                </c:pt>
                <c:pt idx="108">
                  <c:v>8.1537997291895533E-4</c:v>
                </c:pt>
                <c:pt idx="109">
                  <c:v>8.2217635221480743E-4</c:v>
                </c:pt>
                <c:pt idx="110">
                  <c:v>8.2897273151065942E-4</c:v>
                </c:pt>
                <c:pt idx="111">
                  <c:v>8.3734118328009793E-4</c:v>
                </c:pt>
                <c:pt idx="112">
                  <c:v>8.4526038639782435E-4</c:v>
                </c:pt>
                <c:pt idx="113">
                  <c:v>8.5317958951555044E-4</c:v>
                </c:pt>
                <c:pt idx="114">
                  <c:v>8.6144046148478072E-4</c:v>
                </c:pt>
                <c:pt idx="115">
                  <c:v>8.7068807683764117E-4</c:v>
                </c:pt>
                <c:pt idx="116">
                  <c:v>8.7995195894664769E-4</c:v>
                </c:pt>
                <c:pt idx="117">
                  <c:v>8.875227599044566E-4</c:v>
                </c:pt>
                <c:pt idx="118">
                  <c:v>8.9721864224669265E-4</c:v>
                </c:pt>
                <c:pt idx="119">
                  <c:v>9.056802828197268E-4</c:v>
                </c:pt>
                <c:pt idx="120">
                  <c:v>9.1429523482760785E-4</c:v>
                </c:pt>
                <c:pt idx="121">
                  <c:v>9.2406921543489759E-4</c:v>
                </c:pt>
                <c:pt idx="122">
                  <c:v>9.339276992284684E-4</c:v>
                </c:pt>
                <c:pt idx="123">
                  <c:v>9.4345991762236146E-4</c:v>
                </c:pt>
                <c:pt idx="124">
                  <c:v>9.5302960869232472E-4</c:v>
                </c:pt>
                <c:pt idx="125">
                  <c:v>9.6419058404197968E-4</c:v>
                </c:pt>
                <c:pt idx="126">
                  <c:v>9.7251192771792344E-4</c:v>
                </c:pt>
                <c:pt idx="127">
                  <c:v>9.8093928984960038E-4</c:v>
                </c:pt>
                <c:pt idx="128">
                  <c:v>9.904759124862762E-4</c:v>
                </c:pt>
                <c:pt idx="129">
                  <c:v>1.0001169232665629E-3</c:v>
                </c:pt>
                <c:pt idx="130">
                  <c:v>1.0109268428283242E-3</c:v>
                </c:pt>
                <c:pt idx="131">
                  <c:v>1.021781482445688E-3</c:v>
                </c:pt>
                <c:pt idx="132">
                  <c:v>1.0338075058580968E-3</c:v>
                </c:pt>
                <c:pt idx="133">
                  <c:v>1.0436061649894595E-3</c:v>
                </c:pt>
                <c:pt idx="134">
                  <c:v>1.0560627578047911E-3</c:v>
                </c:pt>
                <c:pt idx="135">
                  <c:v>1.0685391906591327E-3</c:v>
                </c:pt>
                <c:pt idx="136">
                  <c:v>1.0800319933968879E-3</c:v>
                </c:pt>
                <c:pt idx="137">
                  <c:v>1.0915537932341525E-3</c:v>
                </c:pt>
                <c:pt idx="138">
                  <c:v>1.1025993582028056E-3</c:v>
                </c:pt>
                <c:pt idx="139">
                  <c:v>1.1136941941645403E-3</c:v>
                </c:pt>
                <c:pt idx="140">
                  <c:v>1.1254537455659651E-3</c:v>
                </c:pt>
                <c:pt idx="141">
                  <c:v>1.137360617542477E-3</c:v>
                </c:pt>
                <c:pt idx="142">
                  <c:v>1.1482330236499373E-3</c:v>
                </c:pt>
                <c:pt idx="143">
                  <c:v>1.1592719418961727E-3</c:v>
                </c:pt>
                <c:pt idx="144">
                  <c:v>1.1719161957035385E-3</c:v>
                </c:pt>
                <c:pt idx="145">
                  <c:v>1.1863888684629465E-3</c:v>
                </c:pt>
                <c:pt idx="146">
                  <c:v>1.2011141580471625E-3</c:v>
                </c:pt>
                <c:pt idx="147">
                  <c:v>1.2126448478032503E-3</c:v>
                </c:pt>
                <c:pt idx="148">
                  <c:v>1.2280509308696347E-3</c:v>
                </c:pt>
                <c:pt idx="149">
                  <c:v>1.2430527308780201E-3</c:v>
                </c:pt>
                <c:pt idx="150">
                  <c:v>1.2580545308864054E-3</c:v>
                </c:pt>
                <c:pt idx="151">
                  <c:v>1.2716070565230704E-3</c:v>
                </c:pt>
                <c:pt idx="152">
                  <c:v>1.2842058749521106E-3</c:v>
                </c:pt>
                <c:pt idx="153">
                  <c:v>1.296869228726683E-3</c:v>
                </c:pt>
                <c:pt idx="154">
                  <c:v>1.3100265107598356E-3</c:v>
                </c:pt>
                <c:pt idx="155">
                  <c:v>1.3231837927929883E-3</c:v>
                </c:pt>
                <c:pt idx="156">
                  <c:v>1.3386606050080265E-3</c:v>
                </c:pt>
                <c:pt idx="157">
                  <c:v>1.3567596243584828E-3</c:v>
                </c:pt>
                <c:pt idx="158">
                  <c:v>1.3699052755066954E-3</c:v>
                </c:pt>
                <c:pt idx="159">
                  <c:v>1.3831656787849746E-3</c:v>
                </c:pt>
                <c:pt idx="160">
                  <c:v>1.3978353370659798E-3</c:v>
                </c:pt>
                <c:pt idx="161">
                  <c:v>1.4126122137129967E-3</c:v>
                </c:pt>
                <c:pt idx="162">
                  <c:v>1.4283273369505071E-3</c:v>
                </c:pt>
                <c:pt idx="163">
                  <c:v>1.4362382573477176E-3</c:v>
                </c:pt>
                <c:pt idx="164">
                  <c:v>1.4441870518186733E-3</c:v>
                </c:pt>
                <c:pt idx="165">
                  <c:v>1.454945851523508E-3</c:v>
                </c:pt>
                <c:pt idx="166">
                  <c:v>1.4657046512283427E-3</c:v>
                </c:pt>
                <c:pt idx="167">
                  <c:v>1.4770754356516667E-3</c:v>
                </c:pt>
                <c:pt idx="168">
                  <c:v>1.4919779954579379E-3</c:v>
                </c:pt>
                <c:pt idx="169">
                  <c:v>1.5068805552642089E-3</c:v>
                </c:pt>
                <c:pt idx="170">
                  <c:v>1.517739232840236E-3</c:v>
                </c:pt>
                <c:pt idx="171">
                  <c:v>1.5327021649959546E-3</c:v>
                </c:pt>
                <c:pt idx="172">
                  <c:v>1.5476650971516731E-3</c:v>
                </c:pt>
                <c:pt idx="173">
                  <c:v>1.5614772563625288E-3</c:v>
                </c:pt>
                <c:pt idx="174">
                  <c:v>1.575307840268158E-3</c:v>
                </c:pt>
                <c:pt idx="175">
                  <c:v>1.5888218440370939E-3</c:v>
                </c:pt>
                <c:pt idx="176">
                  <c:v>1.6023490296342363E-3</c:v>
                </c:pt>
                <c:pt idx="177">
                  <c:v>1.6203795644433134E-3</c:v>
                </c:pt>
                <c:pt idx="178">
                  <c:v>1.6364749012732665E-3</c:v>
                </c:pt>
                <c:pt idx="179">
                  <c:v>1.6482318873650282E-3</c:v>
                </c:pt>
                <c:pt idx="180">
                  <c:v>1.6599856562383806E-3</c:v>
                </c:pt>
                <c:pt idx="181">
                  <c:v>1.6764572753199651E-3</c:v>
                </c:pt>
                <c:pt idx="182">
                  <c:v>1.6965698379746801E-3</c:v>
                </c:pt>
                <c:pt idx="183">
                  <c:v>1.7167303629962267E-3</c:v>
                </c:pt>
                <c:pt idx="184">
                  <c:v>1.7402630327327411E-3</c:v>
                </c:pt>
                <c:pt idx="185">
                  <c:v>1.7566040034913957E-3</c:v>
                </c:pt>
                <c:pt idx="186">
                  <c:v>1.7696035524929184E-3</c:v>
                </c:pt>
                <c:pt idx="187">
                  <c:v>1.7848682425445669E-3</c:v>
                </c:pt>
                <c:pt idx="188">
                  <c:v>1.796772750600461E-3</c:v>
                </c:pt>
                <c:pt idx="189">
                  <c:v>1.8086772586563553E-3</c:v>
                </c:pt>
                <c:pt idx="190">
                  <c:v>1.8232986534287684E-3</c:v>
                </c:pt>
                <c:pt idx="191">
                  <c:v>1.8383226134294957E-3</c:v>
                </c:pt>
                <c:pt idx="192">
                  <c:v>1.8506672167956726E-3</c:v>
                </c:pt>
                <c:pt idx="193">
                  <c:v>1.8648404766251883E-3</c:v>
                </c:pt>
                <c:pt idx="194">
                  <c:v>1.8805278757607904E-3</c:v>
                </c:pt>
                <c:pt idx="195">
                  <c:v>1.8962120238041492E-3</c:v>
                </c:pt>
                <c:pt idx="196">
                  <c:v>1.910671831458006E-3</c:v>
                </c:pt>
                <c:pt idx="197">
                  <c:v>1.9250778827025279E-3</c:v>
                </c:pt>
                <c:pt idx="198">
                  <c:v>1.9404689894247406E-3</c:v>
                </c:pt>
                <c:pt idx="199">
                  <c:v>1.9558600961469535E-3</c:v>
                </c:pt>
                <c:pt idx="200">
                  <c:v>1.9708487010287792E-3</c:v>
                </c:pt>
                <c:pt idx="201">
                  <c:v>1.9857072692713832E-3</c:v>
                </c:pt>
                <c:pt idx="202">
                  <c:v>2.0003193902595013E-3</c:v>
                </c:pt>
                <c:pt idx="203">
                  <c:v>2.0149315112476199E-3</c:v>
                </c:pt>
                <c:pt idx="204">
                  <c:v>2.0298277118546764E-3</c:v>
                </c:pt>
                <c:pt idx="205">
                  <c:v>2.0445885611240469E-3</c:v>
                </c:pt>
                <c:pt idx="206">
                  <c:v>2.0584112984380464E-3</c:v>
                </c:pt>
                <c:pt idx="207">
                  <c:v>2.0719677855457648E-3</c:v>
                </c:pt>
                <c:pt idx="208">
                  <c:v>2.0854055623685604E-3</c:v>
                </c:pt>
                <c:pt idx="209">
                  <c:v>2.1004942570762818E-3</c:v>
                </c:pt>
                <c:pt idx="210">
                  <c:v>2.1162940463708662E-3</c:v>
                </c:pt>
                <c:pt idx="211">
                  <c:v>2.1317998012564125E-3</c:v>
                </c:pt>
                <c:pt idx="212">
                  <c:v>2.1456250011560058E-3</c:v>
                </c:pt>
                <c:pt idx="213">
                  <c:v>2.1603301690952103E-3</c:v>
                </c:pt>
                <c:pt idx="214">
                  <c:v>2.173375178764004E-3</c:v>
                </c:pt>
                <c:pt idx="215">
                  <c:v>2.1862639421594762E-3</c:v>
                </c:pt>
                <c:pt idx="216">
                  <c:v>2.1971895166530754E-3</c:v>
                </c:pt>
                <c:pt idx="217">
                  <c:v>2.2103083896112129E-3</c:v>
                </c:pt>
                <c:pt idx="218">
                  <c:v>2.2222438547622085E-3</c:v>
                </c:pt>
                <c:pt idx="219">
                  <c:v>2.2339965982409548E-3</c:v>
                </c:pt>
                <c:pt idx="220">
                  <c:v>2.2473952260930242E-3</c:v>
                </c:pt>
                <c:pt idx="221">
                  <c:v>2.2590279870811979E-3</c:v>
                </c:pt>
                <c:pt idx="222">
                  <c:v>2.2705360764884142E-3</c:v>
                </c:pt>
                <c:pt idx="223">
                  <c:v>2.2818324542447014E-3</c:v>
                </c:pt>
                <c:pt idx="224">
                  <c:v>2.2934617736862424E-3</c:v>
                </c:pt>
                <c:pt idx="225">
                  <c:v>2.304998308604742E-3</c:v>
                </c:pt>
                <c:pt idx="226">
                  <c:v>2.3159107943334662E-3</c:v>
                </c:pt>
                <c:pt idx="227">
                  <c:v>2.3267820604229122E-3</c:v>
                </c:pt>
                <c:pt idx="228">
                  <c:v>2.3388640056276654E-3</c:v>
                </c:pt>
                <c:pt idx="229">
                  <c:v>2.350945950832419E-3</c:v>
                </c:pt>
                <c:pt idx="230">
                  <c:v>2.3617655292767002E-3</c:v>
                </c:pt>
                <c:pt idx="231">
                  <c:v>2.3724481585251892E-3</c:v>
                </c:pt>
                <c:pt idx="232">
                  <c:v>2.3812810132713075E-3</c:v>
                </c:pt>
                <c:pt idx="233">
                  <c:v>2.3900796771561704E-3</c:v>
                </c:pt>
                <c:pt idx="234">
                  <c:v>2.3996679635893913E-3</c:v>
                </c:pt>
                <c:pt idx="235">
                  <c:v>2.408474470293037E-3</c:v>
                </c:pt>
                <c:pt idx="236">
                  <c:v>2.4178009827084922E-3</c:v>
                </c:pt>
                <c:pt idx="237">
                  <c:v>2.4270936568059312E-3</c:v>
                </c:pt>
                <c:pt idx="238">
                  <c:v>2.4373416523993064E-3</c:v>
                </c:pt>
                <c:pt idx="239">
                  <c:v>2.4473255058084431E-3</c:v>
                </c:pt>
                <c:pt idx="240">
                  <c:v>2.4576115004873588E-3</c:v>
                </c:pt>
                <c:pt idx="241">
                  <c:v>2.4697529308755745E-3</c:v>
                </c:pt>
                <c:pt idx="242">
                  <c:v>2.478157562082979E-3</c:v>
                </c:pt>
                <c:pt idx="243">
                  <c:v>2.4865621932903832E-3</c:v>
                </c:pt>
                <c:pt idx="244">
                  <c:v>2.4957296421913998E-3</c:v>
                </c:pt>
                <c:pt idx="245">
                  <c:v>2.5055610902491314E-3</c:v>
                </c:pt>
                <c:pt idx="246">
                  <c:v>2.5141981589732951E-3</c:v>
                </c:pt>
                <c:pt idx="247">
                  <c:v>2.521879446079683E-3</c:v>
                </c:pt>
                <c:pt idx="248">
                  <c:v>2.529560733186071E-3</c:v>
                </c:pt>
                <c:pt idx="249">
                  <c:v>2.5372870134806455E-3</c:v>
                </c:pt>
                <c:pt idx="250">
                  <c:v>2.5448722165624517E-3</c:v>
                </c:pt>
                <c:pt idx="251">
                  <c:v>2.5526517734099632E-3</c:v>
                </c:pt>
                <c:pt idx="252">
                  <c:v>2.5603911641846706E-3</c:v>
                </c:pt>
                <c:pt idx="253">
                  <c:v>2.5676155848831763E-3</c:v>
                </c:pt>
                <c:pt idx="254">
                  <c:v>2.5748072730034208E-3</c:v>
                </c:pt>
                <c:pt idx="255">
                  <c:v>2.5824072205725525E-3</c:v>
                </c:pt>
                <c:pt idx="256">
                  <c:v>2.590215533176593E-3</c:v>
                </c:pt>
                <c:pt idx="257">
                  <c:v>2.5971468398044723E-3</c:v>
                </c:pt>
                <c:pt idx="258">
                  <c:v>2.6040167343027317E-3</c:v>
                </c:pt>
                <c:pt idx="259">
                  <c:v>2.6135055500198213E-3</c:v>
                </c:pt>
                <c:pt idx="260">
                  <c:v>2.6235123286397406E-3</c:v>
                </c:pt>
                <c:pt idx="261">
                  <c:v>2.6328902457553819E-3</c:v>
                </c:pt>
                <c:pt idx="262">
                  <c:v>2.6419655021452291E-3</c:v>
                </c:pt>
                <c:pt idx="263">
                  <c:v>2.648779815485257E-3</c:v>
                </c:pt>
                <c:pt idx="264">
                  <c:v>2.6554332093389654E-3</c:v>
                </c:pt>
                <c:pt idx="265">
                  <c:v>2.6626225773254348E-3</c:v>
                </c:pt>
                <c:pt idx="266">
                  <c:v>2.6698119453119036E-3</c:v>
                </c:pt>
                <c:pt idx="267">
                  <c:v>2.6763958577372404E-3</c:v>
                </c:pt>
                <c:pt idx="268">
                  <c:v>2.6829408897997274E-3</c:v>
                </c:pt>
                <c:pt idx="269">
                  <c:v>2.6890588245678465E-3</c:v>
                </c:pt>
                <c:pt idx="270">
                  <c:v>2.6950705207221238E-3</c:v>
                </c:pt>
                <c:pt idx="271">
                  <c:v>2.701406741548595E-3</c:v>
                </c:pt>
                <c:pt idx="272">
                  <c:v>2.7075230726622693E-3</c:v>
                </c:pt>
                <c:pt idx="273">
                  <c:v>2.7173436709230789E-3</c:v>
                </c:pt>
                <c:pt idx="274">
                  <c:v>2.7230648258689092E-3</c:v>
                </c:pt>
                <c:pt idx="275">
                  <c:v>2.7302949472579204E-3</c:v>
                </c:pt>
                <c:pt idx="276">
                  <c:v>2.7357094752271903E-3</c:v>
                </c:pt>
                <c:pt idx="277">
                  <c:v>2.7408302310419925E-3</c:v>
                </c:pt>
                <c:pt idx="278">
                  <c:v>2.7471103596425914E-3</c:v>
                </c:pt>
                <c:pt idx="279">
                  <c:v>2.7533904882431908E-3</c:v>
                </c:pt>
                <c:pt idx="280">
                  <c:v>2.7583509104426585E-3</c:v>
                </c:pt>
                <c:pt idx="281">
                  <c:v>2.7630902255391526E-3</c:v>
                </c:pt>
                <c:pt idx="282">
                  <c:v>2.7685696624425342E-3</c:v>
                </c:pt>
                <c:pt idx="283">
                  <c:v>2.7739034426825619E-3</c:v>
                </c:pt>
                <c:pt idx="284">
                  <c:v>2.7790498749610849E-3</c:v>
                </c:pt>
                <c:pt idx="285">
                  <c:v>2.784196307239608E-3</c:v>
                </c:pt>
                <c:pt idx="286">
                  <c:v>2.7892259745656007E-3</c:v>
                </c:pt>
                <c:pt idx="287">
                  <c:v>2.7941780227198534E-3</c:v>
                </c:pt>
                <c:pt idx="288">
                  <c:v>2.7984921816907142E-3</c:v>
                </c:pt>
                <c:pt idx="289">
                  <c:v>2.8025886311618411E-3</c:v>
                </c:pt>
                <c:pt idx="290">
                  <c:v>2.8073486805998333E-3</c:v>
                </c:pt>
                <c:pt idx="291">
                  <c:v>2.8119376372134409E-3</c:v>
                </c:pt>
                <c:pt idx="292">
                  <c:v>2.8155543977787371E-3</c:v>
                </c:pt>
                <c:pt idx="293">
                  <c:v>2.8191029689764234E-3</c:v>
                </c:pt>
                <c:pt idx="294">
                  <c:v>2.8235628455807963E-3</c:v>
                </c:pt>
                <c:pt idx="295">
                  <c:v>2.8276301621669242E-3</c:v>
                </c:pt>
                <c:pt idx="296">
                  <c:v>2.8314910958816661E-3</c:v>
                </c:pt>
                <c:pt idx="297">
                  <c:v>2.8350858025725932E-3</c:v>
                </c:pt>
                <c:pt idx="298">
                  <c:v>2.8383281267756995E-3</c:v>
                </c:pt>
                <c:pt idx="299">
                  <c:v>2.8413758202180655E-3</c:v>
                </c:pt>
                <c:pt idx="300">
                  <c:v>2.8441675385063696E-3</c:v>
                </c:pt>
                <c:pt idx="301">
                  <c:v>2.8469329076056746E-3</c:v>
                </c:pt>
                <c:pt idx="302">
                  <c:v>2.8499430181589888E-3</c:v>
                </c:pt>
                <c:pt idx="303">
                  <c:v>2.8529718511314736E-3</c:v>
                </c:pt>
                <c:pt idx="304">
                  <c:v>2.855776888015834E-3</c:v>
                </c:pt>
                <c:pt idx="305">
                  <c:v>2.858635211473161E-3</c:v>
                </c:pt>
                <c:pt idx="306">
                  <c:v>2.8614667402161761E-3</c:v>
                </c:pt>
                <c:pt idx="307">
                  <c:v>2.8647888902102008E-3</c:v>
                </c:pt>
                <c:pt idx="308">
                  <c:v>2.8678709298291315E-3</c:v>
                </c:pt>
                <c:pt idx="309">
                  <c:v>2.870762113240324E-3</c:v>
                </c:pt>
                <c:pt idx="310">
                  <c:v>2.8733646309799426E-3</c:v>
                </c:pt>
                <c:pt idx="311">
                  <c:v>2.8761459820069823E-3</c:v>
                </c:pt>
                <c:pt idx="312">
                  <c:v>2.8787813968048645E-3</c:v>
                </c:pt>
                <c:pt idx="313">
                  <c:v>2.8810209601803005E-3</c:v>
                </c:pt>
                <c:pt idx="314">
                  <c:v>2.8832605235557356E-3</c:v>
                </c:pt>
                <c:pt idx="315">
                  <c:v>2.8857481900873309E-3</c:v>
                </c:pt>
                <c:pt idx="316">
                  <c:v>2.8881692497303062E-3</c:v>
                </c:pt>
                <c:pt idx="317">
                  <c:v>2.8898107926786328E-3</c:v>
                </c:pt>
                <c:pt idx="318">
                  <c:v>2.8914134526427308E-3</c:v>
                </c:pt>
                <c:pt idx="319">
                  <c:v>2.8928717874891281E-3</c:v>
                </c:pt>
                <c:pt idx="320">
                  <c:v>2.8942100242517321E-3</c:v>
                </c:pt>
                <c:pt idx="321">
                  <c:v>2.8953537521946033E-3</c:v>
                </c:pt>
                <c:pt idx="322">
                  <c:v>2.8968154306944754E-3</c:v>
                </c:pt>
                <c:pt idx="323">
                  <c:v>2.8983455983420453E-3</c:v>
                </c:pt>
                <c:pt idx="324">
                  <c:v>2.8994122741672411E-3</c:v>
                </c:pt>
                <c:pt idx="325">
                  <c:v>2.8999147537333578E-3</c:v>
                </c:pt>
                <c:pt idx="326">
                  <c:v>2.9003310812652427E-3</c:v>
                </c:pt>
                <c:pt idx="327">
                  <c:v>2.9007474087971276E-3</c:v>
                </c:pt>
                <c:pt idx="328">
                  <c:v>2.901786595629798E-3</c:v>
                </c:pt>
                <c:pt idx="329">
                  <c:v>2.9025148806906291E-3</c:v>
                </c:pt>
                <c:pt idx="330">
                  <c:v>2.9030582986364767E-3</c:v>
                </c:pt>
                <c:pt idx="331">
                  <c:v>2.9038057911235111E-3</c:v>
                </c:pt>
                <c:pt idx="332">
                  <c:v>2.9045532836105459E-3</c:v>
                </c:pt>
                <c:pt idx="333">
                  <c:v>2.9049180533638592E-3</c:v>
                </c:pt>
                <c:pt idx="334">
                  <c:v>2.9052293910504646E-3</c:v>
                </c:pt>
                <c:pt idx="335">
                  <c:v>2.9054792199102084E-3</c:v>
                </c:pt>
                <c:pt idx="336">
                  <c:v>2.9055944290590375E-3</c:v>
                </c:pt>
                <c:pt idx="337">
                  <c:v>2.905651716467385E-3</c:v>
                </c:pt>
                <c:pt idx="338">
                  <c:v>2.9055434151889579E-3</c:v>
                </c:pt>
                <c:pt idx="339">
                  <c:v>2.9053946451990582E-3</c:v>
                </c:pt>
                <c:pt idx="340">
                  <c:v>2.9050204820710961E-3</c:v>
                </c:pt>
                <c:pt idx="341">
                  <c:v>2.9045826736847019E-3</c:v>
                </c:pt>
                <c:pt idx="342">
                  <c:v>2.9038297530981374E-3</c:v>
                </c:pt>
                <c:pt idx="343">
                  <c:v>2.9030768325115724E-3</c:v>
                </c:pt>
                <c:pt idx="344">
                  <c:v>2.9021037434292939E-3</c:v>
                </c:pt>
                <c:pt idx="345">
                  <c:v>2.9012532570012982E-3</c:v>
                </c:pt>
                <c:pt idx="346">
                  <c:v>2.9004805550446318E-3</c:v>
                </c:pt>
                <c:pt idx="347">
                  <c:v>2.8996915135399092E-3</c:v>
                </c:pt>
                <c:pt idx="348">
                  <c:v>2.8989522207265774E-3</c:v>
                </c:pt>
                <c:pt idx="349">
                  <c:v>2.8980222977678153E-3</c:v>
                </c:pt>
                <c:pt idx="350">
                  <c:v>2.8969981321619732E-3</c:v>
                </c:pt>
                <c:pt idx="351">
                  <c:v>2.895616019009231E-3</c:v>
                </c:pt>
                <c:pt idx="352">
                  <c:v>2.8942339058564887E-3</c:v>
                </c:pt>
                <c:pt idx="353">
                  <c:v>2.892777865452373E-3</c:v>
                </c:pt>
                <c:pt idx="354">
                  <c:v>2.8910349879028886E-3</c:v>
                </c:pt>
                <c:pt idx="355">
                  <c:v>2.8892610796187523E-3</c:v>
                </c:pt>
                <c:pt idx="356">
                  <c:v>2.8874660665146258E-3</c:v>
                </c:pt>
                <c:pt idx="357">
                  <c:v>2.8856074936183867E-3</c:v>
                </c:pt>
                <c:pt idx="358">
                  <c:v>2.8838281880612334E-3</c:v>
                </c:pt>
                <c:pt idx="359">
                  <c:v>2.8819469799327116E-3</c:v>
                </c:pt>
                <c:pt idx="360">
                  <c:v>2.8800628208078389E-3</c:v>
                </c:pt>
                <c:pt idx="361">
                  <c:v>2.87816377865888E-3</c:v>
                </c:pt>
                <c:pt idx="362">
                  <c:v>2.8752109606890296E-3</c:v>
                </c:pt>
                <c:pt idx="363">
                  <c:v>2.872075563650215E-3</c:v>
                </c:pt>
                <c:pt idx="364">
                  <c:v>2.870096976243657E-3</c:v>
                </c:pt>
                <c:pt idx="365">
                  <c:v>2.8689186995479597E-3</c:v>
                </c:pt>
                <c:pt idx="366">
                  <c:v>2.8673344502537254E-3</c:v>
                </c:pt>
                <c:pt idx="367">
                  <c:v>2.8657502009594902E-3</c:v>
                </c:pt>
                <c:pt idx="368">
                  <c:v>2.8629755453666813E-3</c:v>
                </c:pt>
                <c:pt idx="369">
                  <c:v>2.8594365226174583E-3</c:v>
                </c:pt>
                <c:pt idx="370">
                  <c:v>2.8567965213768757E-3</c:v>
                </c:pt>
                <c:pt idx="371">
                  <c:v>2.8540803585290768E-3</c:v>
                </c:pt>
                <c:pt idx="372">
                  <c:v>2.8508614036487005E-3</c:v>
                </c:pt>
                <c:pt idx="373">
                  <c:v>2.8473877285893671E-3</c:v>
                </c:pt>
                <c:pt idx="374">
                  <c:v>2.844626701013272E-3</c:v>
                </c:pt>
                <c:pt idx="375">
                  <c:v>2.8417375305428393E-3</c:v>
                </c:pt>
                <c:pt idx="376">
                  <c:v>2.8384629784607499E-3</c:v>
                </c:pt>
                <c:pt idx="377">
                  <c:v>2.8356869822377265E-3</c:v>
                </c:pt>
                <c:pt idx="378">
                  <c:v>2.8328884389369089E-3</c:v>
                </c:pt>
                <c:pt idx="379">
                  <c:v>2.8310536180120665E-3</c:v>
                </c:pt>
                <c:pt idx="380">
                  <c:v>2.8285505191573733E-3</c:v>
                </c:pt>
                <c:pt idx="381">
                  <c:v>2.823909327258952E-3</c:v>
                </c:pt>
                <c:pt idx="382">
                  <c:v>2.8212578789294745E-3</c:v>
                </c:pt>
                <c:pt idx="383">
                  <c:v>2.818606430599997E-3</c:v>
                </c:pt>
                <c:pt idx="384">
                  <c:v>2.8144770371340772E-3</c:v>
                </c:pt>
                <c:pt idx="385">
                  <c:v>2.8103372690891563E-3</c:v>
                </c:pt>
                <c:pt idx="386">
                  <c:v>2.8057572296567501E-3</c:v>
                </c:pt>
                <c:pt idx="387">
                  <c:v>2.8011529056180965E-3</c:v>
                </c:pt>
                <c:pt idx="388">
                  <c:v>2.7964878249480758E-3</c:v>
                </c:pt>
                <c:pt idx="389">
                  <c:v>2.7940510969600386E-3</c:v>
                </c:pt>
                <c:pt idx="390">
                  <c:v>2.7917804483718047E-3</c:v>
                </c:pt>
                <c:pt idx="391">
                  <c:v>2.788098473681199E-3</c:v>
                </c:pt>
                <c:pt idx="392">
                  <c:v>2.7851270523421312E-3</c:v>
                </c:pt>
                <c:pt idx="393">
                  <c:v>2.7820846974458188E-3</c:v>
                </c:pt>
                <c:pt idx="394">
                  <c:v>2.7773214937663552E-3</c:v>
                </c:pt>
                <c:pt idx="395">
                  <c:v>2.7723063623959171E-3</c:v>
                </c:pt>
                <c:pt idx="396">
                  <c:v>2.7671801273132218E-3</c:v>
                </c:pt>
                <c:pt idx="397">
                  <c:v>2.7621026193526007E-3</c:v>
                </c:pt>
                <c:pt idx="398">
                  <c:v>2.756939076698797E-3</c:v>
                </c:pt>
                <c:pt idx="399">
                  <c:v>2.7516294231843311E-3</c:v>
                </c:pt>
                <c:pt idx="400">
                  <c:v>2.7477700424276821E-3</c:v>
                </c:pt>
                <c:pt idx="401">
                  <c:v>2.7438374166905443E-3</c:v>
                </c:pt>
                <c:pt idx="402">
                  <c:v>2.7393575894296548E-3</c:v>
                </c:pt>
                <c:pt idx="403">
                  <c:v>2.7357921765720976E-3</c:v>
                </c:pt>
                <c:pt idx="404">
                  <c:v>2.7318361354426641E-3</c:v>
                </c:pt>
                <c:pt idx="405">
                  <c:v>2.7278583402088881E-3</c:v>
                </c:pt>
                <c:pt idx="406">
                  <c:v>2.7230424435436842E-3</c:v>
                </c:pt>
                <c:pt idx="407">
                  <c:v>2.7196768004863615E-3</c:v>
                </c:pt>
                <c:pt idx="408">
                  <c:v>2.7148481462335836E-3</c:v>
                </c:pt>
                <c:pt idx="409">
                  <c:v>2.708214871762326E-3</c:v>
                </c:pt>
                <c:pt idx="410">
                  <c:v>2.7014538769136497E-3</c:v>
                </c:pt>
                <c:pt idx="411">
                  <c:v>2.694556384309571E-3</c:v>
                </c:pt>
                <c:pt idx="412">
                  <c:v>2.6888724481051304E-3</c:v>
                </c:pt>
                <c:pt idx="413">
                  <c:v>2.6820018833258004E-3</c:v>
                </c:pt>
                <c:pt idx="414">
                  <c:v>2.6744848517634874E-3</c:v>
                </c:pt>
                <c:pt idx="415">
                  <c:v>2.6669678202011753E-3</c:v>
                </c:pt>
                <c:pt idx="416">
                  <c:v>2.6618124873704269E-3</c:v>
                </c:pt>
                <c:pt idx="417">
                  <c:v>2.6529505948522914E-3</c:v>
                </c:pt>
                <c:pt idx="418">
                  <c:v>2.6447678101241181E-3</c:v>
                </c:pt>
                <c:pt idx="419">
                  <c:v>2.6365850253959443E-3</c:v>
                </c:pt>
                <c:pt idx="420">
                  <c:v>2.6229626233733282E-3</c:v>
                </c:pt>
                <c:pt idx="421">
                  <c:v>2.6132598920472964E-3</c:v>
                </c:pt>
                <c:pt idx="422">
                  <c:v>2.604731418930585E-3</c:v>
                </c:pt>
                <c:pt idx="423">
                  <c:v>2.5977730016709627E-3</c:v>
                </c:pt>
                <c:pt idx="424">
                  <c:v>2.5906583157983124E-3</c:v>
                </c:pt>
                <c:pt idx="425">
                  <c:v>2.5835436299256626E-3</c:v>
                </c:pt>
                <c:pt idx="426">
                  <c:v>2.5782525509163664E-3</c:v>
                </c:pt>
                <c:pt idx="427">
                  <c:v>2.5723623663312239E-3</c:v>
                </c:pt>
                <c:pt idx="428">
                  <c:v>2.5664721817460811E-3</c:v>
                </c:pt>
                <c:pt idx="429">
                  <c:v>2.5579433677968711E-3</c:v>
                </c:pt>
                <c:pt idx="430">
                  <c:v>2.5544086308350094E-3</c:v>
                </c:pt>
                <c:pt idx="431">
                  <c:v>2.5507725026481312E-3</c:v>
                </c:pt>
                <c:pt idx="432">
                  <c:v>2.5491489904169887E-3</c:v>
                </c:pt>
                <c:pt idx="433">
                  <c:v>2.5435401259122207E-3</c:v>
                </c:pt>
                <c:pt idx="434">
                  <c:v>2.5379089014844472E-3</c:v>
                </c:pt>
                <c:pt idx="435">
                  <c:v>2.5329546103804263E-3</c:v>
                </c:pt>
                <c:pt idx="436">
                  <c:v>2.5252280316587507E-3</c:v>
                </c:pt>
                <c:pt idx="437">
                  <c:v>2.5238935876807631E-3</c:v>
                </c:pt>
                <c:pt idx="438">
                  <c:v>2.5175014529370751E-3</c:v>
                </c:pt>
                <c:pt idx="439">
                  <c:v>2.5116208230388085E-3</c:v>
                </c:pt>
                <c:pt idx="440">
                  <c:v>2.5097697519887432E-3</c:v>
                </c:pt>
                <c:pt idx="441">
                  <c:v>2.5030982410227881E-3</c:v>
                </c:pt>
                <c:pt idx="442">
                  <c:v>2.4964267300568326E-3</c:v>
                </c:pt>
                <c:pt idx="443">
                  <c:v>2.4883376940372723E-3</c:v>
                </c:pt>
                <c:pt idx="444">
                  <c:v>2.4834698480368351E-3</c:v>
                </c:pt>
                <c:pt idx="445">
                  <c:v>2.4779026710516671E-3</c:v>
                </c:pt>
                <c:pt idx="446">
                  <c:v>2.4722521999382694E-3</c:v>
                </c:pt>
                <c:pt idx="447">
                  <c:v>2.4666013304691652E-3</c:v>
                </c:pt>
                <c:pt idx="448">
                  <c:v>2.4600063052895639E-3</c:v>
                </c:pt>
                <c:pt idx="449">
                  <c:v>2.4543640854765791E-3</c:v>
                </c:pt>
                <c:pt idx="450">
                  <c:v>2.4487218656635947E-3</c:v>
                </c:pt>
                <c:pt idx="451">
                  <c:v>2.4419193681787165E-3</c:v>
                </c:pt>
                <c:pt idx="452">
                  <c:v>2.4366123475950225E-3</c:v>
                </c:pt>
                <c:pt idx="453">
                  <c:v>2.4303941107916682E-3</c:v>
                </c:pt>
                <c:pt idx="454">
                  <c:v>2.4241578439053689E-3</c:v>
                </c:pt>
                <c:pt idx="455">
                  <c:v>2.417163575044649E-3</c:v>
                </c:pt>
                <c:pt idx="456">
                  <c:v>2.4123883197664673E-3</c:v>
                </c:pt>
                <c:pt idx="457">
                  <c:v>2.4076130644882852E-3</c:v>
                </c:pt>
                <c:pt idx="458">
                  <c:v>2.401711862973238E-3</c:v>
                </c:pt>
                <c:pt idx="459">
                  <c:v>2.3957246498606784E-3</c:v>
                </c:pt>
                <c:pt idx="460">
                  <c:v>2.3892949715684205E-3</c:v>
                </c:pt>
                <c:pt idx="461">
                  <c:v>2.3843931261304319E-3</c:v>
                </c:pt>
                <c:pt idx="462">
                  <c:v>2.3802349519575178E-3</c:v>
                </c:pt>
                <c:pt idx="463">
                  <c:v>2.3760878208021301E-3</c:v>
                </c:pt>
                <c:pt idx="464">
                  <c:v>2.3712687982940517E-3</c:v>
                </c:pt>
                <c:pt idx="465">
                  <c:v>2.3640684404952531E-3</c:v>
                </c:pt>
                <c:pt idx="466">
                  <c:v>2.3556313767570808E-3</c:v>
                </c:pt>
                <c:pt idx="467">
                  <c:v>2.3507536242482149E-3</c:v>
                </c:pt>
                <c:pt idx="468">
                  <c:v>2.3472556423401111E-3</c:v>
                </c:pt>
                <c:pt idx="469">
                  <c:v>2.3439058687127739E-3</c:v>
                </c:pt>
                <c:pt idx="470">
                  <c:v>2.3323120193592278E-3</c:v>
                </c:pt>
                <c:pt idx="471">
                  <c:v>2.3185798053553123E-3</c:v>
                </c:pt>
                <c:pt idx="472">
                  <c:v>2.3107207727561486E-3</c:v>
                </c:pt>
                <c:pt idx="473">
                  <c:v>2.3093233690784621E-3</c:v>
                </c:pt>
                <c:pt idx="474">
                  <c:v>2.3078096091078437E-3</c:v>
                </c:pt>
                <c:pt idx="475">
                  <c:v>2.3018558110111456E-3</c:v>
                </c:pt>
                <c:pt idx="476">
                  <c:v>2.2983263637328458E-3</c:v>
                </c:pt>
                <c:pt idx="477">
                  <c:v>2.2926703523241491E-3</c:v>
                </c:pt>
                <c:pt idx="478">
                  <c:v>2.2890710121803879E-3</c:v>
                </c:pt>
                <c:pt idx="479">
                  <c:v>2.2854716720366267E-3</c:v>
                </c:pt>
                <c:pt idx="480">
                  <c:v>2.2805127049257707E-3</c:v>
                </c:pt>
                <c:pt idx="481">
                  <c:v>2.2754575927409152E-3</c:v>
                </c:pt>
                <c:pt idx="482">
                  <c:v>2.2724821562421292E-3</c:v>
                </c:pt>
                <c:pt idx="483">
                  <c:v>2.2723170889559709E-3</c:v>
                </c:pt>
                <c:pt idx="484">
                  <c:v>2.2693416524571849E-3</c:v>
                </c:pt>
                <c:pt idx="485">
                  <c:v>2.2618767992115827E-3</c:v>
                </c:pt>
                <c:pt idx="486">
                  <c:v>2.2565048087030202E-3</c:v>
                </c:pt>
                <c:pt idx="487">
                  <c:v>2.2512221905222427E-3</c:v>
                </c:pt>
                <c:pt idx="488">
                  <c:v>2.2454117552813068E-3</c:v>
                </c:pt>
                <c:pt idx="489">
                  <c:v>2.2396013200403696E-3</c:v>
                </c:pt>
                <c:pt idx="490">
                  <c:v>2.2361303510174441E-3</c:v>
                </c:pt>
                <c:pt idx="491">
                  <c:v>2.2327222788125719E-3</c:v>
                </c:pt>
                <c:pt idx="492">
                  <c:v>2.228971244179112E-3</c:v>
                </c:pt>
                <c:pt idx="493">
                  <c:v>2.2253152401150219E-3</c:v>
                </c:pt>
                <c:pt idx="494">
                  <c:v>2.2218615583018088E-3</c:v>
                </c:pt>
                <c:pt idx="495">
                  <c:v>2.218407876488596E-3</c:v>
                </c:pt>
                <c:pt idx="496">
                  <c:v>2.2125241190697315E-3</c:v>
                </c:pt>
                <c:pt idx="497">
                  <c:v>2.2067475294585311E-3</c:v>
                </c:pt>
                <c:pt idx="498">
                  <c:v>2.2020661879870347E-3</c:v>
                </c:pt>
                <c:pt idx="499">
                  <c:v>2.197321226386822E-3</c:v>
                </c:pt>
                <c:pt idx="500">
                  <c:v>2.1914647839150355E-3</c:v>
                </c:pt>
                <c:pt idx="501">
                  <c:v>2.1858074023551324E-3</c:v>
                </c:pt>
                <c:pt idx="502">
                  <c:v>2.1784359331126191E-3</c:v>
                </c:pt>
                <c:pt idx="503">
                  <c:v>2.1710134118870144E-3</c:v>
                </c:pt>
                <c:pt idx="504">
                  <c:v>2.1631501674220818E-3</c:v>
                </c:pt>
                <c:pt idx="505">
                  <c:v>2.1565956348941506E-3</c:v>
                </c:pt>
                <c:pt idx="506">
                  <c:v>2.1554007602498245E-3</c:v>
                </c:pt>
                <c:pt idx="507">
                  <c:v>2.153642773237709E-3</c:v>
                </c:pt>
                <c:pt idx="508">
                  <c:v>2.1491300639495834E-3</c:v>
                </c:pt>
                <c:pt idx="509">
                  <c:v>2.1445741720809838E-3</c:v>
                </c:pt>
                <c:pt idx="510">
                  <c:v>2.1371657859625528E-3</c:v>
                </c:pt>
                <c:pt idx="511">
                  <c:v>2.1294257548063094E-3</c:v>
                </c:pt>
                <c:pt idx="512">
                  <c:v>2.1217121739873562E-3</c:v>
                </c:pt>
                <c:pt idx="513">
                  <c:v>2.1160466844145796E-3</c:v>
                </c:pt>
                <c:pt idx="514">
                  <c:v>2.1098999727097098E-3</c:v>
                </c:pt>
                <c:pt idx="515">
                  <c:v>2.1083472822822774E-3</c:v>
                </c:pt>
                <c:pt idx="516">
                  <c:v>2.1067911620565745E-3</c:v>
                </c:pt>
                <c:pt idx="517">
                  <c:v>2.0994082616363459E-3</c:v>
                </c:pt>
                <c:pt idx="518">
                  <c:v>2.0962468856538172E-3</c:v>
                </c:pt>
                <c:pt idx="519">
                  <c:v>2.0930855096712884E-3</c:v>
                </c:pt>
                <c:pt idx="520">
                  <c:v>2.0892843284753917E-3</c:v>
                </c:pt>
                <c:pt idx="521">
                  <c:v>2.087031160924718E-3</c:v>
                </c:pt>
                <c:pt idx="522">
                  <c:v>2.0847779933740448E-3</c:v>
                </c:pt>
                <c:pt idx="523">
                  <c:v>2.0792793346453126E-3</c:v>
                </c:pt>
                <c:pt idx="524">
                  <c:v>2.074394660857569E-3</c:v>
                </c:pt>
                <c:pt idx="525">
                  <c:v>2.0695522286690964E-3</c:v>
                </c:pt>
                <c:pt idx="526">
                  <c:v>2.0643532908803776E-3</c:v>
                </c:pt>
                <c:pt idx="527">
                  <c:v>2.0590631409420747E-3</c:v>
                </c:pt>
                <c:pt idx="528">
                  <c:v>2.0581701918978264E-3</c:v>
                </c:pt>
                <c:pt idx="529">
                  <c:v>2.0560328622958694E-3</c:v>
                </c:pt>
                <c:pt idx="530">
                  <c:v>2.0539143214954865E-3</c:v>
                </c:pt>
                <c:pt idx="531">
                  <c:v>2.0447609861672009E-3</c:v>
                </c:pt>
                <c:pt idx="532">
                  <c:v>2.0375028152432211E-3</c:v>
                </c:pt>
                <c:pt idx="533">
                  <c:v>2.0320622223722524E-3</c:v>
                </c:pt>
                <c:pt idx="534">
                  <c:v>2.0277258836385718E-3</c:v>
                </c:pt>
                <c:pt idx="535">
                  <c:v>2.0236882836109915E-3</c:v>
                </c:pt>
                <c:pt idx="536">
                  <c:v>2.0207069060525183E-3</c:v>
                </c:pt>
                <c:pt idx="537">
                  <c:v>2.0177255284940451E-3</c:v>
                </c:pt>
                <c:pt idx="538">
                  <c:v>2.0132010424872976E-3</c:v>
                </c:pt>
                <c:pt idx="539">
                  <c:v>2.0106020150775913E-3</c:v>
                </c:pt>
                <c:pt idx="540">
                  <c:v>2.0105819599696572E-3</c:v>
                </c:pt>
                <c:pt idx="541">
                  <c:v>2.0045579346487487E-3</c:v>
                </c:pt>
                <c:pt idx="542">
                  <c:v>1.9999324078015211E-3</c:v>
                </c:pt>
                <c:pt idx="543">
                  <c:v>1.9947514725521969E-3</c:v>
                </c:pt>
                <c:pt idx="544">
                  <c:v>1.9895705373028723E-3</c:v>
                </c:pt>
                <c:pt idx="545">
                  <c:v>1.9846636482922955E-3</c:v>
                </c:pt>
                <c:pt idx="546">
                  <c:v>1.9797958240788532E-3</c:v>
                </c:pt>
                <c:pt idx="547">
                  <c:v>1.9736315913540408E-3</c:v>
                </c:pt>
                <c:pt idx="548">
                  <c:v>1.9713201834470249E-3</c:v>
                </c:pt>
                <c:pt idx="549">
                  <c:v>1.9655590595418688E-3</c:v>
                </c:pt>
                <c:pt idx="550">
                  <c:v>1.9601205569725758E-3</c:v>
                </c:pt>
                <c:pt idx="551">
                  <c:v>1.9552094936430308E-3</c:v>
                </c:pt>
                <c:pt idx="552">
                  <c:v>1.9502984303134858E-3</c:v>
                </c:pt>
                <c:pt idx="553">
                  <c:v>1.9486220849141808E-3</c:v>
                </c:pt>
                <c:pt idx="554">
                  <c:v>1.9458575421962493E-3</c:v>
                </c:pt>
                <c:pt idx="555">
                  <c:v>1.9455177712262314E-3</c:v>
                </c:pt>
                <c:pt idx="556">
                  <c:v>1.944385833162054E-3</c:v>
                </c:pt>
                <c:pt idx="557">
                  <c:v>1.9432538950978767E-3</c:v>
                </c:pt>
                <c:pt idx="558">
                  <c:v>1.9372988180679329E-3</c:v>
                </c:pt>
                <c:pt idx="559">
                  <c:v>1.9345726355767755E-3</c:v>
                </c:pt>
                <c:pt idx="560">
                  <c:v>1.9280139427594839E-3</c:v>
                </c:pt>
                <c:pt idx="561">
                  <c:v>1.9214552499421922E-3</c:v>
                </c:pt>
                <c:pt idx="562">
                  <c:v>1.9179429354522213E-3</c:v>
                </c:pt>
                <c:pt idx="563">
                  <c:v>1.9176347525767987E-3</c:v>
                </c:pt>
                <c:pt idx="564">
                  <c:v>1.9166847893316386E-3</c:v>
                </c:pt>
                <c:pt idx="565">
                  <c:v>1.9151799477087974E-3</c:v>
                </c:pt>
                <c:pt idx="566">
                  <c:v>1.9141552455792514E-3</c:v>
                </c:pt>
                <c:pt idx="567">
                  <c:v>1.9111087391045333E-3</c:v>
                </c:pt>
                <c:pt idx="568">
                  <c:v>1.9059847360949924E-3</c:v>
                </c:pt>
                <c:pt idx="569">
                  <c:v>1.9022462657706542E-3</c:v>
                </c:pt>
                <c:pt idx="570">
                  <c:v>1.898439894751499E-3</c:v>
                </c:pt>
                <c:pt idx="571">
                  <c:v>1.8950603017730751E-3</c:v>
                </c:pt>
                <c:pt idx="572">
                  <c:v>1.8919116336442354E-3</c:v>
                </c:pt>
                <c:pt idx="573">
                  <c:v>1.8889616630352374E-3</c:v>
                </c:pt>
                <c:pt idx="574">
                  <c:v>1.8859251380007234E-3</c:v>
                </c:pt>
                <c:pt idx="575">
                  <c:v>1.8846538349083935E-3</c:v>
                </c:pt>
                <c:pt idx="576">
                  <c:v>1.8832500903657437E-3</c:v>
                </c:pt>
                <c:pt idx="577">
                  <c:v>1.8788658676813261E-3</c:v>
                </c:pt>
                <c:pt idx="578">
                  <c:v>1.8737939584496542E-3</c:v>
                </c:pt>
                <c:pt idx="579">
                  <c:v>1.8687295453086925E-3</c:v>
                </c:pt>
                <c:pt idx="580">
                  <c:v>1.8647344764037995E-3</c:v>
                </c:pt>
                <c:pt idx="581">
                  <c:v>1.8642989330541779E-3</c:v>
                </c:pt>
                <c:pt idx="582">
                  <c:v>1.8603038641492849E-3</c:v>
                </c:pt>
                <c:pt idx="583">
                  <c:v>1.8573798530418775E-3</c:v>
                </c:pt>
                <c:pt idx="584">
                  <c:v>1.8565783443825672E-3</c:v>
                </c:pt>
                <c:pt idx="585">
                  <c:v>1.8539920210692337E-3</c:v>
                </c:pt>
                <c:pt idx="586">
                  <c:v>1.8515726104314759E-3</c:v>
                </c:pt>
                <c:pt idx="587">
                  <c:v>1.8491867079913761E-3</c:v>
                </c:pt>
                <c:pt idx="588">
                  <c:v>1.8484590803896283E-3</c:v>
                </c:pt>
                <c:pt idx="589">
                  <c:v>1.8450323761502981E-3</c:v>
                </c:pt>
                <c:pt idx="590">
                  <c:v>1.8419770049324078E-3</c:v>
                </c:pt>
                <c:pt idx="591">
                  <c:v>1.8379193594087277E-3</c:v>
                </c:pt>
                <c:pt idx="592">
                  <c:v>1.8339743659076218E-3</c:v>
                </c:pt>
                <c:pt idx="593">
                  <c:v>1.8300293724065155E-3</c:v>
                </c:pt>
                <c:pt idx="594">
                  <c:v>1.8256677342723606E-3</c:v>
                </c:pt>
                <c:pt idx="595">
                  <c:v>1.8213060961382063E-3</c:v>
                </c:pt>
                <c:pt idx="596">
                  <c:v>1.8204344362759398E-3</c:v>
                </c:pt>
                <c:pt idx="597">
                  <c:v>1.8200436743637111E-3</c:v>
                </c:pt>
                <c:pt idx="598">
                  <c:v>1.8151645225021314E-3</c:v>
                </c:pt>
                <c:pt idx="599">
                  <c:v>1.8121028323521114E-3</c:v>
                </c:pt>
                <c:pt idx="600">
                  <c:v>1.8090411422020912E-3</c:v>
                </c:pt>
                <c:pt idx="601">
                  <c:v>1.8052793267859081E-3</c:v>
                </c:pt>
                <c:pt idx="602">
                  <c:v>1.8048487912175775E-3</c:v>
                </c:pt>
                <c:pt idx="603">
                  <c:v>1.8010807322873408E-3</c:v>
                </c:pt>
                <c:pt idx="604">
                  <c:v>1.7970537720328075E-3</c:v>
                </c:pt>
                <c:pt idx="605">
                  <c:v>1.793052858412588E-3</c:v>
                </c:pt>
                <c:pt idx="606">
                  <c:v>1.7890519447923683E-3</c:v>
                </c:pt>
                <c:pt idx="607">
                  <c:v>1.7832104861698686E-3</c:v>
                </c:pt>
                <c:pt idx="608">
                  <c:v>1.7780313990762679E-3</c:v>
                </c:pt>
                <c:pt idx="609">
                  <c:v>1.7761009769795379E-3</c:v>
                </c:pt>
                <c:pt idx="610">
                  <c:v>1.7735517050784459E-3</c:v>
                </c:pt>
                <c:pt idx="611">
                  <c:v>1.7735355732530148E-3</c:v>
                </c:pt>
                <c:pt idx="612">
                  <c:v>1.7722391211609648E-3</c:v>
                </c:pt>
                <c:pt idx="613">
                  <c:v>1.7708536352365393E-3</c:v>
                </c:pt>
                <c:pt idx="614">
                  <c:v>1.7694681493121141E-3</c:v>
                </c:pt>
                <c:pt idx="615">
                  <c:v>1.7672518717575213E-3</c:v>
                </c:pt>
                <c:pt idx="616">
                  <c:v>1.7650568884025805E-3</c:v>
                </c:pt>
                <c:pt idx="617">
                  <c:v>1.7632479566246164E-3</c:v>
                </c:pt>
                <c:pt idx="618">
                  <c:v>1.7614390248466519E-3</c:v>
                </c:pt>
                <c:pt idx="619">
                  <c:v>1.7590947449679822E-3</c:v>
                </c:pt>
                <c:pt idx="620">
                  <c:v>1.7559876212045213E-3</c:v>
                </c:pt>
                <c:pt idx="621">
                  <c:v>1.753341543241229E-3</c:v>
                </c:pt>
                <c:pt idx="622">
                  <c:v>1.7499364208319777E-3</c:v>
                </c:pt>
                <c:pt idx="623">
                  <c:v>1.7465326184400913E-3</c:v>
                </c:pt>
                <c:pt idx="624">
                  <c:v>1.743783900076949E-3</c:v>
                </c:pt>
                <c:pt idx="625">
                  <c:v>1.7409616241453086E-3</c:v>
                </c:pt>
                <c:pt idx="626">
                  <c:v>1.7373573303298994E-3</c:v>
                </c:pt>
                <c:pt idx="627">
                  <c:v>1.7337831435956853E-3</c:v>
                </c:pt>
                <c:pt idx="628">
                  <c:v>1.7300315602378545E-3</c:v>
                </c:pt>
                <c:pt idx="629">
                  <c:v>1.7274218703214029E-3</c:v>
                </c:pt>
                <c:pt idx="630">
                  <c:v>1.7273437225662572E-3</c:v>
                </c:pt>
                <c:pt idx="631">
                  <c:v>1.7258900217730639E-3</c:v>
                </c:pt>
                <c:pt idx="632">
                  <c:v>1.7244302431427834E-3</c:v>
                </c:pt>
                <c:pt idx="633">
                  <c:v>1.7218636846295602E-3</c:v>
                </c:pt>
                <c:pt idx="634">
                  <c:v>1.7202612664468833E-3</c:v>
                </c:pt>
                <c:pt idx="635">
                  <c:v>1.7186602606898038E-3</c:v>
                </c:pt>
                <c:pt idx="636">
                  <c:v>1.7170996547444639E-3</c:v>
                </c:pt>
                <c:pt idx="637">
                  <c:v>1.7156538279391531E-3</c:v>
                </c:pt>
                <c:pt idx="638">
                  <c:v>1.7136066669140421E-3</c:v>
                </c:pt>
                <c:pt idx="639">
                  <c:v>1.7135097082511493E-3</c:v>
                </c:pt>
                <c:pt idx="640">
                  <c:v>1.7118612095669164E-3</c:v>
                </c:pt>
                <c:pt idx="641">
                  <c:v>1.7100188156025592E-3</c:v>
                </c:pt>
                <c:pt idx="642">
                  <c:v>1.7081764216382012E-3</c:v>
                </c:pt>
                <c:pt idx="643">
                  <c:v>1.7072776889116563E-3</c:v>
                </c:pt>
                <c:pt idx="644">
                  <c:v>1.7071693871881393E-3</c:v>
                </c:pt>
                <c:pt idx="645">
                  <c:v>1.7050174224019453E-3</c:v>
                </c:pt>
                <c:pt idx="646">
                  <c:v>1.7038565315459001E-3</c:v>
                </c:pt>
                <c:pt idx="647">
                  <c:v>1.6999788606097237E-3</c:v>
                </c:pt>
                <c:pt idx="648">
                  <c:v>1.6975151933199017E-3</c:v>
                </c:pt>
                <c:pt idx="649">
                  <c:v>1.6930554001104777E-3</c:v>
                </c:pt>
                <c:pt idx="650">
                  <c:v>1.6885956069010539E-3</c:v>
                </c:pt>
                <c:pt idx="651">
                  <c:v>1.6885077618123076E-3</c:v>
                </c:pt>
                <c:pt idx="652">
                  <c:v>1.6873197664491457E-3</c:v>
                </c:pt>
                <c:pt idx="653">
                  <c:v>1.6847411171788734E-3</c:v>
                </c:pt>
                <c:pt idx="654">
                  <c:v>1.6824954881272589E-3</c:v>
                </c:pt>
                <c:pt idx="655">
                  <c:v>1.6803692268916543E-3</c:v>
                </c:pt>
                <c:pt idx="656">
                  <c:v>1.6787452907928346E-3</c:v>
                </c:pt>
                <c:pt idx="657">
                  <c:v>1.6762000813611904E-3</c:v>
                </c:pt>
                <c:pt idx="658">
                  <c:v>1.6721317982892818E-3</c:v>
                </c:pt>
                <c:pt idx="659">
                  <c:v>1.6680635152173731E-3</c:v>
                </c:pt>
                <c:pt idx="660">
                  <c:v>1.6634179172648849E-3</c:v>
                </c:pt>
                <c:pt idx="661">
                  <c:v>1.6588696654739603E-3</c:v>
                </c:pt>
                <c:pt idx="662">
                  <c:v>1.6568784066927134E-3</c:v>
                </c:pt>
                <c:pt idx="663">
                  <c:v>1.6556357809994614E-3</c:v>
                </c:pt>
                <c:pt idx="664">
                  <c:v>1.6543931553062094E-3</c:v>
                </c:pt>
                <c:pt idx="665">
                  <c:v>1.651579670179513E-3</c:v>
                </c:pt>
                <c:pt idx="666">
                  <c:v>1.651334305994332E-3</c:v>
                </c:pt>
                <c:pt idx="667">
                  <c:v>1.6497214754961577E-3</c:v>
                </c:pt>
                <c:pt idx="668">
                  <c:v>1.6486318644347929E-3</c:v>
                </c:pt>
                <c:pt idx="669">
                  <c:v>1.6473005641436608E-3</c:v>
                </c:pt>
                <c:pt idx="670">
                  <c:v>1.6440893157137276E-3</c:v>
                </c:pt>
                <c:pt idx="671">
                  <c:v>1.642067737807205E-3</c:v>
                </c:pt>
                <c:pt idx="672">
                  <c:v>1.6396495259768295E-3</c:v>
                </c:pt>
                <c:pt idx="673">
                  <c:v>1.6372313141464544E-3</c:v>
                </c:pt>
                <c:pt idx="674">
                  <c:v>1.6344656868044515E-3</c:v>
                </c:pt>
                <c:pt idx="675">
                  <c:v>1.6303473910081461E-3</c:v>
                </c:pt>
                <c:pt idx="676">
                  <c:v>1.6259625696762035E-3</c:v>
                </c:pt>
                <c:pt idx="677">
                  <c:v>1.6243599347244577E-3</c:v>
                </c:pt>
                <c:pt idx="678">
                  <c:v>1.6232976233865309E-3</c:v>
                </c:pt>
                <c:pt idx="679">
                  <c:v>1.6200575291577721E-3</c:v>
                </c:pt>
                <c:pt idx="680">
                  <c:v>1.6168541391997214E-3</c:v>
                </c:pt>
                <c:pt idx="681">
                  <c:v>1.6167201561382391E-3</c:v>
                </c:pt>
                <c:pt idx="682">
                  <c:v>1.6150412791635265E-3</c:v>
                </c:pt>
                <c:pt idx="683">
                  <c:v>1.6135281146595669E-3</c:v>
                </c:pt>
                <c:pt idx="684">
                  <c:v>1.6120149501556071E-3</c:v>
                </c:pt>
                <c:pt idx="685">
                  <c:v>1.6109906197814814E-3</c:v>
                </c:pt>
                <c:pt idx="686">
                  <c:v>1.6087429001365356E-3</c:v>
                </c:pt>
                <c:pt idx="687">
                  <c:v>1.6072414880397704E-3</c:v>
                </c:pt>
                <c:pt idx="688">
                  <c:v>1.6071976557781613E-3</c:v>
                </c:pt>
                <c:pt idx="689">
                  <c:v>1.6066025435265033E-3</c:v>
                </c:pt>
                <c:pt idx="690">
                  <c:v>1.6065101880626625E-3</c:v>
                </c:pt>
                <c:pt idx="691">
                  <c:v>1.6058960892174465E-3</c:v>
                </c:pt>
                <c:pt idx="692">
                  <c:v>1.605508419996125E-3</c:v>
                </c:pt>
                <c:pt idx="693">
                  <c:v>1.6036525724234397E-3</c:v>
                </c:pt>
                <c:pt idx="694">
                  <c:v>1.602077337731796E-3</c:v>
                </c:pt>
                <c:pt idx="695">
                  <c:v>1.6002309598469836E-3</c:v>
                </c:pt>
                <c:pt idx="696">
                  <c:v>1.5980166364410917E-3</c:v>
                </c:pt>
                <c:pt idx="697">
                  <c:v>1.5958023130352001E-3</c:v>
                </c:pt>
                <c:pt idx="698">
                  <c:v>1.592835588529789E-3</c:v>
                </c:pt>
                <c:pt idx="699">
                  <c:v>1.5913037167831453E-3</c:v>
                </c:pt>
                <c:pt idx="700">
                  <c:v>1.5897145020335104E-3</c:v>
                </c:pt>
                <c:pt idx="701">
                  <c:v>1.5877276456805684E-3</c:v>
                </c:pt>
                <c:pt idx="702">
                  <c:v>1.5871103751201817E-3</c:v>
                </c:pt>
                <c:pt idx="703">
                  <c:v>1.5852592984448674E-3</c:v>
                </c:pt>
                <c:pt idx="704">
                  <c:v>1.5833462607166802E-3</c:v>
                </c:pt>
                <c:pt idx="705">
                  <c:v>1.581075843712155E-3</c:v>
                </c:pt>
                <c:pt idx="706">
                  <c:v>1.5799231972942322E-3</c:v>
                </c:pt>
                <c:pt idx="707">
                  <c:v>1.5787784823011407E-3</c:v>
                </c:pt>
                <c:pt idx="708">
                  <c:v>1.5787497256188174E-3</c:v>
                </c:pt>
                <c:pt idx="709">
                  <c:v>1.576731386832859E-3</c:v>
                </c:pt>
                <c:pt idx="710">
                  <c:v>1.5755700520820154E-3</c:v>
                </c:pt>
                <c:pt idx="711">
                  <c:v>1.5741223038647821E-3</c:v>
                </c:pt>
                <c:pt idx="712">
                  <c:v>1.5727610120084192E-3</c:v>
                </c:pt>
                <c:pt idx="713">
                  <c:v>1.5697415637099562E-3</c:v>
                </c:pt>
                <c:pt idx="714">
                  <c:v>1.5687460895767553E-3</c:v>
                </c:pt>
                <c:pt idx="715">
                  <c:v>1.5668847436241663E-3</c:v>
                </c:pt>
                <c:pt idx="716">
                  <c:v>1.5659228796190067E-3</c:v>
                </c:pt>
                <c:pt idx="717">
                  <c:v>1.5633145753056797E-3</c:v>
                </c:pt>
                <c:pt idx="718">
                  <c:v>1.5607710429013043E-3</c:v>
                </c:pt>
                <c:pt idx="719">
                  <c:v>1.5598756394624774E-3</c:v>
                </c:pt>
                <c:pt idx="720">
                  <c:v>1.5584876559389318E-3</c:v>
                </c:pt>
                <c:pt idx="721">
                  <c:v>1.5583064163615847E-3</c:v>
                </c:pt>
                <c:pt idx="722">
                  <c:v>1.5574409724144777E-3</c:v>
                </c:pt>
                <c:pt idx="723">
                  <c:v>1.5551106842010174E-3</c:v>
                </c:pt>
                <c:pt idx="724">
                  <c:v>1.5534223969573169E-3</c:v>
                </c:pt>
                <c:pt idx="725">
                  <c:v>1.5531695295879456E-3</c:v>
                </c:pt>
                <c:pt idx="726">
                  <c:v>1.5520112187761184E-3</c:v>
                </c:pt>
                <c:pt idx="727">
                  <c:v>1.5508529079642911E-3</c:v>
                </c:pt>
                <c:pt idx="728">
                  <c:v>1.5495549980529006E-3</c:v>
                </c:pt>
                <c:pt idx="729">
                  <c:v>1.5481635639886544E-3</c:v>
                </c:pt>
                <c:pt idx="730">
                  <c:v>1.5467993318835054E-3</c:v>
                </c:pt>
                <c:pt idx="731">
                  <c:v>1.5465806478664043E-3</c:v>
                </c:pt>
                <c:pt idx="732">
                  <c:v>1.5453664155928527E-3</c:v>
                </c:pt>
                <c:pt idx="733">
                  <c:v>1.5446632663941643E-3</c:v>
                </c:pt>
                <c:pt idx="734">
                  <c:v>1.5423810066365928E-3</c:v>
                </c:pt>
                <c:pt idx="735">
                  <c:v>1.5402862434663522E-3</c:v>
                </c:pt>
                <c:pt idx="736">
                  <c:v>1.5391022973789174E-3</c:v>
                </c:pt>
                <c:pt idx="737">
                  <c:v>1.5380508476623273E-3</c:v>
                </c:pt>
                <c:pt idx="738">
                  <c:v>1.5372544873606801E-3</c:v>
                </c:pt>
                <c:pt idx="739">
                  <c:v>1.5364581270590327E-3</c:v>
                </c:pt>
                <c:pt idx="740">
                  <c:v>1.5355852493514365E-3</c:v>
                </c:pt>
                <c:pt idx="741">
                  <c:v>1.5345440340977286E-3</c:v>
                </c:pt>
                <c:pt idx="742">
                  <c:v>1.5335028188440212E-3</c:v>
                </c:pt>
                <c:pt idx="743">
                  <c:v>1.5327267263718785E-3</c:v>
                </c:pt>
                <c:pt idx="744">
                  <c:v>1.5320990640321954E-3</c:v>
                </c:pt>
                <c:pt idx="745">
                  <c:v>1.5308372864041753E-3</c:v>
                </c:pt>
                <c:pt idx="746">
                  <c:v>1.5291622429919193E-3</c:v>
                </c:pt>
                <c:pt idx="747">
                  <c:v>1.5273007768142589E-3</c:v>
                </c:pt>
                <c:pt idx="748">
                  <c:v>1.5266325424807344E-3</c:v>
                </c:pt>
                <c:pt idx="749">
                  <c:v>1.5263268810493382E-3</c:v>
                </c:pt>
                <c:pt idx="750">
                  <c:v>1.5251448978536209E-3</c:v>
                </c:pt>
                <c:pt idx="751">
                  <c:v>1.5251431868948619E-3</c:v>
                </c:pt>
                <c:pt idx="752">
                  <c:v>1.5248873048360619E-3</c:v>
                </c:pt>
                <c:pt idx="753">
                  <c:v>1.5248336065453423E-3</c:v>
                </c:pt>
                <c:pt idx="754">
                  <c:v>1.524491950406477E-3</c:v>
                </c:pt>
                <c:pt idx="755">
                  <c:v>1.5237760948920596E-3</c:v>
                </c:pt>
                <c:pt idx="756">
                  <c:v>1.5232725322767977E-3</c:v>
                </c:pt>
                <c:pt idx="757">
                  <c:v>1.5225709874273946E-3</c:v>
                </c:pt>
                <c:pt idx="758">
                  <c:v>1.5218694425779917E-3</c:v>
                </c:pt>
                <c:pt idx="759">
                  <c:v>1.521101120764367E-3</c:v>
                </c:pt>
                <c:pt idx="760">
                  <c:v>1.5201285217116335E-3</c:v>
                </c:pt>
                <c:pt idx="761">
                  <c:v>1.5192716357472567E-3</c:v>
                </c:pt>
                <c:pt idx="762">
                  <c:v>1.5183539030894045E-3</c:v>
                </c:pt>
                <c:pt idx="763">
                  <c:v>1.5175565490438609E-3</c:v>
                </c:pt>
                <c:pt idx="764">
                  <c:v>1.5158313000598071E-3</c:v>
                </c:pt>
                <c:pt idx="765">
                  <c:v>1.5141646077993438E-3</c:v>
                </c:pt>
                <c:pt idx="766">
                  <c:v>1.5128659193235851E-3</c:v>
                </c:pt>
                <c:pt idx="767">
                  <c:v>1.5103489401945517E-3</c:v>
                </c:pt>
                <c:pt idx="768">
                  <c:v>1.5101977394163569E-3</c:v>
                </c:pt>
                <c:pt idx="769">
                  <c:v>1.5089153037166642E-3</c:v>
                </c:pt>
                <c:pt idx="770">
                  <c:v>1.5088867471256223E-3</c:v>
                </c:pt>
                <c:pt idx="771">
                  <c:v>1.5087660197764705E-3</c:v>
                </c:pt>
                <c:pt idx="772">
                  <c:v>1.5087455132898235E-3</c:v>
                </c:pt>
                <c:pt idx="773">
                  <c:v>1.5078067021402999E-3</c:v>
                </c:pt>
                <c:pt idx="774">
                  <c:v>1.5073079817122773E-3</c:v>
                </c:pt>
                <c:pt idx="775">
                  <c:v>1.5064566931170971E-3</c:v>
                </c:pt>
                <c:pt idx="776">
                  <c:v>1.5049197479747962E-3</c:v>
                </c:pt>
                <c:pt idx="777">
                  <c:v>1.5036329337771502E-3</c:v>
                </c:pt>
                <c:pt idx="778">
                  <c:v>1.5023461195795042E-3</c:v>
                </c:pt>
                <c:pt idx="779">
                  <c:v>1.4993726717237351E-3</c:v>
                </c:pt>
                <c:pt idx="780">
                  <c:v>1.4949388073976181E-3</c:v>
                </c:pt>
                <c:pt idx="781">
                  <c:v>1.4918212555756591E-3</c:v>
                </c:pt>
                <c:pt idx="782">
                  <c:v>1.4909530419990197E-3</c:v>
                </c:pt>
                <c:pt idx="783">
                  <c:v>1.4896508355562224E-3</c:v>
                </c:pt>
                <c:pt idx="784">
                  <c:v>1.4883486291134254E-3</c:v>
                </c:pt>
                <c:pt idx="785">
                  <c:v>1.4855274286220189E-3</c:v>
                </c:pt>
                <c:pt idx="786">
                  <c:v>1.4814195503130936E-3</c:v>
                </c:pt>
                <c:pt idx="787">
                  <c:v>1.4787870709159618E-3</c:v>
                </c:pt>
                <c:pt idx="788">
                  <c:v>1.4786941326680051E-3</c:v>
                </c:pt>
                <c:pt idx="789">
                  <c:v>1.4763027319079926E-3</c:v>
                </c:pt>
                <c:pt idx="790">
                  <c:v>1.4745430715012821E-3</c:v>
                </c:pt>
                <c:pt idx="791">
                  <c:v>1.4730333210114103E-3</c:v>
                </c:pt>
                <c:pt idx="792">
                  <c:v>1.4715090842099129E-3</c:v>
                </c:pt>
                <c:pt idx="793">
                  <c:v>1.469610073526648E-3</c:v>
                </c:pt>
                <c:pt idx="794">
                  <c:v>1.465624073053926E-3</c:v>
                </c:pt>
                <c:pt idx="795">
                  <c:v>1.4615539700836289E-3</c:v>
                </c:pt>
                <c:pt idx="796">
                  <c:v>1.4614302656338126E-3</c:v>
                </c:pt>
                <c:pt idx="797">
                  <c:v>1.4613589848851342E-3</c:v>
                </c:pt>
                <c:pt idx="798">
                  <c:v>1.4580382601139912E-3</c:v>
                </c:pt>
                <c:pt idx="799">
                  <c:v>1.4571044700669846E-3</c:v>
                </c:pt>
                <c:pt idx="800">
                  <c:v>1.4570492974524281E-3</c:v>
                </c:pt>
                <c:pt idx="801">
                  <c:v>1.4569063778526524E-3</c:v>
                </c:pt>
                <c:pt idx="802">
                  <c:v>1.4568499121937431E-3</c:v>
                </c:pt>
                <c:pt idx="803">
                  <c:v>1.4567657677496853E-3</c:v>
                </c:pt>
                <c:pt idx="804">
                  <c:v>1.4567620787980973E-3</c:v>
                </c:pt>
                <c:pt idx="805">
                  <c:v>1.4563514723664364E-3</c:v>
                </c:pt>
                <c:pt idx="806">
                  <c:v>1.4563275603907647E-3</c:v>
                </c:pt>
                <c:pt idx="807">
                  <c:v>1.4559756847121596E-3</c:v>
                </c:pt>
                <c:pt idx="808">
                  <c:v>1.4551101172291057E-3</c:v>
                </c:pt>
                <c:pt idx="809">
                  <c:v>1.4545347600118728E-3</c:v>
                </c:pt>
                <c:pt idx="810">
                  <c:v>1.4537378272001106E-3</c:v>
                </c:pt>
                <c:pt idx="811">
                  <c:v>1.452221669601645E-3</c:v>
                </c:pt>
                <c:pt idx="812">
                  <c:v>1.4520435661014312E-3</c:v>
                </c:pt>
                <c:pt idx="813">
                  <c:v>1.4512010270643788E-3</c:v>
                </c:pt>
                <c:pt idx="814">
                  <c:v>1.4503584880273259E-3</c:v>
                </c:pt>
                <c:pt idx="815">
                  <c:v>1.4502731724957143E-3</c:v>
                </c:pt>
                <c:pt idx="816">
                  <c:v>1.449704351756698E-3</c:v>
                </c:pt>
                <c:pt idx="817">
                  <c:v>1.4491308249063792E-3</c:v>
                </c:pt>
                <c:pt idx="818">
                  <c:v>1.447086675307237E-3</c:v>
                </c:pt>
                <c:pt idx="819">
                  <c:v>1.4453541144838166E-3</c:v>
                </c:pt>
                <c:pt idx="820">
                  <c:v>1.4447526231759647E-3</c:v>
                </c:pt>
                <c:pt idx="821">
                  <c:v>1.4442746029402526E-3</c:v>
                </c:pt>
                <c:pt idx="822">
                  <c:v>1.4429238251470035E-3</c:v>
                </c:pt>
                <c:pt idx="823">
                  <c:v>1.4402071979037557E-3</c:v>
                </c:pt>
                <c:pt idx="824">
                  <c:v>1.4385749703426129E-3</c:v>
                </c:pt>
                <c:pt idx="825">
                  <c:v>1.4369555760451827E-3</c:v>
                </c:pt>
                <c:pt idx="826">
                  <c:v>1.4356086911548084E-3</c:v>
                </c:pt>
                <c:pt idx="827">
                  <c:v>1.4340095058847321E-3</c:v>
                </c:pt>
                <c:pt idx="828">
                  <c:v>1.4328970349717866E-3</c:v>
                </c:pt>
                <c:pt idx="829">
                  <c:v>1.4321272843705877E-3</c:v>
                </c:pt>
                <c:pt idx="830">
                  <c:v>1.4314296641793037E-3</c:v>
                </c:pt>
                <c:pt idx="831">
                  <c:v>1.4301368817344682E-3</c:v>
                </c:pt>
                <c:pt idx="832">
                  <c:v>1.4291283481001015E-3</c:v>
                </c:pt>
                <c:pt idx="833">
                  <c:v>1.428252208933599E-3</c:v>
                </c:pt>
                <c:pt idx="834">
                  <c:v>1.4269427416261236E-3</c:v>
                </c:pt>
                <c:pt idx="835">
                  <c:v>1.4256687386960149E-3</c:v>
                </c:pt>
                <c:pt idx="836">
                  <c:v>1.4227103929866725E-3</c:v>
                </c:pt>
                <c:pt idx="837">
                  <c:v>1.4197554215745355E-3</c:v>
                </c:pt>
                <c:pt idx="838">
                  <c:v>1.4185249431558689E-3</c:v>
                </c:pt>
                <c:pt idx="839">
                  <c:v>1.417480841232714E-3</c:v>
                </c:pt>
                <c:pt idx="840">
                  <c:v>1.4168593080889854E-3</c:v>
                </c:pt>
                <c:pt idx="841">
                  <c:v>1.4153086075439593E-3</c:v>
                </c:pt>
                <c:pt idx="842">
                  <c:v>1.4136900552438054E-3</c:v>
                </c:pt>
                <c:pt idx="843">
                  <c:v>1.4120715029436516E-3</c:v>
                </c:pt>
                <c:pt idx="844">
                  <c:v>1.4097304109439155E-3</c:v>
                </c:pt>
                <c:pt idx="845">
                  <c:v>1.4085936943640798E-3</c:v>
                </c:pt>
                <c:pt idx="846">
                  <c:v>1.4074922434428436E-3</c:v>
                </c:pt>
                <c:pt idx="847">
                  <c:v>1.4059441575486179E-3</c:v>
                </c:pt>
                <c:pt idx="848">
                  <c:v>1.4034919661403838E-3</c:v>
                </c:pt>
                <c:pt idx="849">
                  <c:v>1.3999891284580449E-3</c:v>
                </c:pt>
                <c:pt idx="850">
                  <c:v>1.3986438384354341E-3</c:v>
                </c:pt>
                <c:pt idx="851">
                  <c:v>1.3985564881117411E-3</c:v>
                </c:pt>
                <c:pt idx="852">
                  <c:v>1.3973474447527383E-3</c:v>
                </c:pt>
                <c:pt idx="853">
                  <c:v>1.3961384013937352E-3</c:v>
                </c:pt>
                <c:pt idx="854">
                  <c:v>1.3944911096572417E-3</c:v>
                </c:pt>
                <c:pt idx="855">
                  <c:v>1.3903203361900437E-3</c:v>
                </c:pt>
                <c:pt idx="856">
                  <c:v>1.3863451651361198E-3</c:v>
                </c:pt>
                <c:pt idx="857">
                  <c:v>1.3859028277113351E-3</c:v>
                </c:pt>
                <c:pt idx="858">
                  <c:v>1.3844989296343943E-3</c:v>
                </c:pt>
                <c:pt idx="859">
                  <c:v>1.3844594106144552E-3</c:v>
                </c:pt>
                <c:pt idx="860">
                  <c:v>1.3842806245101501E-3</c:v>
                </c:pt>
                <c:pt idx="861">
                  <c:v>1.3840194040723355E-3</c:v>
                </c:pt>
                <c:pt idx="862">
                  <c:v>1.3833467749625745E-3</c:v>
                </c:pt>
                <c:pt idx="863">
                  <c:v>1.3821847795106586E-3</c:v>
                </c:pt>
                <c:pt idx="864">
                  <c:v>1.3815310944219857E-3</c:v>
                </c:pt>
                <c:pt idx="865">
                  <c:v>1.3795659006421907E-3</c:v>
                </c:pt>
                <c:pt idx="866">
                  <c:v>1.3784912715645835E-3</c:v>
                </c:pt>
                <c:pt idx="867">
                  <c:v>1.3770685062954747E-3</c:v>
                </c:pt>
                <c:pt idx="868">
                  <c:v>1.3745243902914335E-3</c:v>
                </c:pt>
                <c:pt idx="869">
                  <c:v>1.3743815442186647E-3</c:v>
                </c:pt>
                <c:pt idx="870">
                  <c:v>1.373144369294084E-3</c:v>
                </c:pt>
                <c:pt idx="871">
                  <c:v>1.3724863970041245E-3</c:v>
                </c:pt>
                <c:pt idx="872">
                  <c:v>1.3703936981484652E-3</c:v>
                </c:pt>
                <c:pt idx="873">
                  <c:v>1.3683009992928054E-3</c:v>
                </c:pt>
                <c:pt idx="874">
                  <c:v>1.366383844567425E-3</c:v>
                </c:pt>
                <c:pt idx="875">
                  <c:v>1.3644666898420445E-3</c:v>
                </c:pt>
                <c:pt idx="876">
                  <c:v>1.3607199900677351E-3</c:v>
                </c:pt>
                <c:pt idx="877">
                  <c:v>1.3602341982715145E-3</c:v>
                </c:pt>
                <c:pt idx="878">
                  <c:v>1.3571120336294321E-3</c:v>
                </c:pt>
                <c:pt idx="879">
                  <c:v>1.3557157184160872E-3</c:v>
                </c:pt>
                <c:pt idx="880">
                  <c:v>1.3532905080659147E-3</c:v>
                </c:pt>
                <c:pt idx="881">
                  <c:v>1.352199848270959E-3</c:v>
                </c:pt>
                <c:pt idx="882">
                  <c:v>1.3521958468147319E-3</c:v>
                </c:pt>
                <c:pt idx="883">
                  <c:v>1.3480060640777463E-3</c:v>
                </c:pt>
                <c:pt idx="884">
                  <c:v>1.3457156056932995E-3</c:v>
                </c:pt>
                <c:pt idx="885">
                  <c:v>1.3436430384568324E-3</c:v>
                </c:pt>
                <c:pt idx="886">
                  <c:v>1.3415774251679723E-3</c:v>
                </c:pt>
                <c:pt idx="887">
                  <c:v>1.3387876241713053E-3</c:v>
                </c:pt>
                <c:pt idx="888">
                  <c:v>1.3376462651946038E-3</c:v>
                </c:pt>
                <c:pt idx="889">
                  <c:v>1.3364528836592635E-3</c:v>
                </c:pt>
                <c:pt idx="890">
                  <c:v>1.3352403852849985E-3</c:v>
                </c:pt>
                <c:pt idx="891">
                  <c:v>1.3336864721241975E-3</c:v>
                </c:pt>
                <c:pt idx="892">
                  <c:v>1.3330208175083274E-3</c:v>
                </c:pt>
                <c:pt idx="893">
                  <c:v>1.3326218922988238E-3</c:v>
                </c:pt>
                <c:pt idx="894">
                  <c:v>1.3315061053060203E-3</c:v>
                </c:pt>
                <c:pt idx="895">
                  <c:v>1.3308756165236204E-3</c:v>
                </c:pt>
                <c:pt idx="896">
                  <c:v>1.3296876569160643E-3</c:v>
                </c:pt>
                <c:pt idx="897">
                  <c:v>1.325822068632695E-3</c:v>
                </c:pt>
                <c:pt idx="898">
                  <c:v>1.3234255885880076E-3</c:v>
                </c:pt>
                <c:pt idx="899">
                  <c:v>1.321896197141125E-3</c:v>
                </c:pt>
                <c:pt idx="900">
                  <c:v>1.3202744192859484E-3</c:v>
                </c:pt>
                <c:pt idx="901">
                  <c:v>1.3181605541641435E-3</c:v>
                </c:pt>
                <c:pt idx="902">
                  <c:v>1.3160868821111343E-3</c:v>
                </c:pt>
                <c:pt idx="903">
                  <c:v>1.313151606958436E-3</c:v>
                </c:pt>
                <c:pt idx="904">
                  <c:v>1.3083580873569389E-3</c:v>
                </c:pt>
                <c:pt idx="905">
                  <c:v>1.3054993290983544E-3</c:v>
                </c:pt>
                <c:pt idx="906">
                  <c:v>1.3044402381159343E-3</c:v>
                </c:pt>
                <c:pt idx="907">
                  <c:v>1.3041040291979331E-3</c:v>
                </c:pt>
                <c:pt idx="908">
                  <c:v>1.3039011218515095E-3</c:v>
                </c:pt>
                <c:pt idx="909">
                  <c:v>1.3037746085001927E-3</c:v>
                </c:pt>
                <c:pt idx="910">
                  <c:v>1.3022668419491879E-3</c:v>
                </c:pt>
                <c:pt idx="911">
                  <c:v>1.3017532786576355E-3</c:v>
                </c:pt>
                <c:pt idx="912">
                  <c:v>1.299526512673303E-3</c:v>
                </c:pt>
                <c:pt idx="913">
                  <c:v>1.2993470020758707E-3</c:v>
                </c:pt>
                <c:pt idx="914">
                  <c:v>1.2989627496409722E-3</c:v>
                </c:pt>
                <c:pt idx="915">
                  <c:v>1.2979526849200029E-3</c:v>
                </c:pt>
                <c:pt idx="916">
                  <c:v>1.2969426201990338E-3</c:v>
                </c:pt>
                <c:pt idx="917">
                  <c:v>1.29603542601201E-3</c:v>
                </c:pt>
                <c:pt idx="918">
                  <c:v>1.2938943749493063E-3</c:v>
                </c:pt>
                <c:pt idx="919">
                  <c:v>1.292528438249633E-3</c:v>
                </c:pt>
                <c:pt idx="920">
                  <c:v>1.2898156335834855E-3</c:v>
                </c:pt>
                <c:pt idx="921">
                  <c:v>1.2869785773823449E-3</c:v>
                </c:pt>
                <c:pt idx="922">
                  <c:v>1.2851246075471496E-3</c:v>
                </c:pt>
                <c:pt idx="923">
                  <c:v>1.2844070322500832E-3</c:v>
                </c:pt>
                <c:pt idx="924">
                  <c:v>1.2843719810345826E-3</c:v>
                </c:pt>
                <c:pt idx="925">
                  <c:v>1.2841166870024765E-3</c:v>
                </c:pt>
                <c:pt idx="926">
                  <c:v>1.2838613929703703E-3</c:v>
                </c:pt>
                <c:pt idx="927">
                  <c:v>1.2834483134327129E-3</c:v>
                </c:pt>
                <c:pt idx="928">
                  <c:v>1.282126928200431E-3</c:v>
                </c:pt>
                <c:pt idx="929">
                  <c:v>1.2793423693176981E-3</c:v>
                </c:pt>
                <c:pt idx="930">
                  <c:v>1.276557810434965E-3</c:v>
                </c:pt>
                <c:pt idx="931">
                  <c:v>1.2747309917004658E-3</c:v>
                </c:pt>
                <c:pt idx="932">
                  <c:v>1.2741206231091772E-3</c:v>
                </c:pt>
                <c:pt idx="933">
                  <c:v>1.2733237008801747E-3</c:v>
                </c:pt>
                <c:pt idx="934">
                  <c:v>1.2725267786511717E-3</c:v>
                </c:pt>
                <c:pt idx="935">
                  <c:v>1.2718767748415309E-3</c:v>
                </c:pt>
                <c:pt idx="936">
                  <c:v>1.2712267710318905E-3</c:v>
                </c:pt>
                <c:pt idx="937">
                  <c:v>1.2706579972439618E-3</c:v>
                </c:pt>
                <c:pt idx="938">
                  <c:v>1.2704638238921421E-3</c:v>
                </c:pt>
                <c:pt idx="939">
                  <c:v>1.269162487693528E-3</c:v>
                </c:pt>
                <c:pt idx="940">
                  <c:v>1.2680675988867385E-3</c:v>
                </c:pt>
                <c:pt idx="941">
                  <c:v>1.2650337198098147E-3</c:v>
                </c:pt>
                <c:pt idx="942">
                  <c:v>1.2632303049986309E-3</c:v>
                </c:pt>
                <c:pt idx="943">
                  <c:v>1.2600249082498492E-3</c:v>
                </c:pt>
                <c:pt idx="944">
                  <c:v>1.2564669871982493E-3</c:v>
                </c:pt>
                <c:pt idx="945">
                  <c:v>1.2514748640517469E-3</c:v>
                </c:pt>
                <c:pt idx="946">
                  <c:v>1.2503199788880539E-3</c:v>
                </c:pt>
                <c:pt idx="947">
                  <c:v>1.2496190359245901E-3</c:v>
                </c:pt>
                <c:pt idx="948">
                  <c:v>1.2495894083490475E-3</c:v>
                </c:pt>
                <c:pt idx="949">
                  <c:v>1.2490217168363525E-3</c:v>
                </c:pt>
                <c:pt idx="950">
                  <c:v>1.2478326267055162E-3</c:v>
                </c:pt>
                <c:pt idx="951">
                  <c:v>1.2476143941653666E-3</c:v>
                </c:pt>
                <c:pt idx="952">
                  <c:v>1.246804823980936E-3</c:v>
                </c:pt>
                <c:pt idx="953">
                  <c:v>1.2458042042773558E-3</c:v>
                </c:pt>
                <c:pt idx="954">
                  <c:v>1.2443854322875523E-3</c:v>
                </c:pt>
                <c:pt idx="955">
                  <c:v>1.2437938253833953E-3</c:v>
                </c:pt>
                <c:pt idx="956">
                  <c:v>1.2431676474418828E-3</c:v>
                </c:pt>
                <c:pt idx="957">
                  <c:v>1.2427900305461562E-3</c:v>
                </c:pt>
                <c:pt idx="958">
                  <c:v>1.2421638526046441E-3</c:v>
                </c:pt>
                <c:pt idx="959">
                  <c:v>1.2409792924807945E-3</c:v>
                </c:pt>
                <c:pt idx="960">
                  <c:v>1.2397947323569451E-3</c:v>
                </c:pt>
                <c:pt idx="961">
                  <c:v>1.238775222583779E-3</c:v>
                </c:pt>
                <c:pt idx="962">
                  <c:v>1.2380146086526673E-3</c:v>
                </c:pt>
                <c:pt idx="963">
                  <c:v>1.2367163561449724E-3</c:v>
                </c:pt>
                <c:pt idx="964">
                  <c:v>1.2353957247356951E-3</c:v>
                </c:pt>
                <c:pt idx="965">
                  <c:v>1.2340750933264181E-3</c:v>
                </c:pt>
                <c:pt idx="966">
                  <c:v>1.2321549685229147E-3</c:v>
                </c:pt>
                <c:pt idx="967">
                  <c:v>1.2305464391543736E-3</c:v>
                </c:pt>
                <c:pt idx="968">
                  <c:v>1.2286433446901228E-3</c:v>
                </c:pt>
                <c:pt idx="969">
                  <c:v>1.2256428129249837E-3</c:v>
                </c:pt>
                <c:pt idx="970">
                  <c:v>1.2229572372803844E-3</c:v>
                </c:pt>
                <c:pt idx="971">
                  <c:v>1.2218318995905141E-3</c:v>
                </c:pt>
                <c:pt idx="972">
                  <c:v>1.2203479455536433E-3</c:v>
                </c:pt>
                <c:pt idx="973">
                  <c:v>1.2202411288681505E-3</c:v>
                </c:pt>
                <c:pt idx="974">
                  <c:v>1.2194657223510278E-3</c:v>
                </c:pt>
                <c:pt idx="975">
                  <c:v>1.2179817683141572E-3</c:v>
                </c:pt>
                <c:pt idx="976">
                  <c:v>1.2156303863358794E-3</c:v>
                </c:pt>
                <c:pt idx="977">
                  <c:v>1.2155383649115952E-3</c:v>
                </c:pt>
                <c:pt idx="978">
                  <c:v>1.2146968917054258E-3</c:v>
                </c:pt>
                <c:pt idx="979">
                  <c:v>1.2138560363633387E-3</c:v>
                </c:pt>
                <c:pt idx="980">
                  <c:v>1.2111733880786324E-3</c:v>
                </c:pt>
                <c:pt idx="981">
                  <c:v>1.2093278636050768E-3</c:v>
                </c:pt>
                <c:pt idx="982">
                  <c:v>1.206141786727554E-3</c:v>
                </c:pt>
                <c:pt idx="983">
                  <c:v>1.204511623401409E-3</c:v>
                </c:pt>
                <c:pt idx="984">
                  <c:v>1.2037274642381455E-3</c:v>
                </c:pt>
                <c:pt idx="985">
                  <c:v>1.2011471966476969E-3</c:v>
                </c:pt>
                <c:pt idx="986">
                  <c:v>1.200786751502334E-3</c:v>
                </c:pt>
                <c:pt idx="987">
                  <c:v>1.1996688635230457E-3</c:v>
                </c:pt>
                <c:pt idx="988">
                  <c:v>1.1983584786428021E-3</c:v>
                </c:pt>
                <c:pt idx="989">
                  <c:v>1.1973887044158002E-3</c:v>
                </c:pt>
                <c:pt idx="990">
                  <c:v>1.1962712348716549E-3</c:v>
                </c:pt>
                <c:pt idx="991">
                  <c:v>1.1948265671785187E-3</c:v>
                </c:pt>
                <c:pt idx="992">
                  <c:v>1.1933617566835398E-3</c:v>
                </c:pt>
                <c:pt idx="993">
                  <c:v>1.1905236539860252E-3</c:v>
                </c:pt>
                <c:pt idx="994">
                  <c:v>1.1877015009336901E-3</c:v>
                </c:pt>
                <c:pt idx="995">
                  <c:v>1.1851667960378473E-3</c:v>
                </c:pt>
                <c:pt idx="996">
                  <c:v>1.1830072487945059E-3</c:v>
                </c:pt>
                <c:pt idx="997">
                  <c:v>1.1809724636276677E-3</c:v>
                </c:pt>
                <c:pt idx="998">
                  <c:v>1.1799307886894753E-3</c:v>
                </c:pt>
                <c:pt idx="999">
                  <c:v>1.1786453878412293E-3</c:v>
                </c:pt>
                <c:pt idx="1000">
                  <c:v>1.1773599869929834E-3</c:v>
                </c:pt>
                <c:pt idx="1001">
                  <c:v>1.1745548015447724E-3</c:v>
                </c:pt>
                <c:pt idx="1002">
                  <c:v>1.1717496160965615E-3</c:v>
                </c:pt>
                <c:pt idx="1003">
                  <c:v>1.1676116528233334E-3</c:v>
                </c:pt>
                <c:pt idx="1004">
                  <c:v>1.1635021976298197E-3</c:v>
                </c:pt>
                <c:pt idx="1005">
                  <c:v>1.1603274655109478E-3</c:v>
                </c:pt>
                <c:pt idx="1006">
                  <c:v>1.158209190676885E-3</c:v>
                </c:pt>
                <c:pt idx="1007">
                  <c:v>1.1572327787188685E-3</c:v>
                </c:pt>
                <c:pt idx="1008">
                  <c:v>1.1554305750292421E-3</c:v>
                </c:pt>
                <c:pt idx="1009">
                  <c:v>1.1535573488939484E-3</c:v>
                </c:pt>
                <c:pt idx="1010">
                  <c:v>1.1525505829596016E-3</c:v>
                </c:pt>
                <c:pt idx="1011">
                  <c:v>1.1515438170252551E-3</c:v>
                </c:pt>
                <c:pt idx="1012">
                  <c:v>1.1489740038944792E-3</c:v>
                </c:pt>
                <c:pt idx="1013">
                  <c:v>1.1445552627943286E-3</c:v>
                </c:pt>
                <c:pt idx="1014">
                  <c:v>1.1444997865057225E-3</c:v>
                </c:pt>
                <c:pt idx="1015">
                  <c:v>1.1440913121328427E-3</c:v>
                </c:pt>
                <c:pt idx="1016">
                  <c:v>1.1419208297466798E-3</c:v>
                </c:pt>
                <c:pt idx="1017">
                  <c:v>1.1402176894764963E-3</c:v>
                </c:pt>
                <c:pt idx="1018">
                  <c:v>1.1368041549868571E-3</c:v>
                </c:pt>
                <c:pt idx="1019">
                  <c:v>1.1336974556899288E-3</c:v>
                </c:pt>
                <c:pt idx="1020">
                  <c:v>1.1331765123901076E-3</c:v>
                </c:pt>
                <c:pt idx="1021">
                  <c:v>1.1316016881121162E-3</c:v>
                </c:pt>
                <c:pt idx="1022">
                  <c:v>1.130026863834125E-3</c:v>
                </c:pt>
                <c:pt idx="1023">
                  <c:v>1.1272260949233492E-3</c:v>
                </c:pt>
                <c:pt idx="1024">
                  <c:v>1.1244253260125734E-3</c:v>
                </c:pt>
                <c:pt idx="1025">
                  <c:v>1.1208287286412345E-3</c:v>
                </c:pt>
                <c:pt idx="1026">
                  <c:v>1.1186393114305988E-3</c:v>
                </c:pt>
                <c:pt idx="1027">
                  <c:v>1.1180737559575798E-3</c:v>
                </c:pt>
                <c:pt idx="1028">
                  <c:v>1.1175215601843971E-3</c:v>
                </c:pt>
                <c:pt idx="1029">
                  <c:v>1.1169693644112147E-3</c:v>
                </c:pt>
                <c:pt idx="1030">
                  <c:v>1.1154153609506036E-3</c:v>
                </c:pt>
                <c:pt idx="1031">
                  <c:v>1.1138613574899927E-3</c:v>
                </c:pt>
                <c:pt idx="1032">
                  <c:v>1.1119802421658764E-3</c:v>
                </c:pt>
                <c:pt idx="1033">
                  <c:v>1.1101734308439149E-3</c:v>
                </c:pt>
                <c:pt idx="1034">
                  <c:v>1.1074091546991178E-3</c:v>
                </c:pt>
                <c:pt idx="1035">
                  <c:v>1.1055010587208351E-3</c:v>
                </c:pt>
                <c:pt idx="1036">
                  <c:v>1.1016721080811249E-3</c:v>
                </c:pt>
                <c:pt idx="1037">
                  <c:v>1.1010661273195715E-3</c:v>
                </c:pt>
                <c:pt idx="1038">
                  <c:v>1.1000002044967956E-3</c:v>
                </c:pt>
                <c:pt idx="1039">
                  <c:v>1.0978361797979611E-3</c:v>
                </c:pt>
                <c:pt idx="1040">
                  <c:v>1.0961559298278438E-3</c:v>
                </c:pt>
                <c:pt idx="1041">
                  <c:v>1.0943689876020029E-3</c:v>
                </c:pt>
                <c:pt idx="1042">
                  <c:v>1.092582045376162E-3</c:v>
                </c:pt>
                <c:pt idx="1043">
                  <c:v>1.0910356203590631E-3</c:v>
                </c:pt>
                <c:pt idx="1044">
                  <c:v>1.0890527284048051E-3</c:v>
                </c:pt>
                <c:pt idx="1045">
                  <c:v>1.0890394622636223E-3</c:v>
                </c:pt>
                <c:pt idx="1046">
                  <c:v>1.087555144347287E-3</c:v>
                </c:pt>
                <c:pt idx="1047">
                  <c:v>1.0855097580733269E-3</c:v>
                </c:pt>
                <c:pt idx="1048">
                  <c:v>1.0824009842964406E-3</c:v>
                </c:pt>
                <c:pt idx="1049">
                  <c:v>1.0800661359039189E-3</c:v>
                </c:pt>
                <c:pt idx="1050">
                  <c:v>1.0800117977063375E-3</c:v>
                </c:pt>
                <c:pt idx="1051">
                  <c:v>1.0767754369731361E-3</c:v>
                </c:pt>
                <c:pt idx="1052">
                  <c:v>1.073832091576627E-3</c:v>
                </c:pt>
                <c:pt idx="1053">
                  <c:v>1.0705162113361477E-3</c:v>
                </c:pt>
                <c:pt idx="1054">
                  <c:v>1.0704037472092135E-3</c:v>
                </c:pt>
                <c:pt idx="1055">
                  <c:v>1.0701903533623476E-3</c:v>
                </c:pt>
                <c:pt idx="1056">
                  <c:v>1.0686145604596675E-3</c:v>
                </c:pt>
                <c:pt idx="1057">
                  <c:v>1.067115954939623E-3</c:v>
                </c:pt>
                <c:pt idx="1058">
                  <c:v>1.0657173313988839E-3</c:v>
                </c:pt>
                <c:pt idx="1059">
                  <c:v>1.0644600132882248E-3</c:v>
                </c:pt>
                <c:pt idx="1060">
                  <c:v>1.0632133688072867E-3</c:v>
                </c:pt>
                <c:pt idx="1061">
                  <c:v>1.0619968307814004E-3</c:v>
                </c:pt>
                <c:pt idx="1062">
                  <c:v>1.0608090612947575E-3</c:v>
                </c:pt>
                <c:pt idx="1063">
                  <c:v>1.0579608393564831E-3</c:v>
                </c:pt>
                <c:pt idx="1064">
                  <c:v>1.0560362108483783E-3</c:v>
                </c:pt>
                <c:pt idx="1065">
                  <c:v>1.0551790198856552E-3</c:v>
                </c:pt>
                <c:pt idx="1066">
                  <c:v>1.0543218289229327E-3</c:v>
                </c:pt>
                <c:pt idx="1067">
                  <c:v>1.0522382106598234E-3</c:v>
                </c:pt>
                <c:pt idx="1068">
                  <c:v>1.0499477317988039E-3</c:v>
                </c:pt>
                <c:pt idx="1069">
                  <c:v>1.04809210931698E-3</c:v>
                </c:pt>
                <c:pt idx="1070">
                  <c:v>1.0448539393983357E-3</c:v>
                </c:pt>
                <c:pt idx="1071">
                  <c:v>1.0426272732657936E-3</c:v>
                </c:pt>
                <c:pt idx="1072">
                  <c:v>1.0417833618780346E-3</c:v>
                </c:pt>
                <c:pt idx="1073">
                  <c:v>1.04048751460643E-3</c:v>
                </c:pt>
                <c:pt idx="1074">
                  <c:v>1.0391916673348257E-3</c:v>
                </c:pt>
                <c:pt idx="1075">
                  <c:v>1.0384335893510951E-3</c:v>
                </c:pt>
                <c:pt idx="1076">
                  <c:v>1.0382217656058153E-3</c:v>
                </c:pt>
                <c:pt idx="1077">
                  <c:v>1.0360653690368355E-3</c:v>
                </c:pt>
                <c:pt idx="1078">
                  <c:v>1.034493134949959E-3</c:v>
                </c:pt>
                <c:pt idx="1079">
                  <c:v>1.0330773451521222E-3</c:v>
                </c:pt>
                <c:pt idx="1080">
                  <c:v>1.0316912907700063E-3</c:v>
                </c:pt>
                <c:pt idx="1081">
                  <c:v>1.0305488923002778E-3</c:v>
                </c:pt>
                <c:pt idx="1082">
                  <c:v>1.0293845648901819E-3</c:v>
                </c:pt>
                <c:pt idx="1083">
                  <c:v>1.0274480113279727E-3</c:v>
                </c:pt>
                <c:pt idx="1084">
                  <c:v>1.0255114577657639E-3</c:v>
                </c:pt>
                <c:pt idx="1085">
                  <c:v>1.0240135793431276E-3</c:v>
                </c:pt>
                <c:pt idx="1086">
                  <c:v>1.0228771319596229E-3</c:v>
                </c:pt>
                <c:pt idx="1087">
                  <c:v>1.0217406845761184E-3</c:v>
                </c:pt>
                <c:pt idx="1088">
                  <c:v>1.0200094989797723E-3</c:v>
                </c:pt>
                <c:pt idx="1089">
                  <c:v>1.0192367872056407E-3</c:v>
                </c:pt>
                <c:pt idx="1090">
                  <c:v>1.0175466604734782E-3</c:v>
                </c:pt>
                <c:pt idx="1091">
                  <c:v>1.015478209528979E-3</c:v>
                </c:pt>
                <c:pt idx="1092">
                  <c:v>1.0134342055575902E-3</c:v>
                </c:pt>
                <c:pt idx="1093">
                  <c:v>1.0121234182249585E-3</c:v>
                </c:pt>
                <c:pt idx="1094">
                  <c:v>1.0113229153873901E-3</c:v>
                </c:pt>
                <c:pt idx="1095">
                  <c:v>1.0105224125498216E-3</c:v>
                </c:pt>
                <c:pt idx="1096">
                  <c:v>1.0091838634582045E-3</c:v>
                </c:pt>
                <c:pt idx="1097">
                  <c:v>1.0078453143665879E-3</c:v>
                </c:pt>
                <c:pt idx="1098">
                  <c:v>1.0063447436467303E-3</c:v>
                </c:pt>
                <c:pt idx="1099">
                  <c:v>1.0043766218083003E-3</c:v>
                </c:pt>
                <c:pt idx="1100">
                  <c:v>1.0023931769033954E-3</c:v>
                </c:pt>
                <c:pt idx="1101">
                  <c:v>1.0009463841888376E-3</c:v>
                </c:pt>
                <c:pt idx="1102">
                  <c:v>9.9858963426782991E-4</c:v>
                </c:pt>
                <c:pt idx="1103">
                  <c:v>9.9623288434682222E-4</c:v>
                </c:pt>
                <c:pt idx="1104">
                  <c:v>9.9602928516851624E-4</c:v>
                </c:pt>
                <c:pt idx="1105">
                  <c:v>9.9383094064910203E-4</c:v>
                </c:pt>
                <c:pt idx="1106">
                  <c:v>9.916325961296876E-4</c:v>
                </c:pt>
                <c:pt idx="1107">
                  <c:v>9.8933581759548268E-4</c:v>
                </c:pt>
                <c:pt idx="1108">
                  <c:v>9.8590167316507053E-4</c:v>
                </c:pt>
                <c:pt idx="1109">
                  <c:v>9.8246752873465838E-4</c:v>
                </c:pt>
                <c:pt idx="1110">
                  <c:v>9.8058827144247148E-4</c:v>
                </c:pt>
                <c:pt idx="1111">
                  <c:v>9.7872179344897611E-4</c:v>
                </c:pt>
                <c:pt idx="1112">
                  <c:v>9.782682992110893E-4</c:v>
                </c:pt>
                <c:pt idx="1113">
                  <c:v>9.7785493291955346E-4</c:v>
                </c:pt>
                <c:pt idx="1114">
                  <c:v>9.7672600809143727E-4</c:v>
                </c:pt>
                <c:pt idx="1115">
                  <c:v>9.7581653910569835E-4</c:v>
                </c:pt>
                <c:pt idx="1116">
                  <c:v>9.745549405054735E-4</c:v>
                </c:pt>
                <c:pt idx="1117">
                  <c:v>9.7207248539220509E-4</c:v>
                </c:pt>
                <c:pt idx="1118">
                  <c:v>9.7021371879966111E-4</c:v>
                </c:pt>
                <c:pt idx="1119">
                  <c:v>9.6934951988160011E-4</c:v>
                </c:pt>
                <c:pt idx="1120">
                  <c:v>9.6923703138498019E-4</c:v>
                </c:pt>
                <c:pt idx="1121">
                  <c:v>9.6791733825610205E-4</c:v>
                </c:pt>
                <c:pt idx="1122">
                  <c:v>9.670471777551014E-4</c:v>
                </c:pt>
                <c:pt idx="1123">
                  <c:v>9.6633782669767565E-4</c:v>
                </c:pt>
                <c:pt idx="1124">
                  <c:v>9.6460808874857559E-4</c:v>
                </c:pt>
                <c:pt idx="1125">
                  <c:v>9.6449868600762055E-4</c:v>
                </c:pt>
                <c:pt idx="1126">
                  <c:v>9.6297047561032386E-4</c:v>
                </c:pt>
                <c:pt idx="1127">
                  <c:v>9.6142664670870051E-4</c:v>
                </c:pt>
                <c:pt idx="1128">
                  <c:v>9.5920457986146848E-4</c:v>
                </c:pt>
                <c:pt idx="1129">
                  <c:v>9.5698251301423666E-4</c:v>
                </c:pt>
                <c:pt idx="1130">
                  <c:v>9.5462247746231558E-4</c:v>
                </c:pt>
                <c:pt idx="1131">
                  <c:v>9.5260955294900601E-4</c:v>
                </c:pt>
                <c:pt idx="1132">
                  <c:v>9.5048764293294578E-4</c:v>
                </c:pt>
                <c:pt idx="1133">
                  <c:v>9.4881427064038236E-4</c:v>
                </c:pt>
                <c:pt idx="1134">
                  <c:v>9.4550344882422365E-4</c:v>
                </c:pt>
                <c:pt idx="1135">
                  <c:v>9.4532188765224527E-4</c:v>
                </c:pt>
                <c:pt idx="1136">
                  <c:v>9.4504632913974579E-4</c:v>
                </c:pt>
                <c:pt idx="1137">
                  <c:v>9.4402484510946322E-4</c:v>
                </c:pt>
                <c:pt idx="1138">
                  <c:v>9.4366544651461402E-4</c:v>
                </c:pt>
                <c:pt idx="1139">
                  <c:v>9.4264396248433145E-4</c:v>
                </c:pt>
                <c:pt idx="1140">
                  <c:v>9.4060326018742752E-4</c:v>
                </c:pt>
                <c:pt idx="1141">
                  <c:v>9.3855442475560078E-4</c:v>
                </c:pt>
                <c:pt idx="1142">
                  <c:v>9.3550181966643915E-4</c:v>
                </c:pt>
                <c:pt idx="1143">
                  <c:v>9.324492145772774E-4</c:v>
                </c:pt>
                <c:pt idx="1144">
                  <c:v>9.3125999888151779E-4</c:v>
                </c:pt>
                <c:pt idx="1145">
                  <c:v>9.2990670144410461E-4</c:v>
                </c:pt>
                <c:pt idx="1146">
                  <c:v>9.2855340400669142E-4</c:v>
                </c:pt>
                <c:pt idx="1147">
                  <c:v>9.2806607541373262E-4</c:v>
                </c:pt>
                <c:pt idx="1148">
                  <c:v>9.2540564280339376E-4</c:v>
                </c:pt>
                <c:pt idx="1149">
                  <c:v>9.227452101930549E-4</c:v>
                </c:pt>
                <c:pt idx="1150">
                  <c:v>9.2160015993793297E-4</c:v>
                </c:pt>
                <c:pt idx="1151">
                  <c:v>9.2045510968281105E-4</c:v>
                </c:pt>
                <c:pt idx="1152">
                  <c:v>9.1831642629290947E-4</c:v>
                </c:pt>
                <c:pt idx="1153">
                  <c:v>9.1686657754574236E-4</c:v>
                </c:pt>
                <c:pt idx="1154">
                  <c:v>9.1524428874795096E-4</c:v>
                </c:pt>
                <c:pt idx="1155">
                  <c:v>9.1380513875628723E-4</c:v>
                </c:pt>
                <c:pt idx="1156">
                  <c:v>9.1259455512197765E-4</c:v>
                </c:pt>
                <c:pt idx="1157">
                  <c:v>9.1138397148766775E-4</c:v>
                </c:pt>
                <c:pt idx="1158">
                  <c:v>9.0983882954254788E-4</c:v>
                </c:pt>
                <c:pt idx="1159">
                  <c:v>9.0881569968606049E-4</c:v>
                </c:pt>
                <c:pt idx="1160">
                  <c:v>9.0827458766437196E-4</c:v>
                </c:pt>
                <c:pt idx="1161">
                  <c:v>9.055476065850098E-4</c:v>
                </c:pt>
                <c:pt idx="1162">
                  <c:v>9.0282062550564764E-4</c:v>
                </c:pt>
                <c:pt idx="1163">
                  <c:v>8.9963846704583497E-4</c:v>
                </c:pt>
                <c:pt idx="1164">
                  <c:v>8.9611989636304663E-4</c:v>
                </c:pt>
                <c:pt idx="1165">
                  <c:v>8.9308151120414965E-4</c:v>
                </c:pt>
                <c:pt idx="1166">
                  <c:v>8.9004312604525277E-4</c:v>
                </c:pt>
                <c:pt idx="1167">
                  <c:v>8.8638953754491799E-4</c:v>
                </c:pt>
                <c:pt idx="1168">
                  <c:v>8.8276428443764387E-4</c:v>
                </c:pt>
                <c:pt idx="1169">
                  <c:v>8.8074535307281691E-4</c:v>
                </c:pt>
                <c:pt idx="1170">
                  <c:v>8.780931929233594E-4</c:v>
                </c:pt>
                <c:pt idx="1171">
                  <c:v>8.7519572589806155E-4</c:v>
                </c:pt>
                <c:pt idx="1172">
                  <c:v>8.732098720537787E-4</c:v>
                </c:pt>
                <c:pt idx="1173">
                  <c:v>8.7251463380820364E-4</c:v>
                </c:pt>
                <c:pt idx="1174">
                  <c:v>8.7007226324832055E-4</c:v>
                </c:pt>
                <c:pt idx="1175">
                  <c:v>8.6762989268843735E-4</c:v>
                </c:pt>
                <c:pt idx="1176">
                  <c:v>8.6683984394476607E-4</c:v>
                </c:pt>
                <c:pt idx="1177">
                  <c:v>8.6483432095816075E-4</c:v>
                </c:pt>
                <c:pt idx="1178">
                  <c:v>8.6423185562752849E-4</c:v>
                </c:pt>
                <c:pt idx="1179">
                  <c:v>8.6348564538103701E-4</c:v>
                </c:pt>
                <c:pt idx="1180">
                  <c:v>8.6340342381734971E-4</c:v>
                </c:pt>
                <c:pt idx="1181">
                  <c:v>8.6335779464147896E-4</c:v>
                </c:pt>
                <c:pt idx="1182">
                  <c:v>8.6329791933127285E-4</c:v>
                </c:pt>
                <c:pt idx="1183">
                  <c:v>8.6096213070993685E-4</c:v>
                </c:pt>
                <c:pt idx="1184">
                  <c:v>8.5966929047907837E-4</c:v>
                </c:pt>
                <c:pt idx="1185">
                  <c:v>8.5859015109594598E-4</c:v>
                </c:pt>
                <c:pt idx="1186">
                  <c:v>8.5783940058546345E-4</c:v>
                </c:pt>
                <c:pt idx="1187">
                  <c:v>8.56760929762647E-4</c:v>
                </c:pt>
                <c:pt idx="1188">
                  <c:v>8.5565359619407745E-4</c:v>
                </c:pt>
                <c:pt idx="1189">
                  <c:v>8.540968457257822E-4</c:v>
                </c:pt>
                <c:pt idx="1190">
                  <c:v>8.5237733258455904E-4</c:v>
                </c:pt>
                <c:pt idx="1191">
                  <c:v>8.5097106625097872E-4</c:v>
                </c:pt>
                <c:pt idx="1192">
                  <c:v>8.5060974408298956E-4</c:v>
                </c:pt>
                <c:pt idx="1193">
                  <c:v>8.494221838307184E-4</c:v>
                </c:pt>
                <c:pt idx="1194">
                  <c:v>8.487330430162511E-4</c:v>
                </c:pt>
                <c:pt idx="1195">
                  <c:v>8.4705500384324439E-4</c:v>
                </c:pt>
                <c:pt idx="1196">
                  <c:v>8.4537696467023768E-4</c:v>
                </c:pt>
                <c:pt idx="1197">
                  <c:v>8.4366502922043115E-4</c:v>
                </c:pt>
                <c:pt idx="1198">
                  <c:v>8.4201081957944199E-4</c:v>
                </c:pt>
                <c:pt idx="1199">
                  <c:v>8.4005269257427006E-4</c:v>
                </c:pt>
                <c:pt idx="1200">
                  <c:v>8.3822639851609596E-4</c:v>
                </c:pt>
                <c:pt idx="1201">
                  <c:v>8.366283151044992E-4</c:v>
                </c:pt>
                <c:pt idx="1202">
                  <c:v>8.3524193762763224E-4</c:v>
                </c:pt>
                <c:pt idx="1203">
                  <c:v>8.3392808065439175E-4</c:v>
                </c:pt>
                <c:pt idx="1204">
                  <c:v>8.3251964669024214E-4</c:v>
                </c:pt>
                <c:pt idx="1205">
                  <c:v>8.3078710820954943E-4</c:v>
                </c:pt>
                <c:pt idx="1206">
                  <c:v>8.290545697288564E-4</c:v>
                </c:pt>
                <c:pt idx="1207">
                  <c:v>8.2730552039714255E-4</c:v>
                </c:pt>
                <c:pt idx="1208">
                  <c:v>8.2714018979974501E-4</c:v>
                </c:pt>
                <c:pt idx="1209">
                  <c:v>8.2543540202783194E-4</c:v>
                </c:pt>
                <c:pt idx="1210">
                  <c:v>8.2445014429646389E-4</c:v>
                </c:pt>
                <c:pt idx="1211">
                  <c:v>8.2346488656509596E-4</c:v>
                </c:pt>
                <c:pt idx="1212">
                  <c:v>8.2238321876864479E-4</c:v>
                </c:pt>
                <c:pt idx="1213">
                  <c:v>8.2130155097219363E-4</c:v>
                </c:pt>
                <c:pt idx="1214">
                  <c:v>8.2076081042380307E-4</c:v>
                </c:pt>
                <c:pt idx="1215">
                  <c:v>8.1911432531947721E-4</c:v>
                </c:pt>
                <c:pt idx="1216">
                  <c:v>8.1746784021515168E-4</c:v>
                </c:pt>
                <c:pt idx="1217">
                  <c:v>8.1578569441081181E-4</c:v>
                </c:pt>
                <c:pt idx="1218">
                  <c:v>8.1415250848494074E-4</c:v>
                </c:pt>
                <c:pt idx="1219">
                  <c:v>8.1291456630268007E-4</c:v>
                </c:pt>
                <c:pt idx="1220">
                  <c:v>8.1167678605150535E-4</c:v>
                </c:pt>
                <c:pt idx="1221">
                  <c:v>8.1041169655894575E-4</c:v>
                </c:pt>
                <c:pt idx="1222">
                  <c:v>8.081011407819154E-4</c:v>
                </c:pt>
                <c:pt idx="1223">
                  <c:v>8.0595995262721471E-4</c:v>
                </c:pt>
                <c:pt idx="1224">
                  <c:v>8.0572397899643692E-4</c:v>
                </c:pt>
                <c:pt idx="1225">
                  <c:v>8.0478568286104053E-4</c:v>
                </c:pt>
                <c:pt idx="1226">
                  <c:v>8.0384738672564413E-4</c:v>
                </c:pt>
                <c:pt idx="1227">
                  <c:v>8.0181480554274295E-4</c:v>
                </c:pt>
                <c:pt idx="1228">
                  <c:v>7.9944303593251851E-4</c:v>
                </c:pt>
                <c:pt idx="1229">
                  <c:v>7.9707126632229408E-4</c:v>
                </c:pt>
                <c:pt idx="1230">
                  <c:v>7.9518358572506674E-4</c:v>
                </c:pt>
                <c:pt idx="1231">
                  <c:v>7.9452732790722519E-4</c:v>
                </c:pt>
                <c:pt idx="1232">
                  <c:v>7.9418081389527021E-4</c:v>
                </c:pt>
                <c:pt idx="1233">
                  <c:v>7.9344394909120766E-4</c:v>
                </c:pt>
                <c:pt idx="1234">
                  <c:v>7.9277208563163835E-4</c:v>
                </c:pt>
                <c:pt idx="1235">
                  <c:v>7.9210022217206905E-4</c:v>
                </c:pt>
                <c:pt idx="1236">
                  <c:v>7.9050301538840064E-4</c:v>
                </c:pt>
                <c:pt idx="1237">
                  <c:v>7.8865937681975979E-4</c:v>
                </c:pt>
                <c:pt idx="1238">
                  <c:v>7.8855135937727541E-4</c:v>
                </c:pt>
                <c:pt idx="1239">
                  <c:v>7.8767088584048774E-4</c:v>
                </c:pt>
                <c:pt idx="1240">
                  <c:v>7.8679041230370018E-4</c:v>
                </c:pt>
                <c:pt idx="1241">
                  <c:v>7.859168674061159E-4</c:v>
                </c:pt>
                <c:pt idx="1242">
                  <c:v>7.8532157574445782E-4</c:v>
                </c:pt>
                <c:pt idx="1243">
                  <c:v>7.8523790613245807E-4</c:v>
                </c:pt>
                <c:pt idx="1244">
                  <c:v>7.8437335880567527E-4</c:v>
                </c:pt>
                <c:pt idx="1245">
                  <c:v>7.8329106866686308E-4</c:v>
                </c:pt>
                <c:pt idx="1246">
                  <c:v>7.8267461559670232E-4</c:v>
                </c:pt>
                <c:pt idx="1247">
                  <c:v>7.8140918285651113E-4</c:v>
                </c:pt>
                <c:pt idx="1248">
                  <c:v>7.7993586486881734E-4</c:v>
                </c:pt>
                <c:pt idx="1249">
                  <c:v>7.7848481719323547E-4</c:v>
                </c:pt>
                <c:pt idx="1250">
                  <c:v>7.7619083026672772E-4</c:v>
                </c:pt>
                <c:pt idx="1251">
                  <c:v>7.7380636210326841E-4</c:v>
                </c:pt>
                <c:pt idx="1252">
                  <c:v>7.7095796232377802E-4</c:v>
                </c:pt>
                <c:pt idx="1253">
                  <c:v>7.6810956254428752E-4</c:v>
                </c:pt>
                <c:pt idx="1254">
                  <c:v>7.6469379507677015E-4</c:v>
                </c:pt>
                <c:pt idx="1255">
                  <c:v>7.6277032376606459E-4</c:v>
                </c:pt>
                <c:pt idx="1256">
                  <c:v>7.6270040646295872E-4</c:v>
                </c:pt>
                <c:pt idx="1257">
                  <c:v>7.6246467707212864E-4</c:v>
                </c:pt>
                <c:pt idx="1258">
                  <c:v>7.6234153758472688E-4</c:v>
                </c:pt>
                <c:pt idx="1259">
                  <c:v>7.619282435327784E-4</c:v>
                </c:pt>
                <c:pt idx="1260">
                  <c:v>7.6141616682613808E-4</c:v>
                </c:pt>
                <c:pt idx="1261">
                  <c:v>7.6058619582239871E-4</c:v>
                </c:pt>
                <c:pt idx="1262">
                  <c:v>7.5957026265198013E-4</c:v>
                </c:pt>
                <c:pt idx="1263">
                  <c:v>7.5864148874129245E-4</c:v>
                </c:pt>
                <c:pt idx="1264">
                  <c:v>7.5771271483060455E-4</c:v>
                </c:pt>
                <c:pt idx="1265">
                  <c:v>7.5603073080385491E-4</c:v>
                </c:pt>
                <c:pt idx="1266">
                  <c:v>7.5601223309753295E-4</c:v>
                </c:pt>
                <c:pt idx="1267">
                  <c:v>7.5443353553736271E-4</c:v>
                </c:pt>
                <c:pt idx="1268">
                  <c:v>7.5283378739517419E-4</c:v>
                </c:pt>
                <c:pt idx="1269">
                  <c:v>7.5128849524111637E-4</c:v>
                </c:pt>
                <c:pt idx="1270">
                  <c:v>7.4969148244271471E-4</c:v>
                </c:pt>
                <c:pt idx="1271">
                  <c:v>7.495221546001419E-4</c:v>
                </c:pt>
                <c:pt idx="1272">
                  <c:v>7.4830551813970681E-4</c:v>
                </c:pt>
                <c:pt idx="1273">
                  <c:v>7.4708888167927183E-4</c:v>
                </c:pt>
                <c:pt idx="1274">
                  <c:v>7.4638095824450593E-4</c:v>
                </c:pt>
                <c:pt idx="1275">
                  <c:v>7.4505807241854343E-4</c:v>
                </c:pt>
                <c:pt idx="1276">
                  <c:v>7.437651866675258E-4</c:v>
                </c:pt>
                <c:pt idx="1277">
                  <c:v>7.4373989483416292E-4</c:v>
                </c:pt>
                <c:pt idx="1278">
                  <c:v>7.4367488421509865E-4</c:v>
                </c:pt>
                <c:pt idx="1279">
                  <c:v>7.4355082585033738E-4</c:v>
                </c:pt>
                <c:pt idx="1280">
                  <c:v>7.4351566622307284E-4</c:v>
                </c:pt>
                <c:pt idx="1281">
                  <c:v>7.4310296674657368E-4</c:v>
                </c:pt>
                <c:pt idx="1282">
                  <c:v>7.4242971673603333E-4</c:v>
                </c:pt>
                <c:pt idx="1283">
                  <c:v>7.4179361699045127E-4</c:v>
                </c:pt>
                <c:pt idx="1284">
                  <c:v>7.4065994288301435E-4</c:v>
                </c:pt>
                <c:pt idx="1285">
                  <c:v>7.3956095419903565E-4</c:v>
                </c:pt>
                <c:pt idx="1286">
                  <c:v>7.3902145217776569E-4</c:v>
                </c:pt>
                <c:pt idx="1287">
                  <c:v>7.3707783543648512E-4</c:v>
                </c:pt>
                <c:pt idx="1288">
                  <c:v>7.3603726888991612E-4</c:v>
                </c:pt>
                <c:pt idx="1289">
                  <c:v>7.3524728428198561E-4</c:v>
                </c:pt>
                <c:pt idx="1290">
                  <c:v>7.3407569702638241E-4</c:v>
                </c:pt>
                <c:pt idx="1291">
                  <c:v>7.3250897655254867E-4</c:v>
                </c:pt>
                <c:pt idx="1292">
                  <c:v>7.3157216382034118E-4</c:v>
                </c:pt>
                <c:pt idx="1293">
                  <c:v>7.2943983961764594E-4</c:v>
                </c:pt>
                <c:pt idx="1294">
                  <c:v>7.2765218102053826E-4</c:v>
                </c:pt>
                <c:pt idx="1295">
                  <c:v>7.2750342447913555E-4</c:v>
                </c:pt>
                <c:pt idx="1296">
                  <c:v>7.2522090518576212E-4</c:v>
                </c:pt>
                <c:pt idx="1297">
                  <c:v>7.236337671717492E-4</c:v>
                </c:pt>
                <c:pt idx="1298">
                  <c:v>7.2268687840806292E-4</c:v>
                </c:pt>
                <c:pt idx="1299">
                  <c:v>7.2173998964437643E-4</c:v>
                </c:pt>
                <c:pt idx="1300">
                  <c:v>7.2123541577137986E-4</c:v>
                </c:pt>
                <c:pt idx="1301">
                  <c:v>7.2107556565578236E-4</c:v>
                </c:pt>
                <c:pt idx="1302">
                  <c:v>7.2100878899789597E-4</c:v>
                </c:pt>
                <c:pt idx="1303">
                  <c:v>7.2065713661786511E-4</c:v>
                </c:pt>
                <c:pt idx="1304">
                  <c:v>7.2054193701740475E-4</c:v>
                </c:pt>
                <c:pt idx="1305">
                  <c:v>7.2005187102895142E-4</c:v>
                </c:pt>
                <c:pt idx="1306">
                  <c:v>7.1956180504049809E-4</c:v>
                </c:pt>
                <c:pt idx="1307">
                  <c:v>7.1890619967095886E-4</c:v>
                </c:pt>
                <c:pt idx="1308">
                  <c:v>7.1828085144133211E-4</c:v>
                </c:pt>
                <c:pt idx="1309">
                  <c:v>7.1769455804016394E-4</c:v>
                </c:pt>
                <c:pt idx="1310">
                  <c:v>7.1688499465099101E-4</c:v>
                </c:pt>
                <c:pt idx="1311">
                  <c:v>7.1607382793805309E-4</c:v>
                </c:pt>
                <c:pt idx="1312">
                  <c:v>7.1540332696978434E-4</c:v>
                </c:pt>
                <c:pt idx="1313">
                  <c:v>7.1491322569801536E-4</c:v>
                </c:pt>
                <c:pt idx="1314">
                  <c:v>7.1429769650197255E-4</c:v>
                </c:pt>
                <c:pt idx="1315">
                  <c:v>7.1388852072061331E-4</c:v>
                </c:pt>
                <c:pt idx="1316">
                  <c:v>7.1306920825792218E-4</c:v>
                </c:pt>
                <c:pt idx="1317">
                  <c:v>7.1242227203743283E-4</c:v>
                </c:pt>
                <c:pt idx="1318">
                  <c:v>7.1189862755560837E-4</c:v>
                </c:pt>
                <c:pt idx="1319">
                  <c:v>7.1166689439195482E-4</c:v>
                </c:pt>
                <c:pt idx="1320">
                  <c:v>7.1148725576896624E-4</c:v>
                </c:pt>
                <c:pt idx="1321">
                  <c:v>7.1121404967128005E-4</c:v>
                </c:pt>
                <c:pt idx="1322">
                  <c:v>7.1094084357359397E-4</c:v>
                </c:pt>
                <c:pt idx="1323">
                  <c:v>7.1047294069527588E-4</c:v>
                </c:pt>
                <c:pt idx="1324">
                  <c:v>7.0988197665803243E-4</c:v>
                </c:pt>
                <c:pt idx="1325">
                  <c:v>7.0945592411630247E-4</c:v>
                </c:pt>
                <c:pt idx="1326">
                  <c:v>7.0902987157457273E-4</c:v>
                </c:pt>
                <c:pt idx="1327">
                  <c:v>7.0883849399554482E-4</c:v>
                </c:pt>
                <c:pt idx="1328">
                  <c:v>7.0835651906265109E-4</c:v>
                </c:pt>
                <c:pt idx="1329">
                  <c:v>7.0789857690934212E-4</c:v>
                </c:pt>
                <c:pt idx="1330">
                  <c:v>7.074706415617012E-4</c:v>
                </c:pt>
                <c:pt idx="1331">
                  <c:v>7.0710607775243935E-4</c:v>
                </c:pt>
                <c:pt idx="1332">
                  <c:v>7.0645445796227598E-4</c:v>
                </c:pt>
                <c:pt idx="1333">
                  <c:v>7.0584235103724944E-4</c:v>
                </c:pt>
                <c:pt idx="1334">
                  <c:v>7.0515817617372134E-4</c:v>
                </c:pt>
                <c:pt idx="1335">
                  <c:v>7.0419430019414526E-4</c:v>
                </c:pt>
                <c:pt idx="1336">
                  <c:v>7.0329460012356654E-4</c:v>
                </c:pt>
                <c:pt idx="1337">
                  <c:v>7.0239490005298772E-4</c:v>
                </c:pt>
                <c:pt idx="1338">
                  <c:v>7.0133485095328697E-4</c:v>
                </c:pt>
                <c:pt idx="1339">
                  <c:v>7.0116689547608036E-4</c:v>
                </c:pt>
                <c:pt idx="1340">
                  <c:v>6.9997807835985894E-4</c:v>
                </c:pt>
                <c:pt idx="1341">
                  <c:v>6.9945998226854801E-4</c:v>
                </c:pt>
                <c:pt idx="1342">
                  <c:v>6.9896015412787256E-4</c:v>
                </c:pt>
                <c:pt idx="1343">
                  <c:v>6.989406352965866E-4</c:v>
                </c:pt>
                <c:pt idx="1344">
                  <c:v>6.9837292464185587E-4</c:v>
                </c:pt>
                <c:pt idx="1345">
                  <c:v>6.9711512068314902E-4</c:v>
                </c:pt>
                <c:pt idx="1346">
                  <c:v>6.9693528232710731E-4</c:v>
                </c:pt>
                <c:pt idx="1347">
                  <c:v>6.9644388738293703E-4</c:v>
                </c:pt>
                <c:pt idx="1348">
                  <c:v>6.9598275584120055E-4</c:v>
                </c:pt>
                <c:pt idx="1349">
                  <c:v>6.9550542174351274E-4</c:v>
                </c:pt>
                <c:pt idx="1350">
                  <c:v>6.9520372085380474E-4</c:v>
                </c:pt>
                <c:pt idx="1351">
                  <c:v>6.9513853598510199E-4</c:v>
                </c:pt>
                <c:pt idx="1352">
                  <c:v>6.9467320092079675E-4</c:v>
                </c:pt>
                <c:pt idx="1353">
                  <c:v>6.9427128095385067E-4</c:v>
                </c:pt>
                <c:pt idx="1354">
                  <c:v>6.9338239791729469E-4</c:v>
                </c:pt>
                <c:pt idx="1355">
                  <c:v>6.9335800190658355E-4</c:v>
                </c:pt>
                <c:pt idx="1356">
                  <c:v>6.9319668449785497E-4</c:v>
                </c:pt>
                <c:pt idx="1357">
                  <c:v>6.9314355467011302E-4</c:v>
                </c:pt>
                <c:pt idx="1358">
                  <c:v>6.9293771171679002E-4</c:v>
                </c:pt>
                <c:pt idx="1359">
                  <c:v>6.9245358007480361E-4</c:v>
                </c:pt>
                <c:pt idx="1360">
                  <c:v>6.9223848897916691E-4</c:v>
                </c:pt>
                <c:pt idx="1361">
                  <c:v>6.9161969413174989E-4</c:v>
                </c:pt>
                <c:pt idx="1362">
                  <c:v>6.9114305372288234E-4</c:v>
                </c:pt>
                <c:pt idx="1363">
                  <c:v>6.903481301996085E-4</c:v>
                </c:pt>
                <c:pt idx="1364">
                  <c:v>6.8955320667633477E-4</c:v>
                </c:pt>
                <c:pt idx="1365">
                  <c:v>6.8862280430337754E-4</c:v>
                </c:pt>
                <c:pt idx="1366">
                  <c:v>6.8797390939502265E-4</c:v>
                </c:pt>
                <c:pt idx="1367">
                  <c:v>6.8759334763192597E-4</c:v>
                </c:pt>
                <c:pt idx="1368">
                  <c:v>6.8725590743315065E-4</c:v>
                </c:pt>
                <c:pt idx="1369">
                  <c:v>6.8633393915999024E-4</c:v>
                </c:pt>
                <c:pt idx="1370">
                  <c:v>6.860036493317685E-4</c:v>
                </c:pt>
                <c:pt idx="1371">
                  <c:v>6.8595704240180337E-4</c:v>
                </c:pt>
                <c:pt idx="1372">
                  <c:v>6.8582104421205956E-4</c:v>
                </c:pt>
                <c:pt idx="1373">
                  <c:v>6.8559249910477428E-4</c:v>
                </c:pt>
                <c:pt idx="1374">
                  <c:v>6.8527070364728679E-4</c:v>
                </c:pt>
                <c:pt idx="1375">
                  <c:v>6.849489081897993E-4</c:v>
                </c:pt>
                <c:pt idx="1376">
                  <c:v>6.8458639623558801E-4</c:v>
                </c:pt>
                <c:pt idx="1377">
                  <c:v>6.8330884696338428E-4</c:v>
                </c:pt>
                <c:pt idx="1378">
                  <c:v>6.8216076525807687E-4</c:v>
                </c:pt>
                <c:pt idx="1379">
                  <c:v>6.804410777757206E-4</c:v>
                </c:pt>
                <c:pt idx="1380">
                  <c:v>6.7952687267150511E-4</c:v>
                </c:pt>
                <c:pt idx="1381">
                  <c:v>6.7868365172203964E-4</c:v>
                </c:pt>
                <c:pt idx="1382">
                  <c:v>6.7844294406213502E-4</c:v>
                </c:pt>
                <c:pt idx="1383">
                  <c:v>6.7783287871093839E-4</c:v>
                </c:pt>
                <c:pt idx="1384">
                  <c:v>6.7738444240779383E-4</c:v>
                </c:pt>
                <c:pt idx="1385">
                  <c:v>6.7695801395209932E-4</c:v>
                </c:pt>
                <c:pt idx="1386">
                  <c:v>6.765315854964049E-4</c:v>
                </c:pt>
                <c:pt idx="1387">
                  <c:v>6.7600647222376242E-4</c:v>
                </c:pt>
                <c:pt idx="1388">
                  <c:v>6.7598842547953396E-4</c:v>
                </c:pt>
                <c:pt idx="1389">
                  <c:v>6.755051024409049E-4</c:v>
                </c:pt>
                <c:pt idx="1390">
                  <c:v>6.7531840320582957E-4</c:v>
                </c:pt>
                <c:pt idx="1391">
                  <c:v>6.7446116215240609E-4</c:v>
                </c:pt>
                <c:pt idx="1392">
                  <c:v>6.7387682286182155E-4</c:v>
                </c:pt>
                <c:pt idx="1393">
                  <c:v>6.7327375903086209E-4</c:v>
                </c:pt>
                <c:pt idx="1394">
                  <c:v>6.7277396062114002E-4</c:v>
                </c:pt>
                <c:pt idx="1395">
                  <c:v>6.7194282542415104E-4</c:v>
                </c:pt>
                <c:pt idx="1396">
                  <c:v>6.7111169022716194E-4</c:v>
                </c:pt>
                <c:pt idx="1397">
                  <c:v>6.7035760736088067E-4</c:v>
                </c:pt>
                <c:pt idx="1398">
                  <c:v>6.6991086032053618E-4</c:v>
                </c:pt>
                <c:pt idx="1399">
                  <c:v>6.6875402444551075E-4</c:v>
                </c:pt>
                <c:pt idx="1400">
                  <c:v>6.6749030752680195E-4</c:v>
                </c:pt>
                <c:pt idx="1401">
                  <c:v>6.6675620756817436E-4</c:v>
                </c:pt>
                <c:pt idx="1402">
                  <c:v>6.6647103433823535E-4</c:v>
                </c:pt>
                <c:pt idx="1403">
                  <c:v>6.6571808628758183E-4</c:v>
                </c:pt>
                <c:pt idx="1404">
                  <c:v>6.6561874126422002E-4</c:v>
                </c:pt>
                <c:pt idx="1405">
                  <c:v>6.6498704657127073E-4</c:v>
                </c:pt>
                <c:pt idx="1406">
                  <c:v>6.6435535187832123E-4</c:v>
                </c:pt>
                <c:pt idx="1407">
                  <c:v>6.6391657676923292E-4</c:v>
                </c:pt>
                <c:pt idx="1408">
                  <c:v>6.632973332742311E-4</c:v>
                </c:pt>
                <c:pt idx="1409">
                  <c:v>6.6272807090706366E-4</c:v>
                </c:pt>
                <c:pt idx="1410">
                  <c:v>6.6259765497175989E-4</c:v>
                </c:pt>
                <c:pt idx="1411">
                  <c:v>6.6195814181574885E-4</c:v>
                </c:pt>
                <c:pt idx="1412">
                  <c:v>6.6131862865973781E-4</c:v>
                </c:pt>
                <c:pt idx="1413">
                  <c:v>6.6093398400391551E-4</c:v>
                </c:pt>
                <c:pt idx="1414">
                  <c:v>6.6018450537789553E-4</c:v>
                </c:pt>
                <c:pt idx="1415">
                  <c:v>6.5943502675187545E-4</c:v>
                </c:pt>
                <c:pt idx="1416">
                  <c:v>6.5885866541981139E-4</c:v>
                </c:pt>
                <c:pt idx="1417">
                  <c:v>6.5848970550304829E-4</c:v>
                </c:pt>
                <c:pt idx="1418">
                  <c:v>6.5813705590212325E-4</c:v>
                </c:pt>
                <c:pt idx="1419">
                  <c:v>6.5778641989625594E-4</c:v>
                </c:pt>
                <c:pt idx="1420">
                  <c:v>6.5777203032821383E-4</c:v>
                </c:pt>
                <c:pt idx="1421">
                  <c:v>6.5736343198837205E-4</c:v>
                </c:pt>
                <c:pt idx="1422">
                  <c:v>6.57133988885564E-4</c:v>
                </c:pt>
                <c:pt idx="1423">
                  <c:v>6.5693923596716469E-4</c:v>
                </c:pt>
                <c:pt idx="1424">
                  <c:v>6.5636969935397942E-4</c:v>
                </c:pt>
                <c:pt idx="1425">
                  <c:v>6.5590904129385005E-4</c:v>
                </c:pt>
                <c:pt idx="1426">
                  <c:v>6.5535439127352121E-4</c:v>
                </c:pt>
                <c:pt idx="1427">
                  <c:v>6.5476483466760506E-4</c:v>
                </c:pt>
                <c:pt idx="1428">
                  <c:v>6.5475510692045147E-4</c:v>
                </c:pt>
                <c:pt idx="1429">
                  <c:v>6.5444323638553137E-4</c:v>
                </c:pt>
                <c:pt idx="1430">
                  <c:v>6.5402586968843057E-4</c:v>
                </c:pt>
                <c:pt idx="1431">
                  <c:v>6.5363305420323731E-4</c:v>
                </c:pt>
                <c:pt idx="1432">
                  <c:v>6.5360950631984042E-4</c:v>
                </c:pt>
                <c:pt idx="1433">
                  <c:v>6.5330608641439017E-4</c:v>
                </c:pt>
                <c:pt idx="1434">
                  <c:v>6.5301916201841931E-4</c:v>
                </c:pt>
                <c:pt idx="1435">
                  <c:v>6.5270720730957064E-4</c:v>
                </c:pt>
                <c:pt idx="1436">
                  <c:v>6.5250104178670701E-4</c:v>
                </c:pt>
                <c:pt idx="1437">
                  <c:v>6.5224046567172633E-4</c:v>
                </c:pt>
                <c:pt idx="1438">
                  <c:v>6.5160584190763462E-4</c:v>
                </c:pt>
                <c:pt idx="1439">
                  <c:v>6.5097121814354313E-4</c:v>
                </c:pt>
                <c:pt idx="1440">
                  <c:v>6.5038547966162136E-4</c:v>
                </c:pt>
                <c:pt idx="1441">
                  <c:v>6.5037286998190463E-4</c:v>
                </c:pt>
                <c:pt idx="1442">
                  <c:v>6.4997154610456495E-4</c:v>
                </c:pt>
                <c:pt idx="1443">
                  <c:v>6.4956945414045919E-4</c:v>
                </c:pt>
                <c:pt idx="1444">
                  <c:v>6.4919701372531094E-4</c:v>
                </c:pt>
                <c:pt idx="1445">
                  <c:v>6.4882457331016279E-4</c:v>
                </c:pt>
                <c:pt idx="1446">
                  <c:v>6.4841553037802519E-4</c:v>
                </c:pt>
                <c:pt idx="1447">
                  <c:v>6.4796726326593547E-4</c:v>
                </c:pt>
                <c:pt idx="1448">
                  <c:v>6.4759161213882356E-4</c:v>
                </c:pt>
                <c:pt idx="1449">
                  <c:v>6.4728586077627301E-4</c:v>
                </c:pt>
                <c:pt idx="1450">
                  <c:v>6.4696490517383528E-4</c:v>
                </c:pt>
                <c:pt idx="1451">
                  <c:v>6.4646570961451096E-4</c:v>
                </c:pt>
                <c:pt idx="1452">
                  <c:v>6.4624856990062732E-4</c:v>
                </c:pt>
                <c:pt idx="1453">
                  <c:v>6.4603143018674369E-4</c:v>
                </c:pt>
                <c:pt idx="1454">
                  <c:v>6.4574257486710058E-4</c:v>
                </c:pt>
                <c:pt idx="1455">
                  <c:v>6.4515212171267647E-4</c:v>
                </c:pt>
                <c:pt idx="1456">
                  <c:v>6.446889405054664E-4</c:v>
                </c:pt>
                <c:pt idx="1457">
                  <c:v>6.4462142030181696E-4</c:v>
                </c:pt>
                <c:pt idx="1458">
                  <c:v>6.4435333363984683E-4</c:v>
                </c:pt>
                <c:pt idx="1459">
                  <c:v>6.4403004466660936E-4</c:v>
                </c:pt>
                <c:pt idx="1460">
                  <c:v>6.4381673476859749E-4</c:v>
                </c:pt>
                <c:pt idx="1461">
                  <c:v>6.4297972496063949E-4</c:v>
                </c:pt>
                <c:pt idx="1462">
                  <c:v>6.4244250990262068E-4</c:v>
                </c:pt>
                <c:pt idx="1463">
                  <c:v>6.4170700474469448E-4</c:v>
                </c:pt>
                <c:pt idx="1464">
                  <c:v>6.4083868400208503E-4</c:v>
                </c:pt>
                <c:pt idx="1465">
                  <c:v>6.3988359220227826E-4</c:v>
                </c:pt>
                <c:pt idx="1466">
                  <c:v>6.3913563299231849E-4</c:v>
                </c:pt>
                <c:pt idx="1467">
                  <c:v>6.3860587457912623E-4</c:v>
                </c:pt>
                <c:pt idx="1468">
                  <c:v>6.3821183560336696E-4</c:v>
                </c:pt>
                <c:pt idx="1469">
                  <c:v>6.3764648673062354E-4</c:v>
                </c:pt>
                <c:pt idx="1470">
                  <c:v>6.3711086408987645E-4</c:v>
                </c:pt>
                <c:pt idx="1471">
                  <c:v>6.364405236883049E-4</c:v>
                </c:pt>
                <c:pt idx="1472">
                  <c:v>6.3577018328673314E-4</c:v>
                </c:pt>
                <c:pt idx="1473">
                  <c:v>6.3511101534501806E-4</c:v>
                </c:pt>
                <c:pt idx="1474">
                  <c:v>6.3463621000522366E-4</c:v>
                </c:pt>
                <c:pt idx="1475">
                  <c:v>6.3437087428117717E-4</c:v>
                </c:pt>
                <c:pt idx="1476">
                  <c:v>6.3410553855713057E-4</c:v>
                </c:pt>
                <c:pt idx="1477">
                  <c:v>6.3341268004291974E-4</c:v>
                </c:pt>
                <c:pt idx="1478">
                  <c:v>6.3269042406941694E-4</c:v>
                </c:pt>
                <c:pt idx="1479">
                  <c:v>6.3190553048768936E-4</c:v>
                </c:pt>
                <c:pt idx="1480">
                  <c:v>6.3133924177259096E-4</c:v>
                </c:pt>
                <c:pt idx="1481">
                  <c:v>6.3035383131430543E-4</c:v>
                </c:pt>
                <c:pt idx="1482">
                  <c:v>6.2999797490127102E-4</c:v>
                </c:pt>
                <c:pt idx="1483">
                  <c:v>6.2856977600921201E-4</c:v>
                </c:pt>
                <c:pt idx="1484">
                  <c:v>6.2730049901569683E-4</c:v>
                </c:pt>
                <c:pt idx="1485">
                  <c:v>6.2699341931698441E-4</c:v>
                </c:pt>
                <c:pt idx="1486">
                  <c:v>6.2633280140525353E-4</c:v>
                </c:pt>
                <c:pt idx="1487">
                  <c:v>6.2566672695119345E-4</c:v>
                </c:pt>
                <c:pt idx="1488">
                  <c:v>6.2554128803547055E-4</c:v>
                </c:pt>
                <c:pt idx="1489">
                  <c:v>6.2529067485394586E-4</c:v>
                </c:pt>
                <c:pt idx="1490">
                  <c:v>6.2459253884562056E-4</c:v>
                </c:pt>
                <c:pt idx="1491">
                  <c:v>6.2426924643991198E-4</c:v>
                </c:pt>
                <c:pt idx="1492">
                  <c:v>6.2411212539427257E-4</c:v>
                </c:pt>
                <c:pt idx="1493">
                  <c:v>6.2367613752279609E-4</c:v>
                </c:pt>
                <c:pt idx="1494">
                  <c:v>6.2339240065425018E-4</c:v>
                </c:pt>
                <c:pt idx="1495">
                  <c:v>6.2292672710526011E-4</c:v>
                </c:pt>
                <c:pt idx="1496">
                  <c:v>6.2257072774705828E-4</c:v>
                </c:pt>
                <c:pt idx="1497">
                  <c:v>6.2245401095276163E-4</c:v>
                </c:pt>
                <c:pt idx="1498">
                  <c:v>6.2224822421850601E-4</c:v>
                </c:pt>
                <c:pt idx="1499">
                  <c:v>6.2185081636557211E-4</c:v>
                </c:pt>
                <c:pt idx="1500">
                  <c:v>6.214787541176421E-4</c:v>
                </c:pt>
                <c:pt idx="1501">
                  <c:v>6.2099599607715657E-4</c:v>
                </c:pt>
                <c:pt idx="1502">
                  <c:v>6.203030519892831E-4</c:v>
                </c:pt>
                <c:pt idx="1503">
                  <c:v>6.1976891091347554E-4</c:v>
                </c:pt>
                <c:pt idx="1504">
                  <c:v>6.1924268301707789E-4</c:v>
                </c:pt>
                <c:pt idx="1505">
                  <c:v>6.1881061324063386E-4</c:v>
                </c:pt>
                <c:pt idx="1506">
                  <c:v>6.1829628282901114E-4</c:v>
                </c:pt>
                <c:pt idx="1507">
                  <c:v>6.1674370861452654E-4</c:v>
                </c:pt>
                <c:pt idx="1508">
                  <c:v>6.1612978244514457E-4</c:v>
                </c:pt>
                <c:pt idx="1509">
                  <c:v>6.14859449386028E-4</c:v>
                </c:pt>
                <c:pt idx="1510">
                  <c:v>6.1480790587188324E-4</c:v>
                </c:pt>
                <c:pt idx="1511">
                  <c:v>6.1391505326323912E-4</c:v>
                </c:pt>
                <c:pt idx="1512">
                  <c:v>6.1363014045317892E-4</c:v>
                </c:pt>
                <c:pt idx="1513">
                  <c:v>6.1322871849660743E-4</c:v>
                </c:pt>
                <c:pt idx="1514">
                  <c:v>6.1276378438009311E-4</c:v>
                </c:pt>
                <c:pt idx="1515">
                  <c:v>6.1220968450557175E-4</c:v>
                </c:pt>
                <c:pt idx="1516">
                  <c:v>6.1173591930048672E-4</c:v>
                </c:pt>
                <c:pt idx="1517">
                  <c:v>6.1092402516844556E-4</c:v>
                </c:pt>
                <c:pt idx="1518">
                  <c:v>6.1002188787580151E-4</c:v>
                </c:pt>
                <c:pt idx="1519">
                  <c:v>6.0981373578691399E-4</c:v>
                </c:pt>
                <c:pt idx="1520">
                  <c:v>6.0979530622284645E-4</c:v>
                </c:pt>
                <c:pt idx="1521">
                  <c:v>6.0929008214879467E-4</c:v>
                </c:pt>
                <c:pt idx="1522">
                  <c:v>6.0910271326892324E-4</c:v>
                </c:pt>
                <c:pt idx="1523">
                  <c:v>6.0856820435424661E-4</c:v>
                </c:pt>
                <c:pt idx="1524">
                  <c:v>6.0804833236343791E-4</c:v>
                </c:pt>
                <c:pt idx="1525">
                  <c:v>6.076726443145316E-4</c:v>
                </c:pt>
                <c:pt idx="1526">
                  <c:v>6.0738998314721171E-4</c:v>
                </c:pt>
                <c:pt idx="1527">
                  <c:v>6.0700698083171868E-4</c:v>
                </c:pt>
                <c:pt idx="1528">
                  <c:v>6.0654033451573849E-4</c:v>
                </c:pt>
                <c:pt idx="1529">
                  <c:v>6.0581203367382735E-4</c:v>
                </c:pt>
                <c:pt idx="1530">
                  <c:v>6.0511466163082133E-4</c:v>
                </c:pt>
                <c:pt idx="1531">
                  <c:v>6.0453338783251478E-4</c:v>
                </c:pt>
                <c:pt idx="1532">
                  <c:v>6.043920853991188E-4</c:v>
                </c:pt>
                <c:pt idx="1533">
                  <c:v>6.0422854715426065E-4</c:v>
                </c:pt>
                <c:pt idx="1534">
                  <c:v>6.0377545117969492E-4</c:v>
                </c:pt>
                <c:pt idx="1535">
                  <c:v>6.0333655669840265E-4</c:v>
                </c:pt>
                <c:pt idx="1536">
                  <c:v>6.02952528347379E-4</c:v>
                </c:pt>
                <c:pt idx="1537">
                  <c:v>6.0260443132940445E-4</c:v>
                </c:pt>
                <c:pt idx="1538">
                  <c:v>6.0205797079652924E-4</c:v>
                </c:pt>
                <c:pt idx="1539">
                  <c:v>6.0165351387353222E-4</c:v>
                </c:pt>
                <c:pt idx="1540">
                  <c:v>6.011846837908802E-4</c:v>
                </c:pt>
                <c:pt idx="1541">
                  <c:v>6.0072914850195914E-4</c:v>
                </c:pt>
                <c:pt idx="1542">
                  <c:v>6.0029069998970787E-4</c:v>
                </c:pt>
                <c:pt idx="1543">
                  <c:v>5.9987564468267425E-4</c:v>
                </c:pt>
                <c:pt idx="1544">
                  <c:v>5.998131998778579E-4</c:v>
                </c:pt>
                <c:pt idx="1545">
                  <c:v>5.9939814457082429E-4</c:v>
                </c:pt>
                <c:pt idx="1546">
                  <c:v>5.9868018517073018E-4</c:v>
                </c:pt>
                <c:pt idx="1547">
                  <c:v>5.9855099967780006E-4</c:v>
                </c:pt>
                <c:pt idx="1548">
                  <c:v>5.9825708255137019E-4</c:v>
                </c:pt>
                <c:pt idx="1549">
                  <c:v>5.9822201709601322E-4</c:v>
                </c:pt>
                <c:pt idx="1550">
                  <c:v>5.9815791561262965E-4</c:v>
                </c:pt>
                <c:pt idx="1551">
                  <c:v>5.977042832050369E-4</c:v>
                </c:pt>
                <c:pt idx="1552">
                  <c:v>5.9735560494583902E-4</c:v>
                </c:pt>
                <c:pt idx="1553">
                  <c:v>5.9695561913098729E-4</c:v>
                </c:pt>
                <c:pt idx="1554">
                  <c:v>5.9662350863613604E-4</c:v>
                </c:pt>
                <c:pt idx="1555">
                  <c:v>5.9606345374063683E-4</c:v>
                </c:pt>
                <c:pt idx="1556">
                  <c:v>5.9535491508859516E-4</c:v>
                </c:pt>
                <c:pt idx="1557">
                  <c:v>5.9454872103992652E-4</c:v>
                </c:pt>
                <c:pt idx="1558">
                  <c:v>5.9394697033130059E-4</c:v>
                </c:pt>
                <c:pt idx="1559">
                  <c:v>5.9390864108797468E-4</c:v>
                </c:pt>
                <c:pt idx="1560">
                  <c:v>5.9388166589832052E-4</c:v>
                </c:pt>
                <c:pt idx="1561">
                  <c:v>5.9386522775409397E-4</c:v>
                </c:pt>
                <c:pt idx="1562">
                  <c:v>5.9340727630215358E-4</c:v>
                </c:pt>
                <c:pt idx="1563">
                  <c:v>5.9294932485021319E-4</c:v>
                </c:pt>
                <c:pt idx="1564">
                  <c:v>5.9266126781445808E-4</c:v>
                </c:pt>
                <c:pt idx="1565">
                  <c:v>5.9253620862150392E-4</c:v>
                </c:pt>
                <c:pt idx="1566">
                  <c:v>5.920420388496044E-4</c:v>
                </c:pt>
                <c:pt idx="1567">
                  <c:v>5.9147281044044165E-4</c:v>
                </c:pt>
                <c:pt idx="1568">
                  <c:v>5.9088941645189287E-4</c:v>
                </c:pt>
                <c:pt idx="1569">
                  <c:v>5.9035460427636144E-4</c:v>
                </c:pt>
                <c:pt idx="1570">
                  <c:v>5.8981460264047997E-4</c:v>
                </c:pt>
                <c:pt idx="1571">
                  <c:v>5.892386731147154E-4</c:v>
                </c:pt>
                <c:pt idx="1572">
                  <c:v>5.8840516176794373E-4</c:v>
                </c:pt>
                <c:pt idx="1573">
                  <c:v>5.8758475111194656E-4</c:v>
                </c:pt>
                <c:pt idx="1574">
                  <c:v>5.8758011215697054E-4</c:v>
                </c:pt>
                <c:pt idx="1575">
                  <c:v>5.874766274072727E-4</c:v>
                </c:pt>
                <c:pt idx="1576">
                  <c:v>5.8721809174992474E-4</c:v>
                </c:pt>
                <c:pt idx="1577">
                  <c:v>5.8681874599026188E-4</c:v>
                </c:pt>
                <c:pt idx="1578">
                  <c:v>5.8639221099509469E-4</c:v>
                </c:pt>
                <c:pt idx="1579">
                  <c:v>5.8634435222998675E-4</c:v>
                </c:pt>
                <c:pt idx="1580">
                  <c:v>5.8610324517471423E-4</c:v>
                </c:pt>
                <c:pt idx="1581">
                  <c:v>5.8578151192102137E-4</c:v>
                </c:pt>
                <c:pt idx="1582">
                  <c:v>5.8548911541989707E-4</c:v>
                </c:pt>
                <c:pt idx="1583">
                  <c:v>5.8498677266644592E-4</c:v>
                </c:pt>
                <c:pt idx="1584">
                  <c:v>5.8447019845519045E-4</c:v>
                </c:pt>
                <c:pt idx="1585">
                  <c:v>5.8398638712750387E-4</c:v>
                </c:pt>
                <c:pt idx="1586">
                  <c:v>5.8351121203840299E-4</c:v>
                </c:pt>
                <c:pt idx="1587">
                  <c:v>5.8295926322561435E-4</c:v>
                </c:pt>
                <c:pt idx="1588">
                  <c:v>5.8232370049790517E-4</c:v>
                </c:pt>
                <c:pt idx="1589">
                  <c:v>5.8175312480084952E-4</c:v>
                </c:pt>
                <c:pt idx="1590">
                  <c:v>5.809339332111872E-4</c:v>
                </c:pt>
                <c:pt idx="1591">
                  <c:v>5.8008518578004709E-4</c:v>
                </c:pt>
                <c:pt idx="1592">
                  <c:v>5.7890820121991892E-4</c:v>
                </c:pt>
                <c:pt idx="1593">
                  <c:v>5.7773797533642571E-4</c:v>
                </c:pt>
                <c:pt idx="1594">
                  <c:v>5.7712367435149611E-4</c:v>
                </c:pt>
                <c:pt idx="1595">
                  <c:v>5.7710865170575946E-4</c:v>
                </c:pt>
                <c:pt idx="1596">
                  <c:v>5.7681804096420565E-4</c:v>
                </c:pt>
                <c:pt idx="1597">
                  <c:v>5.7658036221045991E-4</c:v>
                </c:pt>
                <c:pt idx="1598">
                  <c:v>5.7628073831977574E-4</c:v>
                </c:pt>
                <c:pt idx="1599">
                  <c:v>5.753660580521924E-4</c:v>
                </c:pt>
                <c:pt idx="1600">
                  <c:v>5.7528178813070195E-4</c:v>
                </c:pt>
                <c:pt idx="1601">
                  <c:v>5.7447239053703774E-4</c:v>
                </c:pt>
                <c:pt idx="1602">
                  <c:v>5.7402014537185221E-4</c:v>
                </c:pt>
                <c:pt idx="1603">
                  <c:v>5.7328434575191936E-4</c:v>
                </c:pt>
                <c:pt idx="1604">
                  <c:v>5.7260643900476627E-4</c:v>
                </c:pt>
                <c:pt idx="1605">
                  <c:v>5.7202229360401213E-4</c:v>
                </c:pt>
                <c:pt idx="1606">
                  <c:v>5.7136152256593339E-4</c:v>
                </c:pt>
                <c:pt idx="1607">
                  <c:v>5.7070075152785464E-4</c:v>
                </c:pt>
                <c:pt idx="1608">
                  <c:v>5.7053248072019814E-4</c:v>
                </c:pt>
                <c:pt idx="1609">
                  <c:v>5.6991592771187991E-4</c:v>
                </c:pt>
                <c:pt idx="1610">
                  <c:v>5.6943394722577432E-4</c:v>
                </c:pt>
                <c:pt idx="1611">
                  <c:v>5.6889785907221176E-4</c:v>
                </c:pt>
                <c:pt idx="1612">
                  <c:v>5.683765049834009E-4</c:v>
                </c:pt>
                <c:pt idx="1613">
                  <c:v>5.6805497280962324E-4</c:v>
                </c:pt>
                <c:pt idx="1614">
                  <c:v>5.6772367683440397E-4</c:v>
                </c:pt>
                <c:pt idx="1615">
                  <c:v>5.668464000260949E-4</c:v>
                </c:pt>
                <c:pt idx="1616">
                  <c:v>5.6608899077836632E-4</c:v>
                </c:pt>
                <c:pt idx="1617">
                  <c:v>5.6533330844136067E-4</c:v>
                </c:pt>
                <c:pt idx="1618">
                  <c:v>5.6455170189620505E-4</c:v>
                </c:pt>
                <c:pt idx="1619">
                  <c:v>5.6427749675938706E-4</c:v>
                </c:pt>
                <c:pt idx="1620">
                  <c:v>5.6345626018656039E-4</c:v>
                </c:pt>
                <c:pt idx="1621">
                  <c:v>5.6285566209013675E-4</c:v>
                </c:pt>
                <c:pt idx="1622">
                  <c:v>5.627911574714831E-4</c:v>
                </c:pt>
                <c:pt idx="1623">
                  <c:v>5.623651521820789E-4</c:v>
                </c:pt>
                <c:pt idx="1624">
                  <c:v>5.6193914689267458E-4</c:v>
                </c:pt>
                <c:pt idx="1625">
                  <c:v>5.6158252384645073E-4</c:v>
                </c:pt>
                <c:pt idx="1626">
                  <c:v>5.6119520120330544E-4</c:v>
                </c:pt>
                <c:pt idx="1627">
                  <c:v>5.6083312159599158E-4</c:v>
                </c:pt>
                <c:pt idx="1628">
                  <c:v>5.5975992307598496E-4</c:v>
                </c:pt>
                <c:pt idx="1629">
                  <c:v>5.5868672455597844E-4</c:v>
                </c:pt>
                <c:pt idx="1630">
                  <c:v>5.5868646381206305E-4</c:v>
                </c:pt>
                <c:pt idx="1631">
                  <c:v>5.5858296401776802E-4</c:v>
                </c:pt>
                <c:pt idx="1632">
                  <c:v>5.5855620985607705E-4</c:v>
                </c:pt>
                <c:pt idx="1633">
                  <c:v>5.5840805665291092E-4</c:v>
                </c:pt>
                <c:pt idx="1634">
                  <c:v>5.5840745408617938E-4</c:v>
                </c:pt>
                <c:pt idx="1635">
                  <c:v>5.5752358257447595E-4</c:v>
                </c:pt>
                <c:pt idx="1636">
                  <c:v>5.5694540680826772E-4</c:v>
                </c:pt>
                <c:pt idx="1637">
                  <c:v>5.5688422247207701E-4</c:v>
                </c:pt>
                <c:pt idx="1638">
                  <c:v>5.5669112226737082E-4</c:v>
                </c:pt>
                <c:pt idx="1639">
                  <c:v>5.5650955778304085E-4</c:v>
                </c:pt>
                <c:pt idx="1640">
                  <c:v>5.5641652329863924E-4</c:v>
                </c:pt>
                <c:pt idx="1641">
                  <c:v>5.5615463946048673E-4</c:v>
                </c:pt>
                <c:pt idx="1642">
                  <c:v>5.5596124374703189E-4</c:v>
                </c:pt>
                <c:pt idx="1643">
                  <c:v>5.5557703318869932E-4</c:v>
                </c:pt>
                <c:pt idx="1644">
                  <c:v>5.5504400403410051E-4</c:v>
                </c:pt>
                <c:pt idx="1645">
                  <c:v>5.5457248155498916E-4</c:v>
                </c:pt>
                <c:pt idx="1646">
                  <c:v>5.54382547223231E-4</c:v>
                </c:pt>
                <c:pt idx="1647">
                  <c:v>5.5411398912798217E-4</c:v>
                </c:pt>
                <c:pt idx="1648">
                  <c:v>5.539173728930899E-4</c:v>
                </c:pt>
                <c:pt idx="1649">
                  <c:v>5.5387791208461783E-4</c:v>
                </c:pt>
                <c:pt idx="1650">
                  <c:v>5.5383331468005458E-4</c:v>
                </c:pt>
                <c:pt idx="1651">
                  <c:v>5.5323370090689815E-4</c:v>
                </c:pt>
                <c:pt idx="1652">
                  <c:v>5.5296832114003864E-4</c:v>
                </c:pt>
                <c:pt idx="1653">
                  <c:v>5.5259987681254648E-4</c:v>
                </c:pt>
                <c:pt idx="1654">
                  <c:v>5.5224221701977909E-4</c:v>
                </c:pt>
                <c:pt idx="1655">
                  <c:v>5.518845572270117E-4</c:v>
                </c:pt>
                <c:pt idx="1656">
                  <c:v>5.518553659864102E-4</c:v>
                </c:pt>
                <c:pt idx="1657">
                  <c:v>5.5127665220079788E-4</c:v>
                </c:pt>
                <c:pt idx="1658">
                  <c:v>5.5091918968192541E-4</c:v>
                </c:pt>
                <c:pt idx="1659">
                  <c:v>5.5033022599807586E-4</c:v>
                </c:pt>
                <c:pt idx="1660">
                  <c:v>5.4986858190395613E-4</c:v>
                </c:pt>
                <c:pt idx="1661">
                  <c:v>5.4937200499612787E-4</c:v>
                </c:pt>
                <c:pt idx="1662">
                  <c:v>5.4911455959932626E-4</c:v>
                </c:pt>
                <c:pt idx="1663">
                  <c:v>5.4885711420252486E-4</c:v>
                </c:pt>
                <c:pt idx="1664">
                  <c:v>5.4858169792144028E-4</c:v>
                </c:pt>
                <c:pt idx="1665">
                  <c:v>5.483046167469853E-4</c:v>
                </c:pt>
                <c:pt idx="1666">
                  <c:v>5.4761705361963556E-4</c:v>
                </c:pt>
                <c:pt idx="1667">
                  <c:v>5.4666160823648347E-4</c:v>
                </c:pt>
                <c:pt idx="1668">
                  <c:v>5.4570616285333138E-4</c:v>
                </c:pt>
                <c:pt idx="1669">
                  <c:v>5.4449844180425792E-4</c:v>
                </c:pt>
                <c:pt idx="1670">
                  <c:v>5.4329051016479353E-4</c:v>
                </c:pt>
                <c:pt idx="1671">
                  <c:v>5.4231855408213377E-4</c:v>
                </c:pt>
                <c:pt idx="1672">
                  <c:v>5.4225938976680652E-4</c:v>
                </c:pt>
                <c:pt idx="1673">
                  <c:v>5.4220902923291555E-4</c:v>
                </c:pt>
                <c:pt idx="1674">
                  <c:v>5.4216214798000022E-4</c:v>
                </c:pt>
                <c:pt idx="1675">
                  <c:v>5.4194618505087129E-4</c:v>
                </c:pt>
                <c:pt idx="1676">
                  <c:v>5.4181014978225549E-4</c:v>
                </c:pt>
                <c:pt idx="1677">
                  <c:v>5.4151222994503921E-4</c:v>
                </c:pt>
                <c:pt idx="1678">
                  <c:v>5.4106111052537142E-4</c:v>
                </c:pt>
                <c:pt idx="1679">
                  <c:v>5.4065225997537443E-4</c:v>
                </c:pt>
                <c:pt idx="1680">
                  <c:v>5.4031788928519107E-4</c:v>
                </c:pt>
                <c:pt idx="1681">
                  <c:v>5.3998881464283261E-4</c:v>
                </c:pt>
                <c:pt idx="1682">
                  <c:v>5.3963574714834819E-4</c:v>
                </c:pt>
                <c:pt idx="1683">
                  <c:v>5.3898969305605181E-4</c:v>
                </c:pt>
                <c:pt idx="1684">
                  <c:v>5.3838891208099059E-4</c:v>
                </c:pt>
                <c:pt idx="1685">
                  <c:v>5.3776513314137287E-4</c:v>
                </c:pt>
                <c:pt idx="1686">
                  <c:v>5.3705664407720482E-4</c:v>
                </c:pt>
                <c:pt idx="1687">
                  <c:v>5.3626530947721313E-4</c:v>
                </c:pt>
                <c:pt idx="1688">
                  <c:v>5.3547397487722155E-4</c:v>
                </c:pt>
                <c:pt idx="1689">
                  <c:v>5.3535047532614116E-4</c:v>
                </c:pt>
                <c:pt idx="1690">
                  <c:v>5.3450387687562905E-4</c:v>
                </c:pt>
                <c:pt idx="1691">
                  <c:v>5.3365727842511694E-4</c:v>
                </c:pt>
                <c:pt idx="1692">
                  <c:v>5.3269690960937473E-4</c:v>
                </c:pt>
                <c:pt idx="1693">
                  <c:v>5.3132028942632378E-4</c:v>
                </c:pt>
                <c:pt idx="1694">
                  <c:v>5.3067319259414187E-4</c:v>
                </c:pt>
                <c:pt idx="1695">
                  <c:v>5.3015277851039243E-4</c:v>
                </c:pt>
                <c:pt idx="1696">
                  <c:v>5.3001979477285545E-4</c:v>
                </c:pt>
                <c:pt idx="1697">
                  <c:v>5.2954328072357519E-4</c:v>
                </c:pt>
                <c:pt idx="1698">
                  <c:v>5.2906676667429503E-4</c:v>
                </c:pt>
                <c:pt idx="1699">
                  <c:v>5.2877087990260468E-4</c:v>
                </c:pt>
                <c:pt idx="1700">
                  <c:v>5.2846203918439731E-4</c:v>
                </c:pt>
                <c:pt idx="1701">
                  <c:v>5.2788042119273617E-4</c:v>
                </c:pt>
                <c:pt idx="1702">
                  <c:v>5.2730224159499108E-4</c:v>
                </c:pt>
                <c:pt idx="1703">
                  <c:v>5.2724272652639127E-4</c:v>
                </c:pt>
                <c:pt idx="1704">
                  <c:v>5.2709240604716687E-4</c:v>
                </c:pt>
                <c:pt idx="1705">
                  <c:v>5.2694208556794235E-4</c:v>
                </c:pt>
                <c:pt idx="1706">
                  <c:v>5.2665961487369196E-4</c:v>
                </c:pt>
                <c:pt idx="1707">
                  <c:v>5.2637030517540347E-4</c:v>
                </c:pt>
                <c:pt idx="1708">
                  <c:v>5.263249380385662E-4</c:v>
                </c:pt>
                <c:pt idx="1709">
                  <c:v>5.2622405861034297E-4</c:v>
                </c:pt>
                <c:pt idx="1710">
                  <c:v>5.2610789707426312E-4</c:v>
                </c:pt>
                <c:pt idx="1711">
                  <c:v>5.2582695525851732E-4</c:v>
                </c:pt>
                <c:pt idx="1712">
                  <c:v>5.2560468027428801E-4</c:v>
                </c:pt>
                <c:pt idx="1713">
                  <c:v>5.2536290049590725E-4</c:v>
                </c:pt>
                <c:pt idx="1714">
                  <c:v>5.249862298799745E-4</c:v>
                </c:pt>
                <c:pt idx="1715">
                  <c:v>5.2470555076659735E-4</c:v>
                </c:pt>
                <c:pt idx="1716">
                  <c:v>5.2362963485367545E-4</c:v>
                </c:pt>
                <c:pt idx="1717">
                  <c:v>5.2346200397872743E-4</c:v>
                </c:pt>
                <c:pt idx="1718">
                  <c:v>5.2320451553148088E-4</c:v>
                </c:pt>
                <c:pt idx="1719">
                  <c:v>5.2294702708423433E-4</c:v>
                </c:pt>
                <c:pt idx="1720">
                  <c:v>5.2253207223272092E-4</c:v>
                </c:pt>
                <c:pt idx="1721">
                  <c:v>5.2213823834132303E-4</c:v>
                </c:pt>
                <c:pt idx="1722">
                  <c:v>5.2207916313432641E-4</c:v>
                </c:pt>
                <c:pt idx="1723">
                  <c:v>5.2203409482807529E-4</c:v>
                </c:pt>
                <c:pt idx="1724">
                  <c:v>5.21710589120674E-4</c:v>
                </c:pt>
                <c:pt idx="1725">
                  <c:v>5.215596953372974E-4</c:v>
                </c:pt>
                <c:pt idx="1726">
                  <c:v>5.211993539972462E-4</c:v>
                </c:pt>
                <c:pt idx="1727">
                  <c:v>5.2114328114504904E-4</c:v>
                </c:pt>
                <c:pt idx="1728">
                  <c:v>5.2111060316093014E-4</c:v>
                </c:pt>
                <c:pt idx="1729">
                  <c:v>5.2095041937049412E-4</c:v>
                </c:pt>
                <c:pt idx="1730">
                  <c:v>5.2079023558005821E-4</c:v>
                </c:pt>
                <c:pt idx="1731">
                  <c:v>5.2055559437222344E-4</c:v>
                </c:pt>
                <c:pt idx="1732">
                  <c:v>5.2033419426772388E-4</c:v>
                </c:pt>
                <c:pt idx="1733">
                  <c:v>5.2011135322240951E-4</c:v>
                </c:pt>
                <c:pt idx="1734">
                  <c:v>5.1989593476002474E-4</c:v>
                </c:pt>
                <c:pt idx="1735">
                  <c:v>5.1943384525618289E-4</c:v>
                </c:pt>
                <c:pt idx="1736">
                  <c:v>5.1900807550935111E-4</c:v>
                </c:pt>
                <c:pt idx="1737">
                  <c:v>5.1864331892027295E-4</c:v>
                </c:pt>
                <c:pt idx="1738">
                  <c:v>5.1841538489124327E-4</c:v>
                </c:pt>
                <c:pt idx="1739">
                  <c:v>5.1814743454345108E-4</c:v>
                </c:pt>
                <c:pt idx="1740">
                  <c:v>5.1765785460121839E-4</c:v>
                </c:pt>
                <c:pt idx="1741">
                  <c:v>5.173267101722008E-4</c:v>
                </c:pt>
                <c:pt idx="1742">
                  <c:v>5.1687855278042963E-4</c:v>
                </c:pt>
                <c:pt idx="1743">
                  <c:v>5.1669698221854996E-4</c:v>
                </c:pt>
                <c:pt idx="1744">
                  <c:v>5.1619739305532996E-4</c:v>
                </c:pt>
                <c:pt idx="1745">
                  <c:v>5.156739196869385E-4</c:v>
                </c:pt>
                <c:pt idx="1746">
                  <c:v>5.1552448521454276E-4</c:v>
                </c:pt>
                <c:pt idx="1747">
                  <c:v>5.1517992669143544E-4</c:v>
                </c:pt>
                <c:pt idx="1748">
                  <c:v>5.1489214100753917E-4</c:v>
                </c:pt>
                <c:pt idx="1749">
                  <c:v>5.1488346038169441E-4</c:v>
                </c:pt>
                <c:pt idx="1750">
                  <c:v>5.1473011832935632E-4</c:v>
                </c:pt>
                <c:pt idx="1751">
                  <c:v>5.1413457917268591E-4</c:v>
                </c:pt>
                <c:pt idx="1752">
                  <c:v>5.1365851706321761E-4</c:v>
                </c:pt>
                <c:pt idx="1753">
                  <c:v>5.132523420795001E-4</c:v>
                </c:pt>
                <c:pt idx="1754">
                  <c:v>5.1296109636317767E-4</c:v>
                </c:pt>
                <c:pt idx="1755">
                  <c:v>5.1276389382826938E-4</c:v>
                </c:pt>
                <c:pt idx="1756">
                  <c:v>5.1276219017705265E-4</c:v>
                </c:pt>
                <c:pt idx="1757">
                  <c:v>5.1250770698685864E-4</c:v>
                </c:pt>
                <c:pt idx="1758">
                  <c:v>5.123053444376041E-4</c:v>
                </c:pt>
                <c:pt idx="1759">
                  <c:v>5.1180665536974042E-4</c:v>
                </c:pt>
                <c:pt idx="1760">
                  <c:v>5.1139806920122693E-4</c:v>
                </c:pt>
                <c:pt idx="1761">
                  <c:v>5.1084016296177725E-4</c:v>
                </c:pt>
                <c:pt idx="1762">
                  <c:v>5.1003216167589218E-4</c:v>
                </c:pt>
                <c:pt idx="1763">
                  <c:v>5.0899366417393895E-4</c:v>
                </c:pt>
                <c:pt idx="1764">
                  <c:v>5.0868591285785163E-4</c:v>
                </c:pt>
                <c:pt idx="1765">
                  <c:v>5.0815123155552181E-4</c:v>
                </c:pt>
                <c:pt idx="1766">
                  <c:v>5.0757463380195894E-4</c:v>
                </c:pt>
                <c:pt idx="1767">
                  <c:v>5.0699803604839619E-4</c:v>
                </c:pt>
                <c:pt idx="1768">
                  <c:v>5.0663714682802846E-4</c:v>
                </c:pt>
                <c:pt idx="1769">
                  <c:v>5.0627625760766085E-4</c:v>
                </c:pt>
                <c:pt idx="1770">
                  <c:v>5.0625854325335137E-4</c:v>
                </c:pt>
                <c:pt idx="1771">
                  <c:v>5.0612277270165127E-4</c:v>
                </c:pt>
                <c:pt idx="1772">
                  <c:v>5.0563555498926618E-4</c:v>
                </c:pt>
                <c:pt idx="1773">
                  <c:v>5.0514833727688109E-4</c:v>
                </c:pt>
                <c:pt idx="1774">
                  <c:v>5.0473295674119021E-4</c:v>
                </c:pt>
                <c:pt idx="1775">
                  <c:v>5.0430102860857815E-4</c:v>
                </c:pt>
                <c:pt idx="1776">
                  <c:v>5.0340482206798415E-4</c:v>
                </c:pt>
                <c:pt idx="1777">
                  <c:v>5.0274286909218464E-4</c:v>
                </c:pt>
                <c:pt idx="1778">
                  <c:v>5.0211013263841756E-4</c:v>
                </c:pt>
                <c:pt idx="1779">
                  <c:v>5.0153384559359034E-4</c:v>
                </c:pt>
                <c:pt idx="1780">
                  <c:v>5.0151419891952917E-4</c:v>
                </c:pt>
                <c:pt idx="1781">
                  <c:v>5.0075611766600041E-4</c:v>
                </c:pt>
                <c:pt idx="1782">
                  <c:v>5.0036357678787406E-4</c:v>
                </c:pt>
                <c:pt idx="1783">
                  <c:v>4.9968375358478648E-4</c:v>
                </c:pt>
                <c:pt idx="1784">
                  <c:v>4.9856842600788274E-4</c:v>
                </c:pt>
                <c:pt idx="1785">
                  <c:v>4.9737565326016286E-4</c:v>
                </c:pt>
                <c:pt idx="1786">
                  <c:v>4.9594629686482898E-4</c:v>
                </c:pt>
                <c:pt idx="1787">
                  <c:v>4.9547523774002525E-4</c:v>
                </c:pt>
                <c:pt idx="1788">
                  <c:v>4.9510431025880412E-4</c:v>
                </c:pt>
                <c:pt idx="1789">
                  <c:v>4.9503004824867722E-4</c:v>
                </c:pt>
                <c:pt idx="1790">
                  <c:v>4.9475556598678678E-4</c:v>
                </c:pt>
                <c:pt idx="1791">
                  <c:v>4.9465284648148142E-4</c:v>
                </c:pt>
                <c:pt idx="1792">
                  <c:v>4.9455680145459946E-4</c:v>
                </c:pt>
                <c:pt idx="1793">
                  <c:v>4.9382314106963927E-4</c:v>
                </c:pt>
                <c:pt idx="1794">
                  <c:v>4.9322348991433836E-4</c:v>
                </c:pt>
                <c:pt idx="1795">
                  <c:v>4.9299760553443662E-4</c:v>
                </c:pt>
                <c:pt idx="1796">
                  <c:v>4.9273240694278715E-4</c:v>
                </c:pt>
                <c:pt idx="1797">
                  <c:v>4.924132770459292E-4</c:v>
                </c:pt>
                <c:pt idx="1798">
                  <c:v>4.9210925579059391E-4</c:v>
                </c:pt>
                <c:pt idx="1799">
                  <c:v>4.914940545371017E-4</c:v>
                </c:pt>
                <c:pt idx="1800">
                  <c:v>4.9083978915280904E-4</c:v>
                </c:pt>
                <c:pt idx="1801">
                  <c:v>4.9018552376851627E-4</c:v>
                </c:pt>
                <c:pt idx="1802">
                  <c:v>4.8913967594566466E-4</c:v>
                </c:pt>
                <c:pt idx="1803">
                  <c:v>4.8797147760937546E-4</c:v>
                </c:pt>
                <c:pt idx="1804">
                  <c:v>4.874606723477525E-4</c:v>
                </c:pt>
                <c:pt idx="1805">
                  <c:v>4.8713380700729611E-4</c:v>
                </c:pt>
                <c:pt idx="1806">
                  <c:v>4.870999767953311E-4</c:v>
                </c:pt>
                <c:pt idx="1807">
                  <c:v>4.8708699796949097E-4</c:v>
                </c:pt>
                <c:pt idx="1808">
                  <c:v>4.8706428328647457E-4</c:v>
                </c:pt>
                <c:pt idx="1809">
                  <c:v>4.8638392267439387E-4</c:v>
                </c:pt>
                <c:pt idx="1810">
                  <c:v>4.8595910627708137E-4</c:v>
                </c:pt>
                <c:pt idx="1811">
                  <c:v>4.8545381532156303E-4</c:v>
                </c:pt>
                <c:pt idx="1812">
                  <c:v>4.8504677592223927E-4</c:v>
                </c:pt>
                <c:pt idx="1813">
                  <c:v>4.8462977826250797E-4</c:v>
                </c:pt>
                <c:pt idx="1814">
                  <c:v>4.8426143405407663E-4</c:v>
                </c:pt>
                <c:pt idx="1815">
                  <c:v>4.8391980940823073E-4</c:v>
                </c:pt>
                <c:pt idx="1816">
                  <c:v>4.835776693791566E-4</c:v>
                </c:pt>
                <c:pt idx="1817">
                  <c:v>4.8332585528742118E-4</c:v>
                </c:pt>
                <c:pt idx="1818">
                  <c:v>4.8312013653070826E-4</c:v>
                </c:pt>
                <c:pt idx="1819">
                  <c:v>4.8280231409303912E-4</c:v>
                </c:pt>
                <c:pt idx="1820">
                  <c:v>4.8203746589926442E-4</c:v>
                </c:pt>
                <c:pt idx="1821">
                  <c:v>4.8159016518703197E-4</c:v>
                </c:pt>
                <c:pt idx="1822">
                  <c:v>4.8139823514196033E-4</c:v>
                </c:pt>
                <c:pt idx="1823">
                  <c:v>4.8132031825581258E-4</c:v>
                </c:pt>
                <c:pt idx="1824">
                  <c:v>4.809910163004232E-4</c:v>
                </c:pt>
                <c:pt idx="1825">
                  <c:v>4.8077400956397467E-4</c:v>
                </c:pt>
                <c:pt idx="1826">
                  <c:v>4.8046712783402428E-4</c:v>
                </c:pt>
                <c:pt idx="1827">
                  <c:v>4.8016408286908848E-4</c:v>
                </c:pt>
                <c:pt idx="1828">
                  <c:v>4.7995462011503711E-4</c:v>
                </c:pt>
                <c:pt idx="1829">
                  <c:v>4.7973991438944103E-4</c:v>
                </c:pt>
                <c:pt idx="1830">
                  <c:v>4.7955903972384808E-4</c:v>
                </c:pt>
                <c:pt idx="1831">
                  <c:v>4.7935013902660704E-4</c:v>
                </c:pt>
                <c:pt idx="1832">
                  <c:v>4.7895504453547929E-4</c:v>
                </c:pt>
                <c:pt idx="1833">
                  <c:v>4.785599500443516E-4</c:v>
                </c:pt>
                <c:pt idx="1834">
                  <c:v>4.7797169371277602E-4</c:v>
                </c:pt>
                <c:pt idx="1835">
                  <c:v>4.7794166058727294E-4</c:v>
                </c:pt>
                <c:pt idx="1836">
                  <c:v>4.7790708907534038E-4</c:v>
                </c:pt>
                <c:pt idx="1837">
                  <c:v>4.7789009287317824E-4</c:v>
                </c:pt>
                <c:pt idx="1838">
                  <c:v>4.7788949186463187E-4</c:v>
                </c:pt>
                <c:pt idx="1839">
                  <c:v>4.776471010671181E-4</c:v>
                </c:pt>
                <c:pt idx="1840">
                  <c:v>4.7751559589493937E-4</c:v>
                </c:pt>
                <c:pt idx="1841">
                  <c:v>4.7711694749210152E-4</c:v>
                </c:pt>
                <c:pt idx="1842">
                  <c:v>4.7679901330547627E-4</c:v>
                </c:pt>
                <c:pt idx="1843">
                  <c:v>4.7658952878940622E-4</c:v>
                </c:pt>
                <c:pt idx="1844">
                  <c:v>4.7629993084728528E-4</c:v>
                </c:pt>
                <c:pt idx="1845">
                  <c:v>4.7601354202750248E-4</c:v>
                </c:pt>
                <c:pt idx="1846">
                  <c:v>4.7569123797591169E-4</c:v>
                </c:pt>
                <c:pt idx="1847">
                  <c:v>4.7545705667182759E-4</c:v>
                </c:pt>
                <c:pt idx="1848">
                  <c:v>4.7530315537363431E-4</c:v>
                </c:pt>
                <c:pt idx="1849">
                  <c:v>4.7493315830857385E-4</c:v>
                </c:pt>
                <c:pt idx="1850">
                  <c:v>4.7419935654173669E-4</c:v>
                </c:pt>
                <c:pt idx="1851">
                  <c:v>4.7347673328983149E-4</c:v>
                </c:pt>
                <c:pt idx="1852">
                  <c:v>4.7277416311861949E-4</c:v>
                </c:pt>
                <c:pt idx="1853">
                  <c:v>4.7207159294740739E-4</c:v>
                </c:pt>
                <c:pt idx="1854">
                  <c:v>4.7122210979848246E-4</c:v>
                </c:pt>
                <c:pt idx="1855">
                  <c:v>4.7058091302620489E-4</c:v>
                </c:pt>
                <c:pt idx="1856">
                  <c:v>4.6993971625392732E-4</c:v>
                </c:pt>
                <c:pt idx="1857">
                  <c:v>4.6958534243821874E-4</c:v>
                </c:pt>
                <c:pt idx="1858">
                  <c:v>4.6923096862250995E-4</c:v>
                </c:pt>
                <c:pt idx="1859">
                  <c:v>4.6804794855455622E-4</c:v>
                </c:pt>
                <c:pt idx="1860">
                  <c:v>4.6747078409375476E-4</c:v>
                </c:pt>
                <c:pt idx="1861">
                  <c:v>4.6737347913668696E-4</c:v>
                </c:pt>
                <c:pt idx="1862">
                  <c:v>4.670363582456476E-4</c:v>
                </c:pt>
                <c:pt idx="1863">
                  <c:v>4.6669923735460808E-4</c:v>
                </c:pt>
                <c:pt idx="1864">
                  <c:v>4.6636311579347043E-4</c:v>
                </c:pt>
                <c:pt idx="1865">
                  <c:v>4.6617634716360001E-4</c:v>
                </c:pt>
                <c:pt idx="1866">
                  <c:v>4.658395985659871E-4</c:v>
                </c:pt>
                <c:pt idx="1867">
                  <c:v>4.6550284996837407E-4</c:v>
                </c:pt>
                <c:pt idx="1868">
                  <c:v>4.6461611941469243E-4</c:v>
                </c:pt>
                <c:pt idx="1869">
                  <c:v>4.6372938886101079E-4</c:v>
                </c:pt>
                <c:pt idx="1870">
                  <c:v>4.6255454544421421E-4</c:v>
                </c:pt>
                <c:pt idx="1871">
                  <c:v>4.6068679248496732E-4</c:v>
                </c:pt>
                <c:pt idx="1872">
                  <c:v>4.6022355781733665E-4</c:v>
                </c:pt>
                <c:pt idx="1873">
                  <c:v>4.5999052315809873E-4</c:v>
                </c:pt>
                <c:pt idx="1874">
                  <c:v>4.5998136913395771E-4</c:v>
                </c:pt>
                <c:pt idx="1875">
                  <c:v>4.598209447085108E-4</c:v>
                </c:pt>
                <c:pt idx="1876">
                  <c:v>4.5981450134862436E-4</c:v>
                </c:pt>
                <c:pt idx="1877">
                  <c:v>4.5972519209751354E-4</c:v>
                </c:pt>
                <c:pt idx="1878">
                  <c:v>4.5934660105155257E-4</c:v>
                </c:pt>
                <c:pt idx="1879">
                  <c:v>4.5888584661358872E-4</c:v>
                </c:pt>
                <c:pt idx="1880">
                  <c:v>4.5829959094620648E-4</c:v>
                </c:pt>
                <c:pt idx="1881">
                  <c:v>4.5748523867110668E-4</c:v>
                </c:pt>
                <c:pt idx="1882">
                  <c:v>4.565679360565714E-4</c:v>
                </c:pt>
                <c:pt idx="1883">
                  <c:v>4.565456470906515E-4</c:v>
                </c:pt>
                <c:pt idx="1884">
                  <c:v>4.5635624612154995E-4</c:v>
                </c:pt>
                <c:pt idx="1885">
                  <c:v>4.562303149285198E-4</c:v>
                </c:pt>
                <c:pt idx="1886">
                  <c:v>4.5618514172375899E-4</c:v>
                </c:pt>
                <c:pt idx="1887">
                  <c:v>4.5601980873790265E-4</c:v>
                </c:pt>
                <c:pt idx="1888">
                  <c:v>4.559735051959977E-4</c:v>
                </c:pt>
                <c:pt idx="1889">
                  <c:v>4.5541964446328426E-4</c:v>
                </c:pt>
                <c:pt idx="1890">
                  <c:v>4.5507724903358219E-4</c:v>
                </c:pt>
                <c:pt idx="1891">
                  <c:v>4.547272278409805E-4</c:v>
                </c:pt>
                <c:pt idx="1892">
                  <c:v>4.5437720664837875E-4</c:v>
                </c:pt>
                <c:pt idx="1893">
                  <c:v>4.5361652291098822E-4</c:v>
                </c:pt>
                <c:pt idx="1894">
                  <c:v>4.531502007958669E-4</c:v>
                </c:pt>
                <c:pt idx="1895">
                  <c:v>4.5282883976163719E-4</c:v>
                </c:pt>
                <c:pt idx="1896">
                  <c:v>4.5250747872740738E-4</c:v>
                </c:pt>
                <c:pt idx="1897">
                  <c:v>4.5230590502242843E-4</c:v>
                </c:pt>
                <c:pt idx="1898">
                  <c:v>4.5191732518906635E-4</c:v>
                </c:pt>
                <c:pt idx="1899">
                  <c:v>4.5158324877438534E-4</c:v>
                </c:pt>
                <c:pt idx="1900">
                  <c:v>4.5131643824664796E-4</c:v>
                </c:pt>
                <c:pt idx="1901">
                  <c:v>4.5113102191240675E-4</c:v>
                </c:pt>
                <c:pt idx="1902">
                  <c:v>4.5094560557816548E-4</c:v>
                </c:pt>
                <c:pt idx="1903">
                  <c:v>4.5054966890686936E-4</c:v>
                </c:pt>
                <c:pt idx="1904">
                  <c:v>4.5020497482639344E-4</c:v>
                </c:pt>
                <c:pt idx="1905">
                  <c:v>4.4995984026395671E-4</c:v>
                </c:pt>
                <c:pt idx="1906">
                  <c:v>4.4943365344831293E-4</c:v>
                </c:pt>
                <c:pt idx="1907">
                  <c:v>4.490164648260727E-4</c:v>
                </c:pt>
                <c:pt idx="1908">
                  <c:v>4.4891333875080432E-4</c:v>
                </c:pt>
                <c:pt idx="1909">
                  <c:v>4.4859222546885305E-4</c:v>
                </c:pt>
                <c:pt idx="1910">
                  <c:v>4.4827111218690167E-4</c:v>
                </c:pt>
                <c:pt idx="1911">
                  <c:v>4.4734690415907958E-4</c:v>
                </c:pt>
                <c:pt idx="1912">
                  <c:v>4.4638808278805309E-4</c:v>
                </c:pt>
                <c:pt idx="1913">
                  <c:v>4.4580476993302229E-4</c:v>
                </c:pt>
                <c:pt idx="1914">
                  <c:v>4.4551717033912197E-4</c:v>
                </c:pt>
                <c:pt idx="1915">
                  <c:v>4.4521278125424403E-4</c:v>
                </c:pt>
                <c:pt idx="1916">
                  <c:v>4.4496646599019352E-4</c:v>
                </c:pt>
                <c:pt idx="1917">
                  <c:v>4.4446928119794954E-4</c:v>
                </c:pt>
                <c:pt idx="1918">
                  <c:v>4.4406713073302545E-4</c:v>
                </c:pt>
                <c:pt idx="1919">
                  <c:v>4.4377591283327217E-4</c:v>
                </c:pt>
                <c:pt idx="1920">
                  <c:v>4.4351875551696079E-4</c:v>
                </c:pt>
                <c:pt idx="1921">
                  <c:v>4.4324017969817698E-4</c:v>
                </c:pt>
                <c:pt idx="1922">
                  <c:v>4.4283908008195641E-4</c:v>
                </c:pt>
                <c:pt idx="1923">
                  <c:v>4.4260717537242212E-4</c:v>
                </c:pt>
                <c:pt idx="1924">
                  <c:v>4.4235929680501028E-4</c:v>
                </c:pt>
                <c:pt idx="1925">
                  <c:v>4.4205746187233946E-4</c:v>
                </c:pt>
                <c:pt idx="1926">
                  <c:v>4.4175672938121045E-4</c:v>
                </c:pt>
                <c:pt idx="1927">
                  <c:v>4.4136968776047194E-4</c:v>
                </c:pt>
                <c:pt idx="1928">
                  <c:v>4.4101297184098113E-4</c:v>
                </c:pt>
                <c:pt idx="1929">
                  <c:v>4.4036162007705449E-4</c:v>
                </c:pt>
                <c:pt idx="1930">
                  <c:v>4.4000203376211587E-4</c:v>
                </c:pt>
                <c:pt idx="1931">
                  <c:v>4.3985751353695757E-4</c:v>
                </c:pt>
                <c:pt idx="1932">
                  <c:v>4.3973381131948993E-4</c:v>
                </c:pt>
                <c:pt idx="1933">
                  <c:v>4.3961010910202228E-4</c:v>
                </c:pt>
                <c:pt idx="1934">
                  <c:v>4.3929575851415185E-4</c:v>
                </c:pt>
                <c:pt idx="1935">
                  <c:v>4.3928032332067488E-4</c:v>
                </c:pt>
                <c:pt idx="1936">
                  <c:v>4.3869326769258417E-4</c:v>
                </c:pt>
                <c:pt idx="1937">
                  <c:v>4.3811163829964153E-4</c:v>
                </c:pt>
                <c:pt idx="1938">
                  <c:v>4.3807797867032066E-4</c:v>
                </c:pt>
                <c:pt idx="1939">
                  <c:v>4.3799722373821337E-4</c:v>
                </c:pt>
                <c:pt idx="1940">
                  <c:v>4.3792545908376691E-4</c:v>
                </c:pt>
                <c:pt idx="1941">
                  <c:v>4.376468402093064E-4</c:v>
                </c:pt>
                <c:pt idx="1942">
                  <c:v>4.3750332209543317E-4</c:v>
                </c:pt>
                <c:pt idx="1943">
                  <c:v>4.3732850116352139E-4</c:v>
                </c:pt>
                <c:pt idx="1944">
                  <c:v>4.3732848201219921E-4</c:v>
                </c:pt>
                <c:pt idx="1945">
                  <c:v>4.3725826777959569E-4</c:v>
                </c:pt>
                <c:pt idx="1946">
                  <c:v>4.369126825015612E-4</c:v>
                </c:pt>
                <c:pt idx="1947">
                  <c:v>4.3669055811845065E-4</c:v>
                </c:pt>
                <c:pt idx="1948">
                  <c:v>4.362974968137389E-4</c:v>
                </c:pt>
                <c:pt idx="1949">
                  <c:v>4.3603332813858158E-4</c:v>
                </c:pt>
                <c:pt idx="1950">
                  <c:v>4.3573727890105493E-4</c:v>
                </c:pt>
                <c:pt idx="1951">
                  <c:v>4.3537227769571186E-4</c:v>
                </c:pt>
                <c:pt idx="1952">
                  <c:v>4.3500727649036874E-4</c:v>
                </c:pt>
                <c:pt idx="1953">
                  <c:v>4.345168523131128E-4</c:v>
                </c:pt>
                <c:pt idx="1954">
                  <c:v>4.3413131490027755E-4</c:v>
                </c:pt>
                <c:pt idx="1955">
                  <c:v>4.3403316766781757E-4</c:v>
                </c:pt>
                <c:pt idx="1956">
                  <c:v>4.3390155176036509E-4</c:v>
                </c:pt>
                <c:pt idx="1957">
                  <c:v>4.3379235729708798E-4</c:v>
                </c:pt>
                <c:pt idx="1958">
                  <c:v>4.3346521559329247E-4</c:v>
                </c:pt>
                <c:pt idx="1959">
                  <c:v>4.3309820944579977E-4</c:v>
                </c:pt>
                <c:pt idx="1960">
                  <c:v>4.3280724217407615E-4</c:v>
                </c:pt>
                <c:pt idx="1961">
                  <c:v>4.3239576190389877E-4</c:v>
                </c:pt>
                <c:pt idx="1962">
                  <c:v>4.3196764724329391E-4</c:v>
                </c:pt>
                <c:pt idx="1963">
                  <c:v>4.3133691510751932E-4</c:v>
                </c:pt>
                <c:pt idx="1964">
                  <c:v>4.3072821808185754E-4</c:v>
                </c:pt>
                <c:pt idx="1965">
                  <c:v>4.3017512786235664E-4</c:v>
                </c:pt>
                <c:pt idx="1966">
                  <c:v>4.2959818327570093E-4</c:v>
                </c:pt>
                <c:pt idx="1967">
                  <c:v>4.2896265876762635E-4</c:v>
                </c:pt>
                <c:pt idx="1968">
                  <c:v>4.288958164780637E-4</c:v>
                </c:pt>
                <c:pt idx="1969">
                  <c:v>4.2877579403633614E-4</c:v>
                </c:pt>
                <c:pt idx="1970">
                  <c:v>4.2847340316750049E-4</c:v>
                </c:pt>
                <c:pt idx="1971">
                  <c:v>4.2821465906342504E-4</c:v>
                </c:pt>
                <c:pt idx="1972">
                  <c:v>4.2821427410576142E-4</c:v>
                </c:pt>
                <c:pt idx="1973">
                  <c:v>4.2814894670487481E-4</c:v>
                </c:pt>
                <c:pt idx="1974">
                  <c:v>4.2798351334568437E-4</c:v>
                </c:pt>
                <c:pt idx="1975">
                  <c:v>4.2782450390344061E-4</c:v>
                </c:pt>
                <c:pt idx="1976">
                  <c:v>4.2757811846191114E-4</c:v>
                </c:pt>
                <c:pt idx="1977">
                  <c:v>4.2733173302038162E-4</c:v>
                </c:pt>
                <c:pt idx="1978">
                  <c:v>4.2713126421965806E-4</c:v>
                </c:pt>
                <c:pt idx="1979">
                  <c:v>4.2678476674976772E-4</c:v>
                </c:pt>
                <c:pt idx="1980">
                  <c:v>4.2641484839203708E-4</c:v>
                </c:pt>
                <c:pt idx="1981">
                  <c:v>4.259118075939055E-4</c:v>
                </c:pt>
                <c:pt idx="1982">
                  <c:v>4.2552614274258529E-4</c:v>
                </c:pt>
                <c:pt idx="1983">
                  <c:v>4.2495946412108741E-4</c:v>
                </c:pt>
                <c:pt idx="1984">
                  <c:v>4.243225573965376E-4</c:v>
                </c:pt>
                <c:pt idx="1985">
                  <c:v>4.2379505450722266E-4</c:v>
                </c:pt>
                <c:pt idx="1986">
                  <c:v>4.2329236792698057E-4</c:v>
                </c:pt>
                <c:pt idx="1987">
                  <c:v>4.2294179117254688E-4</c:v>
                </c:pt>
                <c:pt idx="1988">
                  <c:v>4.2257577690823161E-4</c:v>
                </c:pt>
                <c:pt idx="1989">
                  <c:v>4.2248794793246373E-4</c:v>
                </c:pt>
                <c:pt idx="1990">
                  <c:v>4.2209671077592646E-4</c:v>
                </c:pt>
                <c:pt idx="1991">
                  <c:v>4.2188980082758101E-4</c:v>
                </c:pt>
                <c:pt idx="1992">
                  <c:v>4.2178528842714826E-4</c:v>
                </c:pt>
                <c:pt idx="1993">
                  <c:v>4.21330614843363E-4</c:v>
                </c:pt>
                <c:pt idx="1994">
                  <c:v>4.2087594125957774E-4</c:v>
                </c:pt>
                <c:pt idx="1995">
                  <c:v>4.2024662875730294E-4</c:v>
                </c:pt>
                <c:pt idx="1996">
                  <c:v>4.1949236522363133E-4</c:v>
                </c:pt>
                <c:pt idx="1997">
                  <c:v>4.1912448821918968E-4</c:v>
                </c:pt>
                <c:pt idx="1998">
                  <c:v>4.1866988827626118E-4</c:v>
                </c:pt>
                <c:pt idx="1999">
                  <c:v>4.1855129080249441E-4</c:v>
                </c:pt>
                <c:pt idx="2000">
                  <c:v>4.1843444687294617E-4</c:v>
                </c:pt>
                <c:pt idx="2001">
                  <c:v>4.1768674915459899E-4</c:v>
                </c:pt>
                <c:pt idx="2002">
                  <c:v>4.1709740499742628E-4</c:v>
                </c:pt>
                <c:pt idx="2003">
                  <c:v>4.1682926970893126E-4</c:v>
                </c:pt>
                <c:pt idx="2004">
                  <c:v>4.1654406862975355E-4</c:v>
                </c:pt>
                <c:pt idx="2005">
                  <c:v>4.1625886755057589E-4</c:v>
                </c:pt>
                <c:pt idx="2006">
                  <c:v>4.1557277174820669E-4</c:v>
                </c:pt>
                <c:pt idx="2007">
                  <c:v>4.1490889696849846E-4</c:v>
                </c:pt>
                <c:pt idx="2008">
                  <c:v>4.1470721241096501E-4</c:v>
                </c:pt>
                <c:pt idx="2009">
                  <c:v>4.1446594112042214E-4</c:v>
                </c:pt>
                <c:pt idx="2010">
                  <c:v>4.1413176012222247E-4</c:v>
                </c:pt>
                <c:pt idx="2011">
                  <c:v>4.1384792271067762E-4</c:v>
                </c:pt>
                <c:pt idx="2012">
                  <c:v>4.1378146226483866E-4</c:v>
                </c:pt>
                <c:pt idx="2013">
                  <c:v>4.1357440064262042E-4</c:v>
                </c:pt>
                <c:pt idx="2014">
                  <c:v>4.1325068958579351E-4</c:v>
                </c:pt>
                <c:pt idx="2015">
                  <c:v>4.130841919505797E-4</c:v>
                </c:pt>
                <c:pt idx="2016">
                  <c:v>4.1290930614509152E-4</c:v>
                </c:pt>
                <c:pt idx="2017">
                  <c:v>4.1244214647717458E-4</c:v>
                </c:pt>
                <c:pt idx="2018">
                  <c:v>4.1205780068575957E-4</c:v>
                </c:pt>
                <c:pt idx="2019">
                  <c:v>4.1186081611468609E-4</c:v>
                </c:pt>
                <c:pt idx="2020">
                  <c:v>4.1156878385966588E-4</c:v>
                </c:pt>
                <c:pt idx="2021">
                  <c:v>4.1114175821019793E-4</c:v>
                </c:pt>
                <c:pt idx="2022">
                  <c:v>4.1078370765976576E-4</c:v>
                </c:pt>
                <c:pt idx="2023">
                  <c:v>4.1050120987325296E-4</c:v>
                </c:pt>
                <c:pt idx="2024">
                  <c:v>4.0983064168371248E-4</c:v>
                </c:pt>
                <c:pt idx="2025">
                  <c:v>4.093947063784072E-4</c:v>
                </c:pt>
                <c:pt idx="2026">
                  <c:v>4.0905502895731264E-4</c:v>
                </c:pt>
                <c:pt idx="2027">
                  <c:v>4.0848274599144781E-4</c:v>
                </c:pt>
                <c:pt idx="2028">
                  <c:v>4.0787495902096617E-4</c:v>
                </c:pt>
                <c:pt idx="2029">
                  <c:v>4.0764946376465548E-4</c:v>
                </c:pt>
                <c:pt idx="2030">
                  <c:v>4.0735184011158259E-4</c:v>
                </c:pt>
                <c:pt idx="2031">
                  <c:v>4.0719005790300155E-4</c:v>
                </c:pt>
                <c:pt idx="2032">
                  <c:v>4.0704050265371797E-4</c:v>
                </c:pt>
                <c:pt idx="2033">
                  <c:v>4.0678306031431921E-4</c:v>
                </c:pt>
                <c:pt idx="2034">
                  <c:v>4.0652561797492056E-4</c:v>
                </c:pt>
                <c:pt idx="2035">
                  <c:v>4.0609077425816947E-4</c:v>
                </c:pt>
                <c:pt idx="2036">
                  <c:v>4.0574358786799964E-4</c:v>
                </c:pt>
                <c:pt idx="2037">
                  <c:v>4.0535118951405617E-4</c:v>
                </c:pt>
                <c:pt idx="2038">
                  <c:v>4.0532452534985003E-4</c:v>
                </c:pt>
                <c:pt idx="2039">
                  <c:v>4.0485415008364236E-4</c:v>
                </c:pt>
                <c:pt idx="2040">
                  <c:v>4.0440618555877581E-4</c:v>
                </c:pt>
                <c:pt idx="2041">
                  <c:v>4.0361647826829441E-4</c:v>
                </c:pt>
                <c:pt idx="2042">
                  <c:v>4.0275515206820073E-4</c:v>
                </c:pt>
                <c:pt idx="2043">
                  <c:v>4.0211594116932903E-4</c:v>
                </c:pt>
                <c:pt idx="2044">
                  <c:v>4.0184371059257343E-4</c:v>
                </c:pt>
                <c:pt idx="2045">
                  <c:v>4.016061588588165E-4</c:v>
                </c:pt>
                <c:pt idx="2046">
                  <c:v>4.0076146618113197E-4</c:v>
                </c:pt>
                <c:pt idx="2047">
                  <c:v>4.0054211275834459E-4</c:v>
                </c:pt>
                <c:pt idx="2048">
                  <c:v>4.0053120701580541E-4</c:v>
                </c:pt>
                <c:pt idx="2049">
                  <c:v>4.0016131012485592E-4</c:v>
                </c:pt>
                <c:pt idx="2050">
                  <c:v>3.9993943504312927E-4</c:v>
                </c:pt>
                <c:pt idx="2051">
                  <c:v>3.9962372315192765E-4</c:v>
                </c:pt>
                <c:pt idx="2052">
                  <c:v>3.9929973421972607E-4</c:v>
                </c:pt>
                <c:pt idx="2053">
                  <c:v>3.9899575667679568E-4</c:v>
                </c:pt>
                <c:pt idx="2054">
                  <c:v>3.9877032398300552E-4</c:v>
                </c:pt>
                <c:pt idx="2055">
                  <c:v>3.9862162943362489E-4</c:v>
                </c:pt>
                <c:pt idx="2056">
                  <c:v>3.9860817944386868E-4</c:v>
                </c:pt>
                <c:pt idx="2057">
                  <c:v>3.9843916784138543E-4</c:v>
                </c:pt>
                <c:pt idx="2058">
                  <c:v>3.9829010853175052E-4</c:v>
                </c:pt>
                <c:pt idx="2059">
                  <c:v>3.9806967311287726E-4</c:v>
                </c:pt>
                <c:pt idx="2060">
                  <c:v>3.9805429725334993E-4</c:v>
                </c:pt>
                <c:pt idx="2061">
                  <c:v>3.9783386183447661E-4</c:v>
                </c:pt>
                <c:pt idx="2062">
                  <c:v>3.9752042758904507E-4</c:v>
                </c:pt>
                <c:pt idx="2063">
                  <c:v>3.970031962068935E-4</c:v>
                </c:pt>
                <c:pt idx="2064">
                  <c:v>3.9687218887119206E-4</c:v>
                </c:pt>
                <c:pt idx="2065">
                  <c:v>3.9657919633802688E-4</c:v>
                </c:pt>
                <c:pt idx="2066">
                  <c:v>3.9628620380486169E-4</c:v>
                </c:pt>
                <c:pt idx="2067">
                  <c:v>3.9543262641391242E-4</c:v>
                </c:pt>
                <c:pt idx="2068">
                  <c:v>3.9462093740237278E-4</c:v>
                </c:pt>
                <c:pt idx="2069">
                  <c:v>3.940146123858839E-4</c:v>
                </c:pt>
                <c:pt idx="2070">
                  <c:v>3.9348425794457194E-4</c:v>
                </c:pt>
                <c:pt idx="2071">
                  <c:v>3.9245878959187093E-4</c:v>
                </c:pt>
                <c:pt idx="2072">
                  <c:v>3.9149764237636465E-4</c:v>
                </c:pt>
                <c:pt idx="2073">
                  <c:v>3.9054453475386147E-4</c:v>
                </c:pt>
                <c:pt idx="2074">
                  <c:v>3.9037923002273724E-4</c:v>
                </c:pt>
                <c:pt idx="2075">
                  <c:v>3.8977432352991706E-4</c:v>
                </c:pt>
                <c:pt idx="2076">
                  <c:v>3.8916941703709694E-4</c:v>
                </c:pt>
                <c:pt idx="2077">
                  <c:v>3.886967316541367E-4</c:v>
                </c:pt>
                <c:pt idx="2078">
                  <c:v>3.8781751865339702E-4</c:v>
                </c:pt>
                <c:pt idx="2079">
                  <c:v>3.869383056526574E-4</c:v>
                </c:pt>
                <c:pt idx="2080">
                  <c:v>3.8672565585595893E-4</c:v>
                </c:pt>
                <c:pt idx="2081">
                  <c:v>3.8619197234008451E-4</c:v>
                </c:pt>
                <c:pt idx="2082">
                  <c:v>3.8615212560689458E-4</c:v>
                </c:pt>
                <c:pt idx="2083">
                  <c:v>3.8561844209102016E-4</c:v>
                </c:pt>
                <c:pt idx="2084">
                  <c:v>3.8485796763774142E-4</c:v>
                </c:pt>
                <c:pt idx="2085">
                  <c:v>3.8423323078992877E-4</c:v>
                </c:pt>
                <c:pt idx="2086">
                  <c:v>3.836904566129263E-4</c:v>
                </c:pt>
                <c:pt idx="2087">
                  <c:v>3.836539384141099E-4</c:v>
                </c:pt>
                <c:pt idx="2088">
                  <c:v>3.8328510373219842E-4</c:v>
                </c:pt>
                <c:pt idx="2089">
                  <c:v>3.8324847943265887E-4</c:v>
                </c:pt>
                <c:pt idx="2090">
                  <c:v>3.829848314910963E-4</c:v>
                </c:pt>
                <c:pt idx="2091">
                  <c:v>3.8271341285430117E-4</c:v>
                </c:pt>
                <c:pt idx="2092">
                  <c:v>3.8250276384399972E-4</c:v>
                </c:pt>
                <c:pt idx="2093">
                  <c:v>3.823512309934324E-4</c:v>
                </c:pt>
                <c:pt idx="2094">
                  <c:v>3.8227068360145993E-4</c:v>
                </c:pt>
                <c:pt idx="2095">
                  <c:v>3.8219013620948735E-4</c:v>
                </c:pt>
                <c:pt idx="2096">
                  <c:v>3.8215665257194139E-4</c:v>
                </c:pt>
                <c:pt idx="2097">
                  <c:v>3.8221328821346531E-4</c:v>
                </c:pt>
                <c:pt idx="2098">
                  <c:v>3.8225739629652982E-4</c:v>
                </c:pt>
                <c:pt idx="2099">
                  <c:v>3.8230150437959423E-4</c:v>
                </c:pt>
                <c:pt idx="2100">
                  <c:v>3.8234851221348649E-4</c:v>
                </c:pt>
                <c:pt idx="2101">
                  <c:v>3.8235132291922777E-4</c:v>
                </c:pt>
                <c:pt idx="2102">
                  <c:v>3.823117076517519E-4</c:v>
                </c:pt>
                <c:pt idx="2103">
                  <c:v>3.822539412810564E-4</c:v>
                </c:pt>
                <c:pt idx="2104">
                  <c:v>3.8214911439917912E-4</c:v>
                </c:pt>
                <c:pt idx="2105">
                  <c:v>3.8204752787779746E-4</c:v>
                </c:pt>
                <c:pt idx="2106">
                  <c:v>3.8202331385363449E-4</c:v>
                </c:pt>
                <c:pt idx="2107">
                  <c:v>3.8196879280900128E-4</c:v>
                </c:pt>
                <c:pt idx="2108">
                  <c:v>3.819321844973952E-4</c:v>
                </c:pt>
                <c:pt idx="2109">
                  <c:v>3.8187224155116688E-4</c:v>
                </c:pt>
                <c:pt idx="2110">
                  <c:v>3.8186118195068103E-4</c:v>
                </c:pt>
                <c:pt idx="2111">
                  <c:v>3.8180140669220614E-4</c:v>
                </c:pt>
                <c:pt idx="2112">
                  <c:v>3.8164885533068399E-4</c:v>
                </c:pt>
                <c:pt idx="2113">
                  <c:v>3.8148337492101839E-4</c:v>
                </c:pt>
                <c:pt idx="2114">
                  <c:v>3.8118680968769628E-4</c:v>
                </c:pt>
                <c:pt idx="2115">
                  <c:v>3.8111370799814539E-4</c:v>
                </c:pt>
                <c:pt idx="2116">
                  <c:v>3.8091622566103887E-4</c:v>
                </c:pt>
                <c:pt idx="2117">
                  <c:v>3.8078886910459587E-4</c:v>
                </c:pt>
                <c:pt idx="2118">
                  <c:v>3.805916094834882E-4</c:v>
                </c:pt>
                <c:pt idx="2119">
                  <c:v>3.804094135565543E-4</c:v>
                </c:pt>
                <c:pt idx="2120">
                  <c:v>3.8022999777870492E-4</c:v>
                </c:pt>
                <c:pt idx="2121">
                  <c:v>3.8015918294267861E-4</c:v>
                </c:pt>
                <c:pt idx="2122">
                  <c:v>3.8012531080518919E-4</c:v>
                </c:pt>
                <c:pt idx="2123">
                  <c:v>3.7997501487115965E-4</c:v>
                </c:pt>
                <c:pt idx="2124">
                  <c:v>3.7986864520753416E-4</c:v>
                </c:pt>
                <c:pt idx="2125">
                  <c:v>3.7961616301961451E-4</c:v>
                </c:pt>
                <c:pt idx="2126">
                  <c:v>3.7941109556625084E-4</c:v>
                </c:pt>
                <c:pt idx="2127">
                  <c:v>3.7916687315159959E-4</c:v>
                </c:pt>
                <c:pt idx="2128">
                  <c:v>3.7904467446103025E-4</c:v>
                </c:pt>
                <c:pt idx="2129">
                  <c:v>3.7882779497230655E-4</c:v>
                </c:pt>
                <c:pt idx="2130">
                  <c:v>3.788035838597349E-4</c:v>
                </c:pt>
                <c:pt idx="2131">
                  <c:v>3.7874171870087544E-4</c:v>
                </c:pt>
                <c:pt idx="2132">
                  <c:v>3.7866269030798535E-4</c:v>
                </c:pt>
                <c:pt idx="2133">
                  <c:v>3.784047586376715E-4</c:v>
                </c:pt>
                <c:pt idx="2134">
                  <c:v>3.7814109786333394E-4</c:v>
                </c:pt>
                <c:pt idx="2135">
                  <c:v>3.7773170500978684E-4</c:v>
                </c:pt>
                <c:pt idx="2136">
                  <c:v>3.7753089328002655E-4</c:v>
                </c:pt>
                <c:pt idx="2137">
                  <c:v>3.7738259056453158E-4</c:v>
                </c:pt>
                <c:pt idx="2138">
                  <c:v>3.7698255277102697E-4</c:v>
                </c:pt>
                <c:pt idx="2139">
                  <c:v>3.7696352598223402E-4</c:v>
                </c:pt>
                <c:pt idx="2140">
                  <c:v>3.7668391822984773E-4</c:v>
                </c:pt>
                <c:pt idx="2141">
                  <c:v>3.764043104774615E-4</c:v>
                </c:pt>
                <c:pt idx="2142">
                  <c:v>3.7638143688573697E-4</c:v>
                </c:pt>
                <c:pt idx="2143">
                  <c:v>3.7578180409401874E-4</c:v>
                </c:pt>
                <c:pt idx="2144">
                  <c:v>3.7556855899068892E-4</c:v>
                </c:pt>
                <c:pt idx="2145">
                  <c:v>3.753356102535992E-4</c:v>
                </c:pt>
                <c:pt idx="2146">
                  <c:v>3.7511787059710722E-4</c:v>
                </c:pt>
                <c:pt idx="2147">
                  <c:v>3.7472918641293524E-4</c:v>
                </c:pt>
                <c:pt idx="2148">
                  <c:v>3.7443516170991326E-4</c:v>
                </c:pt>
                <c:pt idx="2149">
                  <c:v>3.7414113700689127E-4</c:v>
                </c:pt>
                <c:pt idx="2150">
                  <c:v>3.74054799097585E-4</c:v>
                </c:pt>
                <c:pt idx="2151">
                  <c:v>3.7393785580893969E-4</c:v>
                </c:pt>
                <c:pt idx="2152">
                  <c:v>3.7382091252029432E-4</c:v>
                </c:pt>
                <c:pt idx="2153">
                  <c:v>3.7364676517018876E-4</c:v>
                </c:pt>
                <c:pt idx="2154">
                  <c:v>3.7347261782008314E-4</c:v>
                </c:pt>
                <c:pt idx="2155">
                  <c:v>3.7322076207000357E-4</c:v>
                </c:pt>
                <c:pt idx="2156">
                  <c:v>3.7256721759400762E-4</c:v>
                </c:pt>
                <c:pt idx="2157">
                  <c:v>3.7240281108091394E-4</c:v>
                </c:pt>
                <c:pt idx="2158">
                  <c:v>3.7234361391898739E-4</c:v>
                </c:pt>
                <c:pt idx="2159">
                  <c:v>3.7232507058122208E-4</c:v>
                </c:pt>
                <c:pt idx="2160">
                  <c:v>3.7234155826369113E-4</c:v>
                </c:pt>
                <c:pt idx="2161">
                  <c:v>3.7232712087864443E-4</c:v>
                </c:pt>
                <c:pt idx="2162">
                  <c:v>3.7211982845269373E-4</c:v>
                </c:pt>
                <c:pt idx="2163">
                  <c:v>3.7198660213395835E-4</c:v>
                </c:pt>
                <c:pt idx="2164">
                  <c:v>3.717310549127951E-4</c:v>
                </c:pt>
                <c:pt idx="2165">
                  <c:v>3.7144379433299798E-4</c:v>
                </c:pt>
                <c:pt idx="2166">
                  <c:v>3.7116520730233558E-4</c:v>
                </c:pt>
                <c:pt idx="2167">
                  <c:v>3.7098808029706397E-4</c:v>
                </c:pt>
                <c:pt idx="2168">
                  <c:v>3.7097480862116557E-4</c:v>
                </c:pt>
                <c:pt idx="2169">
                  <c:v>3.7080118447483263E-4</c:v>
                </c:pt>
                <c:pt idx="2170">
                  <c:v>3.7068194568764889E-4</c:v>
                </c:pt>
                <c:pt idx="2171">
                  <c:v>3.7041091601516221E-4</c:v>
                </c:pt>
                <c:pt idx="2172">
                  <c:v>3.7018505131704987E-4</c:v>
                </c:pt>
                <c:pt idx="2173">
                  <c:v>3.699881478511839E-4</c:v>
                </c:pt>
                <c:pt idx="2174">
                  <c:v>3.6959813617416505E-4</c:v>
                </c:pt>
                <c:pt idx="2175">
                  <c:v>3.692081244971462E-4</c:v>
                </c:pt>
                <c:pt idx="2176">
                  <c:v>3.6902365921697984E-4</c:v>
                </c:pt>
                <c:pt idx="2177">
                  <c:v>3.6878656209075086E-4</c:v>
                </c:pt>
                <c:pt idx="2178">
                  <c:v>3.6856390422330742E-4</c:v>
                </c:pt>
                <c:pt idx="2179">
                  <c:v>3.6846136529414611E-4</c:v>
                </c:pt>
                <c:pt idx="2180">
                  <c:v>3.683530240498928E-4</c:v>
                </c:pt>
                <c:pt idx="2181">
                  <c:v>3.6816384547361063E-4</c:v>
                </c:pt>
                <c:pt idx="2182">
                  <c:v>3.6811942565379008E-4</c:v>
                </c:pt>
                <c:pt idx="2183">
                  <c:v>3.680379162615169E-4</c:v>
                </c:pt>
                <c:pt idx="2184">
                  <c:v>3.6787927308920218E-4</c:v>
                </c:pt>
                <c:pt idx="2185">
                  <c:v>3.6787432581642047E-4</c:v>
                </c:pt>
                <c:pt idx="2186">
                  <c:v>3.6778766613035417E-4</c:v>
                </c:pt>
                <c:pt idx="2187">
                  <c:v>3.6770449608431214E-4</c:v>
                </c:pt>
                <c:pt idx="2188">
                  <c:v>3.6722415934896515E-4</c:v>
                </c:pt>
                <c:pt idx="2189">
                  <c:v>3.6720205226294447E-4</c:v>
                </c:pt>
                <c:pt idx="2190">
                  <c:v>3.6717146222062398E-4</c:v>
                </c:pt>
                <c:pt idx="2191">
                  <c:v>3.6710087632309176E-4</c:v>
                </c:pt>
                <c:pt idx="2192">
                  <c:v>3.6699182124990103E-4</c:v>
                </c:pt>
                <c:pt idx="2193">
                  <c:v>3.6657953940003024E-4</c:v>
                </c:pt>
                <c:pt idx="2194">
                  <c:v>3.6648515970830279E-4</c:v>
                </c:pt>
                <c:pt idx="2195">
                  <c:v>3.6647305574073578E-4</c:v>
                </c:pt>
                <c:pt idx="2196">
                  <c:v>3.6637690519139435E-4</c:v>
                </c:pt>
                <c:pt idx="2197">
                  <c:v>3.6617047094908607E-4</c:v>
                </c:pt>
                <c:pt idx="2198">
                  <c:v>3.6596403670677784E-4</c:v>
                </c:pt>
                <c:pt idx="2199">
                  <c:v>3.6559043198654343E-4</c:v>
                </c:pt>
                <c:pt idx="2200">
                  <c:v>3.6525031124011524E-4</c:v>
                </c:pt>
                <c:pt idx="2201">
                  <c:v>3.6501635973081021E-4</c:v>
                </c:pt>
                <c:pt idx="2202">
                  <c:v>3.6484007574352968E-4</c:v>
                </c:pt>
                <c:pt idx="2203">
                  <c:v>3.6456378625884832E-4</c:v>
                </c:pt>
                <c:pt idx="2204">
                  <c:v>3.642761603181352E-4</c:v>
                </c:pt>
                <c:pt idx="2205">
                  <c:v>3.6406586500022401E-4</c:v>
                </c:pt>
                <c:pt idx="2206">
                  <c:v>3.6401709419010668E-4</c:v>
                </c:pt>
                <c:pt idx="2207">
                  <c:v>3.6390271448811032E-4</c:v>
                </c:pt>
                <c:pt idx="2208">
                  <c:v>3.6349590019355151E-4</c:v>
                </c:pt>
                <c:pt idx="2209">
                  <c:v>3.6338787924520432E-4</c:v>
                </c:pt>
                <c:pt idx="2210">
                  <c:v>3.6318161654706028E-4</c:v>
                </c:pt>
                <c:pt idx="2211">
                  <c:v>3.6290808066864256E-4</c:v>
                </c:pt>
                <c:pt idx="2212">
                  <c:v>3.6263454479022484E-4</c:v>
                </c:pt>
                <c:pt idx="2213">
                  <c:v>3.6255617693746765E-4</c:v>
                </c:pt>
                <c:pt idx="2214">
                  <c:v>3.6237234505399316E-4</c:v>
                </c:pt>
                <c:pt idx="2215">
                  <c:v>3.6218851317051872E-4</c:v>
                </c:pt>
                <c:pt idx="2216">
                  <c:v>3.6194038741341167E-4</c:v>
                </c:pt>
                <c:pt idx="2217">
                  <c:v>3.6128002344962273E-4</c:v>
                </c:pt>
                <c:pt idx="2218">
                  <c:v>3.609270824688064E-4</c:v>
                </c:pt>
                <c:pt idx="2219">
                  <c:v>3.6084886421318933E-4</c:v>
                </c:pt>
                <c:pt idx="2220">
                  <c:v>3.6076262827492995E-4</c:v>
                </c:pt>
                <c:pt idx="2221">
                  <c:v>3.6058491636463755E-4</c:v>
                </c:pt>
                <c:pt idx="2222">
                  <c:v>3.6051757632225666E-4</c:v>
                </c:pt>
                <c:pt idx="2223">
                  <c:v>3.6043187181463278E-4</c:v>
                </c:pt>
                <c:pt idx="2224">
                  <c:v>3.6041398639667682E-4</c:v>
                </c:pt>
                <c:pt idx="2225">
                  <c:v>3.6034185934204243E-4</c:v>
                </c:pt>
                <c:pt idx="2226">
                  <c:v>3.6000766836439386E-4</c:v>
                </c:pt>
                <c:pt idx="2227">
                  <c:v>3.5986399748323542E-4</c:v>
                </c:pt>
                <c:pt idx="2228">
                  <c:v>3.5988140001401274E-4</c:v>
                </c:pt>
                <c:pt idx="2229">
                  <c:v>3.5986272979549754E-4</c:v>
                </c:pt>
                <c:pt idx="2230">
                  <c:v>3.596777087963392E-4</c:v>
                </c:pt>
                <c:pt idx="2231">
                  <c:v>3.5927792361075555E-4</c:v>
                </c:pt>
                <c:pt idx="2232">
                  <c:v>3.5912673647861684E-4</c:v>
                </c:pt>
                <c:pt idx="2233">
                  <c:v>3.5905796665098438E-4</c:v>
                </c:pt>
                <c:pt idx="2234">
                  <c:v>3.5891894777082537E-4</c:v>
                </c:pt>
                <c:pt idx="2235">
                  <c:v>3.5864012799250258E-4</c:v>
                </c:pt>
                <c:pt idx="2236">
                  <c:v>3.5834618808753578E-4</c:v>
                </c:pt>
                <c:pt idx="2237">
                  <c:v>3.5810782575986758E-4</c:v>
                </c:pt>
                <c:pt idx="2238">
                  <c:v>3.5771322625786196E-4</c:v>
                </c:pt>
                <c:pt idx="2239">
                  <c:v>3.5769334465381343E-4</c:v>
                </c:pt>
                <c:pt idx="2240">
                  <c:v>3.5768605298109213E-4</c:v>
                </c:pt>
                <c:pt idx="2241">
                  <c:v>3.5746463038152253E-4</c:v>
                </c:pt>
                <c:pt idx="2242">
                  <c:v>3.5724320778195297E-4</c:v>
                </c:pt>
                <c:pt idx="2243">
                  <c:v>3.5713664156776065E-4</c:v>
                </c:pt>
                <c:pt idx="2244">
                  <c:v>3.5703007535356832E-4</c:v>
                </c:pt>
                <c:pt idx="2245">
                  <c:v>3.5629982835678103E-4</c:v>
                </c:pt>
                <c:pt idx="2246">
                  <c:v>3.5597616538428866E-4</c:v>
                </c:pt>
                <c:pt idx="2247">
                  <c:v>3.5565250241179639E-4</c:v>
                </c:pt>
                <c:pt idx="2248">
                  <c:v>3.5521739436569045E-4</c:v>
                </c:pt>
                <c:pt idx="2249">
                  <c:v>3.550529842320714E-4</c:v>
                </c:pt>
                <c:pt idx="2250">
                  <c:v>3.5470628620131931E-4</c:v>
                </c:pt>
                <c:pt idx="2251">
                  <c:v>3.5432429972708949E-4</c:v>
                </c:pt>
                <c:pt idx="2252">
                  <c:v>3.5412212255521127E-4</c:v>
                </c:pt>
                <c:pt idx="2253">
                  <c:v>3.5388696363739458E-4</c:v>
                </c:pt>
                <c:pt idx="2254">
                  <c:v>3.5360968470033469E-4</c:v>
                </c:pt>
                <c:pt idx="2255">
                  <c:v>3.5344567937121936E-4</c:v>
                </c:pt>
                <c:pt idx="2256">
                  <c:v>3.5334946586339558E-4</c:v>
                </c:pt>
                <c:pt idx="2257">
                  <c:v>3.5334089152084565E-4</c:v>
                </c:pt>
                <c:pt idx="2258">
                  <c:v>3.5309859621141166E-4</c:v>
                </c:pt>
                <c:pt idx="2259">
                  <c:v>3.5296903096639147E-4</c:v>
                </c:pt>
                <c:pt idx="2260">
                  <c:v>3.526623563586422E-4</c:v>
                </c:pt>
                <c:pt idx="2261">
                  <c:v>3.5199139752189551E-4</c:v>
                </c:pt>
                <c:pt idx="2262">
                  <c:v>3.5142038795292903E-4</c:v>
                </c:pt>
                <c:pt idx="2263">
                  <c:v>3.5121455431905911E-4</c:v>
                </c:pt>
                <c:pt idx="2264">
                  <c:v>3.5105101062035514E-4</c:v>
                </c:pt>
                <c:pt idx="2265">
                  <c:v>3.5078327243097477E-4</c:v>
                </c:pt>
                <c:pt idx="2266">
                  <c:v>3.5051016756885804E-4</c:v>
                </c:pt>
                <c:pt idx="2267">
                  <c:v>3.5036298072707649E-4</c:v>
                </c:pt>
                <c:pt idx="2268">
                  <c:v>3.5007315171445101E-4</c:v>
                </c:pt>
                <c:pt idx="2269">
                  <c:v>3.4999800971284925E-4</c:v>
                </c:pt>
                <c:pt idx="2270">
                  <c:v>3.496834299971292E-4</c:v>
                </c:pt>
                <c:pt idx="2271">
                  <c:v>3.495460007561052E-4</c:v>
                </c:pt>
                <c:pt idx="2272">
                  <c:v>3.4945080325397295E-4</c:v>
                </c:pt>
                <c:pt idx="2273">
                  <c:v>3.4945040511087769E-4</c:v>
                </c:pt>
                <c:pt idx="2274">
                  <c:v>3.4935520760874544E-4</c:v>
                </c:pt>
                <c:pt idx="2275">
                  <c:v>3.4921633757718123E-4</c:v>
                </c:pt>
                <c:pt idx="2276">
                  <c:v>3.4905503372713564E-4</c:v>
                </c:pt>
                <c:pt idx="2277">
                  <c:v>3.4889111544667646E-4</c:v>
                </c:pt>
                <c:pt idx="2278">
                  <c:v>3.4876677006920694E-4</c:v>
                </c:pt>
                <c:pt idx="2279">
                  <c:v>3.4864122678502361E-4</c:v>
                </c:pt>
                <c:pt idx="2280">
                  <c:v>3.4851568350084032E-4</c:v>
                </c:pt>
                <c:pt idx="2281">
                  <c:v>3.4828894390297134E-4</c:v>
                </c:pt>
                <c:pt idx="2282">
                  <c:v>3.4799128763372985E-4</c:v>
                </c:pt>
                <c:pt idx="2283">
                  <c:v>3.4769822642279861E-4</c:v>
                </c:pt>
                <c:pt idx="2284">
                  <c:v>3.4769266058995549E-4</c:v>
                </c:pt>
                <c:pt idx="2285">
                  <c:v>3.4768241658199599E-4</c:v>
                </c:pt>
                <c:pt idx="2286">
                  <c:v>3.4762411474161404E-4</c:v>
                </c:pt>
                <c:pt idx="2287">
                  <c:v>3.4759265300326049E-4</c:v>
                </c:pt>
                <c:pt idx="2288">
                  <c:v>3.47565884021754E-4</c:v>
                </c:pt>
                <c:pt idx="2289">
                  <c:v>3.4738515778349701E-4</c:v>
                </c:pt>
                <c:pt idx="2290">
                  <c:v>3.4729505514094608E-4</c:v>
                </c:pt>
                <c:pt idx="2291">
                  <c:v>3.471742432530837E-4</c:v>
                </c:pt>
                <c:pt idx="2292">
                  <c:v>3.470596439993097E-4</c:v>
                </c:pt>
                <c:pt idx="2293">
                  <c:v>3.4683240085701917E-4</c:v>
                </c:pt>
                <c:pt idx="2294">
                  <c:v>3.4674475371706165E-4</c:v>
                </c:pt>
                <c:pt idx="2295">
                  <c:v>3.4659920796755746E-4</c:v>
                </c:pt>
                <c:pt idx="2296">
                  <c:v>3.4609350226413963E-4</c:v>
                </c:pt>
                <c:pt idx="2297">
                  <c:v>3.458938060081354E-4</c:v>
                </c:pt>
                <c:pt idx="2298">
                  <c:v>3.4571262521248072E-4</c:v>
                </c:pt>
                <c:pt idx="2299">
                  <c:v>3.4552726944047404E-4</c:v>
                </c:pt>
                <c:pt idx="2300">
                  <c:v>3.4551001191761391E-4</c:v>
                </c:pt>
                <c:pt idx="2301">
                  <c:v>3.4532211043596214E-4</c:v>
                </c:pt>
                <c:pt idx="2302">
                  <c:v>3.4518092414331195E-4</c:v>
                </c:pt>
                <c:pt idx="2303">
                  <c:v>3.4503973785066186E-4</c:v>
                </c:pt>
                <c:pt idx="2304">
                  <c:v>3.447757891192256E-4</c:v>
                </c:pt>
                <c:pt idx="2305">
                  <c:v>3.4454707715342265E-4</c:v>
                </c:pt>
                <c:pt idx="2306">
                  <c:v>3.4438512634343485E-4</c:v>
                </c:pt>
                <c:pt idx="2307">
                  <c:v>3.4437714058971363E-4</c:v>
                </c:pt>
                <c:pt idx="2308">
                  <c:v>3.4425433887490925E-4</c:v>
                </c:pt>
                <c:pt idx="2309">
                  <c:v>3.4411868855122832E-4</c:v>
                </c:pt>
                <c:pt idx="2310">
                  <c:v>3.4405218809566428E-4</c:v>
                </c:pt>
                <c:pt idx="2311">
                  <c:v>3.4400580107604917E-4</c:v>
                </c:pt>
                <c:pt idx="2312">
                  <c:v>3.4395941405643391E-4</c:v>
                </c:pt>
                <c:pt idx="2313">
                  <c:v>3.4385730818952217E-4</c:v>
                </c:pt>
                <c:pt idx="2314">
                  <c:v>3.4370416122782304E-4</c:v>
                </c:pt>
                <c:pt idx="2315">
                  <c:v>3.4358255810861427E-4</c:v>
                </c:pt>
                <c:pt idx="2316">
                  <c:v>3.4346095498940556E-4</c:v>
                </c:pt>
                <c:pt idx="2317">
                  <c:v>3.4322623243529814E-4</c:v>
                </c:pt>
                <c:pt idx="2318">
                  <c:v>3.4285059757422341E-4</c:v>
                </c:pt>
                <c:pt idx="2319">
                  <c:v>3.4247496271314873E-4</c:v>
                </c:pt>
                <c:pt idx="2320">
                  <c:v>3.4203163496087827E-4</c:v>
                </c:pt>
                <c:pt idx="2321">
                  <c:v>3.41900037593108E-4</c:v>
                </c:pt>
                <c:pt idx="2322">
                  <c:v>3.4186716917941016E-4</c:v>
                </c:pt>
                <c:pt idx="2323">
                  <c:v>3.41852124677856E-4</c:v>
                </c:pt>
                <c:pt idx="2324">
                  <c:v>3.4162795745804129E-4</c:v>
                </c:pt>
                <c:pt idx="2325">
                  <c:v>3.4144323748074165E-4</c:v>
                </c:pt>
                <c:pt idx="2326">
                  <c:v>3.4122555485441541E-4</c:v>
                </c:pt>
                <c:pt idx="2327">
                  <c:v>3.4101200150690655E-4</c:v>
                </c:pt>
                <c:pt idx="2328">
                  <c:v>3.4100971788745665E-4</c:v>
                </c:pt>
                <c:pt idx="2329">
                  <c:v>3.4098271088589077E-4</c:v>
                </c:pt>
                <c:pt idx="2330">
                  <c:v>3.4084815310248917E-4</c:v>
                </c:pt>
                <c:pt idx="2331">
                  <c:v>3.4076105636962042E-4</c:v>
                </c:pt>
                <c:pt idx="2332">
                  <c:v>3.4072702120631316E-4</c:v>
                </c:pt>
                <c:pt idx="2333">
                  <c:v>3.4067162782582471E-4</c:v>
                </c:pt>
                <c:pt idx="2334">
                  <c:v>3.4042450749088702E-4</c:v>
                </c:pt>
                <c:pt idx="2335">
                  <c:v>3.4025831355720914E-4</c:v>
                </c:pt>
                <c:pt idx="2336">
                  <c:v>3.4001012971028588E-4</c:v>
                </c:pt>
                <c:pt idx="2337">
                  <c:v>3.3983569381384234E-4</c:v>
                </c:pt>
                <c:pt idx="2338">
                  <c:v>3.3947110633837581E-4</c:v>
                </c:pt>
                <c:pt idx="2339">
                  <c:v>3.3912169864904444E-4</c:v>
                </c:pt>
                <c:pt idx="2340">
                  <c:v>3.3870844098017161E-4</c:v>
                </c:pt>
                <c:pt idx="2341">
                  <c:v>3.3840200653781702E-4</c:v>
                </c:pt>
                <c:pt idx="2342">
                  <c:v>3.3814503440151179E-4</c:v>
                </c:pt>
                <c:pt idx="2343">
                  <c:v>3.377611009741217E-4</c:v>
                </c:pt>
                <c:pt idx="2344">
                  <c:v>3.3741809538201178E-4</c:v>
                </c:pt>
                <c:pt idx="2345">
                  <c:v>3.3741784627415743E-4</c:v>
                </c:pt>
                <c:pt idx="2346">
                  <c:v>3.3709352938404594E-4</c:v>
                </c:pt>
                <c:pt idx="2347">
                  <c:v>3.3681725831723761E-4</c:v>
                </c:pt>
                <c:pt idx="2348">
                  <c:v>3.367334327725793E-4</c:v>
                </c:pt>
                <c:pt idx="2349">
                  <c:v>3.3671079950523621E-4</c:v>
                </c:pt>
                <c:pt idx="2350">
                  <c:v>3.3663360443895302E-4</c:v>
                </c:pt>
                <c:pt idx="2351">
                  <c:v>3.3609554455046382E-4</c:v>
                </c:pt>
                <c:pt idx="2352">
                  <c:v>3.3591779335391905E-4</c:v>
                </c:pt>
                <c:pt idx="2353">
                  <c:v>3.3567818622581315E-4</c:v>
                </c:pt>
                <c:pt idx="2354">
                  <c:v>3.3534977907790563E-4</c:v>
                </c:pt>
                <c:pt idx="2355">
                  <c:v>3.3496130588630407E-4</c:v>
                </c:pt>
                <c:pt idx="2356">
                  <c:v>3.3485725039422162E-4</c:v>
                </c:pt>
                <c:pt idx="2357">
                  <c:v>3.3458292546118586E-4</c:v>
                </c:pt>
                <c:pt idx="2358">
                  <c:v>3.3418861798114067E-4</c:v>
                </c:pt>
                <c:pt idx="2359">
                  <c:v>3.3395647517652226E-4</c:v>
                </c:pt>
                <c:pt idx="2360">
                  <c:v>3.3374425060022283E-4</c:v>
                </c:pt>
                <c:pt idx="2361">
                  <c:v>3.3344104860643487E-4</c:v>
                </c:pt>
                <c:pt idx="2362">
                  <c:v>3.3326378117913384E-4</c:v>
                </c:pt>
                <c:pt idx="2363">
                  <c:v>3.330262371464714E-4</c:v>
                </c:pt>
                <c:pt idx="2364">
                  <c:v>3.3278869311380895E-4</c:v>
                </c:pt>
                <c:pt idx="2365">
                  <c:v>3.3255575320637667E-4</c:v>
                </c:pt>
                <c:pt idx="2366">
                  <c:v>3.3220177830600836E-4</c:v>
                </c:pt>
                <c:pt idx="2367">
                  <c:v>3.3191831026659535E-4</c:v>
                </c:pt>
                <c:pt idx="2368">
                  <c:v>3.3163484222718234E-4</c:v>
                </c:pt>
                <c:pt idx="2369">
                  <c:v>3.3115539211430893E-4</c:v>
                </c:pt>
                <c:pt idx="2370">
                  <c:v>3.3063315910661204E-4</c:v>
                </c:pt>
                <c:pt idx="2371">
                  <c:v>3.3020985630475988E-4</c:v>
                </c:pt>
                <c:pt idx="2372">
                  <c:v>3.3005429407807492E-4</c:v>
                </c:pt>
                <c:pt idx="2373">
                  <c:v>3.2988501995111696E-4</c:v>
                </c:pt>
                <c:pt idx="2374">
                  <c:v>3.2962615345766229E-4</c:v>
                </c:pt>
                <c:pt idx="2375">
                  <c:v>3.2908963017143394E-4</c:v>
                </c:pt>
                <c:pt idx="2376">
                  <c:v>3.2857707843940074E-4</c:v>
                </c:pt>
                <c:pt idx="2377">
                  <c:v>3.2827207389646431E-4</c:v>
                </c:pt>
                <c:pt idx="2378">
                  <c:v>3.2821797960246279E-4</c:v>
                </c:pt>
                <c:pt idx="2379">
                  <c:v>3.2812994476371786E-4</c:v>
                </c:pt>
                <c:pt idx="2380">
                  <c:v>3.2782494022078144E-4</c:v>
                </c:pt>
                <c:pt idx="2381">
                  <c:v>3.2781895944985692E-4</c:v>
                </c:pt>
                <c:pt idx="2382">
                  <c:v>3.2764850521370371E-4</c:v>
                </c:pt>
                <c:pt idx="2383">
                  <c:v>3.2750195633642103E-4</c:v>
                </c:pt>
                <c:pt idx="2384">
                  <c:v>3.273722701579683E-4</c:v>
                </c:pt>
                <c:pt idx="2385">
                  <c:v>3.2728455975752712E-4</c:v>
                </c:pt>
                <c:pt idx="2386">
                  <c:v>3.2717025543732331E-4</c:v>
                </c:pt>
                <c:pt idx="2387">
                  <c:v>3.2705595111711945E-4</c:v>
                </c:pt>
                <c:pt idx="2388">
                  <c:v>3.2689091565272078E-4</c:v>
                </c:pt>
                <c:pt idx="2389">
                  <c:v>3.2668855290118366E-4</c:v>
                </c:pt>
                <c:pt idx="2390">
                  <c:v>3.2614500782250758E-4</c:v>
                </c:pt>
                <c:pt idx="2391">
                  <c:v>3.2556511826200332E-4</c:v>
                </c:pt>
                <c:pt idx="2392">
                  <c:v>3.2531159507628366E-4</c:v>
                </c:pt>
                <c:pt idx="2393">
                  <c:v>3.2482928261063401E-4</c:v>
                </c:pt>
                <c:pt idx="2394">
                  <c:v>3.2448444473383466E-4</c:v>
                </c:pt>
                <c:pt idx="2395">
                  <c:v>3.242077516058802E-4</c:v>
                </c:pt>
                <c:pt idx="2396">
                  <c:v>3.2399766220734264E-4</c:v>
                </c:pt>
                <c:pt idx="2397">
                  <c:v>3.2387463150208043E-4</c:v>
                </c:pt>
                <c:pt idx="2398">
                  <c:v>3.2362366872116529E-4</c:v>
                </c:pt>
                <c:pt idx="2399">
                  <c:v>3.2310306239612552E-4</c:v>
                </c:pt>
                <c:pt idx="2400">
                  <c:v>3.2274815621388816E-4</c:v>
                </c:pt>
                <c:pt idx="2401">
                  <c:v>3.2221419233044755E-4</c:v>
                </c:pt>
                <c:pt idx="2402">
                  <c:v>3.218073397378602E-4</c:v>
                </c:pt>
                <c:pt idx="2403">
                  <c:v>3.213378756211048E-4</c:v>
                </c:pt>
                <c:pt idx="2404">
                  <c:v>3.2086841150434945E-4</c:v>
                </c:pt>
                <c:pt idx="2405">
                  <c:v>3.2016184693832087E-4</c:v>
                </c:pt>
                <c:pt idx="2406">
                  <c:v>3.1944633852616666E-4</c:v>
                </c:pt>
                <c:pt idx="2407">
                  <c:v>3.1888008254399411E-4</c:v>
                </c:pt>
                <c:pt idx="2408">
                  <c:v>3.1836599594156661E-4</c:v>
                </c:pt>
                <c:pt idx="2409">
                  <c:v>3.1801115675490559E-4</c:v>
                </c:pt>
                <c:pt idx="2410">
                  <c:v>3.1775904841582937E-4</c:v>
                </c:pt>
                <c:pt idx="2411">
                  <c:v>3.1742530476232896E-4</c:v>
                </c:pt>
                <c:pt idx="2412">
                  <c:v>3.168986987246288E-4</c:v>
                </c:pt>
                <c:pt idx="2413">
                  <c:v>3.1637209268692854E-4</c:v>
                </c:pt>
                <c:pt idx="2414">
                  <c:v>3.1604339007199641E-4</c:v>
                </c:pt>
                <c:pt idx="2415">
                  <c:v>3.1573551095740674E-4</c:v>
                </c:pt>
                <c:pt idx="2416">
                  <c:v>3.155347238425565E-4</c:v>
                </c:pt>
                <c:pt idx="2417">
                  <c:v>3.1485260105782803E-4</c:v>
                </c:pt>
                <c:pt idx="2418">
                  <c:v>3.1479784970573385E-4</c:v>
                </c:pt>
                <c:pt idx="2419">
                  <c:v>3.1470627800807982E-4</c:v>
                </c:pt>
                <c:pt idx="2420">
                  <c:v>3.1467894582105606E-4</c:v>
                </c:pt>
                <c:pt idx="2421">
                  <c:v>3.1463573287365788E-4</c:v>
                </c:pt>
                <c:pt idx="2422">
                  <c:v>3.1459251992625975E-4</c:v>
                </c:pt>
                <c:pt idx="2423">
                  <c:v>3.144690635718907E-4</c:v>
                </c:pt>
                <c:pt idx="2424">
                  <c:v>3.1413803197096667E-4</c:v>
                </c:pt>
                <c:pt idx="2425">
                  <c:v>3.1383444685062701E-4</c:v>
                </c:pt>
                <c:pt idx="2426">
                  <c:v>3.134239025326439E-4</c:v>
                </c:pt>
                <c:pt idx="2427">
                  <c:v>3.130325760570858E-4</c:v>
                </c:pt>
                <c:pt idx="2428">
                  <c:v>3.1223953049457282E-4</c:v>
                </c:pt>
                <c:pt idx="2429">
                  <c:v>3.1192379165511421E-4</c:v>
                </c:pt>
                <c:pt idx="2430">
                  <c:v>3.1148643502037175E-4</c:v>
                </c:pt>
                <c:pt idx="2431">
                  <c:v>3.1126150304476471E-4</c:v>
                </c:pt>
                <c:pt idx="2432">
                  <c:v>3.1087196916127147E-4</c:v>
                </c:pt>
                <c:pt idx="2433">
                  <c:v>3.1048243527777818E-4</c:v>
                </c:pt>
                <c:pt idx="2434">
                  <c:v>3.0973950429762217E-4</c:v>
                </c:pt>
                <c:pt idx="2435">
                  <c:v>3.0832517961698668E-4</c:v>
                </c:pt>
                <c:pt idx="2436">
                  <c:v>3.0830002824401608E-4</c:v>
                </c:pt>
                <c:pt idx="2437">
                  <c:v>3.0734733948020195E-4</c:v>
                </c:pt>
                <c:pt idx="2438">
                  <c:v>3.0702927564341332E-4</c:v>
                </c:pt>
                <c:pt idx="2439">
                  <c:v>3.0698031918496572E-4</c:v>
                </c:pt>
                <c:pt idx="2440">
                  <c:v>3.0696451015035605E-4</c:v>
                </c:pt>
                <c:pt idx="2441">
                  <c:v>3.0678992137593705E-4</c:v>
                </c:pt>
                <c:pt idx="2442">
                  <c:v>3.0661533260151804E-4</c:v>
                </c:pt>
                <c:pt idx="2443">
                  <c:v>3.0643980696314641E-4</c:v>
                </c:pt>
                <c:pt idx="2444">
                  <c:v>3.0611760433481267E-4</c:v>
                </c:pt>
                <c:pt idx="2445">
                  <c:v>3.0585828792604271E-4</c:v>
                </c:pt>
                <c:pt idx="2446">
                  <c:v>3.0543752572249346E-4</c:v>
                </c:pt>
                <c:pt idx="2447">
                  <c:v>3.0500625831250179E-4</c:v>
                </c:pt>
                <c:pt idx="2448">
                  <c:v>3.0465830272142461E-4</c:v>
                </c:pt>
                <c:pt idx="2449">
                  <c:v>3.0440332880322333E-4</c:v>
                </c:pt>
                <c:pt idx="2450">
                  <c:v>3.0417127911110619E-4</c:v>
                </c:pt>
                <c:pt idx="2451">
                  <c:v>3.0383077854841128E-4</c:v>
                </c:pt>
                <c:pt idx="2452">
                  <c:v>3.0352191057915576E-4</c:v>
                </c:pt>
                <c:pt idx="2453">
                  <c:v>3.0331363525953713E-4</c:v>
                </c:pt>
                <c:pt idx="2454">
                  <c:v>3.0312834587815218E-4</c:v>
                </c:pt>
                <c:pt idx="2455">
                  <c:v>3.0294632930544279E-4</c:v>
                </c:pt>
                <c:pt idx="2456">
                  <c:v>3.0276431273273344E-4</c:v>
                </c:pt>
                <c:pt idx="2457">
                  <c:v>3.0265882651972877E-4</c:v>
                </c:pt>
                <c:pt idx="2458">
                  <c:v>3.0255710152668936E-4</c:v>
                </c:pt>
                <c:pt idx="2459">
                  <c:v>3.0245998269492759E-4</c:v>
                </c:pt>
                <c:pt idx="2460">
                  <c:v>3.02180075326402E-4</c:v>
                </c:pt>
                <c:pt idx="2461">
                  <c:v>3.0212241650839488E-4</c:v>
                </c:pt>
                <c:pt idx="2462">
                  <c:v>3.019777242981799E-4</c:v>
                </c:pt>
                <c:pt idx="2463">
                  <c:v>3.0177378461301006E-4</c:v>
                </c:pt>
                <c:pt idx="2464">
                  <c:v>3.0165477986469159E-4</c:v>
                </c:pt>
                <c:pt idx="2465">
                  <c:v>3.0154736723211363E-4</c:v>
                </c:pt>
                <c:pt idx="2466">
                  <c:v>3.013703450049869E-4</c:v>
                </c:pt>
                <c:pt idx="2467">
                  <c:v>3.0121216046416629E-4</c:v>
                </c:pt>
                <c:pt idx="2468">
                  <c:v>3.0118177468553613E-4</c:v>
                </c:pt>
                <c:pt idx="2469">
                  <c:v>3.0112283424269036E-4</c:v>
                </c:pt>
                <c:pt idx="2470">
                  <c:v>3.0106656955954737E-4</c:v>
                </c:pt>
                <c:pt idx="2471">
                  <c:v>3.0075849068433803E-4</c:v>
                </c:pt>
                <c:pt idx="2472">
                  <c:v>3.0051051500449606E-4</c:v>
                </c:pt>
                <c:pt idx="2473">
                  <c:v>3.0004862909701122E-4</c:v>
                </c:pt>
                <c:pt idx="2474">
                  <c:v>2.9968589668193975E-4</c:v>
                </c:pt>
                <c:pt idx="2475">
                  <c:v>2.9924152735700979E-4</c:v>
                </c:pt>
                <c:pt idx="2476">
                  <c:v>2.9878263911960326E-4</c:v>
                </c:pt>
                <c:pt idx="2477">
                  <c:v>2.978227609564162E-4</c:v>
                </c:pt>
                <c:pt idx="2478">
                  <c:v>2.970068028889933E-4</c:v>
                </c:pt>
                <c:pt idx="2479">
                  <c:v>2.9669065688806386E-4</c:v>
                </c:pt>
                <c:pt idx="2480">
                  <c:v>2.964023155582993E-4</c:v>
                </c:pt>
                <c:pt idx="2481">
                  <c:v>2.9583984196373636E-4</c:v>
                </c:pt>
                <c:pt idx="2482">
                  <c:v>2.9527736836917337E-4</c:v>
                </c:pt>
                <c:pt idx="2483">
                  <c:v>2.9519800512610276E-4</c:v>
                </c:pt>
                <c:pt idx="2484">
                  <c:v>2.9488822682709485E-4</c:v>
                </c:pt>
                <c:pt idx="2485">
                  <c:v>2.9467977526929028E-4</c:v>
                </c:pt>
                <c:pt idx="2486">
                  <c:v>2.9403636551393538E-4</c:v>
                </c:pt>
                <c:pt idx="2487">
                  <c:v>2.9377702979655379E-4</c:v>
                </c:pt>
                <c:pt idx="2488">
                  <c:v>2.9351769407917226E-4</c:v>
                </c:pt>
                <c:pt idx="2489">
                  <c:v>2.9323480200151968E-4</c:v>
                </c:pt>
                <c:pt idx="2490">
                  <c:v>2.9219515212617237E-4</c:v>
                </c:pt>
                <c:pt idx="2491">
                  <c:v>2.9163805292287202E-4</c:v>
                </c:pt>
                <c:pt idx="2492">
                  <c:v>2.9084055047693086E-4</c:v>
                </c:pt>
                <c:pt idx="2493">
                  <c:v>2.9011710407784449E-4</c:v>
                </c:pt>
                <c:pt idx="2494">
                  <c:v>2.8931394860326834E-4</c:v>
                </c:pt>
                <c:pt idx="2495">
                  <c:v>2.8889655900686155E-4</c:v>
                </c:pt>
                <c:pt idx="2496">
                  <c:v>2.8812646001936449E-4</c:v>
                </c:pt>
                <c:pt idx="2497">
                  <c:v>2.8760210641378721E-4</c:v>
                </c:pt>
                <c:pt idx="2498">
                  <c:v>2.8737647778916077E-4</c:v>
                </c:pt>
                <c:pt idx="2499">
                  <c:v>2.8721274857518411E-4</c:v>
                </c:pt>
                <c:pt idx="2500">
                  <c:v>2.870490193612074E-4</c:v>
                </c:pt>
                <c:pt idx="2501">
                  <c:v>2.8663150356048652E-4</c:v>
                </c:pt>
                <c:pt idx="2502">
                  <c:v>2.8614155075860209E-4</c:v>
                </c:pt>
                <c:pt idx="2503">
                  <c:v>2.8567108161257703E-4</c:v>
                </c:pt>
                <c:pt idx="2504">
                  <c:v>2.8524073199432938E-4</c:v>
                </c:pt>
                <c:pt idx="2505">
                  <c:v>2.8485517544120804E-4</c:v>
                </c:pt>
                <c:pt idx="2506">
                  <c:v>2.8421702297176898E-4</c:v>
                </c:pt>
                <c:pt idx="2507">
                  <c:v>2.8367628164859156E-4</c:v>
                </c:pt>
                <c:pt idx="2508">
                  <c:v>2.8354792919591323E-4</c:v>
                </c:pt>
                <c:pt idx="2509">
                  <c:v>2.8347141400135103E-4</c:v>
                </c:pt>
                <c:pt idx="2510">
                  <c:v>2.8293550621826029E-4</c:v>
                </c:pt>
                <c:pt idx="2511">
                  <c:v>2.8272149987842814E-4</c:v>
                </c:pt>
                <c:pt idx="2512">
                  <c:v>2.8222142324138696E-4</c:v>
                </c:pt>
                <c:pt idx="2513">
                  <c:v>2.8207469095699442E-4</c:v>
                </c:pt>
                <c:pt idx="2514">
                  <c:v>2.8191215517371285E-4</c:v>
                </c:pt>
                <c:pt idx="2515">
                  <c:v>2.8167489665671252E-4</c:v>
                </c:pt>
                <c:pt idx="2516">
                  <c:v>2.8136071187828622E-4</c:v>
                </c:pt>
                <c:pt idx="2517">
                  <c:v>2.8055527127249881E-4</c:v>
                </c:pt>
                <c:pt idx="2518">
                  <c:v>2.7999425285720766E-4</c:v>
                </c:pt>
                <c:pt idx="2519">
                  <c:v>2.7832598422860693E-4</c:v>
                </c:pt>
                <c:pt idx="2520">
                  <c:v>2.770444213049755E-4</c:v>
                </c:pt>
                <c:pt idx="2521">
                  <c:v>2.7696317002947029E-4</c:v>
                </c:pt>
                <c:pt idx="2522">
                  <c:v>2.7586746378511871E-4</c:v>
                </c:pt>
                <c:pt idx="2523">
                  <c:v>2.7521997649219483E-4</c:v>
                </c:pt>
                <c:pt idx="2524">
                  <c:v>2.7449853142491484E-4</c:v>
                </c:pt>
                <c:pt idx="2525">
                  <c:v>2.7389864184767062E-4</c:v>
                </c:pt>
                <c:pt idx="2526">
                  <c:v>2.7353500609064247E-4</c:v>
                </c:pt>
                <c:pt idx="2527">
                  <c:v>2.7317303093641037E-4</c:v>
                </c:pt>
                <c:pt idx="2528">
                  <c:v>2.7273356262848524E-4</c:v>
                </c:pt>
                <c:pt idx="2529">
                  <c:v>2.7249311068503797E-4</c:v>
                </c:pt>
                <c:pt idx="2530">
                  <c:v>2.7228900452581928E-4</c:v>
                </c:pt>
                <c:pt idx="2531">
                  <c:v>2.7190614621972148E-4</c:v>
                </c:pt>
                <c:pt idx="2532">
                  <c:v>2.7175271173065466E-4</c:v>
                </c:pt>
                <c:pt idx="2533">
                  <c:v>2.7159927724158784E-4</c:v>
                </c:pt>
                <c:pt idx="2534">
                  <c:v>2.7111623597225791E-4</c:v>
                </c:pt>
                <c:pt idx="2535">
                  <c:v>2.7062154986765387E-4</c:v>
                </c:pt>
                <c:pt idx="2536">
                  <c:v>2.7014884006905583E-4</c:v>
                </c:pt>
                <c:pt idx="2537">
                  <c:v>2.6984281633419274E-4</c:v>
                </c:pt>
                <c:pt idx="2538">
                  <c:v>2.6951106255073391E-4</c:v>
                </c:pt>
                <c:pt idx="2539">
                  <c:v>2.6917930876727518E-4</c:v>
                </c:pt>
                <c:pt idx="2540">
                  <c:v>2.6891410122347967E-4</c:v>
                </c:pt>
                <c:pt idx="2541">
                  <c:v>2.6865023969668795E-4</c:v>
                </c:pt>
                <c:pt idx="2542">
                  <c:v>2.6838637816989635E-4</c:v>
                </c:pt>
                <c:pt idx="2543">
                  <c:v>2.6813601714163125E-4</c:v>
                </c:pt>
                <c:pt idx="2544">
                  <c:v>2.6788565611336615E-4</c:v>
                </c:pt>
                <c:pt idx="2545">
                  <c:v>2.6766278835931999E-4</c:v>
                </c:pt>
                <c:pt idx="2546">
                  <c:v>2.6725437270644998E-4</c:v>
                </c:pt>
                <c:pt idx="2547">
                  <c:v>2.6720168076827189E-4</c:v>
                </c:pt>
                <c:pt idx="2548">
                  <c:v>2.6698797819240527E-4</c:v>
                </c:pt>
                <c:pt idx="2549">
                  <c:v>2.667367126407041E-4</c:v>
                </c:pt>
                <c:pt idx="2550">
                  <c:v>2.664774416959585E-4</c:v>
                </c:pt>
                <c:pt idx="2551">
                  <c:v>2.6622513208874286E-4</c:v>
                </c:pt>
                <c:pt idx="2552">
                  <c:v>2.6597282248152723E-4</c:v>
                </c:pt>
                <c:pt idx="2553">
                  <c:v>2.6569179571442428E-4</c:v>
                </c:pt>
                <c:pt idx="2554">
                  <c:v>2.6544006169738367E-4</c:v>
                </c:pt>
                <c:pt idx="2555">
                  <c:v>2.6521430166647798E-4</c:v>
                </c:pt>
                <c:pt idx="2556">
                  <c:v>2.6498854163557224E-4</c:v>
                </c:pt>
                <c:pt idx="2557">
                  <c:v>2.6450369911823387E-4</c:v>
                </c:pt>
                <c:pt idx="2558">
                  <c:v>2.6395357290257552E-4</c:v>
                </c:pt>
                <c:pt idx="2559">
                  <c:v>2.6377177121502749E-4</c:v>
                </c:pt>
                <c:pt idx="2560">
                  <c:v>2.6314522344096734E-4</c:v>
                </c:pt>
                <c:pt idx="2561">
                  <c:v>2.6254725035131294E-4</c:v>
                </c:pt>
                <c:pt idx="2562">
                  <c:v>2.6212357980959537E-4</c:v>
                </c:pt>
                <c:pt idx="2563">
                  <c:v>2.6199371270093491E-4</c:v>
                </c:pt>
                <c:pt idx="2564">
                  <c:v>2.6187186164946489E-4</c:v>
                </c:pt>
                <c:pt idx="2565">
                  <c:v>2.6093077860916703E-4</c:v>
                </c:pt>
                <c:pt idx="2566">
                  <c:v>2.6021795788787159E-4</c:v>
                </c:pt>
                <c:pt idx="2567">
                  <c:v>2.5998642508573834E-4</c:v>
                </c:pt>
                <c:pt idx="2568">
                  <c:v>2.5964746443162218E-4</c:v>
                </c:pt>
                <c:pt idx="2569">
                  <c:v>2.5960071630189E-4</c:v>
                </c:pt>
                <c:pt idx="2570">
                  <c:v>2.5935068003378719E-4</c:v>
                </c:pt>
                <c:pt idx="2571">
                  <c:v>2.5916044367037429E-4</c:v>
                </c:pt>
                <c:pt idx="2572">
                  <c:v>2.5894708780310689E-4</c:v>
                </c:pt>
                <c:pt idx="2573">
                  <c:v>2.5883569000455069E-4</c:v>
                </c:pt>
                <c:pt idx="2574">
                  <c:v>2.5864018082255732E-4</c:v>
                </c:pt>
                <c:pt idx="2575">
                  <c:v>2.5853944734491601E-4</c:v>
                </c:pt>
                <c:pt idx="2576">
                  <c:v>2.5822877012662035E-4</c:v>
                </c:pt>
                <c:pt idx="2577">
                  <c:v>2.5791809290832474E-4</c:v>
                </c:pt>
                <c:pt idx="2578">
                  <c:v>2.5759760571464476E-4</c:v>
                </c:pt>
                <c:pt idx="2579">
                  <c:v>2.5730722581751748E-4</c:v>
                </c:pt>
                <c:pt idx="2580">
                  <c:v>2.5688580421617352E-4</c:v>
                </c:pt>
                <c:pt idx="2581">
                  <c:v>2.5663710148487448E-4</c:v>
                </c:pt>
                <c:pt idx="2582">
                  <c:v>2.561926568962044E-4</c:v>
                </c:pt>
                <c:pt idx="2583">
                  <c:v>2.5614146555232248E-4</c:v>
                </c:pt>
                <c:pt idx="2584">
                  <c:v>2.5570264581193498E-4</c:v>
                </c:pt>
                <c:pt idx="2585">
                  <c:v>2.5543180011085553E-4</c:v>
                </c:pt>
                <c:pt idx="2586">
                  <c:v>2.5509775718679804E-4</c:v>
                </c:pt>
                <c:pt idx="2587">
                  <c:v>2.5479728001325089E-4</c:v>
                </c:pt>
                <c:pt idx="2588">
                  <c:v>2.5468787724816465E-4</c:v>
                </c:pt>
                <c:pt idx="2589">
                  <c:v>2.5449386611278962E-4</c:v>
                </c:pt>
                <c:pt idx="2590">
                  <c:v>2.5416925425956306E-4</c:v>
                </c:pt>
                <c:pt idx="2591">
                  <c:v>2.5379370363008994E-4</c:v>
                </c:pt>
                <c:pt idx="2592">
                  <c:v>2.5359653615982436E-4</c:v>
                </c:pt>
                <c:pt idx="2593">
                  <c:v>2.5340234238036279E-4</c:v>
                </c:pt>
                <c:pt idx="2594">
                  <c:v>2.5322040276643107E-4</c:v>
                </c:pt>
                <c:pt idx="2595">
                  <c:v>2.5317390790164458E-4</c:v>
                </c:pt>
                <c:pt idx="2596">
                  <c:v>2.5275807968584842E-4</c:v>
                </c:pt>
                <c:pt idx="2597">
                  <c:v>2.5227307846180353E-4</c:v>
                </c:pt>
                <c:pt idx="2598">
                  <c:v>2.519720522123629E-4</c:v>
                </c:pt>
                <c:pt idx="2599">
                  <c:v>2.5167102596292221E-4</c:v>
                </c:pt>
                <c:pt idx="2600">
                  <c:v>2.5153522082830724E-4</c:v>
                </c:pt>
                <c:pt idx="2601">
                  <c:v>2.5123108681001657E-4</c:v>
                </c:pt>
                <c:pt idx="2602">
                  <c:v>2.5110968604764622E-4</c:v>
                </c:pt>
                <c:pt idx="2603">
                  <c:v>2.5097478536454363E-4</c:v>
                </c:pt>
                <c:pt idx="2604">
                  <c:v>2.5061671284214366E-4</c:v>
                </c:pt>
                <c:pt idx="2605">
                  <c:v>2.4967036115869406E-4</c:v>
                </c:pt>
                <c:pt idx="2606">
                  <c:v>2.4944819580747742E-4</c:v>
                </c:pt>
                <c:pt idx="2607">
                  <c:v>2.4923610093317079E-4</c:v>
                </c:pt>
                <c:pt idx="2608">
                  <c:v>2.4897449973181664E-4</c:v>
                </c:pt>
                <c:pt idx="2609">
                  <c:v>2.486708278313905E-4</c:v>
                </c:pt>
                <c:pt idx="2610">
                  <c:v>2.4805207052678571E-4</c:v>
                </c:pt>
                <c:pt idx="2611">
                  <c:v>2.4768060089754886E-4</c:v>
                </c:pt>
                <c:pt idx="2612">
                  <c:v>2.4749490648420244E-4</c:v>
                </c:pt>
                <c:pt idx="2613">
                  <c:v>2.4735178233896231E-4</c:v>
                </c:pt>
                <c:pt idx="2614">
                  <c:v>2.4719167664353055E-4</c:v>
                </c:pt>
                <c:pt idx="2615">
                  <c:v>2.4703157094809879E-4</c:v>
                </c:pt>
                <c:pt idx="2616">
                  <c:v>2.4682126041827433E-4</c:v>
                </c:pt>
                <c:pt idx="2617">
                  <c:v>2.4640489338975945E-4</c:v>
                </c:pt>
                <c:pt idx="2618">
                  <c:v>2.4619333895986389E-4</c:v>
                </c:pt>
                <c:pt idx="2619">
                  <c:v>2.4606037412589664E-4</c:v>
                </c:pt>
                <c:pt idx="2620">
                  <c:v>2.4586968872417785E-4</c:v>
                </c:pt>
                <c:pt idx="2621">
                  <c:v>2.4560333460181294E-4</c:v>
                </c:pt>
                <c:pt idx="2622">
                  <c:v>2.4530707952318665E-4</c:v>
                </c:pt>
                <c:pt idx="2623">
                  <c:v>2.450469856790081E-4</c:v>
                </c:pt>
                <c:pt idx="2624">
                  <c:v>2.4487524949176826E-4</c:v>
                </c:pt>
                <c:pt idx="2625">
                  <c:v>2.4470351330452847E-4</c:v>
                </c:pt>
                <c:pt idx="2626">
                  <c:v>2.4446189667298929E-4</c:v>
                </c:pt>
                <c:pt idx="2627">
                  <c:v>2.4398999991562427E-4</c:v>
                </c:pt>
                <c:pt idx="2628">
                  <c:v>2.4398509436230262E-4</c:v>
                </c:pt>
                <c:pt idx="2629">
                  <c:v>2.4351922620949456E-4</c:v>
                </c:pt>
                <c:pt idx="2630">
                  <c:v>2.4286069903650846E-4</c:v>
                </c:pt>
                <c:pt idx="2631">
                  <c:v>2.4221665528638579E-4</c:v>
                </c:pt>
                <c:pt idx="2632">
                  <c:v>2.4179359038293887E-4</c:v>
                </c:pt>
                <c:pt idx="2633">
                  <c:v>2.4146238889099275E-4</c:v>
                </c:pt>
                <c:pt idx="2634">
                  <c:v>2.4117121909520941E-4</c:v>
                </c:pt>
                <c:pt idx="2635">
                  <c:v>2.4115759488432004E-4</c:v>
                </c:pt>
                <c:pt idx="2636">
                  <c:v>2.4110934530127795E-4</c:v>
                </c:pt>
                <c:pt idx="2637">
                  <c:v>2.4096707848615144E-4</c:v>
                </c:pt>
                <c:pt idx="2638">
                  <c:v>2.4082481167102496E-4</c:v>
                </c:pt>
                <c:pt idx="2639">
                  <c:v>2.4052208886125851E-4</c:v>
                </c:pt>
                <c:pt idx="2640">
                  <c:v>2.4021936605149205E-4</c:v>
                </c:pt>
                <c:pt idx="2641">
                  <c:v>2.3983662250657688E-4</c:v>
                </c:pt>
                <c:pt idx="2642">
                  <c:v>2.3949730009142513E-4</c:v>
                </c:pt>
                <c:pt idx="2643">
                  <c:v>2.3909072603603743E-4</c:v>
                </c:pt>
                <c:pt idx="2644">
                  <c:v>2.3884768277544169E-4</c:v>
                </c:pt>
                <c:pt idx="2645">
                  <c:v>2.3857848771913518E-4</c:v>
                </c:pt>
                <c:pt idx="2646">
                  <c:v>2.3830929266282868E-4</c:v>
                </c:pt>
                <c:pt idx="2647">
                  <c:v>2.3810093532201373E-4</c:v>
                </c:pt>
                <c:pt idx="2648">
                  <c:v>2.3808980551115257E-4</c:v>
                </c:pt>
                <c:pt idx="2649">
                  <c:v>2.3807324984206053E-4</c:v>
                </c:pt>
                <c:pt idx="2650">
                  <c:v>2.3801240415936931E-4</c:v>
                </c:pt>
                <c:pt idx="2651">
                  <c:v>2.3792401441171353E-4</c:v>
                </c:pt>
                <c:pt idx="2652">
                  <c:v>2.3779491921044482E-4</c:v>
                </c:pt>
                <c:pt idx="2653">
                  <c:v>2.3756266216179781E-4</c:v>
                </c:pt>
                <c:pt idx="2654">
                  <c:v>2.3719801302910017E-4</c:v>
                </c:pt>
                <c:pt idx="2655">
                  <c:v>2.3649977025501885E-4</c:v>
                </c:pt>
                <c:pt idx="2656">
                  <c:v>2.3598081889545348E-4</c:v>
                </c:pt>
                <c:pt idx="2657">
                  <c:v>2.3593949078532181E-4</c:v>
                </c:pt>
                <c:pt idx="2658">
                  <c:v>2.3555537575899193E-4</c:v>
                </c:pt>
                <c:pt idx="2659">
                  <c:v>2.3550158461785054E-4</c:v>
                </c:pt>
                <c:pt idx="2660">
                  <c:v>2.3528814149908006E-4</c:v>
                </c:pt>
                <c:pt idx="2661">
                  <c:v>2.3513425185759092E-4</c:v>
                </c:pt>
                <c:pt idx="2662">
                  <c:v>2.3481988450675559E-4</c:v>
                </c:pt>
                <c:pt idx="2663">
                  <c:v>2.3448311854816595E-4</c:v>
                </c:pt>
                <c:pt idx="2664">
                  <c:v>2.3414635258957621E-4</c:v>
                </c:pt>
                <c:pt idx="2665">
                  <c:v>2.3356517797503673E-4</c:v>
                </c:pt>
                <c:pt idx="2666">
                  <c:v>2.3310248232730107E-4</c:v>
                </c:pt>
                <c:pt idx="2667">
                  <c:v>2.3280347304898241E-4</c:v>
                </c:pt>
                <c:pt idx="2668">
                  <c:v>2.3244682900491195E-4</c:v>
                </c:pt>
                <c:pt idx="2669">
                  <c:v>2.3220674224057935E-4</c:v>
                </c:pt>
                <c:pt idx="2670">
                  <c:v>2.3206535042021891E-4</c:v>
                </c:pt>
                <c:pt idx="2671">
                  <c:v>2.3174103761235782E-4</c:v>
                </c:pt>
                <c:pt idx="2672">
                  <c:v>2.3156208941589913E-4</c:v>
                </c:pt>
                <c:pt idx="2673">
                  <c:v>2.3135634653018025E-4</c:v>
                </c:pt>
                <c:pt idx="2674">
                  <c:v>2.311029565299505E-4</c:v>
                </c:pt>
                <c:pt idx="2675">
                  <c:v>2.3094708908641924E-4</c:v>
                </c:pt>
                <c:pt idx="2676">
                  <c:v>2.3072837646217665E-4</c:v>
                </c:pt>
                <c:pt idx="2677">
                  <c:v>2.3052229991724977E-4</c:v>
                </c:pt>
                <c:pt idx="2678">
                  <c:v>2.3019726975747839E-4</c:v>
                </c:pt>
                <c:pt idx="2679">
                  <c:v>2.2987223959770707E-4</c:v>
                </c:pt>
                <c:pt idx="2680">
                  <c:v>2.296160636367859E-4</c:v>
                </c:pt>
                <c:pt idx="2681">
                  <c:v>2.2936042752924401E-4</c:v>
                </c:pt>
                <c:pt idx="2682">
                  <c:v>2.2923829761053424E-4</c:v>
                </c:pt>
                <c:pt idx="2683">
                  <c:v>2.2911616769182442E-4</c:v>
                </c:pt>
                <c:pt idx="2684">
                  <c:v>2.288033381606815E-4</c:v>
                </c:pt>
                <c:pt idx="2685">
                  <c:v>2.2865073644328296E-4</c:v>
                </c:pt>
                <c:pt idx="2686">
                  <c:v>2.2839780030019913E-4</c:v>
                </c:pt>
                <c:pt idx="2687">
                  <c:v>2.2820747450675612E-4</c:v>
                </c:pt>
                <c:pt idx="2688">
                  <c:v>2.278289600057103E-4</c:v>
                </c:pt>
                <c:pt idx="2689">
                  <c:v>2.2749309719349444E-4</c:v>
                </c:pt>
                <c:pt idx="2690">
                  <c:v>2.2723873004272006E-4</c:v>
                </c:pt>
                <c:pt idx="2691">
                  <c:v>2.2723513864099083E-4</c:v>
                </c:pt>
                <c:pt idx="2692">
                  <c:v>2.2721053453649519E-4</c:v>
                </c:pt>
                <c:pt idx="2693">
                  <c:v>2.2720348723852973E-4</c:v>
                </c:pt>
                <c:pt idx="2694">
                  <c:v>2.2693767003191469E-4</c:v>
                </c:pt>
                <c:pt idx="2695">
                  <c:v>2.2671502300630815E-4</c:v>
                </c:pt>
                <c:pt idx="2696">
                  <c:v>2.2661065831537121E-4</c:v>
                </c:pt>
                <c:pt idx="2697">
                  <c:v>2.2648824597345881E-4</c:v>
                </c:pt>
                <c:pt idx="2698">
                  <c:v>2.2636583363154635E-4</c:v>
                </c:pt>
                <c:pt idx="2699">
                  <c:v>2.2620888715351177E-4</c:v>
                </c:pt>
                <c:pt idx="2700">
                  <c:v>2.2600704386029733E-4</c:v>
                </c:pt>
                <c:pt idx="2701">
                  <c:v>2.2587723857316104E-4</c:v>
                </c:pt>
                <c:pt idx="2702">
                  <c:v>2.2569089698042273E-4</c:v>
                </c:pt>
                <c:pt idx="2703">
                  <c:v>2.2549043619606444E-4</c:v>
                </c:pt>
                <c:pt idx="2704">
                  <c:v>2.2520014224037315E-4</c:v>
                </c:pt>
                <c:pt idx="2705">
                  <c:v>2.2489408280041429E-4</c:v>
                </c:pt>
                <c:pt idx="2706">
                  <c:v>2.2460533790900404E-4</c:v>
                </c:pt>
                <c:pt idx="2707">
                  <c:v>2.2453136690659588E-4</c:v>
                </c:pt>
                <c:pt idx="2708">
                  <c:v>2.2430668386878321E-4</c:v>
                </c:pt>
                <c:pt idx="2709">
                  <c:v>2.2429600276726845E-4</c:v>
                </c:pt>
                <c:pt idx="2710">
                  <c:v>2.240839824632822E-4</c:v>
                </c:pt>
                <c:pt idx="2711">
                  <c:v>2.2396563854287603E-4</c:v>
                </c:pt>
                <c:pt idx="2712">
                  <c:v>2.2389500967655301E-4</c:v>
                </c:pt>
                <c:pt idx="2713">
                  <c:v>2.2379330696652025E-4</c:v>
                </c:pt>
                <c:pt idx="2714">
                  <c:v>2.2340822920593231E-4</c:v>
                </c:pt>
                <c:pt idx="2715">
                  <c:v>2.2331103956498973E-4</c:v>
                </c:pt>
                <c:pt idx="2716">
                  <c:v>2.2324439691188565E-4</c:v>
                </c:pt>
                <c:pt idx="2717">
                  <c:v>2.2316584033838004E-4</c:v>
                </c:pt>
                <c:pt idx="2718">
                  <c:v>2.2311925911802641E-4</c:v>
                </c:pt>
                <c:pt idx="2719">
                  <c:v>2.2305466856771468E-4</c:v>
                </c:pt>
                <c:pt idx="2720">
                  <c:v>2.2296013008953774E-4</c:v>
                </c:pt>
                <c:pt idx="2721">
                  <c:v>2.2286591301666408E-4</c:v>
                </c:pt>
                <c:pt idx="2722">
                  <c:v>2.224464320204939E-4</c:v>
                </c:pt>
                <c:pt idx="2723">
                  <c:v>2.2217741113163514E-4</c:v>
                </c:pt>
                <c:pt idx="2724">
                  <c:v>2.2200986503277478E-4</c:v>
                </c:pt>
                <c:pt idx="2725">
                  <c:v>2.2181420879258652E-4</c:v>
                </c:pt>
                <c:pt idx="2726">
                  <c:v>2.2088197050228688E-4</c:v>
                </c:pt>
                <c:pt idx="2727">
                  <c:v>2.2030069559420215E-4</c:v>
                </c:pt>
                <c:pt idx="2728">
                  <c:v>2.1972400574949794E-4</c:v>
                </c:pt>
                <c:pt idx="2729">
                  <c:v>2.1928953448600464E-4</c:v>
                </c:pt>
                <c:pt idx="2730">
                  <c:v>2.1901051389828911E-4</c:v>
                </c:pt>
                <c:pt idx="2731">
                  <c:v>2.1870745574620958E-4</c:v>
                </c:pt>
                <c:pt idx="2732">
                  <c:v>2.1849502056690032E-4</c:v>
                </c:pt>
                <c:pt idx="2733">
                  <c:v>2.1846949869179221E-4</c:v>
                </c:pt>
                <c:pt idx="2734">
                  <c:v>2.1821372961882158E-4</c:v>
                </c:pt>
                <c:pt idx="2735">
                  <c:v>2.179537187572145E-4</c:v>
                </c:pt>
                <c:pt idx="2736">
                  <c:v>2.1765002444803852E-4</c:v>
                </c:pt>
                <c:pt idx="2737">
                  <c:v>2.1741577889379559E-4</c:v>
                </c:pt>
                <c:pt idx="2738">
                  <c:v>2.1706866623762703E-4</c:v>
                </c:pt>
                <c:pt idx="2739">
                  <c:v>2.1672155358145852E-4</c:v>
                </c:pt>
                <c:pt idx="2740">
                  <c:v>2.1631684323885565E-4</c:v>
                </c:pt>
                <c:pt idx="2741">
                  <c:v>2.1569669592536457E-4</c:v>
                </c:pt>
                <c:pt idx="2742">
                  <c:v>2.1545038309837987E-4</c:v>
                </c:pt>
                <c:pt idx="2743">
                  <c:v>2.152951424299181E-4</c:v>
                </c:pt>
                <c:pt idx="2744">
                  <c:v>2.150600368755114E-4</c:v>
                </c:pt>
                <c:pt idx="2745">
                  <c:v>2.1493551460724999E-4</c:v>
                </c:pt>
                <c:pt idx="2746">
                  <c:v>2.147857692917454E-4</c:v>
                </c:pt>
                <c:pt idx="2747">
                  <c:v>2.1463490983538596E-4</c:v>
                </c:pt>
                <c:pt idx="2748">
                  <c:v>2.1447516937931341E-4</c:v>
                </c:pt>
                <c:pt idx="2749">
                  <c:v>2.1432719475864904E-4</c:v>
                </c:pt>
                <c:pt idx="2750">
                  <c:v>2.1421979227967378E-4</c:v>
                </c:pt>
                <c:pt idx="2751">
                  <c:v>2.14122893798013E-4</c:v>
                </c:pt>
                <c:pt idx="2752">
                  <c:v>2.1402599531635224E-4</c:v>
                </c:pt>
                <c:pt idx="2753">
                  <c:v>2.1373993522193151E-4</c:v>
                </c:pt>
                <c:pt idx="2754">
                  <c:v>2.1345387512751075E-4</c:v>
                </c:pt>
                <c:pt idx="2755">
                  <c:v>2.1329362976345E-4</c:v>
                </c:pt>
                <c:pt idx="2756">
                  <c:v>2.1289254531721739E-4</c:v>
                </c:pt>
                <c:pt idx="2757">
                  <c:v>2.1288125781951503E-4</c:v>
                </c:pt>
                <c:pt idx="2758">
                  <c:v>2.1275588900681588E-4</c:v>
                </c:pt>
                <c:pt idx="2759">
                  <c:v>2.1268826336122751E-4</c:v>
                </c:pt>
                <c:pt idx="2760">
                  <c:v>2.1262042537698635E-4</c:v>
                </c:pt>
                <c:pt idx="2761">
                  <c:v>2.1246236892628621E-4</c:v>
                </c:pt>
                <c:pt idx="2762">
                  <c:v>2.1243319849242236E-4</c:v>
                </c:pt>
                <c:pt idx="2763">
                  <c:v>2.1237296173224891E-4</c:v>
                </c:pt>
                <c:pt idx="2764">
                  <c:v>2.123475980378767E-4</c:v>
                </c:pt>
                <c:pt idx="2765">
                  <c:v>2.1224001845982079E-4</c:v>
                </c:pt>
                <c:pt idx="2766">
                  <c:v>2.1210963900618787E-4</c:v>
                </c:pt>
                <c:pt idx="2767">
                  <c:v>2.1201381027601639E-4</c:v>
                </c:pt>
                <c:pt idx="2768">
                  <c:v>2.1191184846958654E-4</c:v>
                </c:pt>
                <c:pt idx="2769">
                  <c:v>2.118487398841045E-4</c:v>
                </c:pt>
                <c:pt idx="2770">
                  <c:v>2.1178563129862251E-4</c:v>
                </c:pt>
                <c:pt idx="2771">
                  <c:v>2.1163575373594985E-4</c:v>
                </c:pt>
                <c:pt idx="2772">
                  <c:v>2.1149422235234666E-4</c:v>
                </c:pt>
                <c:pt idx="2773">
                  <c:v>2.1135269096874345E-4</c:v>
                </c:pt>
                <c:pt idx="2774">
                  <c:v>2.1132144471908959E-4</c:v>
                </c:pt>
                <c:pt idx="2775">
                  <c:v>2.1128420652777167E-4</c:v>
                </c:pt>
                <c:pt idx="2776">
                  <c:v>2.1119229151303869E-4</c:v>
                </c:pt>
                <c:pt idx="2777">
                  <c:v>2.111634596008713E-4</c:v>
                </c:pt>
                <c:pt idx="2778">
                  <c:v>2.1114979043192366E-4</c:v>
                </c:pt>
                <c:pt idx="2779">
                  <c:v>2.1113612126297596E-4</c:v>
                </c:pt>
                <c:pt idx="2780">
                  <c:v>2.1125427854343121E-4</c:v>
                </c:pt>
                <c:pt idx="2781">
                  <c:v>2.1137395887177389E-4</c:v>
                </c:pt>
                <c:pt idx="2782">
                  <c:v>2.1122440925069739E-4</c:v>
                </c:pt>
                <c:pt idx="2783">
                  <c:v>2.1118491812031112E-4</c:v>
                </c:pt>
                <c:pt idx="2784">
                  <c:v>2.1126184300565169E-4</c:v>
                </c:pt>
                <c:pt idx="2785">
                  <c:v>2.1130638460321516E-4</c:v>
                </c:pt>
                <c:pt idx="2786">
                  <c:v>2.1123110921284237E-4</c:v>
                </c:pt>
                <c:pt idx="2787">
                  <c:v>2.1117563958290719E-4</c:v>
                </c:pt>
                <c:pt idx="2788">
                  <c:v>2.1113257152730405E-4</c:v>
                </c:pt>
                <c:pt idx="2789">
                  <c:v>2.1103289357512825E-4</c:v>
                </c:pt>
                <c:pt idx="2790">
                  <c:v>2.1096479526175237E-4</c:v>
                </c:pt>
                <c:pt idx="2791">
                  <c:v>2.1080196056929104E-4</c:v>
                </c:pt>
                <c:pt idx="2792">
                  <c:v>2.1054469707580816E-4</c:v>
                </c:pt>
                <c:pt idx="2793">
                  <c:v>2.1023166264719941E-4</c:v>
                </c:pt>
                <c:pt idx="2794">
                  <c:v>2.1021569363023577E-4</c:v>
                </c:pt>
                <c:pt idx="2795">
                  <c:v>2.1008627911569278E-4</c:v>
                </c:pt>
                <c:pt idx="2796">
                  <c:v>2.0999374028368061E-4</c:v>
                </c:pt>
                <c:pt idx="2797">
                  <c:v>2.0995697724159621E-4</c:v>
                </c:pt>
                <c:pt idx="2798">
                  <c:v>2.0984130339404071E-4</c:v>
                </c:pt>
                <c:pt idx="2799">
                  <c:v>2.0966275024827345E-4</c:v>
                </c:pt>
                <c:pt idx="2800">
                  <c:v>2.0949769931695659E-4</c:v>
                </c:pt>
                <c:pt idx="2801">
                  <c:v>2.0899043360460994E-4</c:v>
                </c:pt>
                <c:pt idx="2802">
                  <c:v>2.0898930398639761E-4</c:v>
                </c:pt>
                <c:pt idx="2803">
                  <c:v>2.0898891720830541E-4</c:v>
                </c:pt>
                <c:pt idx="2804">
                  <c:v>2.0890516937690877E-4</c:v>
                </c:pt>
                <c:pt idx="2805">
                  <c:v>2.0886023837043719E-4</c:v>
                </c:pt>
                <c:pt idx="2806">
                  <c:v>2.0878670460170023E-4</c:v>
                </c:pt>
                <c:pt idx="2807">
                  <c:v>2.0875158204392287E-4</c:v>
                </c:pt>
                <c:pt idx="2808">
                  <c:v>2.0860568794757884E-4</c:v>
                </c:pt>
                <c:pt idx="2809">
                  <c:v>2.0846252846348927E-4</c:v>
                </c:pt>
                <c:pt idx="2810">
                  <c:v>2.083263519457475E-4</c:v>
                </c:pt>
                <c:pt idx="2811">
                  <c:v>2.0814486571669327E-4</c:v>
                </c:pt>
                <c:pt idx="2812">
                  <c:v>2.0797010743833417E-4</c:v>
                </c:pt>
                <c:pt idx="2813">
                  <c:v>2.0794883286689972E-4</c:v>
                </c:pt>
                <c:pt idx="2814">
                  <c:v>2.0775875936494202E-4</c:v>
                </c:pt>
                <c:pt idx="2815">
                  <c:v>2.0767096529268015E-4</c:v>
                </c:pt>
                <c:pt idx="2816">
                  <c:v>2.0758317122041817E-4</c:v>
                </c:pt>
                <c:pt idx="2817">
                  <c:v>2.0739471011748349E-4</c:v>
                </c:pt>
                <c:pt idx="2818">
                  <c:v>2.0711500629435055E-4</c:v>
                </c:pt>
                <c:pt idx="2819">
                  <c:v>2.0699680989463354E-4</c:v>
                </c:pt>
                <c:pt idx="2820">
                  <c:v>2.0687861349491651E-4</c:v>
                </c:pt>
                <c:pt idx="2821">
                  <c:v>2.0676563989535229E-4</c:v>
                </c:pt>
                <c:pt idx="2822">
                  <c:v>2.0668602722773694E-4</c:v>
                </c:pt>
                <c:pt idx="2823">
                  <c:v>2.0647556024454224E-4</c:v>
                </c:pt>
                <c:pt idx="2824">
                  <c:v>2.0627888735004092E-4</c:v>
                </c:pt>
                <c:pt idx="2825">
                  <c:v>2.0623500950863388E-4</c:v>
                </c:pt>
                <c:pt idx="2826">
                  <c:v>2.0619113166722684E-4</c:v>
                </c:pt>
                <c:pt idx="2827">
                  <c:v>2.0600982867357339E-4</c:v>
                </c:pt>
                <c:pt idx="2828">
                  <c:v>2.0582852567991992E-4</c:v>
                </c:pt>
                <c:pt idx="2829">
                  <c:v>2.0561736794733049E-4</c:v>
                </c:pt>
                <c:pt idx="2830">
                  <c:v>2.054041567968869E-4</c:v>
                </c:pt>
                <c:pt idx="2831">
                  <c:v>2.0537351387491803E-4</c:v>
                </c:pt>
                <c:pt idx="2832">
                  <c:v>2.0524847995079338E-4</c:v>
                </c:pt>
                <c:pt idx="2833">
                  <c:v>2.0493619844851797E-4</c:v>
                </c:pt>
                <c:pt idx="2834">
                  <c:v>2.0489939076848734E-4</c:v>
                </c:pt>
                <c:pt idx="2835">
                  <c:v>2.0486258308845671E-4</c:v>
                </c:pt>
                <c:pt idx="2836">
                  <c:v>2.0467033270353034E-4</c:v>
                </c:pt>
                <c:pt idx="2837">
                  <c:v>2.0447808231860399E-4</c:v>
                </c:pt>
                <c:pt idx="2838">
                  <c:v>2.0442446510611099E-4</c:v>
                </c:pt>
                <c:pt idx="2839">
                  <c:v>2.0432921288610257E-4</c:v>
                </c:pt>
                <c:pt idx="2840">
                  <c:v>2.0420075386820471E-4</c:v>
                </c:pt>
                <c:pt idx="2841">
                  <c:v>2.0412888856459851E-4</c:v>
                </c:pt>
                <c:pt idx="2842">
                  <c:v>2.0396593480038826E-4</c:v>
                </c:pt>
                <c:pt idx="2843">
                  <c:v>2.0366787885861998E-4</c:v>
                </c:pt>
                <c:pt idx="2844">
                  <c:v>2.0347777815318379E-4</c:v>
                </c:pt>
                <c:pt idx="2845">
                  <c:v>2.0335064394764207E-4</c:v>
                </c:pt>
                <c:pt idx="2846">
                  <c:v>2.0323621380812635E-4</c:v>
                </c:pt>
                <c:pt idx="2847">
                  <c:v>2.0312178366861059E-4</c:v>
                </c:pt>
                <c:pt idx="2848">
                  <c:v>2.0277552820056988E-4</c:v>
                </c:pt>
                <c:pt idx="2849">
                  <c:v>2.0238560931211866E-4</c:v>
                </c:pt>
                <c:pt idx="2850">
                  <c:v>2.0199569042366746E-4</c:v>
                </c:pt>
                <c:pt idx="2851">
                  <c:v>2.0156750690265089E-4</c:v>
                </c:pt>
                <c:pt idx="2852">
                  <c:v>2.0078106114546806E-4</c:v>
                </c:pt>
                <c:pt idx="2853">
                  <c:v>2.0073826780907714E-4</c:v>
                </c:pt>
                <c:pt idx="2854">
                  <c:v>2.0033326077010906E-4</c:v>
                </c:pt>
                <c:pt idx="2855">
                  <c:v>2.0030065022513615E-4</c:v>
                </c:pt>
                <c:pt idx="2856">
                  <c:v>2.0028611636302164E-4</c:v>
                </c:pt>
                <c:pt idx="2857">
                  <c:v>2.0015318350550033E-4</c:v>
                </c:pt>
                <c:pt idx="2858">
                  <c:v>2.0003628008286771E-4</c:v>
                </c:pt>
                <c:pt idx="2859">
                  <c:v>1.9989559343153938E-4</c:v>
                </c:pt>
                <c:pt idx="2860">
                  <c:v>1.9973664684848851E-4</c:v>
                </c:pt>
                <c:pt idx="2861">
                  <c:v>1.9942538055658346E-4</c:v>
                </c:pt>
                <c:pt idx="2862">
                  <c:v>1.9925638815369395E-4</c:v>
                </c:pt>
                <c:pt idx="2863">
                  <c:v>1.9925659146030722E-4</c:v>
                </c:pt>
                <c:pt idx="2864">
                  <c:v>1.9925750960811912E-4</c:v>
                </c:pt>
                <c:pt idx="2865">
                  <c:v>1.9926072116793479E-4</c:v>
                </c:pt>
                <c:pt idx="2866">
                  <c:v>1.9926438697792314E-4</c:v>
                </c:pt>
                <c:pt idx="2867">
                  <c:v>1.992596725243232E-4</c:v>
                </c:pt>
                <c:pt idx="2868">
                  <c:v>1.9910990631001799E-4</c:v>
                </c:pt>
                <c:pt idx="2869">
                  <c:v>1.9896657755690689E-4</c:v>
                </c:pt>
                <c:pt idx="2870">
                  <c:v>1.9888912119594396E-4</c:v>
                </c:pt>
                <c:pt idx="2871">
                  <c:v>1.9887525239938879E-4</c:v>
                </c:pt>
                <c:pt idx="2872">
                  <c:v>1.9886555106055534E-4</c:v>
                </c:pt>
                <c:pt idx="2873">
                  <c:v>1.988308770453948E-4</c:v>
                </c:pt>
                <c:pt idx="2874">
                  <c:v>1.9877488925980114E-4</c:v>
                </c:pt>
                <c:pt idx="2875">
                  <c:v>1.9875067248394378E-4</c:v>
                </c:pt>
                <c:pt idx="2876">
                  <c:v>1.9856191533807187E-4</c:v>
                </c:pt>
                <c:pt idx="2877">
                  <c:v>1.9849577802380917E-4</c:v>
                </c:pt>
                <c:pt idx="2878">
                  <c:v>1.9843973562558149E-4</c:v>
                </c:pt>
                <c:pt idx="2879">
                  <c:v>1.983518956972552E-4</c:v>
                </c:pt>
                <c:pt idx="2880">
                  <c:v>1.9820241121899028E-4</c:v>
                </c:pt>
                <c:pt idx="2881">
                  <c:v>1.9814565205870748E-4</c:v>
                </c:pt>
                <c:pt idx="2882">
                  <c:v>1.9797270919308634E-4</c:v>
                </c:pt>
                <c:pt idx="2883">
                  <c:v>1.9781412206550016E-4</c:v>
                </c:pt>
                <c:pt idx="2884">
                  <c:v>1.9755108339128926E-4</c:v>
                </c:pt>
                <c:pt idx="2885">
                  <c:v>1.9722252527907869E-4</c:v>
                </c:pt>
                <c:pt idx="2886">
                  <c:v>1.966391801625581E-4</c:v>
                </c:pt>
                <c:pt idx="2887">
                  <c:v>1.9632934349812369E-4</c:v>
                </c:pt>
                <c:pt idx="2888">
                  <c:v>1.9609990741435205E-4</c:v>
                </c:pt>
                <c:pt idx="2889">
                  <c:v>1.9585698491608782E-4</c:v>
                </c:pt>
                <c:pt idx="2890">
                  <c:v>1.956140624178235E-4</c:v>
                </c:pt>
                <c:pt idx="2891">
                  <c:v>1.9510488197830604E-4</c:v>
                </c:pt>
                <c:pt idx="2892">
                  <c:v>1.9484126417259747E-4</c:v>
                </c:pt>
                <c:pt idx="2893">
                  <c:v>1.9465581316592737E-4</c:v>
                </c:pt>
                <c:pt idx="2894">
                  <c:v>1.9443369657024505E-4</c:v>
                </c:pt>
                <c:pt idx="2895">
                  <c:v>1.9421898578327707E-4</c:v>
                </c:pt>
                <c:pt idx="2896">
                  <c:v>1.9417355844869981E-4</c:v>
                </c:pt>
                <c:pt idx="2897">
                  <c:v>1.9378427423489395E-4</c:v>
                </c:pt>
                <c:pt idx="2898">
                  <c:v>1.9339499002108808E-4</c:v>
                </c:pt>
                <c:pt idx="2899">
                  <c:v>1.9318136107592665E-4</c:v>
                </c:pt>
                <c:pt idx="2900">
                  <c:v>1.9273409779195291E-4</c:v>
                </c:pt>
                <c:pt idx="2901">
                  <c:v>1.9232768912212395E-4</c:v>
                </c:pt>
                <c:pt idx="2902">
                  <c:v>1.9155377866190518E-4</c:v>
                </c:pt>
                <c:pt idx="2903">
                  <c:v>1.9107848810713849E-4</c:v>
                </c:pt>
                <c:pt idx="2904">
                  <c:v>1.9051709261515984E-4</c:v>
                </c:pt>
                <c:pt idx="2905">
                  <c:v>1.9009974293473809E-4</c:v>
                </c:pt>
                <c:pt idx="2906">
                  <c:v>1.897269720297067E-4</c:v>
                </c:pt>
                <c:pt idx="2907">
                  <c:v>1.8927608204264185E-4</c:v>
                </c:pt>
                <c:pt idx="2908">
                  <c:v>1.8904293816857773E-4</c:v>
                </c:pt>
                <c:pt idx="2909">
                  <c:v>1.8881923548100303E-4</c:v>
                </c:pt>
                <c:pt idx="2910">
                  <c:v>1.8858683491874474E-4</c:v>
                </c:pt>
                <c:pt idx="2911">
                  <c:v>1.8824478715132292E-4</c:v>
                </c:pt>
                <c:pt idx="2912">
                  <c:v>1.8819613221654971E-4</c:v>
                </c:pt>
                <c:pt idx="2913">
                  <c:v>1.8790203503996926E-4</c:v>
                </c:pt>
                <c:pt idx="2914">
                  <c:v>1.8771894665728267E-4</c:v>
                </c:pt>
                <c:pt idx="2915">
                  <c:v>1.8750667094098654E-4</c:v>
                </c:pt>
                <c:pt idx="2916">
                  <c:v>1.8709906410165522E-4</c:v>
                </c:pt>
                <c:pt idx="2917">
                  <c:v>1.8661954987143334E-4</c:v>
                </c:pt>
                <c:pt idx="2918">
                  <c:v>1.8635072414009964E-4</c:v>
                </c:pt>
                <c:pt idx="2919">
                  <c:v>1.8621779549436593E-4</c:v>
                </c:pt>
                <c:pt idx="2920">
                  <c:v>1.8610274475289626E-4</c:v>
                </c:pt>
                <c:pt idx="2921">
                  <c:v>1.8605031009295269E-4</c:v>
                </c:pt>
                <c:pt idx="2922">
                  <c:v>1.8595635290799786E-4</c:v>
                </c:pt>
                <c:pt idx="2923">
                  <c:v>1.859087905786548E-4</c:v>
                </c:pt>
                <c:pt idx="2924">
                  <c:v>1.8579631429926373E-4</c:v>
                </c:pt>
                <c:pt idx="2925">
                  <c:v>1.8569467241040348E-4</c:v>
                </c:pt>
                <c:pt idx="2926">
                  <c:v>1.8551964237465879E-4</c:v>
                </c:pt>
                <c:pt idx="2927">
                  <c:v>1.853446123389141E-4</c:v>
                </c:pt>
                <c:pt idx="2928">
                  <c:v>1.8508608251767471E-4</c:v>
                </c:pt>
                <c:pt idx="2929">
                  <c:v>1.8498343608425676E-4</c:v>
                </c:pt>
                <c:pt idx="2930">
                  <c:v>1.8464463825630539E-4</c:v>
                </c:pt>
                <c:pt idx="2931">
                  <c:v>1.8430584042835403E-4</c:v>
                </c:pt>
                <c:pt idx="2932">
                  <c:v>1.8393692015373716E-4</c:v>
                </c:pt>
                <c:pt idx="2933">
                  <c:v>1.8356799987912021E-4</c:v>
                </c:pt>
                <c:pt idx="2934">
                  <c:v>1.8327721747949383E-4</c:v>
                </c:pt>
                <c:pt idx="2935">
                  <c:v>1.8298643507986745E-4</c:v>
                </c:pt>
                <c:pt idx="2936">
                  <c:v>1.8253522017699881E-4</c:v>
                </c:pt>
                <c:pt idx="2937">
                  <c:v>1.8245299661356294E-4</c:v>
                </c:pt>
                <c:pt idx="2938">
                  <c:v>1.8237077305012706E-4</c:v>
                </c:pt>
                <c:pt idx="2939">
                  <c:v>1.8193292591405674E-4</c:v>
                </c:pt>
                <c:pt idx="2940">
                  <c:v>1.8166871228610836E-4</c:v>
                </c:pt>
                <c:pt idx="2941">
                  <c:v>1.8142760765306579E-4</c:v>
                </c:pt>
                <c:pt idx="2942">
                  <c:v>1.8082426965413464E-4</c:v>
                </c:pt>
                <c:pt idx="2943">
                  <c:v>1.8023710778875332E-4</c:v>
                </c:pt>
                <c:pt idx="2944">
                  <c:v>1.7994792331182775E-4</c:v>
                </c:pt>
                <c:pt idx="2945">
                  <c:v>1.7986152905846784E-4</c:v>
                </c:pt>
                <c:pt idx="2946">
                  <c:v>1.7980317586198269E-4</c:v>
                </c:pt>
                <c:pt idx="2947">
                  <c:v>1.7951342899515774E-4</c:v>
                </c:pt>
                <c:pt idx="2948">
                  <c:v>1.7932497430540027E-4</c:v>
                </c:pt>
                <c:pt idx="2949">
                  <c:v>1.7930823632127842E-4</c:v>
                </c:pt>
                <c:pt idx="2950">
                  <c:v>1.7893500576865901E-4</c:v>
                </c:pt>
                <c:pt idx="2951">
                  <c:v>1.7865167373798532E-4</c:v>
                </c:pt>
                <c:pt idx="2952">
                  <c:v>1.7844783221123182E-4</c:v>
                </c:pt>
                <c:pt idx="2953">
                  <c:v>1.7827015266671316E-4</c:v>
                </c:pt>
                <c:pt idx="2954">
                  <c:v>1.782537047068894E-4</c:v>
                </c:pt>
                <c:pt idx="2955">
                  <c:v>1.7820628875880287E-4</c:v>
                </c:pt>
                <c:pt idx="2956">
                  <c:v>1.7798639434731006E-4</c:v>
                </c:pt>
                <c:pt idx="2957">
                  <c:v>1.7776649993581724E-4</c:v>
                </c:pt>
                <c:pt idx="2958">
                  <c:v>1.7749728409707121E-4</c:v>
                </c:pt>
                <c:pt idx="2959">
                  <c:v>1.7715732458285484E-4</c:v>
                </c:pt>
                <c:pt idx="2960">
                  <c:v>1.7681152552635325E-4</c:v>
                </c:pt>
                <c:pt idx="2961">
                  <c:v>1.7635312486592372E-4</c:v>
                </c:pt>
                <c:pt idx="2962">
                  <c:v>1.7598093699977294E-4</c:v>
                </c:pt>
                <c:pt idx="2963">
                  <c:v>1.7573270629681637E-4</c:v>
                </c:pt>
                <c:pt idx="2964">
                  <c:v>1.7545158263305925E-4</c:v>
                </c:pt>
                <c:pt idx="2965">
                  <c:v>1.7508171200743326E-4</c:v>
                </c:pt>
                <c:pt idx="2966">
                  <c:v>1.7479297057733845E-4</c:v>
                </c:pt>
                <c:pt idx="2967">
                  <c:v>1.7454519440766332E-4</c:v>
                </c:pt>
                <c:pt idx="2968">
                  <c:v>1.7438009248423272E-4</c:v>
                </c:pt>
                <c:pt idx="2969">
                  <c:v>1.742728024870222E-4</c:v>
                </c:pt>
                <c:pt idx="2970">
                  <c:v>1.7419165597264813E-4</c:v>
                </c:pt>
                <c:pt idx="2971">
                  <c:v>1.7405590777998402E-4</c:v>
                </c:pt>
                <c:pt idx="2972">
                  <c:v>1.7386371510496123E-4</c:v>
                </c:pt>
                <c:pt idx="2973">
                  <c:v>1.736715224299385E-4</c:v>
                </c:pt>
                <c:pt idx="2974">
                  <c:v>1.7350348687080407E-4</c:v>
                </c:pt>
                <c:pt idx="2975">
                  <c:v>1.7340177631851517E-4</c:v>
                </c:pt>
                <c:pt idx="2976">
                  <c:v>1.7330323083253278E-4</c:v>
                </c:pt>
                <c:pt idx="2977">
                  <c:v>1.7312013198652368E-4</c:v>
                </c:pt>
                <c:pt idx="2978">
                  <c:v>1.7299327084698953E-4</c:v>
                </c:pt>
                <c:pt idx="2979">
                  <c:v>1.7275037187482873E-4</c:v>
                </c:pt>
                <c:pt idx="2980">
                  <c:v>1.7259030034300939E-4</c:v>
                </c:pt>
                <c:pt idx="2981">
                  <c:v>1.7227727734854848E-4</c:v>
                </c:pt>
                <c:pt idx="2982">
                  <c:v>1.7202892688261172E-4</c:v>
                </c:pt>
                <c:pt idx="2983">
                  <c:v>1.7182615505984344E-4</c:v>
                </c:pt>
                <c:pt idx="2984">
                  <c:v>1.7179248895276224E-4</c:v>
                </c:pt>
                <c:pt idx="2985">
                  <c:v>1.7169035607931689E-4</c:v>
                </c:pt>
                <c:pt idx="2986">
                  <c:v>1.7158822320587156E-4</c:v>
                </c:pt>
                <c:pt idx="2987">
                  <c:v>1.715376332149292E-4</c:v>
                </c:pt>
                <c:pt idx="2988">
                  <c:v>1.7148704322398687E-4</c:v>
                </c:pt>
                <c:pt idx="2989">
                  <c:v>1.7139076121717769E-4</c:v>
                </c:pt>
                <c:pt idx="2990">
                  <c:v>1.7121974931460436E-4</c:v>
                </c:pt>
                <c:pt idx="2991">
                  <c:v>1.7105627711880769E-4</c:v>
                </c:pt>
                <c:pt idx="2992">
                  <c:v>1.7087905448553008E-4</c:v>
                </c:pt>
                <c:pt idx="2993">
                  <c:v>1.7064570528760697E-4</c:v>
                </c:pt>
                <c:pt idx="2994">
                  <c:v>1.7005532462491065E-4</c:v>
                </c:pt>
                <c:pt idx="2995">
                  <c:v>1.6978740418884371E-4</c:v>
                </c:pt>
                <c:pt idx="2996">
                  <c:v>1.6964917214910477E-4</c:v>
                </c:pt>
                <c:pt idx="2997">
                  <c:v>1.6945962586115143E-4</c:v>
                </c:pt>
                <c:pt idx="2998">
                  <c:v>1.6940229711998514E-4</c:v>
                </c:pt>
                <c:pt idx="2999">
                  <c:v>1.6902141816529026E-4</c:v>
                </c:pt>
                <c:pt idx="3000">
                  <c:v>1.6872123536453921E-4</c:v>
                </c:pt>
                <c:pt idx="3001">
                  <c:v>1.6849720293053637E-4</c:v>
                </c:pt>
                <c:pt idx="3002">
                  <c:v>1.6833512775992103E-4</c:v>
                </c:pt>
                <c:pt idx="3003">
                  <c:v>1.6807028140149771E-4</c:v>
                </c:pt>
                <c:pt idx="3004">
                  <c:v>1.6781216209390455E-4</c:v>
                </c:pt>
                <c:pt idx="3005">
                  <c:v>1.6767285354326889E-4</c:v>
                </c:pt>
                <c:pt idx="3006">
                  <c:v>1.6750286644860661E-4</c:v>
                </c:pt>
                <c:pt idx="3007">
                  <c:v>1.6747510989644578E-4</c:v>
                </c:pt>
                <c:pt idx="3008">
                  <c:v>1.673108835540665E-4</c:v>
                </c:pt>
                <c:pt idx="3009">
                  <c:v>1.6714665721168721E-4</c:v>
                </c:pt>
                <c:pt idx="3010">
                  <c:v>1.6693644807686811E-4</c:v>
                </c:pt>
                <c:pt idx="3011">
                  <c:v>1.6665911212188853E-4</c:v>
                </c:pt>
                <c:pt idx="3012">
                  <c:v>1.6644728417587211E-4</c:v>
                </c:pt>
                <c:pt idx="3013">
                  <c:v>1.6627392356386941E-4</c:v>
                </c:pt>
                <c:pt idx="3014">
                  <c:v>1.6623238371316502E-4</c:v>
                </c:pt>
                <c:pt idx="3015">
                  <c:v>1.6606552295898069E-4</c:v>
                </c:pt>
                <c:pt idx="3016">
                  <c:v>1.6596251373250941E-4</c:v>
                </c:pt>
                <c:pt idx="3017">
                  <c:v>1.6583291660338679E-4</c:v>
                </c:pt>
                <c:pt idx="3018">
                  <c:v>1.6563899649098081E-4</c:v>
                </c:pt>
                <c:pt idx="3019">
                  <c:v>1.6527082794889734E-4</c:v>
                </c:pt>
                <c:pt idx="3020">
                  <c:v>1.6508534868482402E-4</c:v>
                </c:pt>
                <c:pt idx="3021">
                  <c:v>1.6483772964779719E-4</c:v>
                </c:pt>
                <c:pt idx="3022">
                  <c:v>1.645527305645628E-4</c:v>
                </c:pt>
                <c:pt idx="3023">
                  <c:v>1.6427617192559755E-4</c:v>
                </c:pt>
                <c:pt idx="3024">
                  <c:v>1.6408243045195291E-4</c:v>
                </c:pt>
                <c:pt idx="3025">
                  <c:v>1.6398769792576242E-4</c:v>
                </c:pt>
                <c:pt idx="3026">
                  <c:v>1.6384381598663308E-4</c:v>
                </c:pt>
                <c:pt idx="3027">
                  <c:v>1.6369993404750374E-4</c:v>
                </c:pt>
                <c:pt idx="3028">
                  <c:v>1.6340436965411732E-4</c:v>
                </c:pt>
                <c:pt idx="3029">
                  <c:v>1.6339197032785605E-4</c:v>
                </c:pt>
                <c:pt idx="3030">
                  <c:v>1.6339154349974852E-4</c:v>
                </c:pt>
                <c:pt idx="3031">
                  <c:v>1.6336625107477254E-4</c:v>
                </c:pt>
                <c:pt idx="3032">
                  <c:v>1.6333631055394037E-4</c:v>
                </c:pt>
                <c:pt idx="3033">
                  <c:v>1.6330637003310821E-4</c:v>
                </c:pt>
                <c:pt idx="3034">
                  <c:v>1.6321003052727079E-4</c:v>
                </c:pt>
                <c:pt idx="3035">
                  <c:v>1.6306669430525089E-4</c:v>
                </c:pt>
                <c:pt idx="3036">
                  <c:v>1.6294397535016392E-4</c:v>
                </c:pt>
                <c:pt idx="3037">
                  <c:v>1.6278319869680809E-4</c:v>
                </c:pt>
                <c:pt idx="3038">
                  <c:v>1.6265162952972719E-4</c:v>
                </c:pt>
                <c:pt idx="3039">
                  <c:v>1.6244401697942913E-4</c:v>
                </c:pt>
                <c:pt idx="3040">
                  <c:v>1.6223640442913106E-4</c:v>
                </c:pt>
                <c:pt idx="3041">
                  <c:v>1.6213289876774927E-4</c:v>
                </c:pt>
                <c:pt idx="3042">
                  <c:v>1.621222371877626E-4</c:v>
                </c:pt>
                <c:pt idx="3043">
                  <c:v>1.6205114336483191E-4</c:v>
                </c:pt>
                <c:pt idx="3044">
                  <c:v>1.6195210096610831E-4</c:v>
                </c:pt>
                <c:pt idx="3045">
                  <c:v>1.6194549166543076E-4</c:v>
                </c:pt>
                <c:pt idx="3046">
                  <c:v>1.6181067339443903E-4</c:v>
                </c:pt>
                <c:pt idx="3047">
                  <c:v>1.6173273176869738E-4</c:v>
                </c:pt>
                <c:pt idx="3048">
                  <c:v>1.615623101534701E-4</c:v>
                </c:pt>
                <c:pt idx="3049">
                  <c:v>1.6137562807841112E-4</c:v>
                </c:pt>
                <c:pt idx="3050">
                  <c:v>1.6119035237027987E-4</c:v>
                </c:pt>
                <c:pt idx="3051">
                  <c:v>1.6108140455543132E-4</c:v>
                </c:pt>
                <c:pt idx="3052">
                  <c:v>1.6097245674058275E-4</c:v>
                </c:pt>
                <c:pt idx="3053">
                  <c:v>1.6096222299857038E-4</c:v>
                </c:pt>
                <c:pt idx="3054">
                  <c:v>1.6080425478877785E-4</c:v>
                </c:pt>
                <c:pt idx="3055">
                  <c:v>1.6065500335090584E-4</c:v>
                </c:pt>
                <c:pt idx="3056">
                  <c:v>1.6032889982108266E-4</c:v>
                </c:pt>
                <c:pt idx="3057">
                  <c:v>1.6000146828690101E-4</c:v>
                </c:pt>
                <c:pt idx="3058">
                  <c:v>1.5954756278604824E-4</c:v>
                </c:pt>
                <c:pt idx="3059">
                  <c:v>1.5909365728519544E-4</c:v>
                </c:pt>
                <c:pt idx="3060">
                  <c:v>1.5870914374471382E-4</c:v>
                </c:pt>
                <c:pt idx="3061">
                  <c:v>1.5832463020423222E-4</c:v>
                </c:pt>
                <c:pt idx="3062">
                  <c:v>1.5813440322280165E-4</c:v>
                </c:pt>
                <c:pt idx="3063">
                  <c:v>1.5795293980816566E-4</c:v>
                </c:pt>
                <c:pt idx="3064">
                  <c:v>1.5769798403182433E-4</c:v>
                </c:pt>
                <c:pt idx="3065">
                  <c:v>1.5764425591449481E-4</c:v>
                </c:pt>
                <c:pt idx="3066">
                  <c:v>1.5750855703669387E-4</c:v>
                </c:pt>
                <c:pt idx="3067">
                  <c:v>1.5747762479281506E-4</c:v>
                </c:pt>
                <c:pt idx="3068">
                  <c:v>1.5744027018029888E-4</c:v>
                </c:pt>
                <c:pt idx="3069">
                  <c:v>1.5741293883347621E-4</c:v>
                </c:pt>
                <c:pt idx="3070">
                  <c:v>1.5731290393774727E-4</c:v>
                </c:pt>
                <c:pt idx="3071">
                  <c:v>1.5720544477554164E-4</c:v>
                </c:pt>
                <c:pt idx="3072">
                  <c:v>1.5708389992455182E-4</c:v>
                </c:pt>
                <c:pt idx="3073">
                  <c:v>1.5698556178780145E-4</c:v>
                </c:pt>
                <c:pt idx="3074">
                  <c:v>1.5681308100740584E-4</c:v>
                </c:pt>
                <c:pt idx="3075">
                  <c:v>1.5653583608547735E-4</c:v>
                </c:pt>
                <c:pt idx="3076">
                  <c:v>1.5620122677579873E-4</c:v>
                </c:pt>
                <c:pt idx="3077">
                  <c:v>1.5591733456714568E-4</c:v>
                </c:pt>
                <c:pt idx="3078">
                  <c:v>1.5564007437032543E-4</c:v>
                </c:pt>
                <c:pt idx="3079">
                  <c:v>1.5511905020594851E-4</c:v>
                </c:pt>
                <c:pt idx="3080">
                  <c:v>1.5482124762999997E-4</c:v>
                </c:pt>
                <c:pt idx="3081">
                  <c:v>1.5477443338576463E-4</c:v>
                </c:pt>
                <c:pt idx="3082">
                  <c:v>1.5453140669073248E-4</c:v>
                </c:pt>
                <c:pt idx="3083">
                  <c:v>1.5446483385085308E-4</c:v>
                </c:pt>
                <c:pt idx="3084">
                  <c:v>1.5447889069260829E-4</c:v>
                </c:pt>
                <c:pt idx="3085">
                  <c:v>1.5461573799361924E-4</c:v>
                </c:pt>
                <c:pt idx="3086">
                  <c:v>1.5471224107793284E-4</c:v>
                </c:pt>
                <c:pt idx="3087">
                  <c:v>1.5481132727432061E-4</c:v>
                </c:pt>
                <c:pt idx="3088">
                  <c:v>1.5483585933132241E-4</c:v>
                </c:pt>
                <c:pt idx="3089">
                  <c:v>1.5495984641788335E-4</c:v>
                </c:pt>
                <c:pt idx="3090">
                  <c:v>1.5506581116908594E-4</c:v>
                </c:pt>
                <c:pt idx="3091">
                  <c:v>1.5513695706544762E-4</c:v>
                </c:pt>
                <c:pt idx="3092">
                  <c:v>1.5525329375513241E-4</c:v>
                </c:pt>
                <c:pt idx="3093">
                  <c:v>1.5527262753404534E-4</c:v>
                </c:pt>
                <c:pt idx="3094">
                  <c:v>1.5527991652999174E-4</c:v>
                </c:pt>
                <c:pt idx="3095">
                  <c:v>1.5516825224214933E-4</c:v>
                </c:pt>
                <c:pt idx="3096">
                  <c:v>1.5505658795430695E-4</c:v>
                </c:pt>
                <c:pt idx="3097">
                  <c:v>1.5498647033566242E-4</c:v>
                </c:pt>
                <c:pt idx="3098">
                  <c:v>1.5494386233364213E-4</c:v>
                </c:pt>
                <c:pt idx="3099">
                  <c:v>1.549246305899849E-4</c:v>
                </c:pt>
                <c:pt idx="3100">
                  <c:v>1.5489935338727393E-4</c:v>
                </c:pt>
                <c:pt idx="3101">
                  <c:v>1.5480773119827169E-4</c:v>
                </c:pt>
                <c:pt idx="3102">
                  <c:v>1.5445873904557707E-4</c:v>
                </c:pt>
                <c:pt idx="3103">
                  <c:v>1.5428169156653419E-4</c:v>
                </c:pt>
                <c:pt idx="3104">
                  <c:v>1.5411252694428883E-4</c:v>
                </c:pt>
                <c:pt idx="3105">
                  <c:v>1.535937226645456E-4</c:v>
                </c:pt>
                <c:pt idx="3106">
                  <c:v>1.5330309773142159E-4</c:v>
                </c:pt>
                <c:pt idx="3107">
                  <c:v>1.5310189835734345E-4</c:v>
                </c:pt>
                <c:pt idx="3108">
                  <c:v>1.5286384273328362E-4</c:v>
                </c:pt>
                <c:pt idx="3109">
                  <c:v>1.5266726024743449E-4</c:v>
                </c:pt>
                <c:pt idx="3110">
                  <c:v>1.5222598902695305E-4</c:v>
                </c:pt>
                <c:pt idx="3111">
                  <c:v>1.5164218348217383E-4</c:v>
                </c:pt>
                <c:pt idx="3112">
                  <c:v>1.511867839326927E-4</c:v>
                </c:pt>
                <c:pt idx="3113">
                  <c:v>1.5073138438321157E-4</c:v>
                </c:pt>
                <c:pt idx="3114">
                  <c:v>1.5034214216876616E-4</c:v>
                </c:pt>
                <c:pt idx="3115">
                  <c:v>1.5021406836382946E-4</c:v>
                </c:pt>
                <c:pt idx="3116">
                  <c:v>1.5011201860994354E-4</c:v>
                </c:pt>
                <c:pt idx="3117">
                  <c:v>1.4999022315201238E-4</c:v>
                </c:pt>
                <c:pt idx="3118">
                  <c:v>1.4977202122412622E-4</c:v>
                </c:pt>
                <c:pt idx="3119">
                  <c:v>1.4955381929624006E-4</c:v>
                </c:pt>
                <c:pt idx="3120">
                  <c:v>1.4942893338395298E-4</c:v>
                </c:pt>
                <c:pt idx="3121">
                  <c:v>1.4933726945073786E-4</c:v>
                </c:pt>
                <c:pt idx="3122">
                  <c:v>1.4922475251412026E-4</c:v>
                </c:pt>
                <c:pt idx="3123">
                  <c:v>1.4914749935648691E-4</c:v>
                </c:pt>
                <c:pt idx="3124">
                  <c:v>1.4913182447175554E-4</c:v>
                </c:pt>
                <c:pt idx="3125">
                  <c:v>1.4912918088949353E-4</c:v>
                </c:pt>
                <c:pt idx="3126">
                  <c:v>1.4911744565017783E-4</c:v>
                </c:pt>
                <c:pt idx="3127">
                  <c:v>1.4910571041086215E-4</c:v>
                </c:pt>
                <c:pt idx="3128">
                  <c:v>1.4907833760275177E-4</c:v>
                </c:pt>
                <c:pt idx="3129">
                  <c:v>1.4903370412006826E-4</c:v>
                </c:pt>
                <c:pt idx="3130">
                  <c:v>1.4897724051182211E-4</c:v>
                </c:pt>
                <c:pt idx="3131">
                  <c:v>1.4884319003741317E-4</c:v>
                </c:pt>
                <c:pt idx="3132">
                  <c:v>1.4879861281306793E-4</c:v>
                </c:pt>
                <c:pt idx="3133">
                  <c:v>1.487888557406167E-4</c:v>
                </c:pt>
                <c:pt idx="3134">
                  <c:v>1.4877909866815533E-4</c:v>
                </c:pt>
                <c:pt idx="3135">
                  <c:v>1.4876505150143357E-4</c:v>
                </c:pt>
                <c:pt idx="3136">
                  <c:v>1.4863117126080906E-4</c:v>
                </c:pt>
                <c:pt idx="3137">
                  <c:v>1.4848618375380127E-4</c:v>
                </c:pt>
                <c:pt idx="3138">
                  <c:v>1.4826708229968659E-4</c:v>
                </c:pt>
                <c:pt idx="3139">
                  <c:v>1.4788171015149191E-4</c:v>
                </c:pt>
                <c:pt idx="3140">
                  <c:v>1.4757122688764901E-4</c:v>
                </c:pt>
                <c:pt idx="3141">
                  <c:v>1.4721813925190543E-4</c:v>
                </c:pt>
                <c:pt idx="3142">
                  <c:v>1.4698175807957353E-4</c:v>
                </c:pt>
                <c:pt idx="3143">
                  <c:v>1.4680914676306874E-4</c:v>
                </c:pt>
                <c:pt idx="3144">
                  <c:v>1.4654137285939804E-4</c:v>
                </c:pt>
                <c:pt idx="3145">
                  <c:v>1.4644336095113574E-4</c:v>
                </c:pt>
                <c:pt idx="3146">
                  <c:v>1.4628747843127137E-4</c:v>
                </c:pt>
                <c:pt idx="3147">
                  <c:v>1.4611556207750554E-4</c:v>
                </c:pt>
                <c:pt idx="3148">
                  <c:v>1.4589640663366959E-4</c:v>
                </c:pt>
                <c:pt idx="3149">
                  <c:v>1.4559946838855543E-4</c:v>
                </c:pt>
                <c:pt idx="3150">
                  <c:v>1.4530253014344128E-4</c:v>
                </c:pt>
                <c:pt idx="3151">
                  <c:v>1.448971951477051E-4</c:v>
                </c:pt>
                <c:pt idx="3152">
                  <c:v>1.4450601582478896E-4</c:v>
                </c:pt>
                <c:pt idx="3153">
                  <c:v>1.4412820301863089E-4</c:v>
                </c:pt>
                <c:pt idx="3154">
                  <c:v>1.4387198388117947E-4</c:v>
                </c:pt>
                <c:pt idx="3155">
                  <c:v>1.4364732157575092E-4</c:v>
                </c:pt>
                <c:pt idx="3156">
                  <c:v>1.4360042545447311E-4</c:v>
                </c:pt>
                <c:pt idx="3157">
                  <c:v>1.4350664455847995E-4</c:v>
                </c:pt>
                <c:pt idx="3158">
                  <c:v>1.4345174362213265E-4</c:v>
                </c:pt>
                <c:pt idx="3159">
                  <c:v>1.4342560475558356E-4</c:v>
                </c:pt>
                <c:pt idx="3160">
                  <c:v>1.4339349278702049E-4</c:v>
                </c:pt>
                <c:pt idx="3161">
                  <c:v>1.4323277516564763E-4</c:v>
                </c:pt>
                <c:pt idx="3162">
                  <c:v>1.4320077941802704E-4</c:v>
                </c:pt>
                <c:pt idx="3163">
                  <c:v>1.4315346038860008E-4</c:v>
                </c:pt>
                <c:pt idx="3164">
                  <c:v>1.4308053800723505E-4</c:v>
                </c:pt>
                <c:pt idx="3165">
                  <c:v>1.429862184159836E-4</c:v>
                </c:pt>
                <c:pt idx="3166">
                  <c:v>1.4261262860801335E-4</c:v>
                </c:pt>
                <c:pt idx="3167">
                  <c:v>1.4252050427734456E-4</c:v>
                </c:pt>
                <c:pt idx="3168">
                  <c:v>1.4248523289203186E-4</c:v>
                </c:pt>
                <c:pt idx="3169">
                  <c:v>1.4244777111532134E-4</c:v>
                </c:pt>
                <c:pt idx="3170">
                  <c:v>1.4238276244276469E-4</c:v>
                </c:pt>
                <c:pt idx="3171">
                  <c:v>1.4228971355182058E-4</c:v>
                </c:pt>
                <c:pt idx="3172">
                  <c:v>1.4226656446058615E-4</c:v>
                </c:pt>
                <c:pt idx="3173">
                  <c:v>1.4213988805726699E-4</c:v>
                </c:pt>
                <c:pt idx="3174">
                  <c:v>1.42045532901372E-4</c:v>
                </c:pt>
                <c:pt idx="3175">
                  <c:v>1.4189948215456729E-4</c:v>
                </c:pt>
                <c:pt idx="3176">
                  <c:v>1.4184368415392159E-4</c:v>
                </c:pt>
                <c:pt idx="3177">
                  <c:v>1.4177258694442795E-4</c:v>
                </c:pt>
                <c:pt idx="3178">
                  <c:v>1.4168508119200595E-4</c:v>
                </c:pt>
                <c:pt idx="3179">
                  <c:v>1.4167657581666323E-4</c:v>
                </c:pt>
                <c:pt idx="3180">
                  <c:v>1.4164385019524068E-4</c:v>
                </c:pt>
                <c:pt idx="3181">
                  <c:v>1.4154507457832491E-4</c:v>
                </c:pt>
                <c:pt idx="3182">
                  <c:v>1.4147580732190148E-4</c:v>
                </c:pt>
                <c:pt idx="3183">
                  <c:v>1.4140654006547808E-4</c:v>
                </c:pt>
                <c:pt idx="3184">
                  <c:v>1.4138454675961771E-4</c:v>
                </c:pt>
                <c:pt idx="3185">
                  <c:v>1.4124272048352487E-4</c:v>
                </c:pt>
                <c:pt idx="3186">
                  <c:v>1.4115457799797703E-4</c:v>
                </c:pt>
                <c:pt idx="3187">
                  <c:v>1.4102201371053917E-4</c:v>
                </c:pt>
                <c:pt idx="3188">
                  <c:v>1.4091042010325083E-4</c:v>
                </c:pt>
                <c:pt idx="3189">
                  <c:v>1.4087517721197035E-4</c:v>
                </c:pt>
                <c:pt idx="3190">
                  <c:v>1.4083207489531496E-4</c:v>
                </c:pt>
                <c:pt idx="3191">
                  <c:v>1.40764979575212E-4</c:v>
                </c:pt>
                <c:pt idx="3192">
                  <c:v>1.4069419239606763E-4</c:v>
                </c:pt>
                <c:pt idx="3193">
                  <c:v>1.4061735445513012E-4</c:v>
                </c:pt>
                <c:pt idx="3194">
                  <c:v>1.4054051651419262E-4</c:v>
                </c:pt>
                <c:pt idx="3195">
                  <c:v>1.4039744007868823E-4</c:v>
                </c:pt>
                <c:pt idx="3196">
                  <c:v>1.4025436364318382E-4</c:v>
                </c:pt>
                <c:pt idx="3197">
                  <c:v>1.4017304453307832E-4</c:v>
                </c:pt>
                <c:pt idx="3198">
                  <c:v>1.4014444147467944E-4</c:v>
                </c:pt>
                <c:pt idx="3199">
                  <c:v>1.4009513576172374E-4</c:v>
                </c:pt>
                <c:pt idx="3200">
                  <c:v>1.4004844977257412E-4</c:v>
                </c:pt>
                <c:pt idx="3201">
                  <c:v>1.3999569357180022E-4</c:v>
                </c:pt>
                <c:pt idx="3202">
                  <c:v>1.3987787771925744E-4</c:v>
                </c:pt>
                <c:pt idx="3203">
                  <c:v>1.3972425852659887E-4</c:v>
                </c:pt>
                <c:pt idx="3204">
                  <c:v>1.3960116233130789E-4</c:v>
                </c:pt>
                <c:pt idx="3205">
                  <c:v>1.3948435562512065E-4</c:v>
                </c:pt>
                <c:pt idx="3206">
                  <c:v>1.3933504813664797E-4</c:v>
                </c:pt>
                <c:pt idx="3207">
                  <c:v>1.3913534198074556E-4</c:v>
                </c:pt>
                <c:pt idx="3208">
                  <c:v>1.3904721074012416E-4</c:v>
                </c:pt>
                <c:pt idx="3209">
                  <c:v>1.3895387460016433E-4</c:v>
                </c:pt>
                <c:pt idx="3210">
                  <c:v>1.3883398735739557E-4</c:v>
                </c:pt>
                <c:pt idx="3211">
                  <c:v>1.3862567455916476E-4</c:v>
                </c:pt>
                <c:pt idx="3212">
                  <c:v>1.3855852451814999E-4</c:v>
                </c:pt>
                <c:pt idx="3213">
                  <c:v>1.3855082000680975E-4</c:v>
                </c:pt>
                <c:pt idx="3214">
                  <c:v>1.3851335805782487E-4</c:v>
                </c:pt>
                <c:pt idx="3215">
                  <c:v>1.3848320015319115E-4</c:v>
                </c:pt>
                <c:pt idx="3216">
                  <c:v>1.3833282289331725E-4</c:v>
                </c:pt>
                <c:pt idx="3217">
                  <c:v>1.3823486047755861E-4</c:v>
                </c:pt>
                <c:pt idx="3218">
                  <c:v>1.381451781909293E-4</c:v>
                </c:pt>
                <c:pt idx="3219">
                  <c:v>1.3801948384503638E-4</c:v>
                </c:pt>
                <c:pt idx="3220">
                  <c:v>1.3789779154062739E-4</c:v>
                </c:pt>
                <c:pt idx="3221">
                  <c:v>1.3787709109327963E-4</c:v>
                </c:pt>
                <c:pt idx="3222">
                  <c:v>1.3764598441011155E-4</c:v>
                </c:pt>
                <c:pt idx="3223">
                  <c:v>1.3764143695351117E-4</c:v>
                </c:pt>
                <c:pt idx="3224">
                  <c:v>1.3752569064954555E-4</c:v>
                </c:pt>
                <c:pt idx="3225">
                  <c:v>1.3742876731879768E-4</c:v>
                </c:pt>
                <c:pt idx="3226">
                  <c:v>1.3720829018919379E-4</c:v>
                </c:pt>
                <c:pt idx="3227">
                  <c:v>1.3702589026359587E-4</c:v>
                </c:pt>
                <c:pt idx="3228">
                  <c:v>1.3680601963865583E-4</c:v>
                </c:pt>
                <c:pt idx="3229">
                  <c:v>1.3661375365688953E-4</c:v>
                </c:pt>
                <c:pt idx="3230">
                  <c:v>1.3636361614073912E-4</c:v>
                </c:pt>
                <c:pt idx="3231">
                  <c:v>1.3634145449456731E-4</c:v>
                </c:pt>
                <c:pt idx="3232">
                  <c:v>1.3633988515532981E-4</c:v>
                </c:pt>
                <c:pt idx="3233">
                  <c:v>1.3606240567382735E-4</c:v>
                </c:pt>
                <c:pt idx="3234">
                  <c:v>1.3588088092572525E-4</c:v>
                </c:pt>
                <c:pt idx="3235">
                  <c:v>1.3559882675259039E-4</c:v>
                </c:pt>
                <c:pt idx="3236">
                  <c:v>1.3540414176594284E-4</c:v>
                </c:pt>
                <c:pt idx="3237">
                  <c:v>1.3537596012833648E-4</c:v>
                </c:pt>
                <c:pt idx="3238">
                  <c:v>1.3536070805299496E-4</c:v>
                </c:pt>
                <c:pt idx="3239">
                  <c:v>1.3534132225149478E-4</c:v>
                </c:pt>
                <c:pt idx="3240">
                  <c:v>1.3532473461087436E-4</c:v>
                </c:pt>
                <c:pt idx="3241">
                  <c:v>1.3523659227921675E-4</c:v>
                </c:pt>
                <c:pt idx="3242">
                  <c:v>1.3504530825529415E-4</c:v>
                </c:pt>
                <c:pt idx="3243">
                  <c:v>1.3488561189114036E-4</c:v>
                </c:pt>
                <c:pt idx="3244">
                  <c:v>1.3478847253592063E-4</c:v>
                </c:pt>
                <c:pt idx="3245">
                  <c:v>1.3470771271953776E-4</c:v>
                </c:pt>
                <c:pt idx="3246">
                  <c:v>1.3468909686693026E-4</c:v>
                </c:pt>
                <c:pt idx="3247">
                  <c:v>1.3467387202743052E-4</c:v>
                </c:pt>
                <c:pt idx="3248">
                  <c:v>1.3465183507609503E-4</c:v>
                </c:pt>
                <c:pt idx="3249">
                  <c:v>1.3458052128242741E-4</c:v>
                </c:pt>
                <c:pt idx="3250">
                  <c:v>1.345181020971746E-4</c:v>
                </c:pt>
                <c:pt idx="3251">
                  <c:v>1.3449702387576809E-4</c:v>
                </c:pt>
                <c:pt idx="3252">
                  <c:v>1.3438687821767006E-4</c:v>
                </c:pt>
                <c:pt idx="3253">
                  <c:v>1.3427673255957204E-4</c:v>
                </c:pt>
                <c:pt idx="3254">
                  <c:v>1.3411341743055697E-4</c:v>
                </c:pt>
                <c:pt idx="3255">
                  <c:v>1.3388392153734703E-4</c:v>
                </c:pt>
                <c:pt idx="3256">
                  <c:v>1.3349840150289272E-4</c:v>
                </c:pt>
                <c:pt idx="3257">
                  <c:v>1.334474152291822E-4</c:v>
                </c:pt>
                <c:pt idx="3258">
                  <c:v>1.333966747799825E-4</c:v>
                </c:pt>
                <c:pt idx="3259">
                  <c:v>1.3339759550876391E-4</c:v>
                </c:pt>
                <c:pt idx="3260">
                  <c:v>1.3339801845696839E-4</c:v>
                </c:pt>
                <c:pt idx="3261">
                  <c:v>1.3339910918141334E-4</c:v>
                </c:pt>
                <c:pt idx="3262">
                  <c:v>1.3340903779932682E-4</c:v>
                </c:pt>
                <c:pt idx="3263">
                  <c:v>1.3342716474675829E-4</c:v>
                </c:pt>
                <c:pt idx="3264">
                  <c:v>1.3336187202945296E-4</c:v>
                </c:pt>
                <c:pt idx="3265">
                  <c:v>1.3334759318320657E-4</c:v>
                </c:pt>
                <c:pt idx="3266">
                  <c:v>1.3334708403020599E-4</c:v>
                </c:pt>
                <c:pt idx="3267">
                  <c:v>1.3333304963406898E-4</c:v>
                </c:pt>
                <c:pt idx="3268">
                  <c:v>1.3319382356995137E-4</c:v>
                </c:pt>
                <c:pt idx="3269">
                  <c:v>1.3316432928851495E-4</c:v>
                </c:pt>
                <c:pt idx="3270">
                  <c:v>1.3319133683400007E-4</c:v>
                </c:pt>
                <c:pt idx="3271">
                  <c:v>1.3320729480345374E-4</c:v>
                </c:pt>
                <c:pt idx="3272">
                  <c:v>1.331800613675444E-4</c:v>
                </c:pt>
                <c:pt idx="3273">
                  <c:v>1.3313003773301189E-4</c:v>
                </c:pt>
                <c:pt idx="3274">
                  <c:v>1.330096450998485E-4</c:v>
                </c:pt>
                <c:pt idx="3275">
                  <c:v>1.3294737920865304E-4</c:v>
                </c:pt>
                <c:pt idx="3276">
                  <c:v>1.3290422734062526E-4</c:v>
                </c:pt>
                <c:pt idx="3277">
                  <c:v>1.3276222726508208E-4</c:v>
                </c:pt>
                <c:pt idx="3278">
                  <c:v>1.3274818667407154E-4</c:v>
                </c:pt>
                <c:pt idx="3279">
                  <c:v>1.3271783498467184E-4</c:v>
                </c:pt>
                <c:pt idx="3280">
                  <c:v>1.3270649686115797E-4</c:v>
                </c:pt>
                <c:pt idx="3281">
                  <c:v>1.3267614517175827E-4</c:v>
                </c:pt>
                <c:pt idx="3282">
                  <c:v>1.3253711362900609E-4</c:v>
                </c:pt>
                <c:pt idx="3283">
                  <c:v>1.324375877431503E-4</c:v>
                </c:pt>
                <c:pt idx="3284">
                  <c:v>1.3236793977895113E-4</c:v>
                </c:pt>
                <c:pt idx="3285">
                  <c:v>1.3226814297392323E-4</c:v>
                </c:pt>
                <c:pt idx="3286">
                  <c:v>1.3214826531338515E-4</c:v>
                </c:pt>
                <c:pt idx="3287">
                  <c:v>1.3202838765284707E-4</c:v>
                </c:pt>
                <c:pt idx="3288">
                  <c:v>1.3190022037241992E-4</c:v>
                </c:pt>
                <c:pt idx="3289">
                  <c:v>1.3181614524181601E-4</c:v>
                </c:pt>
                <c:pt idx="3290">
                  <c:v>1.3182425776317854E-4</c:v>
                </c:pt>
                <c:pt idx="3291">
                  <c:v>1.3179152658147048E-4</c:v>
                </c:pt>
                <c:pt idx="3292">
                  <c:v>1.3174181661626519E-4</c:v>
                </c:pt>
                <c:pt idx="3293">
                  <c:v>1.317346436890114E-4</c:v>
                </c:pt>
                <c:pt idx="3294">
                  <c:v>1.3174435780749345E-4</c:v>
                </c:pt>
                <c:pt idx="3295">
                  <c:v>1.3175407192597555E-4</c:v>
                </c:pt>
                <c:pt idx="3296">
                  <c:v>1.3176308303071703E-4</c:v>
                </c:pt>
                <c:pt idx="3297">
                  <c:v>1.3176337217291783E-4</c:v>
                </c:pt>
                <c:pt idx="3298">
                  <c:v>1.3178401703251835E-4</c:v>
                </c:pt>
                <c:pt idx="3299">
                  <c:v>1.3182649596539121E-4</c:v>
                </c:pt>
                <c:pt idx="3300">
                  <c:v>1.3189471416996329E-4</c:v>
                </c:pt>
                <c:pt idx="3301">
                  <c:v>1.318258446506715E-4</c:v>
                </c:pt>
                <c:pt idx="3302">
                  <c:v>1.3179687058639293E-4</c:v>
                </c:pt>
                <c:pt idx="3303">
                  <c:v>1.3169895311007979E-4</c:v>
                </c:pt>
                <c:pt idx="3304">
                  <c:v>1.3162489687474388E-4</c:v>
                </c:pt>
                <c:pt idx="3305">
                  <c:v>1.3156090121430462E-4</c:v>
                </c:pt>
                <c:pt idx="3306">
                  <c:v>1.3155731119081674E-4</c:v>
                </c:pt>
                <c:pt idx="3307">
                  <c:v>1.3155551741968403E-4</c:v>
                </c:pt>
                <c:pt idx="3308">
                  <c:v>1.3155194351981126E-4</c:v>
                </c:pt>
                <c:pt idx="3309">
                  <c:v>1.3154871969723607E-4</c:v>
                </c:pt>
                <c:pt idx="3310">
                  <c:v>1.3154381064932967E-4</c:v>
                </c:pt>
                <c:pt idx="3311">
                  <c:v>1.3146308730548444E-4</c:v>
                </c:pt>
                <c:pt idx="3312">
                  <c:v>1.3128143201488618E-4</c:v>
                </c:pt>
                <c:pt idx="3313">
                  <c:v>1.3109977672428789E-4</c:v>
                </c:pt>
                <c:pt idx="3314">
                  <c:v>1.3089198589544431E-4</c:v>
                </c:pt>
                <c:pt idx="3315">
                  <c:v>1.306841950666007E-4</c:v>
                </c:pt>
                <c:pt idx="3316">
                  <c:v>1.306347182282457E-4</c:v>
                </c:pt>
                <c:pt idx="3317">
                  <c:v>1.3059882259301004E-4</c:v>
                </c:pt>
                <c:pt idx="3318">
                  <c:v>1.3052632032595186E-4</c:v>
                </c:pt>
                <c:pt idx="3319">
                  <c:v>1.3045957765087988E-4</c:v>
                </c:pt>
                <c:pt idx="3320">
                  <c:v>1.3037395476566926E-4</c:v>
                </c:pt>
                <c:pt idx="3321">
                  <c:v>1.3026329811394061E-4</c:v>
                </c:pt>
                <c:pt idx="3322">
                  <c:v>1.3013163348753355E-4</c:v>
                </c:pt>
                <c:pt idx="3323">
                  <c:v>1.2997402023805143E-4</c:v>
                </c:pt>
                <c:pt idx="3324">
                  <c:v>1.2995008947494293E-4</c:v>
                </c:pt>
                <c:pt idx="3325">
                  <c:v>1.2994939350318276E-4</c:v>
                </c:pt>
                <c:pt idx="3326">
                  <c:v>1.2994869753142263E-4</c:v>
                </c:pt>
                <c:pt idx="3327">
                  <c:v>1.2991896466499575E-4</c:v>
                </c:pt>
                <c:pt idx="3328">
                  <c:v>1.2984651409084845E-4</c:v>
                </c:pt>
                <c:pt idx="3329">
                  <c:v>1.2985685310596529E-4</c:v>
                </c:pt>
                <c:pt idx="3330">
                  <c:v>1.2987051045442314E-4</c:v>
                </c:pt>
                <c:pt idx="3331">
                  <c:v>1.2981894895131813E-4</c:v>
                </c:pt>
                <c:pt idx="3332">
                  <c:v>1.2977070983152131E-4</c:v>
                </c:pt>
                <c:pt idx="3333">
                  <c:v>1.2969381724275701E-4</c:v>
                </c:pt>
                <c:pt idx="3334">
                  <c:v>1.2961692465399271E-4</c:v>
                </c:pt>
                <c:pt idx="3335">
                  <c:v>1.2956531047506438E-4</c:v>
                </c:pt>
                <c:pt idx="3336">
                  <c:v>1.2950072695534976E-4</c:v>
                </c:pt>
                <c:pt idx="3337">
                  <c:v>1.2939130044174141E-4</c:v>
                </c:pt>
                <c:pt idx="3338">
                  <c:v>1.2926974721993062E-4</c:v>
                </c:pt>
                <c:pt idx="3339">
                  <c:v>1.2903488910457998E-4</c:v>
                </c:pt>
                <c:pt idx="3340">
                  <c:v>1.2884310218862086E-4</c:v>
                </c:pt>
                <c:pt idx="3341">
                  <c:v>1.2872474101964683E-4</c:v>
                </c:pt>
                <c:pt idx="3342">
                  <c:v>1.2868099232925885E-4</c:v>
                </c:pt>
                <c:pt idx="3343">
                  <c:v>1.286720747442469E-4</c:v>
                </c:pt>
                <c:pt idx="3344">
                  <c:v>1.2860503972935493E-4</c:v>
                </c:pt>
                <c:pt idx="3345">
                  <c:v>1.2854692229947494E-4</c:v>
                </c:pt>
                <c:pt idx="3346">
                  <c:v>1.2850421918043442E-4</c:v>
                </c:pt>
                <c:pt idx="3347">
                  <c:v>1.2844260213304976E-4</c:v>
                </c:pt>
                <c:pt idx="3348">
                  <c:v>1.2839142058740006E-4</c:v>
                </c:pt>
                <c:pt idx="3349">
                  <c:v>1.2837997779387164E-4</c:v>
                </c:pt>
                <c:pt idx="3350">
                  <c:v>1.2834719184541226E-4</c:v>
                </c:pt>
                <c:pt idx="3351">
                  <c:v>1.2831440589695288E-4</c:v>
                </c:pt>
                <c:pt idx="3352">
                  <c:v>1.2827918768447931E-4</c:v>
                </c:pt>
                <c:pt idx="3353">
                  <c:v>1.2824458114373306E-4</c:v>
                </c:pt>
                <c:pt idx="3354">
                  <c:v>1.2822619397175297E-4</c:v>
                </c:pt>
                <c:pt idx="3355">
                  <c:v>1.2819158743100672E-4</c:v>
                </c:pt>
                <c:pt idx="3356">
                  <c:v>1.2815637152149365E-4</c:v>
                </c:pt>
                <c:pt idx="3357">
                  <c:v>1.2808114389068452E-4</c:v>
                </c:pt>
                <c:pt idx="3358">
                  <c:v>1.2800540608860341E-4</c:v>
                </c:pt>
                <c:pt idx="3359">
                  <c:v>1.2783812455047396E-4</c:v>
                </c:pt>
                <c:pt idx="3360">
                  <c:v>1.2767084301234453E-4</c:v>
                </c:pt>
                <c:pt idx="3361">
                  <c:v>1.2755051856837084E-4</c:v>
                </c:pt>
                <c:pt idx="3362">
                  <c:v>1.2749990726343074E-4</c:v>
                </c:pt>
                <c:pt idx="3363">
                  <c:v>1.2747229462660629E-4</c:v>
                </c:pt>
                <c:pt idx="3364">
                  <c:v>1.2744468198978186E-4</c:v>
                </c:pt>
                <c:pt idx="3365">
                  <c:v>1.274155811182756E-4</c:v>
                </c:pt>
                <c:pt idx="3366">
                  <c:v>1.2738692886259437E-4</c:v>
                </c:pt>
                <c:pt idx="3367">
                  <c:v>1.2734040035769799E-4</c:v>
                </c:pt>
                <c:pt idx="3368">
                  <c:v>1.2734180804347024E-4</c:v>
                </c:pt>
                <c:pt idx="3369">
                  <c:v>1.2734354860277337E-4</c:v>
                </c:pt>
                <c:pt idx="3370">
                  <c:v>1.2734527783192666E-4</c:v>
                </c:pt>
                <c:pt idx="3371">
                  <c:v>1.2727491582296174E-4</c:v>
                </c:pt>
                <c:pt idx="3372">
                  <c:v>1.2713342475850696E-4</c:v>
                </c:pt>
                <c:pt idx="3373">
                  <c:v>1.2695241017727284E-4</c:v>
                </c:pt>
                <c:pt idx="3374">
                  <c:v>1.2682520062224108E-4</c:v>
                </c:pt>
                <c:pt idx="3375">
                  <c:v>1.2669799106714881E-4</c:v>
                </c:pt>
                <c:pt idx="3376">
                  <c:v>1.2666120259883774E-4</c:v>
                </c:pt>
                <c:pt idx="3377">
                  <c:v>1.2657853295848891E-4</c:v>
                </c:pt>
                <c:pt idx="3378">
                  <c:v>1.2649586331814011E-4</c:v>
                </c:pt>
                <c:pt idx="3379">
                  <c:v>1.2645856429916314E-4</c:v>
                </c:pt>
                <c:pt idx="3380">
                  <c:v>1.2643266997077349E-4</c:v>
                </c:pt>
                <c:pt idx="3381">
                  <c:v>1.2635838629594193E-4</c:v>
                </c:pt>
                <c:pt idx="3382">
                  <c:v>1.2635450736295914E-4</c:v>
                </c:pt>
                <c:pt idx="3383">
                  <c:v>1.2630671855689681E-4</c:v>
                </c:pt>
                <c:pt idx="3384">
                  <c:v>1.2625121807564288E-4</c:v>
                </c:pt>
                <c:pt idx="3385">
                  <c:v>1.2623998947557092E-4</c:v>
                </c:pt>
                <c:pt idx="3386">
                  <c:v>1.2622270348953952E-4</c:v>
                </c:pt>
                <c:pt idx="3387">
                  <c:v>1.2606322219182317E-4</c:v>
                </c:pt>
                <c:pt idx="3388">
                  <c:v>1.2589785438178077E-4</c:v>
                </c:pt>
                <c:pt idx="3389">
                  <c:v>1.2550478242509644E-4</c:v>
                </c:pt>
                <c:pt idx="3390">
                  <c:v>1.2511174521782857E-4</c:v>
                </c:pt>
                <c:pt idx="3391">
                  <c:v>1.2477245808758616E-4</c:v>
                </c:pt>
                <c:pt idx="3392">
                  <c:v>1.2473259233305783E-4</c:v>
                </c:pt>
                <c:pt idx="3393">
                  <c:v>1.244411574786194E-4</c:v>
                </c:pt>
                <c:pt idx="3394">
                  <c:v>1.2414972262418095E-4</c:v>
                </c:pt>
                <c:pt idx="3395">
                  <c:v>1.2363832219559174E-4</c:v>
                </c:pt>
                <c:pt idx="3396">
                  <c:v>1.2323688183527769E-4</c:v>
                </c:pt>
                <c:pt idx="3397">
                  <c:v>1.2299255693617905E-4</c:v>
                </c:pt>
                <c:pt idx="3398">
                  <c:v>1.2277549373751064E-4</c:v>
                </c:pt>
                <c:pt idx="3399">
                  <c:v>1.2248449935529359E-4</c:v>
                </c:pt>
                <c:pt idx="3400">
                  <c:v>1.2233158754182638E-4</c:v>
                </c:pt>
                <c:pt idx="3401">
                  <c:v>1.2214217953976817E-4</c:v>
                </c:pt>
                <c:pt idx="3402">
                  <c:v>1.2197372809089921E-4</c:v>
                </c:pt>
                <c:pt idx="3403">
                  <c:v>1.2178320423146157E-4</c:v>
                </c:pt>
                <c:pt idx="3404">
                  <c:v>1.2155100535320708E-4</c:v>
                </c:pt>
                <c:pt idx="3405">
                  <c:v>1.2139830430987171E-4</c:v>
                </c:pt>
                <c:pt idx="3406">
                  <c:v>1.2110990822310215E-4</c:v>
                </c:pt>
                <c:pt idx="3407">
                  <c:v>1.2099255748903537E-4</c:v>
                </c:pt>
                <c:pt idx="3408">
                  <c:v>1.2098313300974267E-4</c:v>
                </c:pt>
                <c:pt idx="3409">
                  <c:v>1.2090400578041054E-4</c:v>
                </c:pt>
                <c:pt idx="3410">
                  <c:v>1.2083662693491663E-4</c:v>
                </c:pt>
                <c:pt idx="3411">
                  <c:v>1.207135289028327E-4</c:v>
                </c:pt>
                <c:pt idx="3412">
                  <c:v>1.2056615930252516E-4</c:v>
                </c:pt>
                <c:pt idx="3413">
                  <c:v>1.2049781297446293E-4</c:v>
                </c:pt>
                <c:pt idx="3414">
                  <c:v>1.2037441745980933E-4</c:v>
                </c:pt>
                <c:pt idx="3415">
                  <c:v>1.2032267083584367E-4</c:v>
                </c:pt>
                <c:pt idx="3416">
                  <c:v>1.2029356218196974E-4</c:v>
                </c:pt>
                <c:pt idx="3417">
                  <c:v>1.2026639134500095E-4</c:v>
                </c:pt>
                <c:pt idx="3418">
                  <c:v>1.2022036212875272E-4</c:v>
                </c:pt>
                <c:pt idx="3419">
                  <c:v>1.2017433291250452E-4</c:v>
                </c:pt>
                <c:pt idx="3420">
                  <c:v>1.2015324345973176E-4</c:v>
                </c:pt>
                <c:pt idx="3421">
                  <c:v>1.2013215400695902E-4</c:v>
                </c:pt>
                <c:pt idx="3422">
                  <c:v>1.2009680555656349E-4</c:v>
                </c:pt>
                <c:pt idx="3423">
                  <c:v>1.2005608474699366E-4</c:v>
                </c:pt>
                <c:pt idx="3424">
                  <c:v>1.1993672957979524E-4</c:v>
                </c:pt>
                <c:pt idx="3425">
                  <c:v>1.1980154379069397E-4</c:v>
                </c:pt>
                <c:pt idx="3426">
                  <c:v>1.1955638413524798E-4</c:v>
                </c:pt>
                <c:pt idx="3427">
                  <c:v>1.1933491770294892E-4</c:v>
                </c:pt>
                <c:pt idx="3428">
                  <c:v>1.1929186861597806E-4</c:v>
                </c:pt>
                <c:pt idx="3429">
                  <c:v>1.1927187156311885E-4</c:v>
                </c:pt>
                <c:pt idx="3430">
                  <c:v>1.1913884022802504E-4</c:v>
                </c:pt>
                <c:pt idx="3431">
                  <c:v>1.1900580889293126E-4</c:v>
                </c:pt>
                <c:pt idx="3432">
                  <c:v>1.1889073656943787E-4</c:v>
                </c:pt>
                <c:pt idx="3433">
                  <c:v>1.1881309059624295E-4</c:v>
                </c:pt>
                <c:pt idx="3434">
                  <c:v>1.1873544462304805E-4</c:v>
                </c:pt>
                <c:pt idx="3435">
                  <c:v>1.1866134485999868E-4</c:v>
                </c:pt>
                <c:pt idx="3436">
                  <c:v>1.1858724509694931E-4</c:v>
                </c:pt>
                <c:pt idx="3437">
                  <c:v>1.1847723996374187E-4</c:v>
                </c:pt>
                <c:pt idx="3438">
                  <c:v>1.1835092569596499E-4</c:v>
                </c:pt>
                <c:pt idx="3439">
                  <c:v>1.1822224152566295E-4</c:v>
                </c:pt>
                <c:pt idx="3440">
                  <c:v>1.1811473832779875E-4</c:v>
                </c:pt>
                <c:pt idx="3441">
                  <c:v>1.1808747507637521E-4</c:v>
                </c:pt>
                <c:pt idx="3442">
                  <c:v>1.1806491512635431E-4</c:v>
                </c:pt>
                <c:pt idx="3443">
                  <c:v>1.1807872506408703E-4</c:v>
                </c:pt>
                <c:pt idx="3444">
                  <c:v>1.1807893955617961E-4</c:v>
                </c:pt>
                <c:pt idx="3445">
                  <c:v>1.1809219477118438E-4</c:v>
                </c:pt>
                <c:pt idx="3446">
                  <c:v>1.1806215645954495E-4</c:v>
                </c:pt>
                <c:pt idx="3447">
                  <c:v>1.1801585844333591E-4</c:v>
                </c:pt>
                <c:pt idx="3448">
                  <c:v>1.1798786600669605E-4</c:v>
                </c:pt>
                <c:pt idx="3449">
                  <c:v>1.1801708365251343E-4</c:v>
                </c:pt>
                <c:pt idx="3450">
                  <c:v>1.180438811130901E-4</c:v>
                </c:pt>
                <c:pt idx="3451">
                  <c:v>1.181104965085897E-4</c:v>
                </c:pt>
                <c:pt idx="3452">
                  <c:v>1.1807579510335551E-4</c:v>
                </c:pt>
                <c:pt idx="3453">
                  <c:v>1.1798781440996978E-4</c:v>
                </c:pt>
                <c:pt idx="3454">
                  <c:v>1.1791939936497816E-4</c:v>
                </c:pt>
                <c:pt idx="3455">
                  <c:v>1.1785156773851067E-4</c:v>
                </c:pt>
                <c:pt idx="3456">
                  <c:v>1.1776874823580429E-4</c:v>
                </c:pt>
                <c:pt idx="3457">
                  <c:v>1.1768592873309791E-4</c:v>
                </c:pt>
                <c:pt idx="3458">
                  <c:v>1.176681742995396E-4</c:v>
                </c:pt>
                <c:pt idx="3459">
                  <c:v>1.1748563622852618E-4</c:v>
                </c:pt>
                <c:pt idx="3460">
                  <c:v>1.1732082743555873E-4</c:v>
                </c:pt>
                <c:pt idx="3461">
                  <c:v>1.1713696786913194E-4</c:v>
                </c:pt>
                <c:pt idx="3462">
                  <c:v>1.1688942929430351E-4</c:v>
                </c:pt>
                <c:pt idx="3463">
                  <c:v>1.1675650646416728E-4</c:v>
                </c:pt>
                <c:pt idx="3464">
                  <c:v>1.1664611263132477E-4</c:v>
                </c:pt>
                <c:pt idx="3465">
                  <c:v>1.1649056595135116E-4</c:v>
                </c:pt>
                <c:pt idx="3466">
                  <c:v>1.1633344868579953E-4</c:v>
                </c:pt>
                <c:pt idx="3467">
                  <c:v>1.1633110150715646E-4</c:v>
                </c:pt>
                <c:pt idx="3468">
                  <c:v>1.161825376881454E-4</c:v>
                </c:pt>
                <c:pt idx="3469">
                  <c:v>1.1606023717025464E-4</c:v>
                </c:pt>
                <c:pt idx="3470">
                  <c:v>1.1599660550447895E-4</c:v>
                </c:pt>
                <c:pt idx="3471">
                  <c:v>1.159329738387033E-4</c:v>
                </c:pt>
                <c:pt idx="3472">
                  <c:v>1.1583333500873613E-4</c:v>
                </c:pt>
                <c:pt idx="3473">
                  <c:v>1.1574050585681916E-4</c:v>
                </c:pt>
                <c:pt idx="3474">
                  <c:v>1.1569841857843159E-4</c:v>
                </c:pt>
                <c:pt idx="3475">
                  <c:v>1.1564777430040282E-4</c:v>
                </c:pt>
                <c:pt idx="3476">
                  <c:v>1.1559713002237408E-4</c:v>
                </c:pt>
                <c:pt idx="3477">
                  <c:v>1.1552533043410333E-4</c:v>
                </c:pt>
                <c:pt idx="3478">
                  <c:v>1.1541250996259299E-4</c:v>
                </c:pt>
                <c:pt idx="3479">
                  <c:v>1.152002716502462E-4</c:v>
                </c:pt>
                <c:pt idx="3480">
                  <c:v>1.14930431987918E-4</c:v>
                </c:pt>
                <c:pt idx="3481">
                  <c:v>1.1475650324792335E-4</c:v>
                </c:pt>
                <c:pt idx="3482">
                  <c:v>1.1463315251692286E-4</c:v>
                </c:pt>
                <c:pt idx="3483">
                  <c:v>1.1459928121577429E-4</c:v>
                </c:pt>
                <c:pt idx="3484">
                  <c:v>1.1457007093592637E-4</c:v>
                </c:pt>
                <c:pt idx="3485">
                  <c:v>1.1444304179373585E-4</c:v>
                </c:pt>
                <c:pt idx="3486">
                  <c:v>1.1429266129110298E-4</c:v>
                </c:pt>
                <c:pt idx="3487">
                  <c:v>1.1416332963609937E-4</c:v>
                </c:pt>
                <c:pt idx="3488">
                  <c:v>1.1406824385212573E-4</c:v>
                </c:pt>
                <c:pt idx="3489">
                  <c:v>1.138858605198874E-4</c:v>
                </c:pt>
                <c:pt idx="3490">
                  <c:v>1.1370347718764909E-4</c:v>
                </c:pt>
                <c:pt idx="3491">
                  <c:v>1.1362104456452837E-4</c:v>
                </c:pt>
                <c:pt idx="3492">
                  <c:v>1.1333908752697154E-4</c:v>
                </c:pt>
                <c:pt idx="3493">
                  <c:v>1.1330966551264591E-4</c:v>
                </c:pt>
                <c:pt idx="3494">
                  <c:v>1.130095185654298E-4</c:v>
                </c:pt>
                <c:pt idx="3495">
                  <c:v>1.1275553862221164E-4</c:v>
                </c:pt>
                <c:pt idx="3496">
                  <c:v>1.1253534740736972E-4</c:v>
                </c:pt>
                <c:pt idx="3497">
                  <c:v>1.1239953620532868E-4</c:v>
                </c:pt>
                <c:pt idx="3498">
                  <c:v>1.1221768058071937E-4</c:v>
                </c:pt>
                <c:pt idx="3499">
                  <c:v>1.1207752928417629E-4</c:v>
                </c:pt>
                <c:pt idx="3500">
                  <c:v>1.1194627850800937E-4</c:v>
                </c:pt>
                <c:pt idx="3501">
                  <c:v>1.1188791842637043E-4</c:v>
                </c:pt>
                <c:pt idx="3502">
                  <c:v>1.1188090985895624E-4</c:v>
                </c:pt>
                <c:pt idx="3503">
                  <c:v>1.1179752450752114E-4</c:v>
                </c:pt>
                <c:pt idx="3504">
                  <c:v>1.1172029898562671E-4</c:v>
                </c:pt>
                <c:pt idx="3505">
                  <c:v>1.1165166877500738E-4</c:v>
                </c:pt>
                <c:pt idx="3506">
                  <c:v>1.1158303856438808E-4</c:v>
                </c:pt>
                <c:pt idx="3507">
                  <c:v>1.1147542363990945E-4</c:v>
                </c:pt>
                <c:pt idx="3508">
                  <c:v>1.113857268328471E-4</c:v>
                </c:pt>
                <c:pt idx="3509">
                  <c:v>1.1132886371467749E-4</c:v>
                </c:pt>
                <c:pt idx="3510">
                  <c:v>1.1132769795615325E-4</c:v>
                </c:pt>
                <c:pt idx="3511">
                  <c:v>1.1132213901963493E-4</c:v>
                </c:pt>
                <c:pt idx="3512">
                  <c:v>1.1097595846784506E-4</c:v>
                </c:pt>
                <c:pt idx="3513">
                  <c:v>1.1089508188325201E-4</c:v>
                </c:pt>
                <c:pt idx="3514">
                  <c:v>1.1075915431104529E-4</c:v>
                </c:pt>
                <c:pt idx="3515">
                  <c:v>1.1067096960439735E-4</c:v>
                </c:pt>
                <c:pt idx="3516">
                  <c:v>1.1046412082568044E-4</c:v>
                </c:pt>
                <c:pt idx="3517">
                  <c:v>1.1031121888675054E-4</c:v>
                </c:pt>
                <c:pt idx="3518">
                  <c:v>1.1026019952790759E-4</c:v>
                </c:pt>
                <c:pt idx="3519">
                  <c:v>1.1018729188828815E-4</c:v>
                </c:pt>
                <c:pt idx="3520">
                  <c:v>1.1011438424866874E-4</c:v>
                </c:pt>
                <c:pt idx="3521">
                  <c:v>1.1000457826662629E-4</c:v>
                </c:pt>
                <c:pt idx="3522">
                  <c:v>1.0988202287305428E-4</c:v>
                </c:pt>
                <c:pt idx="3523">
                  <c:v>1.0971397324512948E-4</c:v>
                </c:pt>
                <c:pt idx="3524">
                  <c:v>1.0951528780034832E-4</c:v>
                </c:pt>
                <c:pt idx="3525">
                  <c:v>1.0931660235556717E-4</c:v>
                </c:pt>
                <c:pt idx="3526">
                  <c:v>1.0906706168042962E-4</c:v>
                </c:pt>
                <c:pt idx="3527">
                  <c:v>1.0900716616152759E-4</c:v>
                </c:pt>
                <c:pt idx="3528">
                  <c:v>1.0870577752500713E-4</c:v>
                </c:pt>
                <c:pt idx="3529">
                  <c:v>1.0838790254630705E-4</c:v>
                </c:pt>
                <c:pt idx="3530">
                  <c:v>1.0805978666639444E-4</c:v>
                </c:pt>
                <c:pt idx="3531">
                  <c:v>1.077620013323696E-4</c:v>
                </c:pt>
                <c:pt idx="3532">
                  <c:v>1.074270381061234E-4</c:v>
                </c:pt>
                <c:pt idx="3533">
                  <c:v>1.0717077157129583E-4</c:v>
                </c:pt>
                <c:pt idx="3534">
                  <c:v>1.0709651545500053E-4</c:v>
                </c:pt>
                <c:pt idx="3535">
                  <c:v>1.0706697558934264E-4</c:v>
                </c:pt>
                <c:pt idx="3536">
                  <c:v>1.0692930786577777E-4</c:v>
                </c:pt>
                <c:pt idx="3537">
                  <c:v>1.0679164014221289E-4</c:v>
                </c:pt>
                <c:pt idx="3538">
                  <c:v>1.0664697639016716E-4</c:v>
                </c:pt>
                <c:pt idx="3539">
                  <c:v>1.0652789598429936E-4</c:v>
                </c:pt>
                <c:pt idx="3540">
                  <c:v>1.0639021040573322E-4</c:v>
                </c:pt>
                <c:pt idx="3541">
                  <c:v>1.0626629823938646E-4</c:v>
                </c:pt>
                <c:pt idx="3542">
                  <c:v>1.0623569124235849E-4</c:v>
                </c:pt>
                <c:pt idx="3543">
                  <c:v>1.0612492751622718E-4</c:v>
                </c:pt>
                <c:pt idx="3544">
                  <c:v>1.059127760055263E-4</c:v>
                </c:pt>
                <c:pt idx="3545">
                  <c:v>1.0570062449482545E-4</c:v>
                </c:pt>
                <c:pt idx="3546">
                  <c:v>1.0560598504910117E-4</c:v>
                </c:pt>
                <c:pt idx="3547">
                  <c:v>1.0557926151130605E-4</c:v>
                </c:pt>
                <c:pt idx="3548">
                  <c:v>1.0555693401828835E-4</c:v>
                </c:pt>
                <c:pt idx="3549">
                  <c:v>1.0553460652527069E-4</c:v>
                </c:pt>
                <c:pt idx="3550">
                  <c:v>1.0565185757503515E-4</c:v>
                </c:pt>
                <c:pt idx="3551">
                  <c:v>1.0572548350625156E-4</c:v>
                </c:pt>
                <c:pt idx="3552">
                  <c:v>1.0578744117980753E-4</c:v>
                </c:pt>
                <c:pt idx="3553">
                  <c:v>1.0582450885760346E-4</c:v>
                </c:pt>
                <c:pt idx="3554">
                  <c:v>1.0586840265265357E-4</c:v>
                </c:pt>
                <c:pt idx="3555">
                  <c:v>1.0591229644770368E-4</c:v>
                </c:pt>
                <c:pt idx="3556">
                  <c:v>1.0596552005829396E-4</c:v>
                </c:pt>
                <c:pt idx="3557">
                  <c:v>1.0599951497591368E-4</c:v>
                </c:pt>
                <c:pt idx="3558">
                  <c:v>1.0602195505942864E-4</c:v>
                </c:pt>
                <c:pt idx="3559">
                  <c:v>1.0595491252852964E-4</c:v>
                </c:pt>
                <c:pt idx="3560">
                  <c:v>1.0574583662666589E-4</c:v>
                </c:pt>
                <c:pt idx="3561">
                  <c:v>1.0571053892170302E-4</c:v>
                </c:pt>
                <c:pt idx="3562">
                  <c:v>1.0563349323180235E-4</c:v>
                </c:pt>
                <c:pt idx="3563">
                  <c:v>1.0549461315073864E-4</c:v>
                </c:pt>
                <c:pt idx="3564">
                  <c:v>1.0534680271421494E-4</c:v>
                </c:pt>
                <c:pt idx="3565">
                  <c:v>1.0519899227769127E-4</c:v>
                </c:pt>
                <c:pt idx="3566">
                  <c:v>1.0502457024075188E-4</c:v>
                </c:pt>
                <c:pt idx="3567">
                  <c:v>1.0476293249734927E-4</c:v>
                </c:pt>
                <c:pt idx="3568">
                  <c:v>1.0444002430799764E-4</c:v>
                </c:pt>
                <c:pt idx="3569">
                  <c:v>1.0399163708379306E-4</c:v>
                </c:pt>
                <c:pt idx="3570">
                  <c:v>1.0356007016375986E-4</c:v>
                </c:pt>
                <c:pt idx="3571">
                  <c:v>1.0331313992750321E-4</c:v>
                </c:pt>
                <c:pt idx="3572">
                  <c:v>1.0306620969124656E-4</c:v>
                </c:pt>
                <c:pt idx="3573">
                  <c:v>1.0295184146310221E-4</c:v>
                </c:pt>
                <c:pt idx="3574">
                  <c:v>1.0290859183820565E-4</c:v>
                </c:pt>
                <c:pt idx="3575">
                  <c:v>1.0286597443302988E-4</c:v>
                </c:pt>
                <c:pt idx="3576">
                  <c:v>1.029272806023006E-4</c:v>
                </c:pt>
                <c:pt idx="3577">
                  <c:v>1.0298570768793361E-4</c:v>
                </c:pt>
                <c:pt idx="3578">
                  <c:v>1.0307712457975931E-4</c:v>
                </c:pt>
                <c:pt idx="3579">
                  <c:v>1.0309867905376173E-4</c:v>
                </c:pt>
                <c:pt idx="3580">
                  <c:v>1.0309889891696924E-4</c:v>
                </c:pt>
                <c:pt idx="3581">
                  <c:v>1.0310238675876419E-4</c:v>
                </c:pt>
                <c:pt idx="3582">
                  <c:v>1.0310587460055917E-4</c:v>
                </c:pt>
                <c:pt idx="3583">
                  <c:v>1.0311297154898448E-4</c:v>
                </c:pt>
                <c:pt idx="3584">
                  <c:v>1.0312006849740981E-4</c:v>
                </c:pt>
                <c:pt idx="3585">
                  <c:v>1.0313014616735523E-4</c:v>
                </c:pt>
                <c:pt idx="3586">
                  <c:v>1.0301757265991563E-4</c:v>
                </c:pt>
                <c:pt idx="3587">
                  <c:v>1.0285753560562992E-4</c:v>
                </c:pt>
                <c:pt idx="3588">
                  <c:v>1.0266998641443303E-4</c:v>
                </c:pt>
                <c:pt idx="3589">
                  <c:v>1.0231951579634771E-4</c:v>
                </c:pt>
                <c:pt idx="3590">
                  <c:v>1.0197742644635642E-4</c:v>
                </c:pt>
                <c:pt idx="3591">
                  <c:v>1.0175113788892198E-4</c:v>
                </c:pt>
                <c:pt idx="3592">
                  <c:v>1.0158706362891724E-4</c:v>
                </c:pt>
                <c:pt idx="3593">
                  <c:v>1.0157055708809407E-4</c:v>
                </c:pt>
                <c:pt idx="3594">
                  <c:v>1.0143084000062687E-4</c:v>
                </c:pt>
                <c:pt idx="3595">
                  <c:v>0</c:v>
                </c:pt>
                <c:pt idx="3596">
                  <c:v>0</c:v>
                </c:pt>
                <c:pt idx="3597">
                  <c:v>0</c:v>
                </c:pt>
                <c:pt idx="3598">
                  <c:v>0</c:v>
                </c:pt>
                <c:pt idx="3599">
                  <c:v>0</c:v>
                </c:pt>
                <c:pt idx="3600">
                  <c:v>0</c:v>
                </c:pt>
                <c:pt idx="3601">
                  <c:v>0</c:v>
                </c:pt>
                <c:pt idx="3602">
                  <c:v>0</c:v>
                </c:pt>
                <c:pt idx="3603">
                  <c:v>0</c:v>
                </c:pt>
                <c:pt idx="3604">
                  <c:v>0</c:v>
                </c:pt>
                <c:pt idx="3605">
                  <c:v>-2.7450579686864529E-8</c:v>
                </c:pt>
                <c:pt idx="3606">
                  <c:v>-2.7480100169381242E-8</c:v>
                </c:pt>
                <c:pt idx="3607">
                  <c:v>-2.7516953547050008E-8</c:v>
                </c:pt>
                <c:pt idx="3608">
                  <c:v>-2.7535422705041119E-8</c:v>
                </c:pt>
                <c:pt idx="3609">
                  <c:v>-2.7546502342337877E-8</c:v>
                </c:pt>
                <c:pt idx="3610">
                  <c:v>-4.9686643187623378E-8</c:v>
                </c:pt>
                <c:pt idx="3611">
                  <c:v>-5.058208263718687E-8</c:v>
                </c:pt>
                <c:pt idx="3612">
                  <c:v>-4.7732401780549793E-8</c:v>
                </c:pt>
                <c:pt idx="3613">
                  <c:v>-4.4043492736150072E-8</c:v>
                </c:pt>
                <c:pt idx="3614">
                  <c:v>-4.1573819125711049E-8</c:v>
                </c:pt>
                <c:pt idx="3615">
                  <c:v>-3.68407036618426E-8</c:v>
                </c:pt>
                <c:pt idx="3616">
                  <c:v>-3.2107588197974139E-8</c:v>
                </c:pt>
                <c:pt idx="3617">
                  <c:v>-2.5100756408379451E-8</c:v>
                </c:pt>
                <c:pt idx="3618">
                  <c:v>-2.0209640130977295E-8</c:v>
                </c:pt>
                <c:pt idx="3619">
                  <c:v>-1.6297508295226465E-8</c:v>
                </c:pt>
                <c:pt idx="3620">
                  <c:v>-1.4000750071352977E-8</c:v>
                </c:pt>
                <c:pt idx="3621">
                  <c:v>-1.934598067544595E-8</c:v>
                </c:pt>
                <c:pt idx="3622">
                  <c:v>-2.9467919877077855E-8</c:v>
                </c:pt>
                <c:pt idx="3623">
                  <c:v>-4.9463598890439471E-9</c:v>
                </c:pt>
                <c:pt idx="3624">
                  <c:v>5.639531158251947E-9</c:v>
                </c:pt>
                <c:pt idx="3625">
                  <c:v>2.3550891508802893E-8</c:v>
                </c:pt>
                <c:pt idx="3626">
                  <c:v>2.1496639912351242E-8</c:v>
                </c:pt>
                <c:pt idx="3627">
                  <c:v>1.6276223371099439E-8</c:v>
                </c:pt>
                <c:pt idx="3628">
                  <c:v>1.367120544039869E-8</c:v>
                </c:pt>
                <c:pt idx="3629">
                  <c:v>6.8603276494607048E-9</c:v>
                </c:pt>
                <c:pt idx="3630">
                  <c:v>9.3340578097678099E-10</c:v>
                </c:pt>
                <c:pt idx="3631">
                  <c:v>-4.9935160875071428E-9</c:v>
                </c:pt>
                <c:pt idx="3632">
                  <c:v>7.9193509417158241E-9</c:v>
                </c:pt>
                <c:pt idx="3633">
                  <c:v>2.1171009729519667E-8</c:v>
                </c:pt>
                <c:pt idx="3634">
                  <c:v>2.5798103902474156E-8</c:v>
                </c:pt>
                <c:pt idx="3635">
                  <c:v>2.8800245924276851E-8</c:v>
                </c:pt>
                <c:pt idx="3636">
                  <c:v>3.3427340097231343E-8</c:v>
                </c:pt>
                <c:pt idx="3637">
                  <c:v>4.070669897391903E-8</c:v>
                </c:pt>
                <c:pt idx="3638">
                  <c:v>4.5257796156134717E-8</c:v>
                </c:pt>
                <c:pt idx="3639">
                  <c:v>4.9808893338350396E-8</c:v>
                </c:pt>
                <c:pt idx="3640">
                  <c:v>5.3029652180284617E-8</c:v>
                </c:pt>
                <c:pt idx="3641">
                  <c:v>5.0655551987641084E-8</c:v>
                </c:pt>
                <c:pt idx="3642">
                  <c:v>4.8281451794997558E-8</c:v>
                </c:pt>
                <c:pt idx="3643">
                  <c:v>4.3954721306260789E-8</c:v>
                </c:pt>
                <c:pt idx="3644">
                  <c:v>3.7107938908076697E-8</c:v>
                </c:pt>
                <c:pt idx="3645">
                  <c:v>4.2970157306016382E-8</c:v>
                </c:pt>
                <c:pt idx="3646">
                  <c:v>4.8399373079319691E-8</c:v>
                </c:pt>
                <c:pt idx="3647">
                  <c:v>5.1539933584121609E-8</c:v>
                </c:pt>
                <c:pt idx="3648">
                  <c:v>5.3145274496978078E-8</c:v>
                </c:pt>
                <c:pt idx="3649">
                  <c:v>5.285590197291615E-8</c:v>
                </c:pt>
                <c:pt idx="3650">
                  <c:v>4.726400341617245E-8</c:v>
                </c:pt>
                <c:pt idx="3651">
                  <c:v>4.7087876347740077E-8</c:v>
                </c:pt>
                <c:pt idx="3652">
                  <c:v>4.6911612040349836E-8</c:v>
                </c:pt>
                <c:pt idx="3653">
                  <c:v>4.6735651598357594E-8</c:v>
                </c:pt>
                <c:pt idx="3654">
                  <c:v>4.6559524529925221E-8</c:v>
                </c:pt>
                <c:pt idx="3655">
                  <c:v>4.6471460995709035E-8</c:v>
                </c:pt>
                <c:pt idx="3656">
                  <c:v>4.63833680740106E-8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DCB0-4C65-A166-35DD7FE527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44283400"/>
        <c:axId val="1044283728"/>
        <c:extLst>
          <c:ext xmlns:c15="http://schemas.microsoft.com/office/drawing/2012/chart" uri="{02D57815-91ED-43cb-92C2-25804820EDAC}">
            <c15:filteredScatter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Směsi!$C$5</c15:sqref>
                        </c15:formulaRef>
                      </c:ext>
                    </c:extLst>
                    <c:strCache>
                      <c:ptCount val="1"/>
                      <c:pt idx="0">
                        <c:v>XIV_2 (struska)</c:v>
                      </c:pt>
                    </c:strCache>
                  </c:strRef>
                </c:tx>
                <c:spPr>
                  <a:ln w="19050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Grafy!$L$150:$L$3808</c15:sqref>
                        </c15:formulaRef>
                      </c:ext>
                    </c:extLst>
                    <c:numCache>
                      <c:formatCode>General</c:formatCode>
                      <c:ptCount val="3659"/>
                      <c:pt idx="0">
                        <c:v>0.10236043230526977</c:v>
                      </c:pt>
                      <c:pt idx="1">
                        <c:v>0.10288772236693788</c:v>
                      </c:pt>
                      <c:pt idx="2">
                        <c:v>0.10345339676020322</c:v>
                      </c:pt>
                      <c:pt idx="3">
                        <c:v>0.10401907115346856</c:v>
                      </c:pt>
                      <c:pt idx="4">
                        <c:v>0.10455771064592732</c:v>
                      </c:pt>
                      <c:pt idx="5">
                        <c:v>0.10507848746522709</c:v>
                      </c:pt>
                      <c:pt idx="6">
                        <c:v>0.10559926428452686</c:v>
                      </c:pt>
                      <c:pt idx="7">
                        <c:v>0.10614448201049258</c:v>
                      </c:pt>
                      <c:pt idx="8">
                        <c:v>0.10672268697785006</c:v>
                      </c:pt>
                      <c:pt idx="9">
                        <c:v>0.10730975193281968</c:v>
                      </c:pt>
                      <c:pt idx="10">
                        <c:v>0.10787141241685108</c:v>
                      </c:pt>
                      <c:pt idx="11">
                        <c:v>0.10843307290088247</c:v>
                      </c:pt>
                      <c:pt idx="12">
                        <c:v>0.10901111256469179</c:v>
                      </c:pt>
                      <c:pt idx="13">
                        <c:v>0.10973032357792059</c:v>
                      </c:pt>
                      <c:pt idx="14">
                        <c:v>0.11035360343202397</c:v>
                      </c:pt>
                      <c:pt idx="15">
                        <c:v>0.11097688328612734</c:v>
                      </c:pt>
                      <c:pt idx="16">
                        <c:v>0.11159171005366025</c:v>
                      </c:pt>
                      <c:pt idx="17">
                        <c:v>0.11220653682119316</c:v>
                      </c:pt>
                      <c:pt idx="18">
                        <c:v>0.11279751113443463</c:v>
                      </c:pt>
                      <c:pt idx="19">
                        <c:v>0.11338848544767609</c:v>
                      </c:pt>
                      <c:pt idx="20">
                        <c:v>0.11407787047326565</c:v>
                      </c:pt>
                      <c:pt idx="21">
                        <c:v>0.11472355319669954</c:v>
                      </c:pt>
                      <c:pt idx="22">
                        <c:v>0.11536923592013341</c:v>
                      </c:pt>
                      <c:pt idx="23">
                        <c:v>0.11606174263965201</c:v>
                      </c:pt>
                      <c:pt idx="24">
                        <c:v>0.11674663268029689</c:v>
                      </c:pt>
                      <c:pt idx="25">
                        <c:v>0.11743152272094179</c:v>
                      </c:pt>
                      <c:pt idx="26">
                        <c:v>0.11813912221954928</c:v>
                      </c:pt>
                      <c:pt idx="27">
                        <c:v>0.11884672171815677</c:v>
                      </c:pt>
                      <c:pt idx="28">
                        <c:v>0.1199648418056744</c:v>
                      </c:pt>
                      <c:pt idx="29">
                        <c:v>0.12075072454357588</c:v>
                      </c:pt>
                      <c:pt idx="30">
                        <c:v>0.12163603524642962</c:v>
                      </c:pt>
                      <c:pt idx="31">
                        <c:v>0.12252134594928335</c:v>
                      </c:pt>
                      <c:pt idx="32">
                        <c:v>0.12323395506375366</c:v>
                      </c:pt>
                      <c:pt idx="33">
                        <c:v>0.12394656417822396</c:v>
                      </c:pt>
                      <c:pt idx="34">
                        <c:v>0.12473488125812124</c:v>
                      </c:pt>
                      <c:pt idx="35">
                        <c:v>0.12558202273591801</c:v>
                      </c:pt>
                      <c:pt idx="36">
                        <c:v>0.12642916421371478</c:v>
                      </c:pt>
                      <c:pt idx="37">
                        <c:v>0.12727135011719332</c:v>
                      </c:pt>
                      <c:pt idx="38">
                        <c:v>0.12811353602067188</c:v>
                      </c:pt>
                      <c:pt idx="39">
                        <c:v>0.12906086522395965</c:v>
                      </c:pt>
                      <c:pt idx="40">
                        <c:v>0.1300081944272474</c:v>
                      </c:pt>
                      <c:pt idx="41">
                        <c:v>0.13090390795082957</c:v>
                      </c:pt>
                      <c:pt idx="42">
                        <c:v>0.13179962147441177</c:v>
                      </c:pt>
                      <c:pt idx="43">
                        <c:v>0.13266649518024037</c:v>
                      </c:pt>
                      <c:pt idx="44">
                        <c:v>0.13353336888606901</c:v>
                      </c:pt>
                      <c:pt idx="45">
                        <c:v>0.13460746507125873</c:v>
                      </c:pt>
                      <c:pt idx="46">
                        <c:v>0.13568156125644842</c:v>
                      </c:pt>
                      <c:pt idx="47">
                        <c:v>0.1367261469805682</c:v>
                      </c:pt>
                      <c:pt idx="48">
                        <c:v>0.13764987610004567</c:v>
                      </c:pt>
                      <c:pt idx="49">
                        <c:v>0.13965411256860805</c:v>
                      </c:pt>
                      <c:pt idx="50">
                        <c:v>0.14081079712620487</c:v>
                      </c:pt>
                      <c:pt idx="51">
                        <c:v>0.14192806614769829</c:v>
                      </c:pt>
                      <c:pt idx="52">
                        <c:v>0.14304533516919171</c:v>
                      </c:pt>
                      <c:pt idx="53">
                        <c:v>0.14335980465566669</c:v>
                      </c:pt>
                      <c:pt idx="54">
                        <c:v>0.14446208332975705</c:v>
                      </c:pt>
                      <c:pt idx="55">
                        <c:v>0.1455643620038474</c:v>
                      </c:pt>
                      <c:pt idx="56">
                        <c:v>0.14677625139002448</c:v>
                      </c:pt>
                      <c:pt idx="57">
                        <c:v>0.1478838028234464</c:v>
                      </c:pt>
                      <c:pt idx="58">
                        <c:v>0.14927307918667793</c:v>
                      </c:pt>
                      <c:pt idx="59">
                        <c:v>0.1507066420658871</c:v>
                      </c:pt>
                      <c:pt idx="60">
                        <c:v>0.15219394881968146</c:v>
                      </c:pt>
                      <c:pt idx="61">
                        <c:v>0.1536901147277267</c:v>
                      </c:pt>
                      <c:pt idx="62">
                        <c:v>0.15504159017845437</c:v>
                      </c:pt>
                      <c:pt idx="63">
                        <c:v>0.15663031807652225</c:v>
                      </c:pt>
                      <c:pt idx="64">
                        <c:v>0.15821904597459016</c:v>
                      </c:pt>
                      <c:pt idx="65">
                        <c:v>0.15951511780420938</c:v>
                      </c:pt>
                      <c:pt idx="66">
                        <c:v>0.1607184232605828</c:v>
                      </c:pt>
                      <c:pt idx="67">
                        <c:v>0.16192172871695623</c:v>
                      </c:pt>
                      <c:pt idx="68">
                        <c:v>0.16300339230784663</c:v>
                      </c:pt>
                      <c:pt idx="69">
                        <c:v>0.16408505589873704</c:v>
                      </c:pt>
                      <c:pt idx="70">
                        <c:v>0.16519455600667882</c:v>
                      </c:pt>
                      <c:pt idx="71">
                        <c:v>0.16630405611462062</c:v>
                      </c:pt>
                      <c:pt idx="72">
                        <c:v>0.16767540852228802</c:v>
                      </c:pt>
                      <c:pt idx="73">
                        <c:v>0.16904676092995538</c:v>
                      </c:pt>
                      <c:pt idx="74">
                        <c:v>0.17051793641514248</c:v>
                      </c:pt>
                      <c:pt idx="75">
                        <c:v>0.17210510081715055</c:v>
                      </c:pt>
                      <c:pt idx="76">
                        <c:v>0.17354846835136414</c:v>
                      </c:pt>
                      <c:pt idx="77">
                        <c:v>0.17450397138242368</c:v>
                      </c:pt>
                      <c:pt idx="78">
                        <c:v>0.17545947441348322</c:v>
                      </c:pt>
                      <c:pt idx="79">
                        <c:v>0.17647243645456101</c:v>
                      </c:pt>
                      <c:pt idx="80">
                        <c:v>0.17748539849563882</c:v>
                      </c:pt>
                      <c:pt idx="81">
                        <c:v>0.17892455211392155</c:v>
                      </c:pt>
                      <c:pt idx="82">
                        <c:v>0.18016356154724403</c:v>
                      </c:pt>
                      <c:pt idx="83">
                        <c:v>0.18140404299453453</c:v>
                      </c:pt>
                      <c:pt idx="84">
                        <c:v>0.18264452444182502</c:v>
                      </c:pt>
                      <c:pt idx="85">
                        <c:v>0.18399005232033905</c:v>
                      </c:pt>
                      <c:pt idx="86">
                        <c:v>0.18554834997212447</c:v>
                      </c:pt>
                      <c:pt idx="87">
                        <c:v>0.18664431364447981</c:v>
                      </c:pt>
                      <c:pt idx="88">
                        <c:v>0.18771125753720602</c:v>
                      </c:pt>
                      <c:pt idx="89">
                        <c:v>0.18877820142993221</c:v>
                      </c:pt>
                      <c:pt idx="90">
                        <c:v>0.19016369364879748</c:v>
                      </c:pt>
                      <c:pt idx="91">
                        <c:v>0.19143108248710633</c:v>
                      </c:pt>
                      <c:pt idx="92">
                        <c:v>0.19281883164688393</c:v>
                      </c:pt>
                      <c:pt idx="93">
                        <c:v>0.19403845606026826</c:v>
                      </c:pt>
                      <c:pt idx="94">
                        <c:v>0.19525808047365259</c:v>
                      </c:pt>
                      <c:pt idx="95">
                        <c:v>0.19650532576772903</c:v>
                      </c:pt>
                      <c:pt idx="96">
                        <c:v>0.19775257106180544</c:v>
                      </c:pt>
                      <c:pt idx="97">
                        <c:v>0.19891362097528245</c:v>
                      </c:pt>
                      <c:pt idx="98">
                        <c:v>0.20007467088875946</c:v>
                      </c:pt>
                      <c:pt idx="99">
                        <c:v>0.20131080980654115</c:v>
                      </c:pt>
                      <c:pt idx="100">
                        <c:v>0.20247386499687478</c:v>
                      </c:pt>
                      <c:pt idx="101">
                        <c:v>0.20363692018720839</c:v>
                      </c:pt>
                      <c:pt idx="102">
                        <c:v>0.20488900279557262</c:v>
                      </c:pt>
                      <c:pt idx="103">
                        <c:v>0.20614108540393689</c:v>
                      </c:pt>
                      <c:pt idx="104">
                        <c:v>0.20711593570532622</c:v>
                      </c:pt>
                      <c:pt idx="105">
                        <c:v>0.20823333735819216</c:v>
                      </c:pt>
                      <c:pt idx="106">
                        <c:v>0.20935073901105811</c:v>
                      </c:pt>
                      <c:pt idx="107">
                        <c:v>0.21033408273977261</c:v>
                      </c:pt>
                      <c:pt idx="108">
                        <c:v>0.21125027359359794</c:v>
                      </c:pt>
                      <c:pt idx="109">
                        <c:v>0.21216646444742326</c:v>
                      </c:pt>
                      <c:pt idx="110">
                        <c:v>0.2132097497113325</c:v>
                      </c:pt>
                      <c:pt idx="111">
                        <c:v>0.21425303497524173</c:v>
                      </c:pt>
                      <c:pt idx="112">
                        <c:v>0.21553606230627606</c:v>
                      </c:pt>
                      <c:pt idx="113">
                        <c:v>0.21672249724191647</c:v>
                      </c:pt>
                      <c:pt idx="114">
                        <c:v>0.21790893217755689</c:v>
                      </c:pt>
                      <c:pt idx="115">
                        <c:v>0.21914655507438713</c:v>
                      </c:pt>
                      <c:pt idx="116">
                        <c:v>0.22047820736688598</c:v>
                      </c:pt>
                      <c:pt idx="117">
                        <c:v>0.22180985965938479</c:v>
                      </c:pt>
                      <c:pt idx="118">
                        <c:v>0.22289813715826581</c:v>
                      </c:pt>
                      <c:pt idx="119">
                        <c:v>0.22427101473841402</c:v>
                      </c:pt>
                      <c:pt idx="120">
                        <c:v>0.22545561422628385</c:v>
                      </c:pt>
                      <c:pt idx="121">
                        <c:v>0.22664021371415369</c:v>
                      </c:pt>
                      <c:pt idx="122">
                        <c:v>0.22797185600631767</c:v>
                      </c:pt>
                      <c:pt idx="123">
                        <c:v>0.22930349829848165</c:v>
                      </c:pt>
                      <c:pt idx="124">
                        <c:v>0.23058329249697704</c:v>
                      </c:pt>
                      <c:pt idx="125">
                        <c:v>0.2318630866954724</c:v>
                      </c:pt>
                      <c:pt idx="126">
                        <c:v>0.23331591308944755</c:v>
                      </c:pt>
                      <c:pt idx="127">
                        <c:v>0.23439910406039821</c:v>
                      </c:pt>
                      <c:pt idx="128">
                        <c:v>0.23548229503134888</c:v>
                      </c:pt>
                      <c:pt idx="129">
                        <c:v>0.23670131827670116</c:v>
                      </c:pt>
                      <c:pt idx="130">
                        <c:v>0.23792034152205344</c:v>
                      </c:pt>
                      <c:pt idx="131">
                        <c:v>0.23927804455437043</c:v>
                      </c:pt>
                      <c:pt idx="132">
                        <c:v>0.2406357475866874</c:v>
                      </c:pt>
                      <c:pt idx="133">
                        <c:v>0.24210754503530485</c:v>
                      </c:pt>
                      <c:pt idx="134">
                        <c:v>0.2433067478819026</c:v>
                      </c:pt>
                      <c:pt idx="135">
                        <c:v>0.24480577909008219</c:v>
                      </c:pt>
                      <c:pt idx="136">
                        <c:v>0.24630481029826182</c:v>
                      </c:pt>
                      <c:pt idx="137">
                        <c:v>0.24766736629660482</c:v>
                      </c:pt>
                      <c:pt idx="138">
                        <c:v>0.24902992229494783</c:v>
                      </c:pt>
                      <c:pt idx="139">
                        <c:v>0.25032087059760533</c:v>
                      </c:pt>
                      <c:pt idx="140">
                        <c:v>0.25161181890026285</c:v>
                      </c:pt>
                      <c:pt idx="141">
                        <c:v>0.25297032546941883</c:v>
                      </c:pt>
                      <c:pt idx="142">
                        <c:v>0.25432883203857476</c:v>
                      </c:pt>
                      <c:pt idx="143">
                        <c:v>0.25556931191848387</c:v>
                      </c:pt>
                      <c:pt idx="144">
                        <c:v>0.25680979179839292</c:v>
                      </c:pt>
                      <c:pt idx="145">
                        <c:v>0.25822380541375389</c:v>
                      </c:pt>
                      <c:pt idx="146">
                        <c:v>0.25984146584791168</c:v>
                      </c:pt>
                      <c:pt idx="147">
                        <c:v>0.26145912628206941</c:v>
                      </c:pt>
                      <c:pt idx="148">
                        <c:v>0.26272584096977003</c:v>
                      </c:pt>
                      <c:pt idx="149">
                        <c:v>0.26441544195844069</c:v>
                      </c:pt>
                      <c:pt idx="150">
                        <c:v>0.26602737667108023</c:v>
                      </c:pt>
                      <c:pt idx="151">
                        <c:v>0.26763931138371982</c:v>
                      </c:pt>
                      <c:pt idx="152">
                        <c:v>0.26909070835897214</c:v>
                      </c:pt>
                      <c:pt idx="153">
                        <c:v>0.27043035745344779</c:v>
                      </c:pt>
                      <c:pt idx="154">
                        <c:v>0.27177000654792344</c:v>
                      </c:pt>
                      <c:pt idx="155">
                        <c:v>0.2731483777778016</c:v>
                      </c:pt>
                      <c:pt idx="156">
                        <c:v>0.27452674900767982</c:v>
                      </c:pt>
                      <c:pt idx="157">
                        <c:v>0.27613496738175553</c:v>
                      </c:pt>
                      <c:pt idx="158">
                        <c:v>0.27799940022881386</c:v>
                      </c:pt>
                      <c:pt idx="159">
                        <c:v>0.27935357214951956</c:v>
                      </c:pt>
                      <c:pt idx="160">
                        <c:v>0.28070774407022531</c:v>
                      </c:pt>
                      <c:pt idx="161">
                        <c:v>0.28220308217461465</c:v>
                      </c:pt>
                      <c:pt idx="162">
                        <c:v>0.28369842027900394</c:v>
                      </c:pt>
                      <c:pt idx="163">
                        <c:v>0.2852848036394075</c:v>
                      </c:pt>
                      <c:pt idx="164">
                        <c:v>0.2860807233579733</c:v>
                      </c:pt>
                      <c:pt idx="165">
                        <c:v>0.28687664307653904</c:v>
                      </c:pt>
                      <c:pt idx="166">
                        <c:v>0.28795393106838069</c:v>
                      </c:pt>
                      <c:pt idx="167">
                        <c:v>0.28903121906022233</c:v>
                      </c:pt>
                      <c:pt idx="168">
                        <c:v>0.29016650599186067</c:v>
                      </c:pt>
                      <c:pt idx="169">
                        <c:v>0.2916471455466968</c:v>
                      </c:pt>
                      <c:pt idx="170">
                        <c:v>0.29312778510153292</c:v>
                      </c:pt>
                      <c:pt idx="171">
                        <c:v>0.29420498604851741</c:v>
                      </c:pt>
                      <c:pt idx="172">
                        <c:v>0.29568297117672587</c:v>
                      </c:pt>
                      <c:pt idx="173">
                        <c:v>0.29716095630493428</c:v>
                      </c:pt>
                      <c:pt idx="174">
                        <c:v>0.29851944280719317</c:v>
                      </c:pt>
                      <c:pt idx="175">
                        <c:v>0.29987792930945201</c:v>
                      </c:pt>
                      <c:pt idx="176">
                        <c:v>0.30120532024513791</c:v>
                      </c:pt>
                      <c:pt idx="177">
                        <c:v>0.30253271118082381</c:v>
                      </c:pt>
                      <c:pt idx="178">
                        <c:v>0.30428905643522741</c:v>
                      </c:pt>
                      <c:pt idx="179">
                        <c:v>0.30585689503561569</c:v>
                      </c:pt>
                      <c:pt idx="180">
                        <c:v>0.30700230129063127</c:v>
                      </c:pt>
                      <c:pt idx="181">
                        <c:v>0.30814770754564691</c:v>
                      </c:pt>
                      <c:pt idx="182">
                        <c:v>0.30975286889683318</c:v>
                      </c:pt>
                      <c:pt idx="183">
                        <c:v>0.31170688543882635</c:v>
                      </c:pt>
                      <c:pt idx="184">
                        <c:v>0.31366090198081953</c:v>
                      </c:pt>
                      <c:pt idx="185">
                        <c:v>0.31594175656636558</c:v>
                      </c:pt>
                      <c:pt idx="186">
                        <c:v>0.31752557083412453</c:v>
                      </c:pt>
                      <c:pt idx="187">
                        <c:v>0.31878729855572735</c:v>
                      </c:pt>
                      <c:pt idx="188">
                        <c:v>0.3202739351767081</c:v>
                      </c:pt>
                      <c:pt idx="189">
                        <c:v>0.32143332181153472</c:v>
                      </c:pt>
                      <c:pt idx="190">
                        <c:v>0.3225927084463614</c:v>
                      </c:pt>
                      <c:pt idx="191">
                        <c:v>0.32401669418370282</c:v>
                      </c:pt>
                      <c:pt idx="192">
                        <c:v>0.32547988597165656</c:v>
                      </c:pt>
                      <c:pt idx="193">
                        <c:v>0.32668213373257055</c:v>
                      </c:pt>
                      <c:pt idx="194">
                        <c:v>0.32806247535955024</c:v>
                      </c:pt>
                      <c:pt idx="195">
                        <c:v>0.32959708903950674</c:v>
                      </c:pt>
                      <c:pt idx="196">
                        <c:v>0.33113170271946324</c:v>
                      </c:pt>
                      <c:pt idx="197">
                        <c:v>0.33254652095337711</c:v>
                      </c:pt>
                      <c:pt idx="198">
                        <c:v>0.33396133918729093</c:v>
                      </c:pt>
                      <c:pt idx="199">
                        <c:v>0.33548193915298691</c:v>
                      </c:pt>
                      <c:pt idx="200">
                        <c:v>0.33700253911868289</c:v>
                      </c:pt>
                      <c:pt idx="201">
                        <c:v>0.33848337298466102</c:v>
                      </c:pt>
                      <c:pt idx="202">
                        <c:v>0.33996420685063911</c:v>
                      </c:pt>
                      <c:pt idx="203">
                        <c:v>0.34142463137982071</c:v>
                      </c:pt>
                      <c:pt idx="204">
                        <c:v>0.34288505590900226</c:v>
                      </c:pt>
                      <c:pt idx="205">
                        <c:v>0.34437387308864681</c:v>
                      </c:pt>
                      <c:pt idx="206">
                        <c:v>0.34586269026829136</c:v>
                      </c:pt>
                      <c:pt idx="207">
                        <c:v>0.34725994252772241</c:v>
                      </c:pt>
                      <c:pt idx="208">
                        <c:v>0.3486321914333988</c:v>
                      </c:pt>
                      <c:pt idx="209">
                        <c:v>0.35000444033907518</c:v>
                      </c:pt>
                      <c:pt idx="210">
                        <c:v>0.35154527890737408</c:v>
                      </c:pt>
                      <c:pt idx="211">
                        <c:v>0.3531705322668508</c:v>
                      </c:pt>
                      <c:pt idx="212">
                        <c:v>0.35476869244542386</c:v>
                      </c:pt>
                      <c:pt idx="213">
                        <c:v>0.35620772376380583</c:v>
                      </c:pt>
                      <c:pt idx="214">
                        <c:v>0.35775178235162186</c:v>
                      </c:pt>
                      <c:pt idx="215">
                        <c:v>0.35912152251987545</c:v>
                      </c:pt>
                      <c:pt idx="216">
                        <c:v>0.36049126268812903</c:v>
                      </c:pt>
                      <c:pt idx="217">
                        <c:v>0.36165357816274518</c:v>
                      </c:pt>
                      <c:pt idx="218">
                        <c:v>0.36305917189353043</c:v>
                      </c:pt>
                      <c:pt idx="219">
                        <c:v>0.3643414501487105</c:v>
                      </c:pt>
                      <c:pt idx="220">
                        <c:v>0.36562372840389057</c:v>
                      </c:pt>
                      <c:pt idx="221">
                        <c:v>0.36709150320125949</c:v>
                      </c:pt>
                      <c:pt idx="222">
                        <c:v>0.36836583319913457</c:v>
                      </c:pt>
                      <c:pt idx="223">
                        <c:v>0.36963122197047427</c:v>
                      </c:pt>
                      <c:pt idx="224">
                        <c:v>0.37089661074181396</c:v>
                      </c:pt>
                      <c:pt idx="225">
                        <c:v>0.37219929471336027</c:v>
                      </c:pt>
                      <c:pt idx="226">
                        <c:v>0.37350197868490659</c:v>
                      </c:pt>
                      <c:pt idx="227">
                        <c:v>0.37474738780271122</c:v>
                      </c:pt>
                      <c:pt idx="228">
                        <c:v>0.37599279692051585</c:v>
                      </c:pt>
                      <c:pt idx="229">
                        <c:v>0.37739200641987503</c:v>
                      </c:pt>
                      <c:pt idx="230">
                        <c:v>0.37879121591923415</c:v>
                      </c:pt>
                      <c:pt idx="231">
                        <c:v>0.38006327422956626</c:v>
                      </c:pt>
                      <c:pt idx="232">
                        <c:v>0.38133533253989838</c:v>
                      </c:pt>
                      <c:pt idx="233">
                        <c:v>0.38238712475531633</c:v>
                      </c:pt>
                      <c:pt idx="234">
                        <c:v>0.38343891697073423</c:v>
                      </c:pt>
                      <c:pt idx="235">
                        <c:v>0.38460088544697674</c:v>
                      </c:pt>
                      <c:pt idx="236">
                        <c:v>0.38566811296950887</c:v>
                      </c:pt>
                      <c:pt idx="237">
                        <c:v>0.38681641640762487</c:v>
                      </c:pt>
                      <c:pt idx="238">
                        <c:v>0.38796471984574088</c:v>
                      </c:pt>
                      <c:pt idx="239">
                        <c:v>0.38923107315268779</c:v>
                      </c:pt>
                      <c:pt idx="240">
                        <c:v>0.39049742645963476</c:v>
                      </c:pt>
                      <c:pt idx="241">
                        <c:v>0.39180659638786758</c:v>
                      </c:pt>
                      <c:pt idx="242">
                        <c:v>0.39335797062902539</c:v>
                      </c:pt>
                      <c:pt idx="243">
                        <c:v>0.39445757901502981</c:v>
                      </c:pt>
                      <c:pt idx="244">
                        <c:v>0.39555718740103424</c:v>
                      </c:pt>
                      <c:pt idx="245">
                        <c:v>0.39678198072921345</c:v>
                      </c:pt>
                      <c:pt idx="246">
                        <c:v>0.39809613219289869</c:v>
                      </c:pt>
                      <c:pt idx="247">
                        <c:v>0.39925174541219516</c:v>
                      </c:pt>
                      <c:pt idx="248">
                        <c:v>0.40031813608551464</c:v>
                      </c:pt>
                      <c:pt idx="249">
                        <c:v>0.40138452675883418</c:v>
                      </c:pt>
                      <c:pt idx="250">
                        <c:v>0.40245716382231977</c:v>
                      </c:pt>
                      <c:pt idx="251">
                        <c:v>0.40352980088580537</c:v>
                      </c:pt>
                      <c:pt idx="252">
                        <c:v>0.40464591702101405</c:v>
                      </c:pt>
                      <c:pt idx="253">
                        <c:v>0.40576203315622278</c:v>
                      </c:pt>
                      <c:pt idx="254">
                        <c:v>0.40681622439236553</c:v>
                      </c:pt>
                      <c:pt idx="255">
                        <c:v>0.40787041562850829</c:v>
                      </c:pt>
                      <c:pt idx="256">
                        <c:v>0.40901034253890867</c:v>
                      </c:pt>
                      <c:pt idx="257">
                        <c:v>0.41018152241629585</c:v>
                      </c:pt>
                      <c:pt idx="258">
                        <c:v>0.41124706908784531</c:v>
                      </c:pt>
                      <c:pt idx="259">
                        <c:v>0.41231261575939476</c:v>
                      </c:pt>
                      <c:pt idx="260">
                        <c:v>0.41379633793400394</c:v>
                      </c:pt>
                      <c:pt idx="261">
                        <c:v>0.41540062679460754</c:v>
                      </c:pt>
                      <c:pt idx="262">
                        <c:v>0.41690409644610354</c:v>
                      </c:pt>
                      <c:pt idx="263">
                        <c:v>0.41840756609759949</c:v>
                      </c:pt>
                      <c:pt idx="264">
                        <c:v>0.41953837420377466</c:v>
                      </c:pt>
                      <c:pt idx="265">
                        <c:v>0.42066918230994982</c:v>
                      </c:pt>
                      <c:pt idx="266">
                        <c:v>0.42191029009167796</c:v>
                      </c:pt>
                      <c:pt idx="267">
                        <c:v>0.42315139787340605</c:v>
                      </c:pt>
                      <c:pt idx="268">
                        <c:v>0.42432755769678843</c:v>
                      </c:pt>
                      <c:pt idx="269">
                        <c:v>0.42550371752017074</c:v>
                      </c:pt>
                      <c:pt idx="270">
                        <c:v>0.42662193527100262</c:v>
                      </c:pt>
                      <c:pt idx="271">
                        <c:v>0.42774015302183449</c:v>
                      </c:pt>
                      <c:pt idx="272">
                        <c:v>0.42892564931677446</c:v>
                      </c:pt>
                      <c:pt idx="273">
                        <c:v>0.43011114561171443</c:v>
                      </c:pt>
                      <c:pt idx="274">
                        <c:v>0.43201462052762507</c:v>
                      </c:pt>
                      <c:pt idx="275">
                        <c:v>0.43317393387081449</c:v>
                      </c:pt>
                      <c:pt idx="276">
                        <c:v>0.43464880575736364</c:v>
                      </c:pt>
                      <c:pt idx="277">
                        <c:v>0.43575533022483187</c:v>
                      </c:pt>
                      <c:pt idx="278">
                        <c:v>0.43686185469230016</c:v>
                      </c:pt>
                      <c:pt idx="279">
                        <c:v>0.43821890357467863</c:v>
                      </c:pt>
                      <c:pt idx="280">
                        <c:v>0.43957595245705711</c:v>
                      </c:pt>
                      <c:pt idx="281">
                        <c:v>0.44067870284672139</c:v>
                      </c:pt>
                      <c:pt idx="282">
                        <c:v>0.44178145323638562</c:v>
                      </c:pt>
                      <c:pt idx="283">
                        <c:v>0.44305641619143665</c:v>
                      </c:pt>
                      <c:pt idx="284">
                        <c:v>0.44433137914648763</c:v>
                      </c:pt>
                      <c:pt idx="285">
                        <c:v>0.44558481025475044</c:v>
                      </c:pt>
                      <c:pt idx="286">
                        <c:v>0.44683824136301326</c:v>
                      </c:pt>
                      <c:pt idx="287">
                        <c:v>0.44812429007556703</c:v>
                      </c:pt>
                      <c:pt idx="288">
                        <c:v>0.44941033878812081</c:v>
                      </c:pt>
                      <c:pt idx="289">
                        <c:v>0.45053456645320961</c:v>
                      </c:pt>
                      <c:pt idx="290">
                        <c:v>0.4516587941182984</c:v>
                      </c:pt>
                      <c:pt idx="291">
                        <c:v>0.452965139846007</c:v>
                      </c:pt>
                      <c:pt idx="292">
                        <c:v>0.45427439481019971</c:v>
                      </c:pt>
                      <c:pt idx="293">
                        <c:v>0.45531766007343927</c:v>
                      </c:pt>
                      <c:pt idx="294">
                        <c:v>0.45639516630658394</c:v>
                      </c:pt>
                      <c:pt idx="295">
                        <c:v>0.45774938595515713</c:v>
                      </c:pt>
                      <c:pt idx="296">
                        <c:v>0.45901424861616558</c:v>
                      </c:pt>
                      <c:pt idx="297">
                        <c:v>0.46026990107916022</c:v>
                      </c:pt>
                      <c:pt idx="298">
                        <c:v>0.46143897121703181</c:v>
                      </c:pt>
                      <c:pt idx="299">
                        <c:v>0.46255298052672988</c:v>
                      </c:pt>
                      <c:pt idx="300">
                        <c:v>0.46361447496546637</c:v>
                      </c:pt>
                      <c:pt idx="301">
                        <c:v>0.46463519029043338</c:v>
                      </c:pt>
                      <c:pt idx="302">
                        <c:v>0.46565590561540038</c:v>
                      </c:pt>
                      <c:pt idx="303">
                        <c:v>0.46679392711983786</c:v>
                      </c:pt>
                      <c:pt idx="304">
                        <c:v>0.46804031149380737</c:v>
                      </c:pt>
                      <c:pt idx="305">
                        <c:v>0.46919460232887006</c:v>
                      </c:pt>
                      <c:pt idx="306">
                        <c:v>0.47044780791081764</c:v>
                      </c:pt>
                      <c:pt idx="307">
                        <c:v>0.47170101349276528</c:v>
                      </c:pt>
                      <c:pt idx="308">
                        <c:v>0.47324954057457269</c:v>
                      </c:pt>
                      <c:pt idx="309">
                        <c:v>0.47479806765638016</c:v>
                      </c:pt>
                      <c:pt idx="310">
                        <c:v>0.47625441262291535</c:v>
                      </c:pt>
                      <c:pt idx="311">
                        <c:v>0.47771075758945059</c:v>
                      </c:pt>
                      <c:pt idx="312">
                        <c:v>0.47926717601716518</c:v>
                      </c:pt>
                      <c:pt idx="313">
                        <c:v>0.48082359444487976</c:v>
                      </c:pt>
                      <c:pt idx="314">
                        <c:v>0.48224581857798277</c:v>
                      </c:pt>
                      <c:pt idx="315">
                        <c:v>0.48366804271108577</c:v>
                      </c:pt>
                      <c:pt idx="316">
                        <c:v>0.48542029241996781</c:v>
                      </c:pt>
                      <c:pt idx="317">
                        <c:v>0.48714845130013096</c:v>
                      </c:pt>
                      <c:pt idx="318">
                        <c:v>0.48841905772686006</c:v>
                      </c:pt>
                      <c:pt idx="319">
                        <c:v>0.48967539012432099</c:v>
                      </c:pt>
                      <c:pt idx="320">
                        <c:v>0.49093172252178191</c:v>
                      </c:pt>
                      <c:pt idx="321">
                        <c:v>0.49210036191675399</c:v>
                      </c:pt>
                      <c:pt idx="322">
                        <c:v>0.49326900131172602</c:v>
                      </c:pt>
                      <c:pt idx="323">
                        <c:v>0.49477714425987668</c:v>
                      </c:pt>
                      <c:pt idx="324">
                        <c:v>0.49644760752165756</c:v>
                      </c:pt>
                      <c:pt idx="325">
                        <c:v>0.49770892586972976</c:v>
                      </c:pt>
                      <c:pt idx="326">
                        <c:v>0.49831984403232732</c:v>
                      </c:pt>
                      <c:pt idx="327">
                        <c:v>0.49897045760518977</c:v>
                      </c:pt>
                      <c:pt idx="328">
                        <c:v>0.49962107117805216</c:v>
                      </c:pt>
                      <c:pt idx="329">
                        <c:v>0.50124505471576142</c:v>
                      </c:pt>
                      <c:pt idx="330">
                        <c:v>0.50238317821036882</c:v>
                      </c:pt>
                      <c:pt idx="331">
                        <c:v>0.50352130170497633</c:v>
                      </c:pt>
                      <c:pt idx="332">
                        <c:v>0.50523873581102596</c:v>
                      </c:pt>
                      <c:pt idx="333">
                        <c:v>0.50695616991707571</c:v>
                      </c:pt>
                      <c:pt idx="334">
                        <c:v>0.50835731511038762</c:v>
                      </c:pt>
                      <c:pt idx="335">
                        <c:v>0.50975846030369953</c:v>
                      </c:pt>
                      <c:pt idx="336">
                        <c:v>0.51144505399520745</c:v>
                      </c:pt>
                      <c:pt idx="337">
                        <c:v>0.51296155461834536</c:v>
                      </c:pt>
                      <c:pt idx="338">
                        <c:v>0.51447805524148327</c:v>
                      </c:pt>
                      <c:pt idx="339">
                        <c:v>0.51579621359429972</c:v>
                      </c:pt>
                      <c:pt idx="340">
                        <c:v>0.51711437194711629</c:v>
                      </c:pt>
                      <c:pt idx="341">
                        <c:v>0.51905662163540167</c:v>
                      </c:pt>
                      <c:pt idx="342">
                        <c:v>0.52093498059996857</c:v>
                      </c:pt>
                      <c:pt idx="343">
                        <c:v>0.52291680598700485</c:v>
                      </c:pt>
                      <c:pt idx="344">
                        <c:v>0.52489863137404125</c:v>
                      </c:pt>
                      <c:pt idx="345">
                        <c:v>0.52687953809897103</c:v>
                      </c:pt>
                      <c:pt idx="346">
                        <c:v>0.52840847282497971</c:v>
                      </c:pt>
                      <c:pt idx="347">
                        <c:v>0.52979024240540129</c:v>
                      </c:pt>
                      <c:pt idx="348">
                        <c:v>0.53091417036950583</c:v>
                      </c:pt>
                      <c:pt idx="349">
                        <c:v>0.53196723521031719</c:v>
                      </c:pt>
                      <c:pt idx="350">
                        <c:v>0.53329183779656886</c:v>
                      </c:pt>
                      <c:pt idx="351">
                        <c:v>0.53461644038282063</c:v>
                      </c:pt>
                      <c:pt idx="352">
                        <c:v>0.53618410664852023</c:v>
                      </c:pt>
                      <c:pt idx="353">
                        <c:v>0.53775177291421983</c:v>
                      </c:pt>
                      <c:pt idx="354">
                        <c:v>0.53927984898013093</c:v>
                      </c:pt>
                      <c:pt idx="355">
                        <c:v>0.54106046256091855</c:v>
                      </c:pt>
                      <c:pt idx="356">
                        <c:v>0.54275321893118045</c:v>
                      </c:pt>
                      <c:pt idx="357">
                        <c:v>0.5443800384137365</c:v>
                      </c:pt>
                      <c:pt idx="358">
                        <c:v>0.54600685789629266</c:v>
                      </c:pt>
                      <c:pt idx="359">
                        <c:v>0.54752626707156504</c:v>
                      </c:pt>
                      <c:pt idx="360">
                        <c:v>0.54904567624683731</c:v>
                      </c:pt>
                      <c:pt idx="361">
                        <c:v>0.55051821405137025</c:v>
                      </c:pt>
                      <c:pt idx="362">
                        <c:v>0.55199075185590318</c:v>
                      </c:pt>
                      <c:pt idx="363">
                        <c:v>0.55404531672045032</c:v>
                      </c:pt>
                      <c:pt idx="364">
                        <c:v>0.55622691973767902</c:v>
                      </c:pt>
                      <c:pt idx="365">
                        <c:v>0.5576036169159192</c:v>
                      </c:pt>
                      <c:pt idx="366">
                        <c:v>0.55835284924893469</c:v>
                      </c:pt>
                      <c:pt idx="367">
                        <c:v>0.55935163893909368</c:v>
                      </c:pt>
                      <c:pt idx="368">
                        <c:v>0.56035042862925266</c:v>
                      </c:pt>
                      <c:pt idx="369">
                        <c:v>0.56209970976191537</c:v>
                      </c:pt>
                      <c:pt idx="370">
                        <c:v>0.5641915848382093</c:v>
                      </c:pt>
                      <c:pt idx="371">
                        <c:v>0.56573406659618575</c:v>
                      </c:pt>
                      <c:pt idx="372">
                        <c:v>0.56727654835416208</c:v>
                      </c:pt>
                      <c:pt idx="373">
                        <c:v>0.56906319749300127</c:v>
                      </c:pt>
                      <c:pt idx="374">
                        <c:v>0.57099122655336498</c:v>
                      </c:pt>
                      <c:pt idx="375">
                        <c:v>0.57248908361626993</c:v>
                      </c:pt>
                      <c:pt idx="376">
                        <c:v>0.57398694067917488</c:v>
                      </c:pt>
                      <c:pt idx="377">
                        <c:v>0.57568459438780939</c:v>
                      </c:pt>
                      <c:pt idx="378">
                        <c:v>0.57710869147545762</c:v>
                      </c:pt>
                      <c:pt idx="379">
                        <c:v>0.57853278856310575</c:v>
                      </c:pt>
                      <c:pt idx="380">
                        <c:v>0.57946647543322161</c:v>
                      </c:pt>
                      <c:pt idx="381">
                        <c:v>0.58071655069512351</c:v>
                      </c:pt>
                      <c:pt idx="382">
                        <c:v>0.58294775659563369</c:v>
                      </c:pt>
                      <c:pt idx="383">
                        <c:v>0.58422241346979586</c:v>
                      </c:pt>
                      <c:pt idx="384">
                        <c:v>0.58549707034395804</c:v>
                      </c:pt>
                      <c:pt idx="385">
                        <c:v>0.58740947838458746</c:v>
                      </c:pt>
                      <c:pt idx="386">
                        <c:v>0.58932188642521699</c:v>
                      </c:pt>
                      <c:pt idx="387">
                        <c:v>0.5913889441583996</c:v>
                      </c:pt>
                      <c:pt idx="388">
                        <c:v>0.59344060559239653</c:v>
                      </c:pt>
                      <c:pt idx="389">
                        <c:v>0.59549226702639346</c:v>
                      </c:pt>
                      <c:pt idx="390">
                        <c:v>0.5965359095097692</c:v>
                      </c:pt>
                      <c:pt idx="391">
                        <c:v>0.59751567617886592</c:v>
                      </c:pt>
                      <c:pt idx="392">
                        <c:v>0.59910839300740648</c:v>
                      </c:pt>
                      <c:pt idx="393">
                        <c:v>0.60037901577298292</c:v>
                      </c:pt>
                      <c:pt idx="394">
                        <c:v>0.60164963853855924</c:v>
                      </c:pt>
                      <c:pt idx="395">
                        <c:v>0.60363896432022257</c:v>
                      </c:pt>
                      <c:pt idx="396">
                        <c:v>0.60572105469803017</c:v>
                      </c:pt>
                      <c:pt idx="397">
                        <c:v>0.60780314507583777</c:v>
                      </c:pt>
                      <c:pt idx="398">
                        <c:v>0.6098608501779812</c:v>
                      </c:pt>
                      <c:pt idx="399">
                        <c:v>0.61191855528012473</c:v>
                      </c:pt>
                      <c:pt idx="400">
                        <c:v>0.61403448650406467</c:v>
                      </c:pt>
                      <c:pt idx="401">
                        <c:v>0.61555397281216251</c:v>
                      </c:pt>
                      <c:pt idx="402">
                        <c:v>0.61707345912026035</c:v>
                      </c:pt>
                      <c:pt idx="403">
                        <c:v>0.618804372927105</c:v>
                      </c:pt>
                      <c:pt idx="404">
                        <c:v>0.62018348949650925</c:v>
                      </c:pt>
                      <c:pt idx="405">
                        <c:v>0.62171985599453805</c:v>
                      </c:pt>
                      <c:pt idx="406">
                        <c:v>0.62325622249256685</c:v>
                      </c:pt>
                      <c:pt idx="407">
                        <c:v>0.62507477835096692</c:v>
                      </c:pt>
                      <c:pt idx="408">
                        <c:v>0.62634569638029292</c:v>
                      </c:pt>
                      <c:pt idx="409">
                        <c:v>0.6281642522386931</c:v>
                      </c:pt>
                      <c:pt idx="410">
                        <c:v>0.6306614046819784</c:v>
                      </c:pt>
                      <c:pt idx="411">
                        <c:v>0.6331585571252637</c:v>
                      </c:pt>
                      <c:pt idx="412">
                        <c:v>0.63567791487331748</c:v>
                      </c:pt>
                      <c:pt idx="413">
                        <c:v>0.63775401260013931</c:v>
                      </c:pt>
                      <c:pt idx="414">
                        <c:v>0.64022173136472704</c:v>
                      </c:pt>
                      <c:pt idx="415">
                        <c:v>0.64287662206976504</c:v>
                      </c:pt>
                      <c:pt idx="416">
                        <c:v>0.64553151277480303</c:v>
                      </c:pt>
                      <c:pt idx="417">
                        <c:v>0.64735229071091727</c:v>
                      </c:pt>
                      <c:pt idx="418">
                        <c:v>0.65048216397011727</c:v>
                      </c:pt>
                      <c:pt idx="419">
                        <c:v>0.65337218763651672</c:v>
                      </c:pt>
                      <c:pt idx="420">
                        <c:v>0.65626221130291618</c:v>
                      </c:pt>
                      <c:pt idx="421">
                        <c:v>0.66107341745661363</c:v>
                      </c:pt>
                      <c:pt idx="422">
                        <c:v>0.66450026101812165</c:v>
                      </c:pt>
                      <c:pt idx="423">
                        <c:v>0.66751237608216429</c:v>
                      </c:pt>
                      <c:pt idx="424">
                        <c:v>0.66994062270279287</c:v>
                      </c:pt>
                      <c:pt idx="425">
                        <c:v>0.67241671356889932</c:v>
                      </c:pt>
                      <c:pt idx="426">
                        <c:v>0.67489280443500588</c:v>
                      </c:pt>
                      <c:pt idx="427">
                        <c:v>0.6767342339290513</c:v>
                      </c:pt>
                      <c:pt idx="428">
                        <c:v>0.67878416733609304</c:v>
                      </c:pt>
                      <c:pt idx="429">
                        <c:v>0.68083410074313477</c:v>
                      </c:pt>
                      <c:pt idx="430">
                        <c:v>0.68380234399327522</c:v>
                      </c:pt>
                      <c:pt idx="431">
                        <c:v>0.68503252197470932</c:v>
                      </c:pt>
                      <c:pt idx="432">
                        <c:v>0.68629798667022479</c:v>
                      </c:pt>
                      <c:pt idx="433">
                        <c:v>0.68686301004279537</c:v>
                      </c:pt>
                      <c:pt idx="434">
                        <c:v>0.68880535986964353</c:v>
                      </c:pt>
                      <c:pt idx="435">
                        <c:v>0.69074770969649157</c:v>
                      </c:pt>
                      <c:pt idx="436">
                        <c:v>0.69245656832776692</c:v>
                      </c:pt>
                      <c:pt idx="437">
                        <c:v>0.695121658138103</c:v>
                      </c:pt>
                      <c:pt idx="438">
                        <c:v>0.69558194116585781</c:v>
                      </c:pt>
                      <c:pt idx="439">
                        <c:v>0.69778674794843898</c:v>
                      </c:pt>
                      <c:pt idx="440">
                        <c:v>0.69982960952928774</c:v>
                      </c:pt>
                      <c:pt idx="441">
                        <c:v>0.70048573140744808</c:v>
                      </c:pt>
                      <c:pt idx="442">
                        <c:v>0.70285048358970215</c:v>
                      </c:pt>
                      <c:pt idx="443">
                        <c:v>0.70521523577195622</c:v>
                      </c:pt>
                      <c:pt idx="444">
                        <c:v>0.70809639654777667</c:v>
                      </c:pt>
                      <c:pt idx="445">
                        <c:v>0.70984158297379807</c:v>
                      </c:pt>
                      <c:pt idx="446">
                        <c:v>0.71183748869984242</c:v>
                      </c:pt>
                      <c:pt idx="447">
                        <c:v>0.71382633061320688</c:v>
                      </c:pt>
                      <c:pt idx="448">
                        <c:v>0.71581517252657145</c:v>
                      </c:pt>
                      <c:pt idx="449">
                        <c:v>0.71810798452960123</c:v>
                      </c:pt>
                      <c:pt idx="450">
                        <c:v>0.7200546906833295</c:v>
                      </c:pt>
                      <c:pt idx="451">
                        <c:v>0.72200139683705788</c:v>
                      </c:pt>
                      <c:pt idx="452">
                        <c:v>0.72434762323344193</c:v>
                      </c:pt>
                      <c:pt idx="453">
                        <c:v>0.72613177813865515</c:v>
                      </c:pt>
                      <c:pt idx="454">
                        <c:v>0.72822227270514872</c:v>
                      </c:pt>
                      <c:pt idx="455">
                        <c:v>0.73031276727164229</c:v>
                      </c:pt>
                      <c:pt idx="456">
                        <c:v>0.73263336498428278</c:v>
                      </c:pt>
                      <c:pt idx="457">
                        <c:v>0.73421772593701329</c:v>
                      </c:pt>
                      <c:pt idx="458">
                        <c:v>0.7358020868897438</c:v>
                      </c:pt>
                      <c:pt idx="459">
                        <c:v>0.73776002059380208</c:v>
                      </c:pt>
                      <c:pt idx="460">
                        <c:v>0.73971795429786047</c:v>
                      </c:pt>
                      <c:pt idx="461">
                        <c:v>0.74182015604443019</c:v>
                      </c:pt>
                      <c:pt idx="462">
                        <c:v>0.74342282846018115</c:v>
                      </c:pt>
                      <c:pt idx="463">
                        <c:v>0.74478471547365188</c:v>
                      </c:pt>
                      <c:pt idx="464">
                        <c:v>0.74614660248712261</c:v>
                      </c:pt>
                      <c:pt idx="465">
                        <c:v>0.74772913362141014</c:v>
                      </c:pt>
                      <c:pt idx="466">
                        <c:v>0.75009367754613909</c:v>
                      </c:pt>
                      <c:pt idx="467">
                        <c:v>0.75287341629465421</c:v>
                      </c:pt>
                      <c:pt idx="468">
                        <c:v>0.75449224480324317</c:v>
                      </c:pt>
                      <c:pt idx="469">
                        <c:v>0.75565315504316932</c:v>
                      </c:pt>
                      <c:pt idx="470">
                        <c:v>0.75676487791869373</c:v>
                      </c:pt>
                      <c:pt idx="471">
                        <c:v>0.76061465209556955</c:v>
                      </c:pt>
                      <c:pt idx="472">
                        <c:v>0.76518223309130584</c:v>
                      </c:pt>
                      <c:pt idx="473">
                        <c:v>0.76779628847484238</c:v>
                      </c:pt>
                      <c:pt idx="474">
                        <c:v>0.76826109003413612</c:v>
                      </c:pt>
                      <c:pt idx="475">
                        <c:v>0.76876459378611162</c:v>
                      </c:pt>
                      <c:pt idx="476">
                        <c:v>0.77074493395785493</c:v>
                      </c:pt>
                      <c:pt idx="477">
                        <c:v>0.7719188915082702</c:v>
                      </c:pt>
                      <c:pt idx="478">
                        <c:v>0.77377076605403861</c:v>
                      </c:pt>
                      <c:pt idx="479">
                        <c:v>0.77494656922088734</c:v>
                      </c:pt>
                      <c:pt idx="480">
                        <c:v>0.77612237238773596</c:v>
                      </c:pt>
                      <c:pt idx="481">
                        <c:v>0.77774232743514904</c:v>
                      </c:pt>
                      <c:pt idx="482">
                        <c:v>0.77936228248256223</c:v>
                      </c:pt>
                      <c:pt idx="483">
                        <c:v>0.78030363603322594</c:v>
                      </c:pt>
                      <c:pt idx="484">
                        <c:v>0.7803558591863623</c:v>
                      </c:pt>
                      <c:pt idx="485">
                        <c:v>0.78129721273702601</c:v>
                      </c:pt>
                      <c:pt idx="486">
                        <c:v>0.78365435583447973</c:v>
                      </c:pt>
                      <c:pt idx="487">
                        <c:v>0.78533979273228738</c:v>
                      </c:pt>
                      <c:pt idx="488">
                        <c:v>0.78702522963009502</c:v>
                      </c:pt>
                      <c:pt idx="489">
                        <c:v>0.78894752924916922</c:v>
                      </c:pt>
                      <c:pt idx="490">
                        <c:v>0.79086982886824342</c:v>
                      </c:pt>
                      <c:pt idx="491">
                        <c:v>0.79206009600725436</c:v>
                      </c:pt>
                      <c:pt idx="492">
                        <c:v>0.7932503631462654</c:v>
                      </c:pt>
                      <c:pt idx="493">
                        <c:v>0.79456040970429231</c:v>
                      </c:pt>
                      <c:pt idx="494">
                        <c:v>0.79587045626231923</c:v>
                      </c:pt>
                      <c:pt idx="495">
                        <c:v>0.79713888972721714</c:v>
                      </c:pt>
                      <c:pt idx="496">
                        <c:v>0.79840732319211516</c:v>
                      </c:pt>
                      <c:pt idx="497">
                        <c:v>0.80058856991430127</c:v>
                      </c:pt>
                      <c:pt idx="498">
                        <c:v>0.80276981663648728</c:v>
                      </c:pt>
                      <c:pt idx="499">
                        <c:v>0.80453749643155825</c:v>
                      </c:pt>
                      <c:pt idx="500">
                        <c:v>0.80630517622662912</c:v>
                      </c:pt>
                      <c:pt idx="501">
                        <c:v>0.80847464650041523</c:v>
                      </c:pt>
                      <c:pt idx="502">
                        <c:v>0.81057037631946582</c:v>
                      </c:pt>
                      <c:pt idx="503">
                        <c:v>0.81322777558532022</c:v>
                      </c:pt>
                      <c:pt idx="504">
                        <c:v>0.81588517485117473</c:v>
                      </c:pt>
                      <c:pt idx="505">
                        <c:v>0.8186504158846758</c:v>
                      </c:pt>
                      <c:pt idx="506">
                        <c:v>0.82094001175352815</c:v>
                      </c:pt>
                      <c:pt idx="507">
                        <c:v>0.82135739926938656</c:v>
                      </c:pt>
                      <c:pt idx="508">
                        <c:v>0.82197149032519923</c:v>
                      </c:pt>
                      <c:pt idx="509">
                        <c:v>0.82354784691499339</c:v>
                      </c:pt>
                      <c:pt idx="510">
                        <c:v>0.82512420350478755</c:v>
                      </c:pt>
                      <c:pt idx="511">
                        <c:v>0.82767779454864843</c:v>
                      </c:pt>
                      <c:pt idx="512">
                        <c:v>0.83034570007136577</c:v>
                      </c:pt>
                      <c:pt idx="513">
                        <c:v>0.83301360559408311</c:v>
                      </c:pt>
                      <c:pt idx="514">
                        <c:v>0.83498473349268787</c:v>
                      </c:pt>
                      <c:pt idx="515">
                        <c:v>0.83712328741119968</c:v>
                      </c:pt>
                      <c:pt idx="516">
                        <c:v>0.83766349693415343</c:v>
                      </c:pt>
                      <c:pt idx="517">
                        <c:v>0.83820370645710718</c:v>
                      </c:pt>
                      <c:pt idx="518">
                        <c:v>0.84075024302634926</c:v>
                      </c:pt>
                      <c:pt idx="519">
                        <c:v>0.84184067620171443</c:v>
                      </c:pt>
                      <c:pt idx="520">
                        <c:v>0.84293110937707949</c:v>
                      </c:pt>
                      <c:pt idx="521">
                        <c:v>0.84424397654279515</c:v>
                      </c:pt>
                      <c:pt idx="522">
                        <c:v>0.84502509064420506</c:v>
                      </c:pt>
                      <c:pt idx="523">
                        <c:v>0.84580620474561496</c:v>
                      </c:pt>
                      <c:pt idx="524">
                        <c:v>0.84771244552676328</c:v>
                      </c:pt>
                      <c:pt idx="525">
                        <c:v>0.84941193766340062</c:v>
                      </c:pt>
                      <c:pt idx="526">
                        <c:v>0.85111142980003796</c:v>
                      </c:pt>
                      <c:pt idx="527">
                        <c:v>0.85293604056316397</c:v>
                      </c:pt>
                      <c:pt idx="528">
                        <c:v>0.85479266299417722</c:v>
                      </c:pt>
                      <c:pt idx="529">
                        <c:v>0.85510605094057546</c:v>
                      </c:pt>
                      <c:pt idx="530">
                        <c:v>0.85585661682265779</c:v>
                      </c:pt>
                      <c:pt idx="531">
                        <c:v>0.85660718270474012</c:v>
                      </c:pt>
                      <c:pt idx="532">
                        <c:v>0.85985006629868788</c:v>
                      </c:pt>
                      <c:pt idx="533">
                        <c:v>0.86242152277518203</c:v>
                      </c:pt>
                      <c:pt idx="534">
                        <c:v>0.86434903976541977</c:v>
                      </c:pt>
                      <c:pt idx="535">
                        <c:v>0.86588533677988577</c:v>
                      </c:pt>
                      <c:pt idx="536">
                        <c:v>0.86731579534157555</c:v>
                      </c:pt>
                      <c:pt idx="537">
                        <c:v>0.86836221748756037</c:v>
                      </c:pt>
                      <c:pt idx="538">
                        <c:v>0.8694086396335452</c:v>
                      </c:pt>
                      <c:pt idx="539">
                        <c:v>0.87099738735567644</c:v>
                      </c:pt>
                      <c:pt idx="540">
                        <c:v>0.87192199130301118</c:v>
                      </c:pt>
                      <c:pt idx="541">
                        <c:v>0.87192912590724447</c:v>
                      </c:pt>
                      <c:pt idx="542">
                        <c:v>0.87407217279076577</c:v>
                      </c:pt>
                      <c:pt idx="543">
                        <c:v>0.875717703871153</c:v>
                      </c:pt>
                      <c:pt idx="544">
                        <c:v>0.8775608214791174</c:v>
                      </c:pt>
                      <c:pt idx="545">
                        <c:v>0.87940393908708181</c:v>
                      </c:pt>
                      <c:pt idx="546">
                        <c:v>0.88115973602290509</c:v>
                      </c:pt>
                      <c:pt idx="547">
                        <c:v>0.88291553295872827</c:v>
                      </c:pt>
                      <c:pt idx="548">
                        <c:v>0.88513893718520797</c:v>
                      </c:pt>
                      <c:pt idx="549">
                        <c:v>0.8859726490742631</c:v>
                      </c:pt>
                      <c:pt idx="550">
                        <c:v>0.88804453835995112</c:v>
                      </c:pt>
                      <c:pt idx="551">
                        <c:v>0.88999934928836644</c:v>
                      </c:pt>
                      <c:pt idx="552">
                        <c:v>0.8917645778865726</c:v>
                      </c:pt>
                      <c:pt idx="553">
                        <c:v>0.89352980648477875</c:v>
                      </c:pt>
                      <c:pt idx="554">
                        <c:v>0.89413235070804753</c:v>
                      </c:pt>
                      <c:pt idx="555">
                        <c:v>0.89512603568810001</c:v>
                      </c:pt>
                      <c:pt idx="556">
                        <c:v>0.89524816268848051</c:v>
                      </c:pt>
                      <c:pt idx="557">
                        <c:v>0.89565502558317445</c:v>
                      </c:pt>
                      <c:pt idx="558">
                        <c:v>0.8960618884778685</c:v>
                      </c:pt>
                      <c:pt idx="559">
                        <c:v>0.89820237650915424</c:v>
                      </c:pt>
                      <c:pt idx="560">
                        <c:v>0.89918227332057776</c:v>
                      </c:pt>
                      <c:pt idx="561">
                        <c:v>0.90158585779644829</c:v>
                      </c:pt>
                      <c:pt idx="562">
                        <c:v>0.9039894422723187</c:v>
                      </c:pt>
                      <c:pt idx="563">
                        <c:v>0.90526346657287193</c:v>
                      </c:pt>
                      <c:pt idx="564">
                        <c:v>0.90537481579791612</c:v>
                      </c:pt>
                      <c:pt idx="565">
                        <c:v>0.90571804600181405</c:v>
                      </c:pt>
                      <c:pt idx="566">
                        <c:v>0.90626175871877757</c:v>
                      </c:pt>
                      <c:pt idx="567">
                        <c:v>0.90663199274904194</c:v>
                      </c:pt>
                      <c:pt idx="568">
                        <c:v>0.90774904567058434</c:v>
                      </c:pt>
                      <c:pt idx="569">
                        <c:v>0.90965131875265526</c:v>
                      </c:pt>
                      <c:pt idx="570">
                        <c:v>0.91103921635007412</c:v>
                      </c:pt>
                      <c:pt idx="571">
                        <c:v>0.9124271139474931</c:v>
                      </c:pt>
                      <c:pt idx="572">
                        <c:v>0.91364450892088589</c:v>
                      </c:pt>
                      <c:pt idx="573">
                        <c:v>0.9147953161955984</c:v>
                      </c:pt>
                      <c:pt idx="574">
                        <c:v>0.91589256370785055</c:v>
                      </c:pt>
                      <c:pt idx="575">
                        <c:v>0.91698981122010281</c:v>
                      </c:pt>
                      <c:pt idx="576">
                        <c:v>0.91743368515537849</c:v>
                      </c:pt>
                      <c:pt idx="577">
                        <c:v>0.91795216185351214</c:v>
                      </c:pt>
                      <c:pt idx="578">
                        <c:v>0.91959423244827321</c:v>
                      </c:pt>
                      <c:pt idx="579">
                        <c:v>0.92149386976328163</c:v>
                      </c:pt>
                      <c:pt idx="580">
                        <c:v>0.92335537104970877</c:v>
                      </c:pt>
                      <c:pt idx="581">
                        <c:v>0.92482269513662219</c:v>
                      </c:pt>
                      <c:pt idx="582">
                        <c:v>0.92498266315294642</c:v>
                      </c:pt>
                      <c:pt idx="583">
                        <c:v>0.92644998723985972</c:v>
                      </c:pt>
                      <c:pt idx="584">
                        <c:v>0.92753219530814224</c:v>
                      </c:pt>
                      <c:pt idx="585">
                        <c:v>0.92783215263927421</c:v>
                      </c:pt>
                      <c:pt idx="586">
                        <c:v>0.92880006063315601</c:v>
                      </c:pt>
                      <c:pt idx="587">
                        <c:v>0.92970550307521116</c:v>
                      </c:pt>
                      <c:pt idx="588">
                        <c:v>0.9305984053788362</c:v>
                      </c:pt>
                      <c:pt idx="589">
                        <c:v>0.93087071339565297</c:v>
                      </c:pt>
                      <c:pt idx="590">
                        <c:v>0.93215312631317859</c:v>
                      </c:pt>
                      <c:pt idx="591">
                        <c:v>0.93329793232734559</c:v>
                      </c:pt>
                      <c:pt idx="592">
                        <c:v>0.93481863444877999</c:v>
                      </c:pt>
                      <c:pt idx="593">
                        <c:v>0.93629711746341648</c:v>
                      </c:pt>
                      <c:pt idx="594">
                        <c:v>0.93777560047805308</c:v>
                      </c:pt>
                      <c:pt idx="595">
                        <c:v>0.93941023128176182</c:v>
                      </c:pt>
                      <c:pt idx="596">
                        <c:v>0.94104486208547045</c:v>
                      </c:pt>
                      <c:pt idx="597">
                        <c:v>0.94137153798507323</c:v>
                      </c:pt>
                      <c:pt idx="598">
                        <c:v>0.94151798559007827</c:v>
                      </c:pt>
                      <c:pt idx="599">
                        <c:v>0.94339220325703976</c:v>
                      </c:pt>
                      <c:pt idx="600">
                        <c:v>0.944568283430956</c:v>
                      </c:pt>
                      <c:pt idx="601">
                        <c:v>0.94574436360487235</c:v>
                      </c:pt>
                      <c:pt idx="602">
                        <c:v>0.94714346413811046</c:v>
                      </c:pt>
                      <c:pt idx="603">
                        <c:v>0.94730332430866027</c:v>
                      </c:pt>
                      <c:pt idx="604">
                        <c:v>0.94870242484189848</c:v>
                      </c:pt>
                      <c:pt idx="605">
                        <c:v>0.9502456492295972</c:v>
                      </c:pt>
                      <c:pt idx="606">
                        <c:v>0.95180115208581639</c:v>
                      </c:pt>
                      <c:pt idx="607">
                        <c:v>0.9533566549420357</c:v>
                      </c:pt>
                      <c:pt idx="608">
                        <c:v>0.95562773760822084</c:v>
                      </c:pt>
                      <c:pt idx="609">
                        <c:v>0.95764129889232141</c:v>
                      </c:pt>
                      <c:pt idx="610">
                        <c:v>0.95839182174040216</c:v>
                      </c:pt>
                      <c:pt idx="611">
                        <c:v>0.95938294529362966</c:v>
                      </c:pt>
                      <c:pt idx="612">
                        <c:v>0.95938946850873807</c:v>
                      </c:pt>
                      <c:pt idx="613">
                        <c:v>0.95991371394583469</c:v>
                      </c:pt>
                      <c:pt idx="614">
                        <c:v>0.96047396193223966</c:v>
                      </c:pt>
                      <c:pt idx="615">
                        <c:v>0.96103420991864474</c:v>
                      </c:pt>
                      <c:pt idx="616">
                        <c:v>0.9619304045427729</c:v>
                      </c:pt>
                      <c:pt idx="617">
                        <c:v>0.9627935009918831</c:v>
                      </c:pt>
                      <c:pt idx="618">
                        <c:v>0.96350479686149848</c:v>
                      </c:pt>
                      <c:pt idx="619">
                        <c:v>0.96421609273111375</c:v>
                      </c:pt>
                      <c:pt idx="620">
                        <c:v>0.9651378945454403</c:v>
                      </c:pt>
                      <c:pt idx="621">
                        <c:v>0.96635965665181478</c:v>
                      </c:pt>
                      <c:pt idx="622">
                        <c:v>0.96740012945952236</c:v>
                      </c:pt>
                      <c:pt idx="623">
                        <c:v>0.96878385967678493</c:v>
                      </c:pt>
                      <c:pt idx="624">
                        <c:v>0.9701675898940475</c:v>
                      </c:pt>
                      <c:pt idx="625">
                        <c:v>0.97127018169120505</c:v>
                      </c:pt>
                      <c:pt idx="626">
                        <c:v>0.9723727734883626</c:v>
                      </c:pt>
                      <c:pt idx="627">
                        <c:v>0.9737808798860621</c:v>
                      </c:pt>
                      <c:pt idx="628">
                        <c:v>0.97524761120478309</c:v>
                      </c:pt>
                      <c:pt idx="629">
                        <c:v>0.97679029738461531</c:v>
                      </c:pt>
                      <c:pt idx="630">
                        <c:v>0.97786342629679923</c:v>
                      </c:pt>
                      <c:pt idx="631">
                        <c:v>0.97789556138493394</c:v>
                      </c:pt>
                      <c:pt idx="632">
                        <c:v>0.9784806914406794</c:v>
                      </c:pt>
                      <c:pt idx="633">
                        <c:v>0.97906582149642485</c:v>
                      </c:pt>
                      <c:pt idx="634">
                        <c:v>0.98009458743035793</c:v>
                      </c:pt>
                      <c:pt idx="635">
                        <c:v>0.98073689238064821</c:v>
                      </c:pt>
                      <c:pt idx="636">
                        <c:v>0.98137919733093848</c:v>
                      </c:pt>
                      <c:pt idx="637">
                        <c:v>0.98202714803318181</c:v>
                      </c:pt>
                      <c:pt idx="638">
                        <c:v>0.98262744338424113</c:v>
                      </c:pt>
                      <c:pt idx="639">
                        <c:v>0.98347740773801451</c:v>
                      </c:pt>
                      <c:pt idx="640">
                        <c:v>0.9835176641742388</c:v>
                      </c:pt>
                      <c:pt idx="641">
                        <c:v>0.98420210721592105</c:v>
                      </c:pt>
                      <c:pt idx="642">
                        <c:v>0.98496705397687578</c:v>
                      </c:pt>
                      <c:pt idx="643">
                        <c:v>0.9857320007378304</c:v>
                      </c:pt>
                      <c:pt idx="644">
                        <c:v>0.98610514714486064</c:v>
                      </c:pt>
                      <c:pt idx="645">
                        <c:v>0.98615011312619405</c:v>
                      </c:pt>
                      <c:pt idx="646">
                        <c:v>0.98704359113618179</c:v>
                      </c:pt>
                      <c:pt idx="647">
                        <c:v>0.98752558343388419</c:v>
                      </c:pt>
                      <c:pt idx="648">
                        <c:v>0.98913556038781447</c:v>
                      </c:pt>
                      <c:pt idx="649">
                        <c:v>0.99019458445685882</c:v>
                      </c:pt>
                      <c:pt idx="650">
                        <c:v>0.99211165677066204</c:v>
                      </c:pt>
                      <c:pt idx="651">
                        <c:v>0.99402872908446527</c:v>
                      </c:pt>
                      <c:pt idx="652">
                        <c:v>0.99406648989076962</c:v>
                      </c:pt>
                      <c:pt idx="653">
                        <c:v>0.99457715774299926</c:v>
                      </c:pt>
                      <c:pt idx="654">
                        <c:v>0.99568560759502434</c:v>
                      </c:pt>
                      <c:pt idx="655">
                        <c:v>0.99665090645077048</c:v>
                      </c:pt>
                      <c:pt idx="656">
                        <c:v>0.99756489424241912</c:v>
                      </c:pt>
                      <c:pt idx="657">
                        <c:v>0.99826295417216093</c:v>
                      </c:pt>
                      <c:pt idx="658">
                        <c:v>0.99939483595667067</c:v>
                      </c:pt>
                      <c:pt idx="659">
                        <c:v>1.0012571209172407</c:v>
                      </c:pt>
                      <c:pt idx="660">
                        <c:v>1.003119405877811</c:v>
                      </c:pt>
                      <c:pt idx="661">
                        <c:v>1.0052481945962817</c:v>
                      </c:pt>
                      <c:pt idx="662">
                        <c:v>1.0073769833147526</c:v>
                      </c:pt>
                      <c:pt idx="663">
                        <c:v>1.0083089829981327</c:v>
                      </c:pt>
                      <c:pt idx="664">
                        <c:v>1.0088905883442472</c:v>
                      </c:pt>
                      <c:pt idx="665">
                        <c:v>1.0094721936903619</c:v>
                      </c:pt>
                      <c:pt idx="666">
                        <c:v>1.0108499305943648</c:v>
                      </c:pt>
                      <c:pt idx="667">
                        <c:v>1.0109752124134037</c:v>
                      </c:pt>
                      <c:pt idx="668">
                        <c:v>1.0117987162123123</c:v>
                      </c:pt>
                      <c:pt idx="669">
                        <c:v>1.012355066584768</c:v>
                      </c:pt>
                      <c:pt idx="670">
                        <c:v>1.0130097149726418</c:v>
                      </c:pt>
                      <c:pt idx="671">
                        <c:v>1.014457484420251</c:v>
                      </c:pt>
                      <c:pt idx="672">
                        <c:v>1.01542905319896</c:v>
                      </c:pt>
                      <c:pt idx="673">
                        <c:v>1.0166276005269201</c:v>
                      </c:pt>
                      <c:pt idx="674">
                        <c:v>1.01782614785488</c:v>
                      </c:pt>
                      <c:pt idx="675">
                        <c:v>1.0191968860256451</c:v>
                      </c:pt>
                      <c:pt idx="676">
                        <c:v>1.0212380522958657</c:v>
                      </c:pt>
                      <c:pt idx="677">
                        <c:v>1.0234379954718882</c:v>
                      </c:pt>
                      <c:pt idx="678">
                        <c:v>1.0242481520799576</c:v>
                      </c:pt>
                      <c:pt idx="679">
                        <c:v>1.0247851667939514</c:v>
                      </c:pt>
                      <c:pt idx="680">
                        <c:v>1.0264230842419244</c:v>
                      </c:pt>
                      <c:pt idx="681">
                        <c:v>1.0280610016898977</c:v>
                      </c:pt>
                      <c:pt idx="682">
                        <c:v>1.028130005614625</c:v>
                      </c:pt>
                      <c:pt idx="683">
                        <c:v>1.028994660438211</c:v>
                      </c:pt>
                      <c:pt idx="684">
                        <c:v>1.0297739700641897</c:v>
                      </c:pt>
                      <c:pt idx="685">
                        <c:v>1.0305532796901684</c:v>
                      </c:pt>
                      <c:pt idx="686">
                        <c:v>1.0310808300778822</c:v>
                      </c:pt>
                      <c:pt idx="687">
                        <c:v>1.0322384501193409</c:v>
                      </c:pt>
                      <c:pt idx="688">
                        <c:v>1.033011707023338</c:v>
                      </c:pt>
                      <c:pt idx="689">
                        <c:v>1.0330342815043749</c:v>
                      </c:pt>
                      <c:pt idx="690">
                        <c:v>1.0333960701607996</c:v>
                      </c:pt>
                      <c:pt idx="691">
                        <c:v>1.0334522161384423</c:v>
                      </c:pt>
                      <c:pt idx="692">
                        <c:v>1.0338255473805797</c:v>
                      </c:pt>
                      <c:pt idx="693">
                        <c:v>1.0340135823604133</c:v>
                      </c:pt>
                      <c:pt idx="694">
                        <c:v>1.0349137421918135</c:v>
                      </c:pt>
                      <c:pt idx="695">
                        <c:v>1.0357092962469217</c:v>
                      </c:pt>
                      <c:pt idx="696">
                        <c:v>1.0367129003587696</c:v>
                      </c:pt>
                      <c:pt idx="697">
                        <c:v>1.037916502337213</c:v>
                      </c:pt>
                      <c:pt idx="698">
                        <c:v>1.0391201043156562</c:v>
                      </c:pt>
                      <c:pt idx="699">
                        <c:v>1.0407236944332168</c:v>
                      </c:pt>
                      <c:pt idx="700">
                        <c:v>1.0415045566056613</c:v>
                      </c:pt>
                      <c:pt idx="701">
                        <c:v>1.0423258553196986</c:v>
                      </c:pt>
                      <c:pt idx="702">
                        <c:v>1.0434741201693261</c:v>
                      </c:pt>
                      <c:pt idx="703">
                        <c:v>1.043830859641786</c:v>
                      </c:pt>
                      <c:pt idx="704">
                        <c:v>1.0448824028422434</c:v>
                      </c:pt>
                      <c:pt idx="705">
                        <c:v>1.0459339460427011</c:v>
                      </c:pt>
                      <c:pt idx="706">
                        <c:v>1.0471819306109791</c:v>
                      </c:pt>
                      <c:pt idx="707">
                        <c:v>1.0478155080284233</c:v>
                      </c:pt>
                      <c:pt idx="708">
                        <c:v>1.0484490854458677</c:v>
                      </c:pt>
                      <c:pt idx="709">
                        <c:v>1.0484670662907538</c:v>
                      </c:pt>
                      <c:pt idx="710">
                        <c:v>1.0497290838013094</c:v>
                      </c:pt>
                      <c:pt idx="711">
                        <c:v>1.0503809562242694</c:v>
                      </c:pt>
                      <c:pt idx="712">
                        <c:v>1.0511723377776367</c:v>
                      </c:pt>
                      <c:pt idx="713">
                        <c:v>1.0519637193310041</c:v>
                      </c:pt>
                      <c:pt idx="714">
                        <c:v>1.0537805433433365</c:v>
                      </c:pt>
                      <c:pt idx="715">
                        <c:v>1.0543795273728944</c:v>
                      </c:pt>
                      <c:pt idx="716">
                        <c:v>1.0554995127767324</c:v>
                      </c:pt>
                      <c:pt idx="717">
                        <c:v>1.0560782733476823</c:v>
                      </c:pt>
                      <c:pt idx="718">
                        <c:v>1.0576477090324516</c:v>
                      </c:pt>
                      <c:pt idx="719">
                        <c:v>1.0592171447172209</c:v>
                      </c:pt>
                      <c:pt idx="720">
                        <c:v>1.0597876863429945</c:v>
                      </c:pt>
                      <c:pt idx="721">
                        <c:v>1.0606720948026136</c:v>
                      </c:pt>
                      <c:pt idx="722">
                        <c:v>1.0607875787494359</c:v>
                      </c:pt>
                      <c:pt idx="723">
                        <c:v>1.0613390305031229</c:v>
                      </c:pt>
                      <c:pt idx="724">
                        <c:v>1.0628238655709559</c:v>
                      </c:pt>
                      <c:pt idx="725">
                        <c:v>1.0639085059502611</c:v>
                      </c:pt>
                      <c:pt idx="726">
                        <c:v>1.0640897680211949</c:v>
                      </c:pt>
                      <c:pt idx="727">
                        <c:v>1.0649200760876691</c:v>
                      </c:pt>
                      <c:pt idx="728">
                        <c:v>1.0657503841541431</c:v>
                      </c:pt>
                      <c:pt idx="729">
                        <c:v>1.0666293592806215</c:v>
                      </c:pt>
                      <c:pt idx="730">
                        <c:v>1.067520374192132</c:v>
                      </c:pt>
                      <c:pt idx="731">
                        <c:v>1.0684113891036422</c:v>
                      </c:pt>
                      <c:pt idx="732">
                        <c:v>1.0685739915266081</c:v>
                      </c:pt>
                      <c:pt idx="733">
                        <c:v>1.0694768335007958</c:v>
                      </c:pt>
                      <c:pt idx="734">
                        <c:v>1.0699996598368442</c:v>
                      </c:pt>
                      <c:pt idx="735">
                        <c:v>1.071696633266078</c:v>
                      </c:pt>
                      <c:pt idx="736">
                        <c:v>1.0732541936746349</c:v>
                      </c:pt>
                      <c:pt idx="737">
                        <c:v>1.0741399146340511</c:v>
                      </c:pt>
                      <c:pt idx="738">
                        <c:v>1.0749354110851332</c:v>
                      </c:pt>
                      <c:pt idx="739">
                        <c:v>1.0755379142612218</c:v>
                      </c:pt>
                      <c:pt idx="740">
                        <c:v>1.0761404174373106</c:v>
                      </c:pt>
                      <c:pt idx="741">
                        <c:v>1.0768008114701069</c:v>
                      </c:pt>
                      <c:pt idx="742">
                        <c:v>1.0775885648225192</c:v>
                      </c:pt>
                      <c:pt idx="743">
                        <c:v>1.0783763181749317</c:v>
                      </c:pt>
                      <c:pt idx="744">
                        <c:v>1.0789634872972966</c:v>
                      </c:pt>
                      <c:pt idx="745">
                        <c:v>1.079438358473557</c:v>
                      </c:pt>
                      <c:pt idx="746">
                        <c:v>1.0803929829404311</c:v>
                      </c:pt>
                      <c:pt idx="747">
                        <c:v>1.081660272349362</c:v>
                      </c:pt>
                      <c:pt idx="748">
                        <c:v>1.0830686038318607</c:v>
                      </c:pt>
                      <c:pt idx="749">
                        <c:v>1.083574170605452</c:v>
                      </c:pt>
                      <c:pt idx="750">
                        <c:v>1.0838054252057163</c:v>
                      </c:pt>
                      <c:pt idx="751">
                        <c:v>1.0847830751786629</c:v>
                      </c:pt>
                      <c:pt idx="752">
                        <c:v>1.0847844903584984</c:v>
                      </c:pt>
                      <c:pt idx="753">
                        <c:v>1.0849961372658059</c:v>
                      </c:pt>
                      <c:pt idx="754">
                        <c:v>1.0850405525609299</c:v>
                      </c:pt>
                      <c:pt idx="755">
                        <c:v>1.0853231455082142</c:v>
                      </c:pt>
                      <c:pt idx="756">
                        <c:v>1.0859152487858579</c:v>
                      </c:pt>
                      <c:pt idx="757">
                        <c:v>1.0863048056706235</c:v>
                      </c:pt>
                      <c:pt idx="758">
                        <c:v>1.0868475219441784</c:v>
                      </c:pt>
                      <c:pt idx="759">
                        <c:v>1.0873902382177336</c:v>
                      </c:pt>
                      <c:pt idx="760">
                        <c:v>1.0879846132629447</c:v>
                      </c:pt>
                      <c:pt idx="761">
                        <c:v>1.0887370175233593</c:v>
                      </c:pt>
                      <c:pt idx="762">
                        <c:v>1.089399905944312</c:v>
                      </c:pt>
                      <c:pt idx="763">
                        <c:v>1.0901098654695132</c:v>
                      </c:pt>
                      <c:pt idx="764">
                        <c:v>1.0907266998980885</c:v>
                      </c:pt>
                      <c:pt idx="765">
                        <c:v>1.0920613554092469</c:v>
                      </c:pt>
                      <c:pt idx="766">
                        <c:v>1.0933507113407055</c:v>
                      </c:pt>
                      <c:pt idx="767">
                        <c:v>1.0943553789263523</c:v>
                      </c:pt>
                      <c:pt idx="768">
                        <c:v>1.096302518207166</c:v>
                      </c:pt>
                      <c:pt idx="769">
                        <c:v>1.0964194873830786</c:v>
                      </c:pt>
                      <c:pt idx="770">
                        <c:v>1.097411581793869</c:v>
                      </c:pt>
                      <c:pt idx="771">
                        <c:v>1.0974336732206522</c:v>
                      </c:pt>
                      <c:pt idx="772">
                        <c:v>1.0975264485677083</c:v>
                      </c:pt>
                      <c:pt idx="773">
                        <c:v>1.0975419767725247</c:v>
                      </c:pt>
                      <c:pt idx="774">
                        <c:v>1.0982528763071255</c:v>
                      </c:pt>
                      <c:pt idx="775">
                        <c:v>1.0986305242721681</c:v>
                      </c:pt>
                      <c:pt idx="776">
                        <c:v>1.0992751487703234</c:v>
                      </c:pt>
                      <c:pt idx="777">
                        <c:v>1.1004389755814163</c:v>
                      </c:pt>
                      <c:pt idx="778">
                        <c:v>1.1014133947866935</c:v>
                      </c:pt>
                      <c:pt idx="779">
                        <c:v>1.1023878139919705</c:v>
                      </c:pt>
                      <c:pt idx="780">
                        <c:v>1.1046394092120506</c:v>
                      </c:pt>
                      <c:pt idx="781">
                        <c:v>1.1079968811461218</c:v>
                      </c:pt>
                      <c:pt idx="782">
                        <c:v>1.1103489860285212</c:v>
                      </c:pt>
                      <c:pt idx="783">
                        <c:v>1.1109872124537274</c:v>
                      </c:pt>
                      <c:pt idx="784">
                        <c:v>1.1119444683470108</c:v>
                      </c:pt>
                      <c:pt idx="785">
                        <c:v>1.1129017242402941</c:v>
                      </c:pt>
                      <c:pt idx="786">
                        <c:v>1.1149755972513447</c:v>
                      </c:pt>
                      <c:pt idx="787">
                        <c:v>1.1179953110162859</c:v>
                      </c:pt>
                      <c:pt idx="788">
                        <c:v>1.1197723854636705</c:v>
                      </c:pt>
                      <c:pt idx="789">
                        <c:v>1.1198351241068707</c:v>
                      </c:pt>
                      <c:pt idx="790">
                        <c:v>1.1214494566591802</c:v>
                      </c:pt>
                      <c:pt idx="791">
                        <c:v>1.1226840017046089</c:v>
                      </c:pt>
                      <c:pt idx="792">
                        <c:v>1.123746895748708</c:v>
                      </c:pt>
                      <c:pt idx="793">
                        <c:v>1.1248097897928071</c:v>
                      </c:pt>
                      <c:pt idx="794">
                        <c:v>1.1261082007956726</c:v>
                      </c:pt>
                      <c:pt idx="795">
                        <c:v>1.1288335497980868</c:v>
                      </c:pt>
                      <c:pt idx="796">
                        <c:v>1.1315588988005012</c:v>
                      </c:pt>
                      <c:pt idx="797">
                        <c:v>1.1316406176128873</c:v>
                      </c:pt>
                      <c:pt idx="798">
                        <c:v>1.1316877054754231</c:v>
                      </c:pt>
                      <c:pt idx="799">
                        <c:v>1.1338813669400083</c:v>
                      </c:pt>
                      <c:pt idx="800">
                        <c:v>1.1344982260244865</c:v>
                      </c:pt>
                      <c:pt idx="801">
                        <c:v>1.1345346728988268</c:v>
                      </c:pt>
                      <c:pt idx="802">
                        <c:v>1.1346290851853511</c:v>
                      </c:pt>
                      <c:pt idx="803">
                        <c:v>1.1346663862411623</c:v>
                      </c:pt>
                      <c:pt idx="804">
                        <c:v>1.1347219718247652</c:v>
                      </c:pt>
                      <c:pt idx="805">
                        <c:v>1.1347244087358315</c:v>
                      </c:pt>
                      <c:pt idx="806">
                        <c:v>1.1351197343733577</c:v>
                      </c:pt>
                      <c:pt idx="807">
                        <c:v>1.1351427564604415</c:v>
                      </c:pt>
                      <c:pt idx="808">
                        <c:v>1.1353719886833871</c:v>
                      </c:pt>
                      <c:pt idx="809">
                        <c:v>1.13585531729239</c:v>
                      </c:pt>
                      <c:pt idx="810">
                        <c:v>1.1361765939218027</c:v>
                      </c:pt>
                      <c:pt idx="811">
                        <c:v>1.1367016208613361</c:v>
                      </c:pt>
                      <c:pt idx="812">
                        <c:v>1.137741350862715</c:v>
                      </c:pt>
                      <c:pt idx="813">
                        <c:v>1.1378634882663134</c:v>
                      </c:pt>
                      <c:pt idx="814">
                        <c:v>1.138441273263759</c:v>
                      </c:pt>
                      <c:pt idx="815">
                        <c:v>1.1390190582612048</c:v>
                      </c:pt>
                      <c:pt idx="816">
                        <c:v>1.1390775647897411</c:v>
                      </c:pt>
                      <c:pt idx="817">
                        <c:v>1.13943394087255</c:v>
                      </c:pt>
                      <c:pt idx="818">
                        <c:v>1.1397903169553589</c:v>
                      </c:pt>
                      <c:pt idx="819">
                        <c:v>1.1410605033928598</c:v>
                      </c:pt>
                      <c:pt idx="820">
                        <c:v>1.1422757518539826</c:v>
                      </c:pt>
                      <c:pt idx="821">
                        <c:v>1.142725010163806</c:v>
                      </c:pt>
                      <c:pt idx="822">
                        <c:v>1.1430251344652087</c:v>
                      </c:pt>
                      <c:pt idx="823">
                        <c:v>1.1438732183145153</c:v>
                      </c:pt>
                      <c:pt idx="824">
                        <c:v>1.1455788487306349</c:v>
                      </c:pt>
                      <c:pt idx="825">
                        <c:v>1.1466830732535434</c:v>
                      </c:pt>
                      <c:pt idx="826">
                        <c:v>1.1477865945575414</c:v>
                      </c:pt>
                      <c:pt idx="827">
                        <c:v>1.1486343213087982</c:v>
                      </c:pt>
                      <c:pt idx="828">
                        <c:v>1.1495854932290537</c:v>
                      </c:pt>
                      <c:pt idx="829">
                        <c:v>1.1502980449464586</c:v>
                      </c:pt>
                      <c:pt idx="830">
                        <c:v>1.1508668799477595</c:v>
                      </c:pt>
                      <c:pt idx="831">
                        <c:v>1.1513446947987434</c:v>
                      </c:pt>
                      <c:pt idx="832">
                        <c:v>1.1521726095069338</c:v>
                      </c:pt>
                      <c:pt idx="833">
                        <c:v>1.1528184875763126</c:v>
                      </c:pt>
                      <c:pt idx="834">
                        <c:v>1.1533795785048493</c:v>
                      </c:pt>
                      <c:pt idx="835">
                        <c:v>1.1542181784162919</c:v>
                      </c:pt>
                      <c:pt idx="836">
                        <c:v>1.1550567783277343</c:v>
                      </c:pt>
                      <c:pt idx="837">
                        <c:v>1.1570457100067977</c:v>
                      </c:pt>
                      <c:pt idx="838">
                        <c:v>1.1590346416858612</c:v>
                      </c:pt>
                      <c:pt idx="839">
                        <c:v>1.1598658465262917</c:v>
                      </c:pt>
                      <c:pt idx="840">
                        <c:v>1.1605711515192632</c:v>
                      </c:pt>
                      <c:pt idx="841">
                        <c:v>1.1609910055774229</c:v>
                      </c:pt>
                      <c:pt idx="842">
                        <c:v>1.1620385248020844</c:v>
                      </c:pt>
                      <c:pt idx="843">
                        <c:v>1.1631318788064851</c:v>
                      </c:pt>
                      <c:pt idx="844">
                        <c:v>1.1642252328108857</c:v>
                      </c:pt>
                      <c:pt idx="845">
                        <c:v>1.1658066721702063</c:v>
                      </c:pt>
                      <c:pt idx="846">
                        <c:v>1.1665798357625803</c:v>
                      </c:pt>
                      <c:pt idx="847">
                        <c:v>1.1673529993549541</c:v>
                      </c:pt>
                      <c:pt idx="848">
                        <c:v>1.1684396784145523</c:v>
                      </c:pt>
                      <c:pt idx="849">
                        <c:v>1.1701495728752127</c:v>
                      </c:pt>
                      <c:pt idx="850">
                        <c:v>1.1725153965723736</c:v>
                      </c:pt>
                      <c:pt idx="851">
                        <c:v>1.173424008190632</c:v>
                      </c:pt>
                      <c:pt idx="852">
                        <c:v>1.173483004776968</c:v>
                      </c:pt>
                      <c:pt idx="853">
                        <c:v>1.1742995951214323</c:v>
                      </c:pt>
                      <c:pt idx="854">
                        <c:v>1.1751161854658965</c:v>
                      </c:pt>
                      <c:pt idx="855">
                        <c:v>1.1762287696561329</c:v>
                      </c:pt>
                      <c:pt idx="856">
                        <c:v>1.1790457185412999</c:v>
                      </c:pt>
                      <c:pt idx="857">
                        <c:v>1.1817305571585894</c:v>
                      </c:pt>
                      <c:pt idx="858">
                        <c:v>1.1820293127552226</c:v>
                      </c:pt>
                      <c:pt idx="859">
                        <c:v>1.1830209306737891</c:v>
                      </c:pt>
                      <c:pt idx="860">
                        <c:v>1.1830488442160465</c:v>
                      </c:pt>
                      <c:pt idx="861">
                        <c:v>1.1831751265349211</c:v>
                      </c:pt>
                      <c:pt idx="862">
                        <c:v>1.1833596348486566</c:v>
                      </c:pt>
                      <c:pt idx="863">
                        <c:v>1.183834734208606</c:v>
                      </c:pt>
                      <c:pt idx="864">
                        <c:v>1.1846554885997815</c:v>
                      </c:pt>
                      <c:pt idx="865">
                        <c:v>1.1851172071943681</c:v>
                      </c:pt>
                      <c:pt idx="866">
                        <c:v>1.1864346954474847</c:v>
                      </c:pt>
                      <c:pt idx="867">
                        <c:v>1.1871348485157445</c:v>
                      </c:pt>
                      <c:pt idx="868">
                        <c:v>1.18811677031219</c:v>
                      </c:pt>
                      <c:pt idx="869">
                        <c:v>1.1898725925910252</c:v>
                      </c:pt>
                      <c:pt idx="870">
                        <c:v>1.1899711778428819</c:v>
                      </c:pt>
                      <c:pt idx="871">
                        <c:v>1.190825014417922</c:v>
                      </c:pt>
                      <c:pt idx="872">
                        <c:v>1.1912759865158133</c:v>
                      </c:pt>
                      <c:pt idx="873">
                        <c:v>1.1927103156016932</c:v>
                      </c:pt>
                      <c:pt idx="874">
                        <c:v>1.1941446446875732</c:v>
                      </c:pt>
                      <c:pt idx="875">
                        <c:v>1.1954586563894043</c:v>
                      </c:pt>
                      <c:pt idx="876">
                        <c:v>1.1967726680912354</c:v>
                      </c:pt>
                      <c:pt idx="877">
                        <c:v>1.1993174860405702</c:v>
                      </c:pt>
                      <c:pt idx="878">
                        <c:v>1.1996433183909567</c:v>
                      </c:pt>
                      <c:pt idx="879">
                        <c:v>1.2017374300073693</c:v>
                      </c:pt>
                      <c:pt idx="880">
                        <c:v>1.2026739725167002</c:v>
                      </c:pt>
                      <c:pt idx="881">
                        <c:v>1.2043006199708692</c:v>
                      </c:pt>
                      <c:pt idx="882">
                        <c:v>1.2050277403852454</c:v>
                      </c:pt>
                      <c:pt idx="883">
                        <c:v>1.2050302165553526</c:v>
                      </c:pt>
                      <c:pt idx="884">
                        <c:v>1.2076229263538563</c:v>
                      </c:pt>
                      <c:pt idx="885">
                        <c:v>1.2090403014945763</c:v>
                      </c:pt>
                      <c:pt idx="886">
                        <c:v>1.210373532316751</c:v>
                      </c:pt>
                      <c:pt idx="887">
                        <c:v>1.2117067631389256</c:v>
                      </c:pt>
                      <c:pt idx="888">
                        <c:v>1.2135074141593996</c:v>
                      </c:pt>
                      <c:pt idx="889">
                        <c:v>1.2142440936604031</c:v>
                      </c:pt>
                      <c:pt idx="890">
                        <c:v>1.2150053159699397</c:v>
                      </c:pt>
                      <c:pt idx="891">
                        <c:v>1.215766538279476</c:v>
                      </c:pt>
                      <c:pt idx="892">
                        <c:v>1.2167421052494534</c:v>
                      </c:pt>
                      <c:pt idx="893">
                        <c:v>1.2171600119079704</c:v>
                      </c:pt>
                      <c:pt idx="894">
                        <c:v>1.2174290526354754</c:v>
                      </c:pt>
                      <c:pt idx="895">
                        <c:v>1.2182244535728737</c:v>
                      </c:pt>
                      <c:pt idx="896">
                        <c:v>1.2186739043836241</c:v>
                      </c:pt>
                      <c:pt idx="897">
                        <c:v>1.2194693053210224</c:v>
                      </c:pt>
                      <c:pt idx="898">
                        <c:v>1.2219630067326404</c:v>
                      </c:pt>
                      <c:pt idx="899">
                        <c:v>1.2235965590234157</c:v>
                      </c:pt>
                      <c:pt idx="900">
                        <c:v>1.2246911811938992</c:v>
                      </c:pt>
                      <c:pt idx="901">
                        <c:v>1.2257858033643829</c:v>
                      </c:pt>
                      <c:pt idx="902">
                        <c:v>1.2271898353872477</c:v>
                      </c:pt>
                      <c:pt idx="903">
                        <c:v>1.2285938674101122</c:v>
                      </c:pt>
                      <c:pt idx="904">
                        <c:v>1.2306065133876272</c:v>
                      </c:pt>
                      <c:pt idx="905">
                        <c:v>1.2338933118791491</c:v>
                      </c:pt>
                      <c:pt idx="906">
                        <c:v>1.2358534921043449</c:v>
                      </c:pt>
                      <c:pt idx="907">
                        <c:v>1.2365796847420709</c:v>
                      </c:pt>
                      <c:pt idx="908">
                        <c:v>1.236810214927903</c:v>
                      </c:pt>
                      <c:pt idx="909">
                        <c:v>1.2369493435047292</c:v>
                      </c:pt>
                      <c:pt idx="910">
                        <c:v>1.2370360905980622</c:v>
                      </c:pt>
                      <c:pt idx="911">
                        <c:v>1.2381129611669868</c:v>
                      </c:pt>
                      <c:pt idx="912">
                        <c:v>1.2384797561417022</c:v>
                      </c:pt>
                      <c:pt idx="913">
                        <c:v>1.2400701474067237</c:v>
                      </c:pt>
                      <c:pt idx="914">
                        <c:v>1.2401983566968529</c:v>
                      </c:pt>
                      <c:pt idx="915">
                        <c:v>1.2404727958253137</c:v>
                      </c:pt>
                      <c:pt idx="916">
                        <c:v>1.2411164087222681</c:v>
                      </c:pt>
                      <c:pt idx="917">
                        <c:v>1.2417600216192228</c:v>
                      </c:pt>
                      <c:pt idx="918">
                        <c:v>1.2424231836034192</c:v>
                      </c:pt>
                      <c:pt idx="919">
                        <c:v>1.2440028685110587</c:v>
                      </c:pt>
                      <c:pt idx="920">
                        <c:v>1.2450106677302608</c:v>
                      </c:pt>
                      <c:pt idx="921">
                        <c:v>1.246932681136661</c:v>
                      </c:pt>
                      <c:pt idx="922">
                        <c:v>1.2488546945430614</c:v>
                      </c:pt>
                      <c:pt idx="923">
                        <c:v>1.2501106988749018</c:v>
                      </c:pt>
                      <c:pt idx="924">
                        <c:v>1.2505968328261816</c:v>
                      </c:pt>
                      <c:pt idx="925">
                        <c:v>1.2506266049985533</c:v>
                      </c:pt>
                      <c:pt idx="926">
                        <c:v>1.2508434493453415</c:v>
                      </c:pt>
                      <c:pt idx="927">
                        <c:v>1.2510602936921296</c:v>
                      </c:pt>
                      <c:pt idx="928">
                        <c:v>1.2513796262387875</c:v>
                      </c:pt>
                      <c:pt idx="929">
                        <c:v>1.2523005194575698</c:v>
                      </c:pt>
                      <c:pt idx="930">
                        <c:v>1.2542411203737611</c:v>
                      </c:pt>
                      <c:pt idx="931">
                        <c:v>1.2561817212899526</c:v>
                      </c:pt>
                      <c:pt idx="932">
                        <c:v>1.2574548587092647</c:v>
                      </c:pt>
                      <c:pt idx="933">
                        <c:v>1.2578802337497472</c:v>
                      </c:pt>
                      <c:pt idx="934">
                        <c:v>1.2584356208228402</c:v>
                      </c:pt>
                      <c:pt idx="935">
                        <c:v>1.2589910078959332</c:v>
                      </c:pt>
                      <c:pt idx="936">
                        <c:v>1.2594440053155025</c:v>
                      </c:pt>
                      <c:pt idx="937">
                        <c:v>1.2598970027350718</c:v>
                      </c:pt>
                      <c:pt idx="938">
                        <c:v>1.2602955460575995</c:v>
                      </c:pt>
                      <c:pt idx="939">
                        <c:v>1.2604325098627143</c:v>
                      </c:pt>
                      <c:pt idx="940">
                        <c:v>1.2613504316878539</c:v>
                      </c:pt>
                      <c:pt idx="941">
                        <c:v>1.2621227319842137</c:v>
                      </c:pt>
                      <c:pt idx="942">
                        <c:v>1.2642627353303961</c:v>
                      </c:pt>
                      <c:pt idx="943">
                        <c:v>1.265534807694731</c:v>
                      </c:pt>
                      <c:pt idx="944">
                        <c:v>1.2677735742678244</c:v>
                      </c:pt>
                      <c:pt idx="945">
                        <c:v>1.2702285308335666</c:v>
                      </c:pt>
                      <c:pt idx="946">
                        <c:v>1.2736730832330607</c:v>
                      </c:pt>
                      <c:pt idx="947">
                        <c:v>1.274469951087678</c:v>
                      </c:pt>
                      <c:pt idx="948">
                        <c:v>1.2749644858417688</c:v>
                      </c:pt>
                      <c:pt idx="949">
                        <c:v>1.2749853889202629</c:v>
                      </c:pt>
                      <c:pt idx="950">
                        <c:v>1.2753859110700863</c:v>
                      </c:pt>
                      <c:pt idx="951">
                        <c:v>1.2762248472262312</c:v>
                      </c:pt>
                      <c:pt idx="952">
                        <c:v>1.2763788163523984</c:v>
                      </c:pt>
                      <c:pt idx="953">
                        <c:v>1.2769255283833654</c:v>
                      </c:pt>
                      <c:pt idx="954">
                        <c:v>1.2775707789510489</c:v>
                      </c:pt>
                      <c:pt idx="955">
                        <c:v>1.2784856754182665</c:v>
                      </c:pt>
                      <c:pt idx="956">
                        <c:v>1.2788958749395829</c:v>
                      </c:pt>
                      <c:pt idx="957">
                        <c:v>1.2793470165795751</c:v>
                      </c:pt>
                      <c:pt idx="958">
                        <c:v>1.2796190777531378</c:v>
                      </c:pt>
                      <c:pt idx="959">
                        <c:v>1.2800702193931297</c:v>
                      </c:pt>
                      <c:pt idx="960">
                        <c:v>1.2809236579471164</c:v>
                      </c:pt>
                      <c:pt idx="961">
                        <c:v>1.2817770965011031</c:v>
                      </c:pt>
                      <c:pt idx="962">
                        <c:v>1.2825116214349315</c:v>
                      </c:pt>
                      <c:pt idx="963">
                        <c:v>1.2830596200045612</c:v>
                      </c:pt>
                      <c:pt idx="964">
                        <c:v>1.2839886394557025</c:v>
                      </c:pt>
                      <c:pt idx="965">
                        <c:v>1.2849102299605255</c:v>
                      </c:pt>
                      <c:pt idx="966">
                        <c:v>1.2858318204653483</c:v>
                      </c:pt>
                      <c:pt idx="967">
                        <c:v>1.2871717619316445</c:v>
                      </c:pt>
                      <c:pt idx="968">
                        <c:v>1.2882942593842746</c:v>
                      </c:pt>
                      <c:pt idx="969">
                        <c:v>1.2896342008505706</c:v>
                      </c:pt>
                      <c:pt idx="970">
                        <c:v>1.2918481523764354</c:v>
                      </c:pt>
                      <c:pt idx="971">
                        <c:v>1.2938297125669542</c:v>
                      </c:pt>
                      <c:pt idx="972">
                        <c:v>1.2946600464179561</c:v>
                      </c:pt>
                      <c:pt idx="973">
                        <c:v>1.2957549864357267</c:v>
                      </c:pt>
                      <c:pt idx="974">
                        <c:v>1.2958338014533122</c:v>
                      </c:pt>
                      <c:pt idx="975">
                        <c:v>1.2964059375198902</c:v>
                      </c:pt>
                      <c:pt idx="976">
                        <c:v>1.2975008775376611</c:v>
                      </c:pt>
                      <c:pt idx="977">
                        <c:v>1.299235851910931</c:v>
                      </c:pt>
                      <c:pt idx="978">
                        <c:v>1.2993037501998521</c:v>
                      </c:pt>
                      <c:pt idx="979">
                        <c:v>1.299926035053752</c:v>
                      </c:pt>
                      <c:pt idx="980">
                        <c:v>1.300548319907652</c:v>
                      </c:pt>
                      <c:pt idx="981">
                        <c:v>1.3025336452214806</c:v>
                      </c:pt>
                      <c:pt idx="982">
                        <c:v>1.3038994472446266</c:v>
                      </c:pt>
                      <c:pt idx="983">
                        <c:v>1.3062569732025817</c:v>
                      </c:pt>
                      <c:pt idx="984">
                        <c:v>1.3074205720673004</c:v>
                      </c:pt>
                      <c:pt idx="985">
                        <c:v>1.3079802992415648</c:v>
                      </c:pt>
                      <c:pt idx="986">
                        <c:v>1.3098220757008703</c:v>
                      </c:pt>
                      <c:pt idx="987">
                        <c:v>1.3100793588547794</c:v>
                      </c:pt>
                      <c:pt idx="988">
                        <c:v>1.3108772992591062</c:v>
                      </c:pt>
                      <c:pt idx="989">
                        <c:v>1.3118800783847218</c:v>
                      </c:pt>
                      <c:pt idx="990">
                        <c:v>1.3125762302594053</c:v>
                      </c:pt>
                      <c:pt idx="991">
                        <c:v>1.3133198828774471</c:v>
                      </c:pt>
                      <c:pt idx="992">
                        <c:v>1.3142883563648771</c:v>
                      </c:pt>
                      <c:pt idx="993">
                        <c:v>1.3153554773054741</c:v>
                      </c:pt>
                      <c:pt idx="994">
                        <c:v>1.3174230477048292</c:v>
                      </c:pt>
                      <c:pt idx="995">
                        <c:v>1.3194906181041841</c:v>
                      </c:pt>
                      <c:pt idx="996">
                        <c:v>1.3213697117180736</c:v>
                      </c:pt>
                      <c:pt idx="997">
                        <c:v>1.3229706836657391</c:v>
                      </c:pt>
                      <c:pt idx="998">
                        <c:v>1.3244791637333455</c:v>
                      </c:pt>
                      <c:pt idx="999">
                        <c:v>1.3252514053963953</c:v>
                      </c:pt>
                      <c:pt idx="1000">
                        <c:v>1.3262043323147077</c:v>
                      </c:pt>
                      <c:pt idx="1001">
                        <c:v>1.3271572592330199</c:v>
                      </c:pt>
                      <c:pt idx="1002">
                        <c:v>1.3292368725521697</c:v>
                      </c:pt>
                      <c:pt idx="1003">
                        <c:v>1.3313164858713193</c:v>
                      </c:pt>
                      <c:pt idx="1004">
                        <c:v>1.3344406919153753</c:v>
                      </c:pt>
                      <c:pt idx="1005">
                        <c:v>1.337564897959431</c:v>
                      </c:pt>
                      <c:pt idx="1006">
                        <c:v>1.3400122652478792</c:v>
                      </c:pt>
                      <c:pt idx="1007">
                        <c:v>1.3416795988022177</c:v>
                      </c:pt>
                      <c:pt idx="1008">
                        <c:v>1.3424396798373373</c:v>
                      </c:pt>
                      <c:pt idx="1009">
                        <c:v>1.3437259223229354</c:v>
                      </c:pt>
                      <c:pt idx="1010">
                        <c:v>1.3451908719787995</c:v>
                      </c:pt>
                      <c:pt idx="1011">
                        <c:v>1.3459782095998525</c:v>
                      </c:pt>
                      <c:pt idx="1012">
                        <c:v>1.3467655472209057</c:v>
                      </c:pt>
                      <c:pt idx="1013">
                        <c:v>1.3487752601918248</c:v>
                      </c:pt>
                      <c:pt idx="1014">
                        <c:v>1.3522309205267165</c:v>
                      </c:pt>
                      <c:pt idx="1015">
                        <c:v>1.3522743055555555</c:v>
                      </c:pt>
                      <c:pt idx="1016">
                        <c:v>1.3525922541071971</c:v>
                      </c:pt>
                      <c:pt idx="1017">
                        <c:v>1.3542781694674932</c:v>
                      </c:pt>
                      <c:pt idx="1018">
                        <c:v>1.3556010783104986</c:v>
                      </c:pt>
                      <c:pt idx="1019">
                        <c:v>1.3582525304787689</c:v>
                      </c:pt>
                      <c:pt idx="1020">
                        <c:v>1.3606656493770855</c:v>
                      </c:pt>
                      <c:pt idx="1021">
                        <c:v>1.3610702904451777</c:v>
                      </c:pt>
                      <c:pt idx="1022">
                        <c:v>1.3623434565850983</c:v>
                      </c:pt>
                      <c:pt idx="1023">
                        <c:v>1.3636166227250188</c:v>
                      </c:pt>
                      <c:pt idx="1024">
                        <c:v>1.3657870251657787</c:v>
                      </c:pt>
                      <c:pt idx="1025">
                        <c:v>1.3679574276065385</c:v>
                      </c:pt>
                      <c:pt idx="1026">
                        <c:v>1.3707445421318214</c:v>
                      </c:pt>
                      <c:pt idx="1027">
                        <c:v>1.372498285268192</c:v>
                      </c:pt>
                      <c:pt idx="1028">
                        <c:v>1.372952137230723</c:v>
                      </c:pt>
                      <c:pt idx="1029">
                        <c:v>1.3733952681830637</c:v>
                      </c:pt>
                      <c:pt idx="1030">
                        <c:v>1.3738383991354042</c:v>
                      </c:pt>
                      <c:pt idx="1031">
                        <c:v>1.3750854695891892</c:v>
                      </c:pt>
                      <c:pt idx="1032">
                        <c:v>1.3763325400429742</c:v>
                      </c:pt>
                      <c:pt idx="1033">
                        <c:v>1.3778421141207218</c:v>
                      </c:pt>
                      <c:pt idx="1034">
                        <c:v>1.3792920600650487</c:v>
                      </c:pt>
                      <c:pt idx="1035">
                        <c:v>1.3815103608562991</c:v>
                      </c:pt>
                      <c:pt idx="1036">
                        <c:v>1.3830415866082466</c:v>
                      </c:pt>
                      <c:pt idx="1037">
                        <c:v>1.3861142768131363</c:v>
                      </c:pt>
                      <c:pt idx="1038">
                        <c:v>1.3866005696190729</c:v>
                      </c:pt>
                      <c:pt idx="1039">
                        <c:v>1.3874559608019061</c:v>
                      </c:pt>
                      <c:pt idx="1040">
                        <c:v>1.389192566499114</c:v>
                      </c:pt>
                      <c:pt idx="1041">
                        <c:v>1.3905409483694369</c:v>
                      </c:pt>
                      <c:pt idx="1042">
                        <c:v>1.3919749495856188</c:v>
                      </c:pt>
                      <c:pt idx="1043">
                        <c:v>1.3934089508018008</c:v>
                      </c:pt>
                      <c:pt idx="1044">
                        <c:v>1.394649939639149</c:v>
                      </c:pt>
                      <c:pt idx="1045">
                        <c:v>1.3962411883280232</c:v>
                      </c:pt>
                      <c:pt idx="1046">
                        <c:v>1.3962518342584371</c:v>
                      </c:pt>
                      <c:pt idx="1047">
                        <c:v>1.3974429828397654</c:v>
                      </c:pt>
                      <c:pt idx="1048">
                        <c:v>1.3990843825235411</c:v>
                      </c:pt>
                      <c:pt idx="1049">
                        <c:v>1.4015791388242334</c:v>
                      </c:pt>
                      <c:pt idx="1050">
                        <c:v>1.403452828631357</c:v>
                      </c:pt>
                      <c:pt idx="1051">
                        <c:v>1.4034964344291776</c:v>
                      </c:pt>
                      <c:pt idx="1052">
                        <c:v>1.4061795741595604</c:v>
                      </c:pt>
                      <c:pt idx="1053">
                        <c:v>1.408619786368476</c:v>
                      </c:pt>
                      <c:pt idx="1054">
                        <c:v>1.4113029260988588</c:v>
                      </c:pt>
                      <c:pt idx="1055">
                        <c:v>1.4113929243247818</c:v>
                      </c:pt>
                      <c:pt idx="1056">
                        <c:v>1.4115636904896409</c:v>
                      </c:pt>
                      <c:pt idx="1057">
                        <c:v>1.4128317754439734</c:v>
                      </c:pt>
                      <c:pt idx="1058">
                        <c:v>1.4140998603983057</c:v>
                      </c:pt>
                      <c:pt idx="1059">
                        <c:v>1.4152833429392842</c:v>
                      </c:pt>
                      <c:pt idx="1060">
                        <c:v>1.4163472561289867</c:v>
                      </c:pt>
                      <c:pt idx="1061">
                        <c:v>1.4174021375427643</c:v>
                      </c:pt>
                      <c:pt idx="1062">
                        <c:v>1.4184315435781523</c:v>
                      </c:pt>
                      <c:pt idx="1063">
                        <c:v>1.4194609496135402</c:v>
                      </c:pt>
                      <c:pt idx="1064">
                        <c:v>1.4219867554224199</c:v>
                      </c:pt>
                      <c:pt idx="1065">
                        <c:v>1.4236935177362628</c:v>
                      </c:pt>
                      <c:pt idx="1066">
                        <c:v>1.424453675462692</c:v>
                      </c:pt>
                      <c:pt idx="1067">
                        <c:v>1.4252138331891211</c:v>
                      </c:pt>
                      <c:pt idx="1068">
                        <c:v>1.4270615877625015</c:v>
                      </c:pt>
                      <c:pt idx="1069">
                        <c:v>1.4290927865025069</c:v>
                      </c:pt>
                      <c:pt idx="1070">
                        <c:v>1.4307383542093965</c:v>
                      </c:pt>
                      <c:pt idx="1071">
                        <c:v>1.43374171997386</c:v>
                      </c:pt>
                      <c:pt idx="1072">
                        <c:v>1.4357530832042296</c:v>
                      </c:pt>
                      <c:pt idx="1073">
                        <c:v>1.4364955040260599</c:v>
                      </c:pt>
                      <c:pt idx="1074">
                        <c:v>1.437635509967804</c:v>
                      </c:pt>
                      <c:pt idx="1075">
                        <c:v>1.4387755159095481</c:v>
                      </c:pt>
                      <c:pt idx="1076">
                        <c:v>1.4394424258338081</c:v>
                      </c:pt>
                      <c:pt idx="1077">
                        <c:v>1.4396287752080847</c:v>
                      </c:pt>
                      <c:pt idx="1078">
                        <c:v>1.4416998925473954</c:v>
                      </c:pt>
                      <c:pt idx="1079">
                        <c:v>1.4431905898341426</c:v>
                      </c:pt>
                      <c:pt idx="1080">
                        <c:v>1.4444397681289249</c:v>
                      </c:pt>
                      <c:pt idx="1081">
                        <c:v>1.4456889464237073</c:v>
                      </c:pt>
                      <c:pt idx="1082">
                        <c:v>1.4467763806051679</c:v>
                      </c:pt>
                      <c:pt idx="1083">
                        <c:v>1.4478638147866285</c:v>
                      </c:pt>
                      <c:pt idx="1084">
                        <c:v>1.4496058980182365</c:v>
                      </c:pt>
                      <c:pt idx="1085">
                        <c:v>1.4513479812498447</c:v>
                      </c:pt>
                      <c:pt idx="1086">
                        <c:v>1.4526954414667907</c:v>
                      </c:pt>
                      <c:pt idx="1087">
                        <c:v>1.4537177658522571</c:v>
                      </c:pt>
                      <c:pt idx="1088">
                        <c:v>1.4547400902377234</c:v>
                      </c:pt>
                      <c:pt idx="1089">
                        <c:v>1.4562974287265982</c:v>
                      </c:pt>
                      <c:pt idx="1090">
                        <c:v>1.4569925441372173</c:v>
                      </c:pt>
                      <c:pt idx="1091">
                        <c:v>1.4585129469274372</c:v>
                      </c:pt>
                      <c:pt idx="1092">
                        <c:v>1.4603991883137712</c:v>
                      </c:pt>
                      <c:pt idx="1093">
                        <c:v>1.4622854297001053</c:v>
                      </c:pt>
                      <c:pt idx="1094">
                        <c:v>1.4634950463887717</c:v>
                      </c:pt>
                      <c:pt idx="1095">
                        <c:v>1.464233763927111</c:v>
                      </c:pt>
                      <c:pt idx="1096">
                        <c:v>1.4649724814654501</c:v>
                      </c:pt>
                      <c:pt idx="1097">
                        <c:v>1.4662077171741812</c:v>
                      </c:pt>
                      <c:pt idx="1098">
                        <c:v>1.4674429528829125</c:v>
                      </c:pt>
                      <c:pt idx="1099">
                        <c:v>1.4688277048865954</c:v>
                      </c:pt>
                      <c:pt idx="1100">
                        <c:v>1.4705891910636866</c:v>
                      </c:pt>
                      <c:pt idx="1101">
                        <c:v>1.4723506772407779</c:v>
                      </c:pt>
                      <c:pt idx="1102">
                        <c:v>1.4736355656495801</c:v>
                      </c:pt>
                      <c:pt idx="1103">
                        <c:v>1.4757285818954309</c:v>
                      </c:pt>
                      <c:pt idx="1104">
                        <c:v>1.4778215981412817</c:v>
                      </c:pt>
                      <c:pt idx="1105">
                        <c:v>1.4780024134174541</c:v>
                      </c:pt>
                      <c:pt idx="1106">
                        <c:v>1.4800703854417359</c:v>
                      </c:pt>
                      <c:pt idx="1107">
                        <c:v>1.4821383574660179</c:v>
                      </c:pt>
                      <c:pt idx="1108">
                        <c:v>1.4842268329582833</c:v>
                      </c:pt>
                      <c:pt idx="1109">
                        <c:v>1.4873495225746323</c:v>
                      </c:pt>
                      <c:pt idx="1110">
                        <c:v>1.4904722121909812</c:v>
                      </c:pt>
                      <c:pt idx="1111">
                        <c:v>1.492217012864572</c:v>
                      </c:pt>
                      <c:pt idx="1112">
                        <c:v>1.4939618135381627</c:v>
                      </c:pt>
                      <c:pt idx="1113">
                        <c:v>1.4943857440931929</c:v>
                      </c:pt>
                      <c:pt idx="1114">
                        <c:v>1.4947721626775132</c:v>
                      </c:pt>
                      <c:pt idx="1115">
                        <c:v>1.4958262440645032</c:v>
                      </c:pt>
                      <c:pt idx="1116">
                        <c:v>1.4966629892891203</c:v>
                      </c:pt>
                      <c:pt idx="1117">
                        <c:v>1.4978237068294376</c:v>
                      </c:pt>
                      <c:pt idx="1118">
                        <c:v>1.5001076576775976</c:v>
                      </c:pt>
                      <c:pt idx="1119">
                        <c:v>1.5018177919365741</c:v>
                      </c:pt>
                      <c:pt idx="1120">
                        <c:v>1.5026402872883611</c:v>
                      </c:pt>
                      <c:pt idx="1121">
                        <c:v>1.5027481772088342</c:v>
                      </c:pt>
                      <c:pt idx="1122">
                        <c:v>1.5040139207381893</c:v>
                      </c:pt>
                      <c:pt idx="1123">
                        <c:v>1.5048485087189409</c:v>
                      </c:pt>
                      <c:pt idx="1124">
                        <c:v>1.5055288612125097</c:v>
                      </c:pt>
                      <c:pt idx="1125">
                        <c:v>1.5071552326668192</c:v>
                      </c:pt>
                      <c:pt idx="1126">
                        <c:v>1.5072544471229667</c:v>
                      </c:pt>
                      <c:pt idx="1127">
                        <c:v>1.5086403407680768</c:v>
                      </c:pt>
                      <c:pt idx="1128">
                        <c:v>1.5100801968381361</c:v>
                      </c:pt>
                      <c:pt idx="1129">
                        <c:v>1.5122354762228551</c:v>
                      </c:pt>
                      <c:pt idx="1130">
                        <c:v>1.514390755607574</c:v>
                      </c:pt>
                      <c:pt idx="1131">
                        <c:v>1.5166798568461781</c:v>
                      </c:pt>
                      <c:pt idx="1132">
                        <c:v>1.518600836928796</c:v>
                      </c:pt>
                      <c:pt idx="1133">
                        <c:v>1.5206258243791484</c:v>
                      </c:pt>
                      <c:pt idx="1134">
                        <c:v>1.5222227619809132</c:v>
                      </c:pt>
                      <c:pt idx="1135">
                        <c:v>1.52538235526118</c:v>
                      </c:pt>
                      <c:pt idx="1136">
                        <c:v>1.525555623256498</c:v>
                      </c:pt>
                      <c:pt idx="1137">
                        <c:v>1.5258185950721856</c:v>
                      </c:pt>
                      <c:pt idx="1138">
                        <c:v>1.5267934207369884</c:v>
                      </c:pt>
                      <c:pt idx="1139">
                        <c:v>1.5271364030683483</c:v>
                      </c:pt>
                      <c:pt idx="1140">
                        <c:v>1.5281112287331511</c:v>
                      </c:pt>
                      <c:pt idx="1141">
                        <c:v>1.5301132993013771</c:v>
                      </c:pt>
                      <c:pt idx="1142">
                        <c:v>1.5321659550070763</c:v>
                      </c:pt>
                      <c:pt idx="1143">
                        <c:v>1.535224252006522</c:v>
                      </c:pt>
                      <c:pt idx="1144">
                        <c:v>1.5382825490059675</c:v>
                      </c:pt>
                      <c:pt idx="1145">
                        <c:v>1.5394739821222094</c:v>
                      </c:pt>
                      <c:pt idx="1146">
                        <c:v>1.5408298029281475</c:v>
                      </c:pt>
                      <c:pt idx="1147">
                        <c:v>1.5421856237340856</c:v>
                      </c:pt>
                      <c:pt idx="1148">
                        <c:v>1.5426738610035844</c:v>
                      </c:pt>
                      <c:pt idx="1149">
                        <c:v>1.5453045405888999</c:v>
                      </c:pt>
                      <c:pt idx="1150">
                        <c:v>1.5479352201742154</c:v>
                      </c:pt>
                      <c:pt idx="1151">
                        <c:v>1.5491003349920114</c:v>
                      </c:pt>
                      <c:pt idx="1152">
                        <c:v>1.5502654498098074</c:v>
                      </c:pt>
                      <c:pt idx="1153">
                        <c:v>1.5524416090630824</c:v>
                      </c:pt>
                      <c:pt idx="1154">
                        <c:v>1.5539168633161871</c:v>
                      </c:pt>
                      <c:pt idx="1155">
                        <c:v>1.5555675792638903</c:v>
                      </c:pt>
                      <c:pt idx="1156">
                        <c:v>1.5570925083811635</c:v>
                      </c:pt>
                      <c:pt idx="1157">
                        <c:v>1.5583752476672332</c:v>
                      </c:pt>
                      <c:pt idx="1158">
                        <c:v>1.5596579869533027</c:v>
                      </c:pt>
                      <c:pt idx="1159">
                        <c:v>1.5612952255705992</c:v>
                      </c:pt>
                      <c:pt idx="1160">
                        <c:v>1.5623375668155925</c:v>
                      </c:pt>
                      <c:pt idx="1161">
                        <c:v>1.5629256217816361</c:v>
                      </c:pt>
                      <c:pt idx="1162">
                        <c:v>1.5659485681217027</c:v>
                      </c:pt>
                      <c:pt idx="1163">
                        <c:v>1.5689715144617691</c:v>
                      </c:pt>
                      <c:pt idx="1164">
                        <c:v>1.5724942907884165</c:v>
                      </c:pt>
                      <c:pt idx="1165">
                        <c:v>1.5763000864094054</c:v>
                      </c:pt>
                      <c:pt idx="1166">
                        <c:v>1.5795864984144767</c:v>
                      </c:pt>
                      <c:pt idx="1167">
                        <c:v>1.582872910419548</c:v>
                      </c:pt>
                      <c:pt idx="1168">
                        <c:v>1.5868247455165343</c:v>
                      </c:pt>
                      <c:pt idx="1169">
                        <c:v>1.5907765806135203</c:v>
                      </c:pt>
                      <c:pt idx="1170">
                        <c:v>1.5930639194641951</c:v>
                      </c:pt>
                      <c:pt idx="1171">
                        <c:v>1.5960686719058841</c:v>
                      </c:pt>
                      <c:pt idx="1172">
                        <c:v>1.5993513436256734</c:v>
                      </c:pt>
                      <c:pt idx="1173">
                        <c:v>1.6015890462751741</c:v>
                      </c:pt>
                      <c:pt idx="1174">
                        <c:v>1.6023685832376833</c:v>
                      </c:pt>
                      <c:pt idx="1175">
                        <c:v>1.6051070950207886</c:v>
                      </c:pt>
                      <c:pt idx="1176">
                        <c:v>1.607845606803894</c:v>
                      </c:pt>
                      <c:pt idx="1177">
                        <c:v>1.6087314501846277</c:v>
                      </c:pt>
                      <c:pt idx="1178">
                        <c:v>1.6109801459478008</c:v>
                      </c:pt>
                      <c:pt idx="1179">
                        <c:v>1.6116556611353601</c:v>
                      </c:pt>
                      <c:pt idx="1180">
                        <c:v>1.6124923505330526</c:v>
                      </c:pt>
                      <c:pt idx="1181">
                        <c:v>1.6125845415890216</c:v>
                      </c:pt>
                      <c:pt idx="1182">
                        <c:v>1.612639815699723</c:v>
                      </c:pt>
                      <c:pt idx="1183">
                        <c:v>1.6127123472425673</c:v>
                      </c:pt>
                      <c:pt idx="1184">
                        <c:v>1.6155418666534953</c:v>
                      </c:pt>
                      <c:pt idx="1185">
                        <c:v>1.6169840687623731</c:v>
                      </c:pt>
                      <c:pt idx="1186">
                        <c:v>1.618164084666857</c:v>
                      </c:pt>
                      <c:pt idx="1187">
                        <c:v>1.619024110108062</c:v>
                      </c:pt>
                      <c:pt idx="1188">
                        <c:v>1.6203107790897291</c:v>
                      </c:pt>
                      <c:pt idx="1189">
                        <c:v>1.6215974480713959</c:v>
                      </c:pt>
                      <c:pt idx="1190">
                        <c:v>1.623327550465862</c:v>
                      </c:pt>
                      <c:pt idx="1191">
                        <c:v>1.6252385399683758</c:v>
                      </c:pt>
                      <c:pt idx="1192">
                        <c:v>1.6269139486827233</c:v>
                      </c:pt>
                      <c:pt idx="1193">
                        <c:v>1.6273451285036626</c:v>
                      </c:pt>
                      <c:pt idx="1194">
                        <c:v>1.6287622904225632</c:v>
                      </c:pt>
                      <c:pt idx="1195">
                        <c:v>1.6295709292425049</c:v>
                      </c:pt>
                      <c:pt idx="1196">
                        <c:v>1.6315163291273294</c:v>
                      </c:pt>
                      <c:pt idx="1197">
                        <c:v>1.6334617290121538</c:v>
                      </c:pt>
                      <c:pt idx="1198">
                        <c:v>1.6354464258419144</c:v>
                      </c:pt>
                      <c:pt idx="1199">
                        <c:v>1.6374311226716749</c:v>
                      </c:pt>
                      <c:pt idx="1200">
                        <c:v>1.639843041355963</c:v>
                      </c:pt>
                      <c:pt idx="1201">
                        <c:v>1.6420925750942141</c:v>
                      </c:pt>
                      <c:pt idx="1202">
                        <c:v>1.6439478376562948</c:v>
                      </c:pt>
                      <c:pt idx="1203">
                        <c:v>1.6455451794713736</c:v>
                      </c:pt>
                      <c:pt idx="1204">
                        <c:v>1.6471410276023326</c:v>
                      </c:pt>
                      <c:pt idx="1205">
                        <c:v>1.6488673027163303</c:v>
                      </c:pt>
                      <c:pt idx="1206">
                        <c:v>1.6509908229802495</c:v>
                      </c:pt>
                      <c:pt idx="1207">
                        <c:v>1.6531143432441684</c:v>
                      </c:pt>
                      <c:pt idx="1208">
                        <c:v>1.6552581003611839</c:v>
                      </c:pt>
                      <c:pt idx="1209">
                        <c:v>1.6554607410977284</c:v>
                      </c:pt>
                      <c:pt idx="1210">
                        <c:v>1.6575502481532318</c:v>
                      </c:pt>
                      <c:pt idx="1211">
                        <c:v>1.6587578488969141</c:v>
                      </c:pt>
                      <c:pt idx="1212">
                        <c:v>1.6599654496405964</c:v>
                      </c:pt>
                      <c:pt idx="1213">
                        <c:v>1.6612912172989713</c:v>
                      </c:pt>
                      <c:pt idx="1214">
                        <c:v>1.6626169849573462</c:v>
                      </c:pt>
                      <c:pt idx="1215">
                        <c:v>1.6632797543704509</c:v>
                      </c:pt>
                      <c:pt idx="1216">
                        <c:v>1.6653368399375015</c:v>
                      </c:pt>
                      <c:pt idx="1217">
                        <c:v>1.667393925504552</c:v>
                      </c:pt>
                      <c:pt idx="1218">
                        <c:v>1.6694955648371468</c:v>
                      </c:pt>
                      <c:pt idx="1219">
                        <c:v>1.6715972041697413</c:v>
                      </c:pt>
                      <c:pt idx="1220">
                        <c:v>1.6732593863043521</c:v>
                      </c:pt>
                      <c:pt idx="1221">
                        <c:v>1.674921351014464</c:v>
                      </c:pt>
                      <c:pt idx="1222">
                        <c:v>1.676583315724576</c:v>
                      </c:pt>
                      <c:pt idx="1223">
                        <c:v>1.6794457571622399</c:v>
                      </c:pt>
                      <c:pt idx="1224">
                        <c:v>1.6820983768309707</c:v>
                      </c:pt>
                      <c:pt idx="1225">
                        <c:v>1.6823907137248251</c:v>
                      </c:pt>
                      <c:pt idx="1226">
                        <c:v>1.6835531257148142</c:v>
                      </c:pt>
                      <c:pt idx="1227">
                        <c:v>1.6847155377048033</c:v>
                      </c:pt>
                      <c:pt idx="1228">
                        <c:v>1.6873032087970663</c:v>
                      </c:pt>
                      <c:pt idx="1229">
                        <c:v>1.6903279853253452</c:v>
                      </c:pt>
                      <c:pt idx="1230">
                        <c:v>1.6933527618536244</c:v>
                      </c:pt>
                      <c:pt idx="1231">
                        <c:v>1.6958421141681848</c:v>
                      </c:pt>
                      <c:pt idx="1232">
                        <c:v>1.6967123994810713</c:v>
                      </c:pt>
                      <c:pt idx="1233">
                        <c:v>1.697171923233955</c:v>
                      </c:pt>
                      <c:pt idx="1234">
                        <c:v>1.6981491041514609</c:v>
                      </c:pt>
                      <c:pt idx="1235">
                        <c:v>1.699040084624732</c:v>
                      </c:pt>
                      <c:pt idx="1236">
                        <c:v>1.6999310650980031</c:v>
                      </c:pt>
                      <c:pt idx="1237">
                        <c:v>1.7020491741211325</c:v>
                      </c:pt>
                      <c:pt idx="1238">
                        <c:v>1.7044940845281988</c:v>
                      </c:pt>
                      <c:pt idx="1239">
                        <c:v>1.7046373300502697</c:v>
                      </c:pt>
                      <c:pt idx="1240">
                        <c:v>1.7058049552832488</c:v>
                      </c:pt>
                      <c:pt idx="1241">
                        <c:v>1.7069725805162279</c:v>
                      </c:pt>
                      <c:pt idx="1242">
                        <c:v>1.7081310174503812</c:v>
                      </c:pt>
                      <c:pt idx="1243">
                        <c:v>1.7089204535164215</c:v>
                      </c:pt>
                      <c:pt idx="1244">
                        <c:v>1.7090212795276334</c:v>
                      </c:pt>
                      <c:pt idx="1245">
                        <c:v>1.7100631017182713</c:v>
                      </c:pt>
                      <c:pt idx="1246">
                        <c:v>1.7113673147421191</c:v>
                      </c:pt>
                      <c:pt idx="1247">
                        <c:v>1.7121101711110935</c:v>
                      </c:pt>
                      <c:pt idx="1248">
                        <c:v>1.7136350800069393</c:v>
                      </c:pt>
                      <c:pt idx="1249">
                        <c:v>1.715419196875559</c:v>
                      </c:pt>
                      <c:pt idx="1250">
                        <c:v>1.7172033137441785</c:v>
                      </c:pt>
                      <c:pt idx="1251">
                        <c:v>1.7200238556470031</c:v>
                      </c:pt>
                      <c:pt idx="1252">
                        <c:v>1.722844397549828</c:v>
                      </c:pt>
                      <c:pt idx="1253">
                        <c:v>1.7261611245765731</c:v>
                      </c:pt>
                      <c:pt idx="1254">
                        <c:v>1.7294778516033182</c:v>
                      </c:pt>
                      <c:pt idx="1255">
                        <c:v>1.7334552315898515</c:v>
                      </c:pt>
                      <c:pt idx="1256">
                        <c:v>1.7357945667400405</c:v>
                      </c:pt>
                      <c:pt idx="1257">
                        <c:v>1.7358806776117395</c:v>
                      </c:pt>
                      <c:pt idx="1258">
                        <c:v>1.7361710043610246</c:v>
                      </c:pt>
                      <c:pt idx="1259">
                        <c:v>1.7363226642238874</c:v>
                      </c:pt>
                      <c:pt idx="1260">
                        <c:v>1.7368316814413778</c:v>
                      </c:pt>
                      <c:pt idx="1261">
                        <c:v>1.7374623603953256</c:v>
                      </c:pt>
                      <c:pt idx="1262">
                        <c:v>1.7384845612446467</c:v>
                      </c:pt>
                      <c:pt idx="1263">
                        <c:v>1.7397357950166419</c:v>
                      </c:pt>
                      <c:pt idx="1264">
                        <c:v>1.7408796825453088</c:v>
                      </c:pt>
                      <c:pt idx="1265">
                        <c:v>1.7420235700739755</c:v>
                      </c:pt>
                      <c:pt idx="1266">
                        <c:v>1.7440951189509144</c:v>
                      </c:pt>
                      <c:pt idx="1267">
                        <c:v>1.7441179009168237</c:v>
                      </c:pt>
                      <c:pt idx="1268">
                        <c:v>1.7460384371269633</c:v>
                      </c:pt>
                      <c:pt idx="1269">
                        <c:v>1.7479589733371028</c:v>
                      </c:pt>
                      <c:pt idx="1270">
                        <c:v>1.7498141338207103</c:v>
                      </c:pt>
                      <c:pt idx="1271">
                        <c:v>1.7517313861846924</c:v>
                      </c:pt>
                      <c:pt idx="1272">
                        <c:v>1.7519346683417205</c:v>
                      </c:pt>
                      <c:pt idx="1273">
                        <c:v>1.7533952697421666</c:v>
                      </c:pt>
                      <c:pt idx="1274">
                        <c:v>1.7548558711426125</c:v>
                      </c:pt>
                      <c:pt idx="1275">
                        <c:v>1.7557057502920981</c:v>
                      </c:pt>
                      <c:pt idx="1276">
                        <c:v>1.7574000681274466</c:v>
                      </c:pt>
                      <c:pt idx="1277">
                        <c:v>1.7590559626453453</c:v>
                      </c:pt>
                      <c:pt idx="1278">
                        <c:v>1.7590883557691619</c:v>
                      </c:pt>
                      <c:pt idx="1279">
                        <c:v>1.7591716196829521</c:v>
                      </c:pt>
                      <c:pt idx="1280">
                        <c:v>1.7593305104170684</c:v>
                      </c:pt>
                      <c:pt idx="1281">
                        <c:v>1.7593755419552326</c:v>
                      </c:pt>
                      <c:pt idx="1282">
                        <c:v>1.7598439178063914</c:v>
                      </c:pt>
                      <c:pt idx="1283">
                        <c:v>1.760607994488544</c:v>
                      </c:pt>
                      <c:pt idx="1284">
                        <c:v>1.7613746341980165</c:v>
                      </c:pt>
                      <c:pt idx="1285">
                        <c:v>1.7628325316447904</c:v>
                      </c:pt>
                      <c:pt idx="1286">
                        <c:v>1.7642078188420445</c:v>
                      </c:pt>
                      <c:pt idx="1287">
                        <c:v>1.7648490163601107</c:v>
                      </c:pt>
                      <c:pt idx="1288">
                        <c:v>1.7671590025722981</c:v>
                      </c:pt>
                      <c:pt idx="1289">
                        <c:v>1.7684400072307498</c:v>
                      </c:pt>
                      <c:pt idx="1290">
                        <c:v>1.7694125293305627</c:v>
                      </c:pt>
                      <c:pt idx="1291">
                        <c:v>1.7708089756248173</c:v>
                      </c:pt>
                      <c:pt idx="1292">
                        <c:v>1.7726397636367215</c:v>
                      </c:pt>
                      <c:pt idx="1293">
                        <c:v>1.7737344742428374</c:v>
                      </c:pt>
                      <c:pt idx="1294">
                        <c:v>1.7762261973376627</c:v>
                      </c:pt>
                      <c:pt idx="1295">
                        <c:v>1.7783564930381599</c:v>
                      </c:pt>
                      <c:pt idx="1296">
                        <c:v>1.7785402676214774</c:v>
                      </c:pt>
                      <c:pt idx="1297">
                        <c:v>1.781360103496247</c:v>
                      </c:pt>
                      <c:pt idx="1298">
                        <c:v>1.783388099524158</c:v>
                      </c:pt>
                      <c:pt idx="1299">
                        <c:v>1.7846310052910337</c:v>
                      </c:pt>
                      <c:pt idx="1300">
                        <c:v>1.7858739110579094</c:v>
                      </c:pt>
                      <c:pt idx="1301">
                        <c:v>1.7865362251549959</c:v>
                      </c:pt>
                      <c:pt idx="1302">
                        <c:v>1.7867460477214168</c:v>
                      </c:pt>
                      <c:pt idx="1303">
                        <c:v>1.7868337001430767</c:v>
                      </c:pt>
                      <c:pt idx="1304">
                        <c:v>1.7872952863270486</c:v>
                      </c:pt>
                      <c:pt idx="1305">
                        <c:v>1.7874464997042108</c:v>
                      </c:pt>
                      <c:pt idx="1306">
                        <c:v>1.7882088683655968</c:v>
                      </c:pt>
                      <c:pt idx="1307">
                        <c:v>1.7889712370269828</c:v>
                      </c:pt>
                      <c:pt idx="1308">
                        <c:v>1.7900152810580201</c:v>
                      </c:pt>
                      <c:pt idx="1309">
                        <c:v>1.7910730415223926</c:v>
                      </c:pt>
                      <c:pt idx="1310">
                        <c:v>1.7920647417477988</c:v>
                      </c:pt>
                      <c:pt idx="1311">
                        <c:v>1.7935937197423644</c:v>
                      </c:pt>
                      <c:pt idx="1312">
                        <c:v>1.795296792484544</c:v>
                      </c:pt>
                      <c:pt idx="1313">
                        <c:v>1.7967045326006634</c:v>
                      </c:pt>
                      <c:pt idx="1314">
                        <c:v>1.7981122727167826</c:v>
                      </c:pt>
                      <c:pt idx="1315">
                        <c:v>1.7999457970675494</c:v>
                      </c:pt>
                      <c:pt idx="1316">
                        <c:v>1.8011646405662651</c:v>
                      </c:pt>
                      <c:pt idx="1317">
                        <c:v>1.8031358188859843</c:v>
                      </c:pt>
                      <c:pt idx="1318">
                        <c:v>1.8047076211842121</c:v>
                      </c:pt>
                      <c:pt idx="1319">
                        <c:v>1.8061005154169267</c:v>
                      </c:pt>
                      <c:pt idx="1320">
                        <c:v>1.8067169255928861</c:v>
                      </c:pt>
                      <c:pt idx="1321">
                        <c:v>1.8071947642995252</c:v>
                      </c:pt>
                      <c:pt idx="1322">
                        <c:v>1.8076160156671648</c:v>
                      </c:pt>
                      <c:pt idx="1323">
                        <c:v>1.8080372670348044</c:v>
                      </c:pt>
                      <c:pt idx="1324">
                        <c:v>1.8096141738748108</c:v>
                      </c:pt>
                      <c:pt idx="1325">
                        <c:v>1.810876443159801</c:v>
                      </c:pt>
                      <c:pt idx="1326">
                        <c:v>1.8117864698337185</c:v>
                      </c:pt>
                      <c:pt idx="1327">
                        <c:v>1.8126964965076358</c:v>
                      </c:pt>
                      <c:pt idx="1328">
                        <c:v>1.8131533324884044</c:v>
                      </c:pt>
                      <c:pt idx="1329">
                        <c:v>1.8143980639759036</c:v>
                      </c:pt>
                      <c:pt idx="1330">
                        <c:v>1.8151471331191285</c:v>
                      </c:pt>
                      <c:pt idx="1331">
                        <c:v>1.8158466380420659</c:v>
                      </c:pt>
                      <c:pt idx="1332">
                        <c:v>1.8165957071852905</c:v>
                      </c:pt>
                      <c:pt idx="1333">
                        <c:v>1.8179345901613986</c:v>
                      </c:pt>
                      <c:pt idx="1334">
                        <c:v>1.8191915714106075</c:v>
                      </c:pt>
                      <c:pt idx="1335">
                        <c:v>1.8204485526598162</c:v>
                      </c:pt>
                      <c:pt idx="1336">
                        <c:v>1.8222194070093058</c:v>
                      </c:pt>
                      <c:pt idx="1337">
                        <c:v>1.8238723559539627</c:v>
                      </c:pt>
                      <c:pt idx="1338">
                        <c:v>1.8255253048986197</c:v>
                      </c:pt>
                      <c:pt idx="1339">
                        <c:v>1.8273173147467552</c:v>
                      </c:pt>
                      <c:pt idx="1340">
                        <c:v>1.8275983019228335</c:v>
                      </c:pt>
                      <c:pt idx="1341">
                        <c:v>1.8295871764145515</c:v>
                      </c:pt>
                      <c:pt idx="1342">
                        <c:v>1.8306173099798184</c:v>
                      </c:pt>
                      <c:pt idx="1343">
                        <c:v>1.8316111212692878</c:v>
                      </c:pt>
                      <c:pt idx="1344">
                        <c:v>1.8316499306785841</c:v>
                      </c:pt>
                      <c:pt idx="1345">
                        <c:v>1.8326437419680535</c:v>
                      </c:pt>
                      <c:pt idx="1346">
                        <c:v>1.8348372218150784</c:v>
                      </c:pt>
                      <c:pt idx="1347">
                        <c:v>1.8351508412841293</c:v>
                      </c:pt>
                      <c:pt idx="1348">
                        <c:v>1.8360077831783781</c:v>
                      </c:pt>
                      <c:pt idx="1349">
                        <c:v>1.8368647250726267</c:v>
                      </c:pt>
                      <c:pt idx="1350">
                        <c:v>1.8377617990335933</c:v>
                      </c:pt>
                      <c:pt idx="1351">
                        <c:v>1.8383287981511267</c:v>
                      </c:pt>
                      <c:pt idx="1352">
                        <c:v>1.8384513028048808</c:v>
                      </c:pt>
                      <c:pt idx="1353">
                        <c:v>1.8393258264798809</c:v>
                      </c:pt>
                      <c:pt idx="1354">
                        <c:v>1.8400811715065328</c:v>
                      </c:pt>
                      <c:pt idx="1355">
                        <c:v>1.8417516866243548</c:v>
                      </c:pt>
                      <c:pt idx="1356">
                        <c:v>1.8417975350690108</c:v>
                      </c:pt>
                      <c:pt idx="1357">
                        <c:v>1.8421007056313532</c:v>
                      </c:pt>
                      <c:pt idx="1358">
                        <c:v>1.8422005547417535</c:v>
                      </c:pt>
                      <c:pt idx="1359">
                        <c:v>1.8425874040248218</c:v>
                      </c:pt>
                      <c:pt idx="1360">
                        <c:v>1.8431852873193997</c:v>
                      </c:pt>
                      <c:pt idx="1361">
                        <c:v>1.8435529760988774</c:v>
                      </c:pt>
                      <c:pt idx="1362">
                        <c:v>1.8449258414711114</c:v>
                      </c:pt>
                      <c:pt idx="1363">
                        <c:v>1.845767380995331</c:v>
                      </c:pt>
                      <c:pt idx="1364">
                        <c:v>1.8470597315524464</c:v>
                      </c:pt>
                      <c:pt idx="1365">
                        <c:v>1.8483520821095616</c:v>
                      </c:pt>
                      <c:pt idx="1366">
                        <c:v>1.8500246537863105</c:v>
                      </c:pt>
                      <c:pt idx="1367">
                        <c:v>1.8514257827318377</c:v>
                      </c:pt>
                      <c:pt idx="1368">
                        <c:v>1.8522475122522424</c:v>
                      </c:pt>
                      <c:pt idx="1369">
                        <c:v>1.8529712055347585</c:v>
                      </c:pt>
                      <c:pt idx="1370">
                        <c:v>1.8545097881776316</c:v>
                      </c:pt>
                      <c:pt idx="1371">
                        <c:v>1.8551761553464112</c:v>
                      </c:pt>
                      <c:pt idx="1372">
                        <c:v>1.8553220320079062</c:v>
                      </c:pt>
                      <c:pt idx="1373">
                        <c:v>1.8557476975023746</c:v>
                      </c:pt>
                      <c:pt idx="1374">
                        <c:v>1.8561444118894912</c:v>
                      </c:pt>
                      <c:pt idx="1375">
                        <c:v>1.8565967572783981</c:v>
                      </c:pt>
                      <c:pt idx="1376">
                        <c:v>1.8570491026673053</c:v>
                      </c:pt>
                      <c:pt idx="1377">
                        <c:v>1.8576711469833498</c:v>
                      </c:pt>
                      <c:pt idx="1378">
                        <c:v>1.860197665133962</c:v>
                      </c:pt>
                      <c:pt idx="1379">
                        <c:v>1.8624156097295108</c:v>
                      </c:pt>
                      <c:pt idx="1380">
                        <c:v>1.8655561609455833</c:v>
                      </c:pt>
                      <c:pt idx="1381">
                        <c:v>1.8672257131062171</c:v>
                      </c:pt>
                      <c:pt idx="1382">
                        <c:v>1.8688952652668511</c:v>
                      </c:pt>
                      <c:pt idx="1383">
                        <c:v>1.869415956677662</c:v>
                      </c:pt>
                      <c:pt idx="1384">
                        <c:v>1.8707356312926169</c:v>
                      </c:pt>
                      <c:pt idx="1385">
                        <c:v>1.8715557445806486</c:v>
                      </c:pt>
                      <c:pt idx="1386">
                        <c:v>1.8723356092804009</c:v>
                      </c:pt>
                      <c:pt idx="1387">
                        <c:v>1.873115473980153</c:v>
                      </c:pt>
                      <c:pt idx="1388">
                        <c:v>1.8740758163288787</c:v>
                      </c:pt>
                      <c:pt idx="1389">
                        <c:v>1.8741088207369601</c:v>
                      </c:pt>
                      <c:pt idx="1390">
                        <c:v>1.8749927358963976</c:v>
                      </c:pt>
                      <c:pt idx="1391">
                        <c:v>1.87538058369248</c:v>
                      </c:pt>
                      <c:pt idx="1392">
                        <c:v>1.8772601452883746</c:v>
                      </c:pt>
                      <c:pt idx="1393">
                        <c:v>1.8784156583277163</c:v>
                      </c:pt>
                      <c:pt idx="1394">
                        <c:v>1.8795590775128868</c:v>
                      </c:pt>
                      <c:pt idx="1395">
                        <c:v>1.8805944133715498</c:v>
                      </c:pt>
                      <c:pt idx="1396">
                        <c:v>1.8823857492456832</c:v>
                      </c:pt>
                      <c:pt idx="1397">
                        <c:v>1.884177085119817</c:v>
                      </c:pt>
                      <c:pt idx="1398">
                        <c:v>1.8858023510155855</c:v>
                      </c:pt>
                      <c:pt idx="1399">
                        <c:v>1.8867652196354336</c:v>
                      </c:pt>
                      <c:pt idx="1400">
                        <c:v>1.889258534334324</c:v>
                      </c:pt>
                      <c:pt idx="1401">
                        <c:v>1.8917518490332144</c:v>
                      </c:pt>
                      <c:pt idx="1402">
                        <c:v>1.8931949124512848</c:v>
                      </c:pt>
                      <c:pt idx="1403">
                        <c:v>1.8937554942237007</c:v>
                      </c:pt>
                      <c:pt idx="1404">
                        <c:v>1.8952356084436177</c:v>
                      </c:pt>
                      <c:pt idx="1405">
                        <c:v>1.8954308967926987</c:v>
                      </c:pt>
                      <c:pt idx="1406">
                        <c:v>1.8966726561635732</c:v>
                      </c:pt>
                      <c:pt idx="1407">
                        <c:v>1.8979144155344478</c:v>
                      </c:pt>
                      <c:pt idx="1408">
                        <c:v>1.8987769415450317</c:v>
                      </c:pt>
                      <c:pt idx="1409">
                        <c:v>1.8999942248645756</c:v>
                      </c:pt>
                      <c:pt idx="1410">
                        <c:v>1.9011132573446743</c:v>
                      </c:pt>
                      <c:pt idx="1411">
                        <c:v>1.9013696236108188</c:v>
                      </c:pt>
                      <c:pt idx="1412">
                        <c:v>1.9026267521938791</c:v>
                      </c:pt>
                      <c:pt idx="1413">
                        <c:v>1.9038838807769396</c:v>
                      </c:pt>
                      <c:pt idx="1414">
                        <c:v>1.9046399993752992</c:v>
                      </c:pt>
                      <c:pt idx="1415">
                        <c:v>1.9062287766127675</c:v>
                      </c:pt>
                      <c:pt idx="1416">
                        <c:v>1.9078175538502358</c:v>
                      </c:pt>
                      <c:pt idx="1417">
                        <c:v>1.9090187259018421</c:v>
                      </c:pt>
                      <c:pt idx="1418">
                        <c:v>1.9097066352130085</c:v>
                      </c:pt>
                      <c:pt idx="1419">
                        <c:v>1.9103641346676483</c:v>
                      </c:pt>
                      <c:pt idx="1420">
                        <c:v>1.9110216341222879</c:v>
                      </c:pt>
                      <c:pt idx="1421">
                        <c:v>1.9110581320303457</c:v>
                      </c:pt>
                      <c:pt idx="1422">
                        <c:v>1.9120945067565751</c:v>
                      </c:pt>
                      <c:pt idx="1423">
                        <c:v>1.9126764695539518</c:v>
                      </c:pt>
                      <c:pt idx="1424">
                        <c:v>1.9130655888578405</c:v>
                      </c:pt>
                      <c:pt idx="1425">
                        <c:v>1.9141216655158335</c:v>
                      </c:pt>
                      <c:pt idx="1426">
                        <c:v>1.9150893623768179</c:v>
                      </c:pt>
                      <c:pt idx="1427">
                        <c:v>1.9165670233688972</c:v>
                      </c:pt>
                      <c:pt idx="1428">
                        <c:v>1.9176283149752351</c:v>
                      </c:pt>
                      <c:pt idx="1429">
                        <c:v>1.9176458264004301</c:v>
                      </c:pt>
                      <c:pt idx="1430">
                        <c:v>1.9182072408221387</c:v>
                      </c:pt>
                      <c:pt idx="1431">
                        <c:v>1.918958564389635</c:v>
                      </c:pt>
                      <c:pt idx="1432">
                        <c:v>1.9199054190516471</c:v>
                      </c:pt>
                      <c:pt idx="1433">
                        <c:v>1.9199650471602325</c:v>
                      </c:pt>
                      <c:pt idx="1434">
                        <c:v>1.9207333690838682</c:v>
                      </c:pt>
                      <c:pt idx="1435">
                        <c:v>1.9211332864038371</c:v>
                      </c:pt>
                      <c:pt idx="1436">
                        <c:v>1.9215396124152122</c:v>
                      </c:pt>
                      <c:pt idx="1437">
                        <c:v>1.9219459384265873</c:v>
                      </c:pt>
                      <c:pt idx="1438">
                        <c:v>1.9225099841560478</c:v>
                      </c:pt>
                      <c:pt idx="1439">
                        <c:v>1.9238836972608611</c:v>
                      </c:pt>
                      <c:pt idx="1440">
                        <c:v>1.9252574103656743</c:v>
                      </c:pt>
                      <c:pt idx="1441">
                        <c:v>1.9265253058876153</c:v>
                      </c:pt>
                      <c:pt idx="1442">
                        <c:v>1.9265526009295826</c:v>
                      </c:pt>
                      <c:pt idx="1443">
                        <c:v>1.927378941004475</c:v>
                      </c:pt>
                      <c:pt idx="1444">
                        <c:v>1.9282052810793673</c:v>
                      </c:pt>
                      <c:pt idx="1445">
                        <c:v>1.9289706841911431</c:v>
                      </c:pt>
                      <c:pt idx="1446">
                        <c:v>1.9297360873029188</c:v>
                      </c:pt>
                      <c:pt idx="1447">
                        <c:v>1.9305286655409468</c:v>
                      </c:pt>
                      <c:pt idx="1448">
                        <c:v>1.93122666079413</c:v>
                      </c:pt>
                      <c:pt idx="1449">
                        <c:v>1.9318787243051661</c:v>
                      </c:pt>
                      <c:pt idx="1450">
                        <c:v>1.932602550395661</c:v>
                      </c:pt>
                      <c:pt idx="1451">
                        <c:v>1.9333263764861557</c:v>
                      </c:pt>
                      <c:pt idx="1452">
                        <c:v>1.9342488204411887</c:v>
                      </c:pt>
                      <c:pt idx="1453">
                        <c:v>1.9346500644280955</c:v>
                      </c:pt>
                      <c:pt idx="1454">
                        <c:v>1.9350513084150023</c:v>
                      </c:pt>
                      <c:pt idx="1455">
                        <c:v>1.9355850728656407</c:v>
                      </c:pt>
                      <c:pt idx="1456">
                        <c:v>1.936676148162396</c:v>
                      </c:pt>
                      <c:pt idx="1457">
                        <c:v>1.9375320426043536</c:v>
                      </c:pt>
                      <c:pt idx="1458">
                        <c:v>1.9376568105485705</c:v>
                      </c:pt>
                      <c:pt idx="1459">
                        <c:v>1.9381576310870825</c:v>
                      </c:pt>
                      <c:pt idx="1460">
                        <c:v>1.9388473267328961</c:v>
                      </c:pt>
                      <c:pt idx="1461">
                        <c:v>1.9393023960982207</c:v>
                      </c:pt>
                      <c:pt idx="1462">
                        <c:v>1.9410880493924574</c:v>
                      </c:pt>
                      <c:pt idx="1463">
                        <c:v>1.9422341289592009</c:v>
                      </c:pt>
                      <c:pt idx="1464">
                        <c:v>1.9438032350744363</c:v>
                      </c:pt>
                      <c:pt idx="1465">
                        <c:v>1.9453723411896715</c:v>
                      </c:pt>
                      <c:pt idx="1466">
                        <c:v>1.9470939799398184</c:v>
                      </c:pt>
                      <c:pt idx="1467">
                        <c:v>1.9486994818211705</c:v>
                      </c:pt>
                      <c:pt idx="1468">
                        <c:v>1.9499296492807292</c:v>
                      </c:pt>
                      <c:pt idx="1469">
                        <c:v>1.9506045596494719</c:v>
                      </c:pt>
                      <c:pt idx="1470">
                        <c:v>1.9515396970096561</c:v>
                      </c:pt>
                      <c:pt idx="1471">
                        <c:v>1.9524748343698404</c:v>
                      </c:pt>
                      <c:pt idx="1472">
                        <c:v>1.9539176526362145</c:v>
                      </c:pt>
                      <c:pt idx="1473">
                        <c:v>1.9553604709025887</c:v>
                      </c:pt>
                      <c:pt idx="1474">
                        <c:v>1.9567792419399377</c:v>
                      </c:pt>
                      <c:pt idx="1475">
                        <c:v>1.9578011970773892</c:v>
                      </c:pt>
                      <c:pt idx="1476">
                        <c:v>1.9583722968178767</c:v>
                      </c:pt>
                      <c:pt idx="1477">
                        <c:v>1.9589433965583642</c:v>
                      </c:pt>
                      <c:pt idx="1478">
                        <c:v>1.9603970062235991</c:v>
                      </c:pt>
                      <c:pt idx="1479">
                        <c:v>1.961850615888834</c:v>
                      </c:pt>
                      <c:pt idx="1480">
                        <c:v>1.9634302897696141</c:v>
                      </c:pt>
                      <c:pt idx="1481">
                        <c:v>1.9645700003151541</c:v>
                      </c:pt>
                      <c:pt idx="1482">
                        <c:v>1.9665532337101521</c:v>
                      </c:pt>
                      <c:pt idx="1483">
                        <c:v>1.9672694289932648</c:v>
                      </c:pt>
                      <c:pt idx="1484">
                        <c:v>1.9701438167304903</c:v>
                      </c:pt>
                      <c:pt idx="1485">
                        <c:v>1.9728260675679754</c:v>
                      </c:pt>
                      <c:pt idx="1486">
                        <c:v>1.9734749919424455</c:v>
                      </c:pt>
                      <c:pt idx="1487">
                        <c:v>1.9748710173616806</c:v>
                      </c:pt>
                      <c:pt idx="1488">
                        <c:v>1.9762670427809159</c:v>
                      </c:pt>
                      <c:pt idx="1489">
                        <c:v>1.9765024989346662</c:v>
                      </c:pt>
                      <c:pt idx="1490">
                        <c:v>1.976972914478845</c:v>
                      </c:pt>
                      <c:pt idx="1491">
                        <c:v>1.9782833564447031</c:v>
                      </c:pt>
                      <c:pt idx="1492">
                        <c:v>1.9789466471749324</c:v>
                      </c:pt>
                      <c:pt idx="1493">
                        <c:v>1.979325196193876</c:v>
                      </c:pt>
                      <c:pt idx="1494">
                        <c:v>1.9803756142352467</c:v>
                      </c:pt>
                      <c:pt idx="1495">
                        <c:v>1.9809106149303692</c:v>
                      </c:pt>
                      <c:pt idx="1496">
                        <c:v>1.9817045959443957</c:v>
                      </c:pt>
                      <c:pt idx="1497">
                        <c:v>1.9824627246404136</c:v>
                      </c:pt>
                      <c:pt idx="1498">
                        <c:v>1.9829843020245985</c:v>
                      </c:pt>
                      <c:pt idx="1499">
                        <c:v>1.9834104222528361</c:v>
                      </c:pt>
                      <c:pt idx="1500">
                        <c:v>1.9841346661939665</c:v>
                      </c:pt>
                      <c:pt idx="1501">
                        <c:v>1.9848127198026135</c:v>
                      </c:pt>
                      <c:pt idx="1502">
                        <c:v>1.9858612060353711</c:v>
                      </c:pt>
                      <c:pt idx="1503">
                        <c:v>1.9875298601416527</c:v>
                      </c:pt>
                      <c:pt idx="1504">
                        <c:v>1.9887680346684324</c:v>
                      </c:pt>
                      <c:pt idx="1505">
                        <c:v>1.9898395109645746</c:v>
                      </c:pt>
                      <c:pt idx="1506">
                        <c:v>1.9907192676762739</c:v>
                      </c:pt>
                      <c:pt idx="1507">
                        <c:v>1.9917907439724163</c:v>
                      </c:pt>
                      <c:pt idx="1508">
                        <c:v>1.9952402512480816</c:v>
                      </c:pt>
                      <c:pt idx="1509">
                        <c:v>1.9966042715752566</c:v>
                      </c:pt>
                      <c:pt idx="1510">
                        <c:v>1.9994767274514393</c:v>
                      </c:pt>
                      <c:pt idx="1511">
                        <c:v>1.9995971662330407</c:v>
                      </c:pt>
                      <c:pt idx="1512">
                        <c:v>2.0016834438592195</c:v>
                      </c:pt>
                      <c:pt idx="1513">
                        <c:v>2.0023491833276217</c:v>
                      </c:pt>
                      <c:pt idx="1514">
                        <c:v>2.0032542541623117</c:v>
                      </c:pt>
                      <c:pt idx="1515">
                        <c:v>2.0041593249970013</c:v>
                      </c:pt>
                      <c:pt idx="1516">
                        <c:v>2.0052379716656827</c:v>
                      </c:pt>
                      <c:pt idx="1517">
                        <c:v>2.0063166183343641</c:v>
                      </c:pt>
                      <c:pt idx="1518">
                        <c:v>2.0081678323282137</c:v>
                      </c:pt>
                      <c:pt idx="1519">
                        <c:v>2.0100190463220633</c:v>
                      </c:pt>
                      <c:pt idx="1520">
                        <c:v>2.0104170692215364</c:v>
                      </c:pt>
                      <c:pt idx="1521">
                        <c:v>2.0104523097447773</c:v>
                      </c:pt>
                      <c:pt idx="1522">
                        <c:v>2.0114183858092183</c:v>
                      </c:pt>
                      <c:pt idx="1523">
                        <c:v>2.0119376595318319</c:v>
                      </c:pt>
                      <c:pt idx="1524">
                        <c:v>2.013418996422379</c:v>
                      </c:pt>
                      <c:pt idx="1525">
                        <c:v>2.0146371437002113</c:v>
                      </c:pt>
                      <c:pt idx="1526">
                        <c:v>2.015447705410145</c:v>
                      </c:pt>
                      <c:pt idx="1527">
                        <c:v>2.0162582671200786</c:v>
                      </c:pt>
                      <c:pt idx="1528">
                        <c:v>2.017380678035595</c:v>
                      </c:pt>
                      <c:pt idx="1529">
                        <c:v>2.0185030889511109</c:v>
                      </c:pt>
                      <c:pt idx="1530">
                        <c:v>2.020117375144252</c:v>
                      </c:pt>
                      <c:pt idx="1531">
                        <c:v>2.0216682940942268</c:v>
                      </c:pt>
                      <c:pt idx="1532">
                        <c:v>2.0232192130442019</c:v>
                      </c:pt>
                      <c:pt idx="1533">
                        <c:v>2.0235962274946546</c:v>
                      </c:pt>
                      <c:pt idx="1534">
                        <c:v>2.0240325701678241</c:v>
                      </c:pt>
                      <c:pt idx="1535">
                        <c:v>2.0252414929425275</c:v>
                      </c:pt>
                      <c:pt idx="1536">
                        <c:v>2.0262942424526922</c:v>
                      </c:pt>
                      <c:pt idx="1537">
                        <c:v>2.0270719813417504</c:v>
                      </c:pt>
                      <c:pt idx="1538">
                        <c:v>2.027849720230809</c:v>
                      </c:pt>
                      <c:pt idx="1539">
                        <c:v>2.0292250247768782</c:v>
                      </c:pt>
                      <c:pt idx="1540">
                        <c:v>2.0302408276194774</c:v>
                      </c:pt>
                      <c:pt idx="1541">
                        <c:v>2.0312566304620767</c:v>
                      </c:pt>
                      <c:pt idx="1542">
                        <c:v>2.0322436277954665</c:v>
                      </c:pt>
                      <c:pt idx="1543">
                        <c:v>2.033193603621589</c:v>
                      </c:pt>
                      <c:pt idx="1544">
                        <c:v>2.0340928939536767</c:v>
                      </c:pt>
                      <c:pt idx="1545">
                        <c:v>2.0342281916075282</c:v>
                      </c:pt>
                      <c:pt idx="1546">
                        <c:v>2.0351274819396159</c:v>
                      </c:pt>
                      <c:pt idx="1547">
                        <c:v>2.036683067271003</c:v>
                      </c:pt>
                      <c:pt idx="1548">
                        <c:v>2.0369629703655288</c:v>
                      </c:pt>
                      <c:pt idx="1549">
                        <c:v>2.0375997935207906</c:v>
                      </c:pt>
                      <c:pt idx="1550">
                        <c:v>2.0376757689979343</c:v>
                      </c:pt>
                      <c:pt idx="1551">
                        <c:v>2.0378146561373165</c:v>
                      </c:pt>
                      <c:pt idx="1552">
                        <c:v>2.0392283328705365</c:v>
                      </c:pt>
                      <c:pt idx="1553">
                        <c:v>2.040025345109127</c:v>
                      </c:pt>
                      <c:pt idx="1554">
                        <c:v>2.0408553348454062</c:v>
                      </c:pt>
                      <c:pt idx="1555">
                        <c:v>2.0415444800395655</c:v>
                      </c:pt>
                      <c:pt idx="1556">
                        <c:v>2.0427483434395657</c:v>
                      </c:pt>
                      <c:pt idx="1557">
                        <c:v>2.0444671619628316</c:v>
                      </c:pt>
                      <c:pt idx="1558">
                        <c:v>2.0464228792129844</c:v>
                      </c:pt>
                      <c:pt idx="1559">
                        <c:v>2.0478826446914011</c:v>
                      </c:pt>
                      <c:pt idx="1560">
                        <c:v>2.0479756262291362</c:v>
                      </c:pt>
                      <c:pt idx="1561">
                        <c:v>2.0480410643749769</c:v>
                      </c:pt>
                      <c:pt idx="1562">
                        <c:v>2.0480809410799434</c:v>
                      </c:pt>
                      <c:pt idx="1563">
                        <c:v>2.0488634160216206</c:v>
                      </c:pt>
                      <c:pt idx="1564">
                        <c:v>2.0496458909632982</c:v>
                      </c:pt>
                      <c:pt idx="1565">
                        <c:v>2.0505309043493534</c:v>
                      </c:pt>
                      <c:pt idx="1566">
                        <c:v>2.0509151305479034</c:v>
                      </c:pt>
                      <c:pt idx="1567">
                        <c:v>2.052433395366426</c:v>
                      </c:pt>
                      <c:pt idx="1568">
                        <c:v>2.0540358306550317</c:v>
                      </c:pt>
                      <c:pt idx="1569">
                        <c:v>2.0555201088305979</c:v>
                      </c:pt>
                      <c:pt idx="1570">
                        <c:v>2.0570043870061636</c:v>
                      </c:pt>
                      <c:pt idx="1571">
                        <c:v>2.058670132626538</c:v>
                      </c:pt>
                      <c:pt idx="1572">
                        <c:v>2.0603358782469123</c:v>
                      </c:pt>
                      <c:pt idx="1573">
                        <c:v>2.062557917733987</c:v>
                      </c:pt>
                      <c:pt idx="1574">
                        <c:v>2.0647450323789207</c:v>
                      </c:pt>
                      <c:pt idx="1575">
                        <c:v>2.0647573992665169</c:v>
                      </c:pt>
                      <c:pt idx="1576">
                        <c:v>2.0650799028603015</c:v>
                      </c:pt>
                      <c:pt idx="1577">
                        <c:v>2.06590915903725</c:v>
                      </c:pt>
                      <c:pt idx="1578">
                        <c:v>2.0671900652818107</c:v>
                      </c:pt>
                      <c:pt idx="1579">
                        <c:v>2.0684709715263709</c:v>
                      </c:pt>
                      <c:pt idx="1580">
                        <c:v>2.0685611141197109</c:v>
                      </c:pt>
                      <c:pt idx="1581">
                        <c:v>2.0690152423276946</c:v>
                      </c:pt>
                      <c:pt idx="1582">
                        <c:v>2.0696212310068032</c:v>
                      </c:pt>
                      <c:pt idx="1583">
                        <c:v>2.0702623177264576</c:v>
                      </c:pt>
                      <c:pt idx="1584">
                        <c:v>2.0715764030510631</c:v>
                      </c:pt>
                      <c:pt idx="1585">
                        <c:v>2.0729277166420661</c:v>
                      </c:pt>
                      <c:pt idx="1586">
                        <c:v>2.0742790302330696</c:v>
                      </c:pt>
                      <c:pt idx="1587">
                        <c:v>2.0756511271248259</c:v>
                      </c:pt>
                      <c:pt idx="1588">
                        <c:v>2.0770232240165827</c:v>
                      </c:pt>
                      <c:pt idx="1589">
                        <c:v>2.078499270260886</c:v>
                      </c:pt>
                      <c:pt idx="1590">
                        <c:v>2.0799753165051893</c:v>
                      </c:pt>
                      <c:pt idx="1591">
                        <c:v>2.0822555938280289</c:v>
                      </c:pt>
                      <c:pt idx="1592">
                        <c:v>2.084535871150869</c:v>
                      </c:pt>
                      <c:pt idx="1593">
                        <c:v>2.0875407349870159</c:v>
                      </c:pt>
                      <c:pt idx="1594">
                        <c:v>2.0905455988231632</c:v>
                      </c:pt>
                      <c:pt idx="1595">
                        <c:v>2.0921890822770419</c:v>
                      </c:pt>
                      <c:pt idx="1596">
                        <c:v>2.0922292734379018</c:v>
                      </c:pt>
                      <c:pt idx="1597">
                        <c:v>2.0929816249868383</c:v>
                      </c:pt>
                      <c:pt idx="1598">
                        <c:v>2.093578433132282</c:v>
                      </c:pt>
                      <c:pt idx="1599">
                        <c:v>2.0943307846812185</c:v>
                      </c:pt>
                      <c:pt idx="1600">
                        <c:v>2.0966275344982193</c:v>
                      </c:pt>
                      <c:pt idx="1601">
                        <c:v>2.0968391351346618</c:v>
                      </c:pt>
                      <c:pt idx="1602">
                        <c:v>2.0988715215772391</c:v>
                      </c:pt>
                      <c:pt idx="1603">
                        <c:v>2.1000071030882772</c:v>
                      </c:pt>
                      <c:pt idx="1604">
                        <c:v>2.1018546860113188</c:v>
                      </c:pt>
                      <c:pt idx="1605">
                        <c:v>2.1035569007115233</c:v>
                      </c:pt>
                      <c:pt idx="1606">
                        <c:v>2.1050236819353367</c:v>
                      </c:pt>
                      <c:pt idx="1607">
                        <c:v>2.106569733525868</c:v>
                      </c:pt>
                      <c:pt idx="1608">
                        <c:v>2.1081157851163987</c:v>
                      </c:pt>
                      <c:pt idx="1609">
                        <c:v>2.1085094999356402</c:v>
                      </c:pt>
                      <c:pt idx="1610">
                        <c:v>2.110165788859681</c:v>
                      </c:pt>
                      <c:pt idx="1611">
                        <c:v>2.1114618485917647</c:v>
                      </c:pt>
                      <c:pt idx="1612">
                        <c:v>2.1127133366769111</c:v>
                      </c:pt>
                      <c:pt idx="1613">
                        <c:v>2.1139648247620575</c:v>
                      </c:pt>
                      <c:pt idx="1614">
                        <c:v>2.1149480658079738</c:v>
                      </c:pt>
                      <c:pt idx="1615">
                        <c:v>2.1159313068538905</c:v>
                      </c:pt>
                      <c:pt idx="1616">
                        <c:v>2.1181569221808956</c:v>
                      </c:pt>
                      <c:pt idx="1617">
                        <c:v>2.1201377819726863</c:v>
                      </c:pt>
                      <c:pt idx="1618">
                        <c:v>2.1223988471732094</c:v>
                      </c:pt>
                      <c:pt idx="1619">
                        <c:v>2.1246599123737324</c:v>
                      </c:pt>
                      <c:pt idx="1620">
                        <c:v>2.1253442886830478</c:v>
                      </c:pt>
                      <c:pt idx="1621">
                        <c:v>2.1273939762319678</c:v>
                      </c:pt>
                      <c:pt idx="1622">
                        <c:v>2.1289076164916709</c:v>
                      </c:pt>
                      <c:pt idx="1623">
                        <c:v>2.1290813651598164</c:v>
                      </c:pt>
                      <c:pt idx="1624">
                        <c:v>2.1302288465836532</c:v>
                      </c:pt>
                      <c:pt idx="1625">
                        <c:v>2.1313763280074904</c:v>
                      </c:pt>
                      <c:pt idx="1626">
                        <c:v>2.132336922467307</c:v>
                      </c:pt>
                      <c:pt idx="1627">
                        <c:v>2.1333802088984735</c:v>
                      </c:pt>
                      <c:pt idx="1628">
                        <c:v>2.134355501068963</c:v>
                      </c:pt>
                      <c:pt idx="1629">
                        <c:v>2.137246252419772</c:v>
                      </c:pt>
                      <c:pt idx="1630">
                        <c:v>2.1401370037705809</c:v>
                      </c:pt>
                      <c:pt idx="1631">
                        <c:v>2.1401377061064597</c:v>
                      </c:pt>
                      <c:pt idx="1632">
                        <c:v>2.1404692641618075</c:v>
                      </c:pt>
                      <c:pt idx="1633">
                        <c:v>2.1405549702048301</c:v>
                      </c:pt>
                      <c:pt idx="1634">
                        <c:v>2.1410295739300826</c:v>
                      </c:pt>
                      <c:pt idx="1635">
                        <c:v>2.1410315042320227</c:v>
                      </c:pt>
                      <c:pt idx="1636">
                        <c:v>2.1438629564256582</c:v>
                      </c:pt>
                      <c:pt idx="1637">
                        <c:v>2.1452481910641548</c:v>
                      </c:pt>
                      <c:pt idx="1638">
                        <c:v>2.1453909113699638</c:v>
                      </c:pt>
                      <c:pt idx="1639">
                        <c:v>2.1458413423459839</c:v>
                      </c:pt>
                      <c:pt idx="1640">
                        <c:v>2.1462917733220039</c:v>
                      </c:pt>
                      <c:pt idx="1641">
                        <c:v>2.1466334257026514</c:v>
                      </c:pt>
                      <c:pt idx="1642">
                        <c:v>2.1475951469110117</c:v>
                      </c:pt>
                      <c:pt idx="1643">
                        <c:v>2.1482939468213806</c:v>
                      </c:pt>
                      <c:pt idx="1644">
                        <c:v>2.1492883264963272</c:v>
                      </c:pt>
                      <c:pt idx="1645">
                        <c:v>2.1506678652570201</c:v>
                      </c:pt>
                      <c:pt idx="1646">
                        <c:v>2.1521182775745791</c:v>
                      </c:pt>
                      <c:pt idx="1647">
                        <c:v>2.1527667697601847</c:v>
                      </c:pt>
                      <c:pt idx="1648">
                        <c:v>2.1536837068117327</c:v>
                      </c:pt>
                      <c:pt idx="1649">
                        <c:v>2.1543550129979847</c:v>
                      </c:pt>
                      <c:pt idx="1650">
                        <c:v>2.154489743911006</c:v>
                      </c:pt>
                      <c:pt idx="1651">
                        <c:v>2.154642012687745</c:v>
                      </c:pt>
                      <c:pt idx="1652">
                        <c:v>2.1559649657044146</c:v>
                      </c:pt>
                      <c:pt idx="1653">
                        <c:v>2.1567273436155583</c:v>
                      </c:pt>
                      <c:pt idx="1654">
                        <c:v>2.1579185700802892</c:v>
                      </c:pt>
                      <c:pt idx="1655">
                        <c:v>2.1590749287991611</c:v>
                      </c:pt>
                      <c:pt idx="1656">
                        <c:v>2.1602312875180334</c:v>
                      </c:pt>
                      <c:pt idx="1657">
                        <c:v>2.1603256664397539</c:v>
                      </c:pt>
                      <c:pt idx="1658">
                        <c:v>2.1617618115605026</c:v>
                      </c:pt>
                      <c:pt idx="1659">
                        <c:v>2.1627418274432419</c:v>
                      </c:pt>
                      <c:pt idx="1660">
                        <c:v>2.1645773832969093</c:v>
                      </c:pt>
                      <c:pt idx="1661">
                        <c:v>2.1660161367251916</c:v>
                      </c:pt>
                      <c:pt idx="1662">
                        <c:v>2.1674548901534743</c:v>
                      </c:pt>
                      <c:pt idx="1663">
                        <c:v>2.1680912862083428</c:v>
                      </c:pt>
                      <c:pt idx="1664">
                        <c:v>2.1687276822632109</c:v>
                      </c:pt>
                      <c:pt idx="1665">
                        <c:v>2.1695766083813375</c:v>
                      </c:pt>
                      <c:pt idx="1666">
                        <c:v>2.1704325667547959</c:v>
                      </c:pt>
                      <c:pt idx="1667">
                        <c:v>2.1725565848058022</c:v>
                      </c:pt>
                      <c:pt idx="1668">
                        <c:v>2.1755081439570145</c:v>
                      </c:pt>
                      <c:pt idx="1669">
                        <c:v>2.1784597031082269</c:v>
                      </c:pt>
                      <c:pt idx="1670">
                        <c:v>2.1821828295069712</c:v>
                      </c:pt>
                      <c:pt idx="1671">
                        <c:v>2.1859059559057155</c:v>
                      </c:pt>
                      <c:pt idx="1672">
                        <c:v>2.1889017507268322</c:v>
                      </c:pt>
                      <c:pt idx="1673">
                        <c:v>2.1891481535854163</c:v>
                      </c:pt>
                      <c:pt idx="1674">
                        <c:v>2.1893578911517504</c:v>
                      </c:pt>
                      <c:pt idx="1675">
                        <c:v>2.1895531384840057</c:v>
                      </c:pt>
                      <c:pt idx="1676">
                        <c:v>2.1904525638012973</c:v>
                      </c:pt>
                      <c:pt idx="1677">
                        <c:v>2.1908449878433238</c:v>
                      </c:pt>
                      <c:pt idx="1678">
                        <c:v>2.1917044039926044</c:v>
                      </c:pt>
                      <c:pt idx="1679">
                        <c:v>2.1930057584715112</c:v>
                      </c:pt>
                      <c:pt idx="1680">
                        <c:v>2.1941851789780236</c:v>
                      </c:pt>
                      <c:pt idx="1681">
                        <c:v>2.1953645994845363</c:v>
                      </c:pt>
                      <c:pt idx="1682">
                        <c:v>2.1965589431397339</c:v>
                      </c:pt>
                      <c:pt idx="1683">
                        <c:v>2.1977739139756669</c:v>
                      </c:pt>
                      <c:pt idx="1684">
                        <c:v>2.1996745457279463</c:v>
                      </c:pt>
                      <c:pt idx="1685">
                        <c:v>2.2014419881309624</c:v>
                      </c:pt>
                      <c:pt idx="1686">
                        <c:v>2.2034280983744949</c:v>
                      </c:pt>
                      <c:pt idx="1687">
                        <c:v>2.2056857946321919</c:v>
                      </c:pt>
                      <c:pt idx="1688">
                        <c:v>2.2082074893983425</c:v>
                      </c:pt>
                      <c:pt idx="1689">
                        <c:v>2.2107291841644932</c:v>
                      </c:pt>
                      <c:pt idx="1690">
                        <c:v>2.21112273219283</c:v>
                      </c:pt>
                      <c:pt idx="1691">
                        <c:v>2.2138205326955629</c:v>
                      </c:pt>
                      <c:pt idx="1692">
                        <c:v>2.2165183331982958</c:v>
                      </c:pt>
                      <c:pt idx="1693">
                        <c:v>2.2195786783623475</c:v>
                      </c:pt>
                      <c:pt idx="1694">
                        <c:v>2.2239654648248797</c:v>
                      </c:pt>
                      <c:pt idx="1695">
                        <c:v>2.2259255444810346</c:v>
                      </c:pt>
                      <c:pt idx="1696">
                        <c:v>2.2275528555694555</c:v>
                      </c:pt>
                      <c:pt idx="1697">
                        <c:v>2.228028506203382</c:v>
                      </c:pt>
                      <c:pt idx="1698">
                        <c:v>2.2297328815940354</c:v>
                      </c:pt>
                      <c:pt idx="1699">
                        <c:v>2.2314372569846888</c:v>
                      </c:pt>
                      <c:pt idx="1700">
                        <c:v>2.2323263217205249</c:v>
                      </c:pt>
                      <c:pt idx="1701">
                        <c:v>2.2332153864563615</c:v>
                      </c:pt>
                      <c:pt idx="1702">
                        <c:v>2.234889699510402</c:v>
                      </c:pt>
                      <c:pt idx="1703">
                        <c:v>2.2365541144046519</c:v>
                      </c:pt>
                      <c:pt idx="1704">
                        <c:v>2.23672544138851</c:v>
                      </c:pt>
                      <c:pt idx="1705">
                        <c:v>2.237476279420985</c:v>
                      </c:pt>
                      <c:pt idx="1706">
                        <c:v>2.2382271174534605</c:v>
                      </c:pt>
                      <c:pt idx="1707">
                        <c:v>2.2390501668221421</c:v>
                      </c:pt>
                      <c:pt idx="1708">
                        <c:v>2.23989314334812</c:v>
                      </c:pt>
                      <c:pt idx="1709">
                        <c:v>2.2400938467653813</c:v>
                      </c:pt>
                      <c:pt idx="1710">
                        <c:v>2.2405401355855994</c:v>
                      </c:pt>
                      <c:pt idx="1711">
                        <c:v>2.2410540321828041</c:v>
                      </c:pt>
                      <c:pt idx="1712">
                        <c:v>2.2422969138456716</c:v>
                      </c:pt>
                      <c:pt idx="1713">
                        <c:v>2.2431453182355123</c:v>
                      </c:pt>
                      <c:pt idx="1714">
                        <c:v>2.2438626645257074</c:v>
                      </c:pt>
                      <c:pt idx="1715">
                        <c:v>2.2449802239459973</c:v>
                      </c:pt>
                      <c:pt idx="1716">
                        <c:v>2.2460525519869945</c:v>
                      </c:pt>
                      <c:pt idx="1717">
                        <c:v>2.2502033330334559</c:v>
                      </c:pt>
                      <c:pt idx="1718">
                        <c:v>2.250850036972099</c:v>
                      </c:pt>
                      <c:pt idx="1719">
                        <c:v>2.2518434028603411</c:v>
                      </c:pt>
                      <c:pt idx="1720">
                        <c:v>2.2528367687485837</c:v>
                      </c:pt>
                      <c:pt idx="1721">
                        <c:v>2.2545204350573047</c:v>
                      </c:pt>
                      <c:pt idx="1722">
                        <c:v>2.2562041013660252</c:v>
                      </c:pt>
                      <c:pt idx="1723">
                        <c:v>2.2564566518393931</c:v>
                      </c:pt>
                      <c:pt idx="1724">
                        <c:v>2.2566493218723269</c:v>
                      </c:pt>
                      <c:pt idx="1725">
                        <c:v>2.2580323304760235</c:v>
                      </c:pt>
                      <c:pt idx="1726">
                        <c:v>2.2586774115236823</c:v>
                      </c:pt>
                      <c:pt idx="1727">
                        <c:v>2.2602178949283229</c:v>
                      </c:pt>
                      <c:pt idx="1728">
                        <c:v>2.2604070238437917</c:v>
                      </c:pt>
                      <c:pt idx="1729">
                        <c:v>2.2605172438781569</c:v>
                      </c:pt>
                      <c:pt idx="1730">
                        <c:v>2.2610575300482689</c:v>
                      </c:pt>
                      <c:pt idx="1731">
                        <c:v>2.2615978162183805</c:v>
                      </c:pt>
                      <c:pt idx="1732">
                        <c:v>2.2623892408636985</c:v>
                      </c:pt>
                      <c:pt idx="1733">
                        <c:v>2.2633567373868493</c:v>
                      </c:pt>
                      <c:pt idx="1734">
                        <c:v>2.2643940771453912</c:v>
                      </c:pt>
                      <c:pt idx="1735">
                        <c:v>2.2651455076921869</c:v>
                      </c:pt>
                      <c:pt idx="1736">
                        <c:v>2.2667573851733298</c:v>
                      </c:pt>
                      <c:pt idx="1737">
                        <c:v>2.2682569978579328</c:v>
                      </c:pt>
                      <c:pt idx="1738">
                        <c:v>2.2697137737550119</c:v>
                      </c:pt>
                      <c:pt idx="1739">
                        <c:v>2.2706241035737373</c:v>
                      </c:pt>
                      <c:pt idx="1740">
                        <c:v>2.2715344333924627</c:v>
                      </c:pt>
                      <c:pt idx="1741">
                        <c:v>2.2729996754532613</c:v>
                      </c:pt>
                      <c:pt idx="1742">
                        <c:v>2.2741521945733716</c:v>
                      </c:pt>
                      <c:pt idx="1743">
                        <c:v>2.2758376770356188</c:v>
                      </c:pt>
                      <c:pt idx="1744">
                        <c:v>2.2765205487305367</c:v>
                      </c:pt>
                      <c:pt idx="1745">
                        <c:v>2.2783932285203976</c:v>
                      </c:pt>
                      <c:pt idx="1746">
                        <c:v>2.2803336275755255</c:v>
                      </c:pt>
                      <c:pt idx="1747">
                        <c:v>2.2808875478445381</c:v>
                      </c:pt>
                      <c:pt idx="1748">
                        <c:v>2.2821647494617436</c:v>
                      </c:pt>
                      <c:pt idx="1749">
                        <c:v>2.2830788124932182</c:v>
                      </c:pt>
                      <c:pt idx="1750">
                        <c:v>2.2831045315607832</c:v>
                      </c:pt>
                      <c:pt idx="1751">
                        <c:v>2.2835588553244315</c:v>
                      </c:pt>
                      <c:pt idx="1752">
                        <c:v>2.2853233262372239</c:v>
                      </c:pt>
                      <c:pt idx="1753">
                        <c:v>2.2867338090500344</c:v>
                      </c:pt>
                      <c:pt idx="1754">
                        <c:v>2.2881442918628454</c:v>
                      </c:pt>
                      <c:pt idx="1755">
                        <c:v>2.2891856766657699</c:v>
                      </c:pt>
                      <c:pt idx="1756">
                        <c:v>2.2898907985317485</c:v>
                      </c:pt>
                      <c:pt idx="1757">
                        <c:v>2.2898968901457608</c:v>
                      </c:pt>
                      <c:pt idx="1758">
                        <c:v>2.2908068260246957</c:v>
                      </c:pt>
                      <c:pt idx="1759">
                        <c:v>2.2915303981552522</c:v>
                      </c:pt>
                      <c:pt idx="1760">
                        <c:v>2.2933135221208687</c:v>
                      </c:pt>
                      <c:pt idx="1761">
                        <c:v>2.2948471698082153</c:v>
                      </c:pt>
                      <c:pt idx="1762">
                        <c:v>2.296941297509604</c:v>
                      </c:pt>
                      <c:pt idx="1763">
                        <c:v>2.2999741689060573</c:v>
                      </c:pt>
                      <c:pt idx="1764">
                        <c:v>2.3038722188522418</c:v>
                      </c:pt>
                      <c:pt idx="1765">
                        <c:v>2.3050273781076625</c:v>
                      </c:pt>
                      <c:pt idx="1766">
                        <c:v>2.3070343298989315</c:v>
                      </c:pt>
                      <c:pt idx="1767">
                        <c:v>2.3091986170907814</c:v>
                      </c:pt>
                      <c:pt idx="1768">
                        <c:v>2.3113629042826318</c:v>
                      </c:pt>
                      <c:pt idx="1769">
                        <c:v>2.3127175191983027</c:v>
                      </c:pt>
                      <c:pt idx="1770">
                        <c:v>2.3140721341139741</c:v>
                      </c:pt>
                      <c:pt idx="1771">
                        <c:v>2.314138625788468</c:v>
                      </c:pt>
                      <c:pt idx="1772">
                        <c:v>2.3146688251832019</c:v>
                      </c:pt>
                      <c:pt idx="1773">
                        <c:v>2.316571465578896</c:v>
                      </c:pt>
                      <c:pt idx="1774">
                        <c:v>2.3184741059745901</c:v>
                      </c:pt>
                      <c:pt idx="1775">
                        <c:v>2.3200962140521519</c:v>
                      </c:pt>
                      <c:pt idx="1776">
                        <c:v>2.3217183221297133</c:v>
                      </c:pt>
                      <c:pt idx="1777">
                        <c:v>2.3248765931002522</c:v>
                      </c:pt>
                      <c:pt idx="1778">
                        <c:v>2.3272093442827462</c:v>
                      </c:pt>
                      <c:pt idx="1779">
                        <c:v>2.32943913516623</c:v>
                      </c:pt>
                      <c:pt idx="1780">
                        <c:v>2.3314373247601368</c:v>
                      </c:pt>
                      <c:pt idx="1781">
                        <c:v>2.3315054466796141</c:v>
                      </c:pt>
                      <c:pt idx="1782">
                        <c:v>2.3341339806467296</c:v>
                      </c:pt>
                      <c:pt idx="1783">
                        <c:v>2.3354950577434566</c:v>
                      </c:pt>
                      <c:pt idx="1784">
                        <c:v>2.3378522435630913</c:v>
                      </c:pt>
                      <c:pt idx="1785">
                        <c:v>2.3416321279412067</c:v>
                      </c:pt>
                      <c:pt idx="1786">
                        <c:v>2.3454120123193221</c:v>
                      </c:pt>
                      <c:pt idx="1787">
                        <c:v>2.3499416278054315</c:v>
                      </c:pt>
                      <c:pt idx="1788">
                        <c:v>2.3514344092513677</c:v>
                      </c:pt>
                      <c:pt idx="1789">
                        <c:v>2.3526098745647404</c:v>
                      </c:pt>
                      <c:pt idx="1790">
                        <c:v>2.35284521009911</c:v>
                      </c:pt>
                      <c:pt idx="1791">
                        <c:v>2.3537150415198669</c:v>
                      </c:pt>
                      <c:pt idx="1792">
                        <c:v>2.3541058389676941</c:v>
                      </c:pt>
                      <c:pt idx="1793">
                        <c:v>2.3544712432915413</c:v>
                      </c:pt>
                      <c:pt idx="1794">
                        <c:v>2.3572624620105382</c:v>
                      </c:pt>
                      <c:pt idx="1795">
                        <c:v>2.3592125149429948</c:v>
                      </c:pt>
                      <c:pt idx="1796">
                        <c:v>2.3598543720195693</c:v>
                      </c:pt>
                      <c:pt idx="1797">
                        <c:v>2.3608421713638084</c:v>
                      </c:pt>
                      <c:pt idx="1798">
                        <c:v>2.3620308515181145</c:v>
                      </c:pt>
                      <c:pt idx="1799">
                        <c:v>2.3630252438424915</c:v>
                      </c:pt>
                      <c:pt idx="1800">
                        <c:v>2.3650208195354101</c:v>
                      </c:pt>
                      <c:pt idx="1801">
                        <c:v>2.3671431105583904</c:v>
                      </c:pt>
                      <c:pt idx="1802">
                        <c:v>2.3692654015813712</c:v>
                      </c:pt>
                      <c:pt idx="1803">
                        <c:v>2.3728554672637472</c:v>
                      </c:pt>
                      <c:pt idx="1804">
                        <c:v>2.3768661238004762</c:v>
                      </c:pt>
                      <c:pt idx="1805">
                        <c:v>2.3786198195539141</c:v>
                      </c:pt>
                      <c:pt idx="1806">
                        <c:v>2.3797420130835638</c:v>
                      </c:pt>
                      <c:pt idx="1807">
                        <c:v>2.3798581589096122</c:v>
                      </c:pt>
                      <c:pt idx="1808">
                        <c:v>2.379913329962227</c:v>
                      </c:pt>
                      <c:pt idx="1809">
                        <c:v>2.3800098866914157</c:v>
                      </c:pt>
                      <c:pt idx="1810">
                        <c:v>2.3829019981650292</c:v>
                      </c:pt>
                      <c:pt idx="1811">
                        <c:v>2.3845267934076211</c:v>
                      </c:pt>
                      <c:pt idx="1812">
                        <c:v>2.3862244288816497</c:v>
                      </c:pt>
                      <c:pt idx="1813">
                        <c:v>2.387621696549985</c:v>
                      </c:pt>
                      <c:pt idx="1814">
                        <c:v>2.3892885924517007</c:v>
                      </c:pt>
                      <c:pt idx="1815">
                        <c:v>2.3907610022773347</c:v>
                      </c:pt>
                      <c:pt idx="1816">
                        <c:v>2.3918517327501818</c:v>
                      </c:pt>
                      <c:pt idx="1817">
                        <c:v>2.3929424632230289</c:v>
                      </c:pt>
                      <c:pt idx="1818">
                        <c:v>2.39410130944241</c:v>
                      </c:pt>
                      <c:pt idx="1819">
                        <c:v>2.3951081569299655</c:v>
                      </c:pt>
                      <c:pt idx="1820">
                        <c:v>2.3961661109411052</c:v>
                      </c:pt>
                      <c:pt idx="1821">
                        <c:v>2.398712105555115</c:v>
                      </c:pt>
                      <c:pt idx="1822">
                        <c:v>2.4005159941232868</c:v>
                      </c:pt>
                      <c:pt idx="1823">
                        <c:v>2.401312420724167</c:v>
                      </c:pt>
                      <c:pt idx="1824">
                        <c:v>2.4016357420716021</c:v>
                      </c:pt>
                      <c:pt idx="1825">
                        <c:v>2.4030022026322504</c:v>
                      </c:pt>
                      <c:pt idx="1826">
                        <c:v>2.403902686646691</c:v>
                      </c:pt>
                      <c:pt idx="1827">
                        <c:v>2.4051761129774429</c:v>
                      </c:pt>
                      <c:pt idx="1828">
                        <c:v>2.4064336183943129</c:v>
                      </c:pt>
                      <c:pt idx="1829">
                        <c:v>2.4072597422147237</c:v>
                      </c:pt>
                      <c:pt idx="1830">
                        <c:v>2.4080858660351345</c:v>
                      </c:pt>
                      <c:pt idx="1831">
                        <c:v>2.4087818179914247</c:v>
                      </c:pt>
                      <c:pt idx="1832">
                        <c:v>2.4095856057880103</c:v>
                      </c:pt>
                      <c:pt idx="1833">
                        <c:v>2.4111058119656863</c:v>
                      </c:pt>
                      <c:pt idx="1834">
                        <c:v>2.4126260181433623</c:v>
                      </c:pt>
                      <c:pt idx="1835">
                        <c:v>2.4148894536743559</c:v>
                      </c:pt>
                      <c:pt idx="1836">
                        <c:v>2.4150050122152877</c:v>
                      </c:pt>
                      <c:pt idx="1837">
                        <c:v>2.4152049194248737</c:v>
                      </c:pt>
                      <c:pt idx="1838">
                        <c:v>2.4153031987062206</c:v>
                      </c:pt>
                      <c:pt idx="1839">
                        <c:v>2.4153066739936668</c:v>
                      </c:pt>
                      <c:pt idx="1840">
                        <c:v>2.416708280844269</c:v>
                      </c:pt>
                      <c:pt idx="1841">
                        <c:v>2.4174686997714971</c:v>
                      </c:pt>
                      <c:pt idx="1842">
                        <c:v>2.418816089699114</c:v>
                      </c:pt>
                      <c:pt idx="1843">
                        <c:v>2.419799859681063</c:v>
                      </c:pt>
                      <c:pt idx="1844">
                        <c:v>2.4207836296630125</c:v>
                      </c:pt>
                      <c:pt idx="1845">
                        <c:v>2.4222168322873334</c:v>
                      </c:pt>
                      <c:pt idx="1846">
                        <c:v>2.4234156682342292</c:v>
                      </c:pt>
                      <c:pt idx="1847">
                        <c:v>2.4246145041811245</c:v>
                      </c:pt>
                      <c:pt idx="1848">
                        <c:v>2.4254855604524965</c:v>
                      </c:pt>
                      <c:pt idx="1849">
                        <c:v>2.4260580087591102</c:v>
                      </c:pt>
                      <c:pt idx="1850">
                        <c:v>2.427434242720957</c:v>
                      </c:pt>
                      <c:pt idx="1851">
                        <c:v>2.4301636776493654</c:v>
                      </c:pt>
                      <c:pt idx="1852">
                        <c:v>2.4331104410577704</c:v>
                      </c:pt>
                      <c:pt idx="1853">
                        <c:v>2.4360368923070252</c:v>
                      </c:pt>
                      <c:pt idx="1854">
                        <c:v>2.4389633435562805</c:v>
                      </c:pt>
                      <c:pt idx="1855">
                        <c:v>2.4423901229268976</c:v>
                      </c:pt>
                      <c:pt idx="1856">
                        <c:v>2.4449006264353241</c:v>
                      </c:pt>
                      <c:pt idx="1857">
                        <c:v>2.4474111299437507</c:v>
                      </c:pt>
                      <c:pt idx="1858">
                        <c:v>2.4487986239956485</c:v>
                      </c:pt>
                      <c:pt idx="1859">
                        <c:v>2.4501861180475464</c:v>
                      </c:pt>
                      <c:pt idx="1860">
                        <c:v>2.4548180440951275</c:v>
                      </c:pt>
                      <c:pt idx="1861">
                        <c:v>2.4570778393193526</c:v>
                      </c:pt>
                      <c:pt idx="1862">
                        <c:v>2.4574588213309094</c:v>
                      </c:pt>
                      <c:pt idx="1863">
                        <c:v>2.4587787643130179</c:v>
                      </c:pt>
                      <c:pt idx="1864">
                        <c:v>2.4600987072951264</c:v>
                      </c:pt>
                      <c:pt idx="1865">
                        <c:v>2.4614147375606827</c:v>
                      </c:pt>
                      <c:pt idx="1866">
                        <c:v>2.4621257943052934</c:v>
                      </c:pt>
                      <c:pt idx="1867">
                        <c:v>2.4634070975167885</c:v>
                      </c:pt>
                      <c:pt idx="1868">
                        <c:v>2.4646884007282832</c:v>
                      </c:pt>
                      <c:pt idx="1869">
                        <c:v>2.4680623441217122</c:v>
                      </c:pt>
                      <c:pt idx="1870">
                        <c:v>2.4714362875151412</c:v>
                      </c:pt>
                      <c:pt idx="1871">
                        <c:v>2.4759064787902214</c:v>
                      </c:pt>
                      <c:pt idx="1872">
                        <c:v>2.4830131390166503</c:v>
                      </c:pt>
                      <c:pt idx="1873">
                        <c:v>2.4847757122582861</c:v>
                      </c:pt>
                      <c:pt idx="1874">
                        <c:v>2.4856623916962635</c:v>
                      </c:pt>
                      <c:pt idx="1875">
                        <c:v>2.485700545606238</c:v>
                      </c:pt>
                      <c:pt idx="1876">
                        <c:v>2.4863691935136361</c:v>
                      </c:pt>
                      <c:pt idx="1877">
                        <c:v>2.486396049393548</c:v>
                      </c:pt>
                      <c:pt idx="1878">
                        <c:v>2.4867682897409908</c:v>
                      </c:pt>
                      <c:pt idx="1879">
                        <c:v>2.4883462546296693</c:v>
                      </c:pt>
                      <c:pt idx="1880">
                        <c:v>2.490266675973932</c:v>
                      </c:pt>
                      <c:pt idx="1881">
                        <c:v>2.492710185583543</c:v>
                      </c:pt>
                      <c:pt idx="1882">
                        <c:v>2.4961044002931425</c:v>
                      </c:pt>
                      <c:pt idx="1883">
                        <c:v>2.4999277113129694</c:v>
                      </c:pt>
                      <c:pt idx="1884">
                        <c:v>2.5000206115703891</c:v>
                      </c:pt>
                      <c:pt idx="1885">
                        <c:v>2.50081003351344</c:v>
                      </c:pt>
                      <c:pt idx="1886">
                        <c:v>2.5013349138641798</c:v>
                      </c:pt>
                      <c:pt idx="1887">
                        <c:v>2.5015489654877672</c:v>
                      </c:pt>
                      <c:pt idx="1888">
                        <c:v>2.5023323899590308</c:v>
                      </c:pt>
                      <c:pt idx="1889">
                        <c:v>2.5025517976449594</c:v>
                      </c:pt>
                      <c:pt idx="1890">
                        <c:v>2.5051762470216663</c:v>
                      </c:pt>
                      <c:pt idx="1891">
                        <c:v>2.506651889367236</c:v>
                      </c:pt>
                      <c:pt idx="1892">
                        <c:v>2.5080094387520244</c:v>
                      </c:pt>
                      <c:pt idx="1893">
                        <c:v>2.5093669881368124</c:v>
                      </c:pt>
                      <c:pt idx="1894">
                        <c:v>2.5123172830376359</c:v>
                      </c:pt>
                      <c:pt idx="1895">
                        <c:v>2.5143250523397218</c:v>
                      </c:pt>
                      <c:pt idx="1896">
                        <c:v>2.5157086856663229</c:v>
                      </c:pt>
                      <c:pt idx="1897">
                        <c:v>2.517092318992924</c:v>
                      </c:pt>
                      <c:pt idx="1898">
                        <c:v>2.5179602029809245</c:v>
                      </c:pt>
                      <c:pt idx="1899">
                        <c:v>2.5196332496487432</c:v>
                      </c:pt>
                      <c:pt idx="1900">
                        <c:v>2.5210042843415783</c:v>
                      </c:pt>
                      <c:pt idx="1901">
                        <c:v>2.5220341476991219</c:v>
                      </c:pt>
                      <c:pt idx="1902">
                        <c:v>2.5227498371816344</c:v>
                      </c:pt>
                      <c:pt idx="1903">
                        <c:v>2.5234655266641468</c:v>
                      </c:pt>
                      <c:pt idx="1904">
                        <c:v>2.5249938047015004</c:v>
                      </c:pt>
                      <c:pt idx="1905">
                        <c:v>2.526324291193375</c:v>
                      </c:pt>
                      <c:pt idx="1906">
                        <c:v>2.5272704873785927</c:v>
                      </c:pt>
                      <c:pt idx="1907">
                        <c:v>2.5293015186323058</c:v>
                      </c:pt>
                      <c:pt idx="1908">
                        <c:v>2.5309118271867432</c:v>
                      </c:pt>
                      <c:pt idx="1909">
                        <c:v>2.531309884066383</c:v>
                      </c:pt>
                      <c:pt idx="1910">
                        <c:v>2.5325493509101649</c:v>
                      </c:pt>
                      <c:pt idx="1911">
                        <c:v>2.5337888177539463</c:v>
                      </c:pt>
                      <c:pt idx="1912">
                        <c:v>2.537192220243591</c:v>
                      </c:pt>
                      <c:pt idx="1913">
                        <c:v>2.5405956227332354</c:v>
                      </c:pt>
                      <c:pt idx="1914">
                        <c:v>2.5426661318844115</c:v>
                      </c:pt>
                      <c:pt idx="1915">
                        <c:v>2.5436869864496918</c:v>
                      </c:pt>
                      <c:pt idx="1916">
                        <c:v>2.5451499183365591</c:v>
                      </c:pt>
                      <c:pt idx="1917">
                        <c:v>2.5461657636529869</c:v>
                      </c:pt>
                      <c:pt idx="1918">
                        <c:v>2.547902703610835</c:v>
                      </c:pt>
                      <c:pt idx="1919">
                        <c:v>2.5493655401523467</c:v>
                      </c:pt>
                      <c:pt idx="1920">
                        <c:v>2.5506891097569908</c:v>
                      </c:pt>
                      <c:pt idx="1921">
                        <c:v>2.5516996143206403</c:v>
                      </c:pt>
                      <c:pt idx="1922">
                        <c:v>2.5526880543623811</c:v>
                      </c:pt>
                      <c:pt idx="1923">
                        <c:v>2.5541425814755536</c:v>
                      </c:pt>
                      <c:pt idx="1924">
                        <c:v>2.5553566591524417</c:v>
                      </c:pt>
                      <c:pt idx="1925">
                        <c:v>2.5566445608188708</c:v>
                      </c:pt>
                      <c:pt idx="1926">
                        <c:v>2.557759024448417</c:v>
                      </c:pt>
                      <c:pt idx="1927">
                        <c:v>2.5588734880779627</c:v>
                      </c:pt>
                      <c:pt idx="1928">
                        <c:v>2.5606025913937223</c:v>
                      </c:pt>
                      <c:pt idx="1929">
                        <c:v>2.5621962150407058</c:v>
                      </c:pt>
                      <c:pt idx="1930">
                        <c:v>2.5651061204213788</c:v>
                      </c:pt>
                      <c:pt idx="1931">
                        <c:v>2.5667125675220182</c:v>
                      </c:pt>
                      <c:pt idx="1932">
                        <c:v>2.5673582097142935</c:v>
                      </c:pt>
                      <c:pt idx="1933">
                        <c:v>2.567910847732866</c:v>
                      </c:pt>
                      <c:pt idx="1934">
                        <c:v>2.568463485751439</c:v>
                      </c:pt>
                      <c:pt idx="1935">
                        <c:v>2.5698678428403756</c:v>
                      </c:pt>
                      <c:pt idx="1936">
                        <c:v>2.5699367993628539</c:v>
                      </c:pt>
                      <c:pt idx="1937">
                        <c:v>2.5723433225325962</c:v>
                      </c:pt>
                      <c:pt idx="1938">
                        <c:v>2.5747276018808285</c:v>
                      </c:pt>
                      <c:pt idx="1939">
                        <c:v>2.5749004376541684</c:v>
                      </c:pt>
                      <c:pt idx="1940">
                        <c:v>2.5753311702388304</c:v>
                      </c:pt>
                      <c:pt idx="1941">
                        <c:v>2.575713950265889</c:v>
                      </c:pt>
                      <c:pt idx="1942">
                        <c:v>2.577200054269698</c:v>
                      </c:pt>
                      <c:pt idx="1943">
                        <c:v>2.5779655546115503</c:v>
                      </c:pt>
                      <c:pt idx="1944">
                        <c:v>2.5786066547532878</c:v>
                      </c:pt>
                      <c:pt idx="1945">
                        <c:v>2.578606724984668</c:v>
                      </c:pt>
                      <c:pt idx="1946">
                        <c:v>2.578864213341364</c:v>
                      </c:pt>
                      <c:pt idx="1947">
                        <c:v>2.5801315373872167</c:v>
                      </c:pt>
                      <c:pt idx="1948">
                        <c:v>2.5809461078848002</c:v>
                      </c:pt>
                      <c:pt idx="1949">
                        <c:v>2.5825297666506635</c:v>
                      </c:pt>
                      <c:pt idx="1950">
                        <c:v>2.583986557857306</c:v>
                      </c:pt>
                      <c:pt idx="1951">
                        <c:v>2.5854433490639486</c:v>
                      </c:pt>
                      <c:pt idx="1952">
                        <c:v>2.5868667633472771</c:v>
                      </c:pt>
                      <c:pt idx="1953">
                        <c:v>2.5882901776306055</c:v>
                      </c:pt>
                      <c:pt idx="1954">
                        <c:v>2.590423511368809</c:v>
                      </c:pt>
                      <c:pt idx="1955">
                        <c:v>2.5924103705115891</c:v>
                      </c:pt>
                      <c:pt idx="1956">
                        <c:v>2.5929161702593166</c:v>
                      </c:pt>
                      <c:pt idx="1957">
                        <c:v>2.5935944501365777</c:v>
                      </c:pt>
                      <c:pt idx="1958">
                        <c:v>2.594157181561545</c:v>
                      </c:pt>
                      <c:pt idx="1959">
                        <c:v>2.5956643797540004</c:v>
                      </c:pt>
                      <c:pt idx="1960">
                        <c:v>2.5970821363258141</c:v>
                      </c:pt>
                      <c:pt idx="1961">
                        <c:v>2.5982928954533957</c:v>
                      </c:pt>
                      <c:pt idx="1962">
                        <c:v>2.6002058078486612</c:v>
                      </c:pt>
                      <c:pt idx="1963">
                        <c:v>2.6021187202439262</c:v>
                      </c:pt>
                      <c:pt idx="1964">
                        <c:v>2.6046669060957655</c:v>
                      </c:pt>
                      <c:pt idx="1965">
                        <c:v>2.6072150919476043</c:v>
                      </c:pt>
                      <c:pt idx="1966">
                        <c:v>2.609918600919622</c:v>
                      </c:pt>
                      <c:pt idx="1967">
                        <c:v>2.6126221098916398</c:v>
                      </c:pt>
                      <c:pt idx="1968">
                        <c:v>2.6151534022915142</c:v>
                      </c:pt>
                      <c:pt idx="1969">
                        <c:v>2.6154196349503818</c:v>
                      </c:pt>
                      <c:pt idx="1970">
                        <c:v>2.6158976840117463</c:v>
                      </c:pt>
                      <c:pt idx="1971">
                        <c:v>2.6171021060259254</c:v>
                      </c:pt>
                      <c:pt idx="1972">
                        <c:v>2.6181326830939011</c:v>
                      </c:pt>
                      <c:pt idx="1973">
                        <c:v>2.6181342163792363</c:v>
                      </c:pt>
                      <c:pt idx="1974">
                        <c:v>2.6183944152405969</c:v>
                      </c:pt>
                      <c:pt idx="1975">
                        <c:v>2.6194275660674879</c:v>
                      </c:pt>
                      <c:pt idx="1976">
                        <c:v>2.6202442708528704</c:v>
                      </c:pt>
                      <c:pt idx="1977">
                        <c:v>2.6210922059996262</c:v>
                      </c:pt>
                      <c:pt idx="1978">
                        <c:v>2.6219401411463816</c:v>
                      </c:pt>
                      <c:pt idx="1979">
                        <c:v>2.6228392716497182</c:v>
                      </c:pt>
                      <c:pt idx="1980">
                        <c:v>2.6244202969499208</c:v>
                      </c:pt>
                      <c:pt idx="1981">
                        <c:v>2.6260013222501235</c:v>
                      </c:pt>
                      <c:pt idx="1982">
                        <c:v>2.6280406346172094</c:v>
                      </c:pt>
                      <c:pt idx="1983">
                        <c:v>2.6296041084025745</c:v>
                      </c:pt>
                      <c:pt idx="1984">
                        <c:v>2.6319014066043827</c:v>
                      </c:pt>
                      <c:pt idx="1985">
                        <c:v>2.6346212544733727</c:v>
                      </c:pt>
                      <c:pt idx="1986">
                        <c:v>2.6370440849358285</c:v>
                      </c:pt>
                      <c:pt idx="1987">
                        <c:v>2.6393529336347625</c:v>
                      </c:pt>
                      <c:pt idx="1988">
                        <c:v>2.6409631391090373</c:v>
                      </c:pt>
                      <c:pt idx="1989">
                        <c:v>2.6426442493498326</c:v>
                      </c:pt>
                      <c:pt idx="1990">
                        <c:v>2.6430476494492203</c:v>
                      </c:pt>
                      <c:pt idx="1991">
                        <c:v>2.6448446088974125</c:v>
                      </c:pt>
                      <c:pt idx="1992">
                        <c:v>2.6457949500917284</c:v>
                      </c:pt>
                      <c:pt idx="1993">
                        <c:v>2.6462749774671264</c:v>
                      </c:pt>
                      <c:pt idx="1994">
                        <c:v>2.6483633015911887</c:v>
                      </c:pt>
                      <c:pt idx="1995">
                        <c:v>2.6504516257152515</c:v>
                      </c:pt>
                      <c:pt idx="1996">
                        <c:v>2.6533179294593907</c:v>
                      </c:pt>
                      <c:pt idx="1997">
                        <c:v>2.6564878704785198</c:v>
                      </c:pt>
                      <c:pt idx="1998">
                        <c:v>2.6580339460268063</c:v>
                      </c:pt>
                      <c:pt idx="1999">
                        <c:v>2.6599444918003345</c:v>
                      </c:pt>
                      <c:pt idx="2000">
                        <c:v>2.6604429210363714</c:v>
                      </c:pt>
                      <c:pt idx="2001">
                        <c:v>2.6609339806575467</c:v>
                      </c:pt>
                      <c:pt idx="2002">
                        <c:v>2.664338238551109</c:v>
                      </c:pt>
                      <c:pt idx="2003">
                        <c:v>2.667237431820896</c:v>
                      </c:pt>
                      <c:pt idx="2004">
                        <c:v>2.6683833615675017</c:v>
                      </c:pt>
                      <c:pt idx="2005">
                        <c:v>2.6696022253814671</c:v>
                      </c:pt>
                      <c:pt idx="2006">
                        <c:v>2.6708210891954325</c:v>
                      </c:pt>
                      <c:pt idx="2007">
                        <c:v>2.6737532567343227</c:v>
                      </c:pt>
                      <c:pt idx="2008">
                        <c:v>2.6766854242732125</c:v>
                      </c:pt>
                      <c:pt idx="2009">
                        <c:v>2.6777427780876555</c:v>
                      </c:pt>
                      <c:pt idx="2010">
                        <c:v>2.6788001319020989</c:v>
                      </c:pt>
                      <c:pt idx="2011">
                        <c:v>2.6800480772637658</c:v>
                      </c:pt>
                      <c:pt idx="2012">
                        <c:v>2.6812960226254332</c:v>
                      </c:pt>
                      <c:pt idx="2013">
                        <c:v>2.6816874025789676</c:v>
                      </c:pt>
                      <c:pt idx="2014">
                        <c:v>2.6829067709876431</c:v>
                      </c:pt>
                      <c:pt idx="2015">
                        <c:v>2.6842080702770641</c:v>
                      </c:pt>
                      <c:pt idx="2016">
                        <c:v>2.6848773809163657</c:v>
                      </c:pt>
                      <c:pt idx="2017">
                        <c:v>2.6855804115037123</c:v>
                      </c:pt>
                      <c:pt idx="2018">
                        <c:v>2.6874583657196274</c:v>
                      </c:pt>
                      <c:pt idx="2019">
                        <c:v>2.6892404933163414</c:v>
                      </c:pt>
                      <c:pt idx="2020">
                        <c:v>2.6901538678037897</c:v>
                      </c:pt>
                      <c:pt idx="2021">
                        <c:v>2.6915079576687679</c:v>
                      </c:pt>
                      <c:pt idx="2022">
                        <c:v>2.6934879824574347</c:v>
                      </c:pt>
                      <c:pt idx="2023">
                        <c:v>2.6951481847575418</c:v>
                      </c:pt>
                      <c:pt idx="2024">
                        <c:v>2.6964580653718224</c:v>
                      </c:pt>
                      <c:pt idx="2025">
                        <c:v>2.6991171809865371</c:v>
                      </c:pt>
                      <c:pt idx="2026">
                        <c:v>2.7012211106110504</c:v>
                      </c:pt>
                      <c:pt idx="2027">
                        <c:v>2.7026954941948254</c:v>
                      </c:pt>
                      <c:pt idx="2028">
                        <c:v>2.7048839520469858</c:v>
                      </c:pt>
                      <c:pt idx="2029">
                        <c:v>2.7075668699542681</c:v>
                      </c:pt>
                      <c:pt idx="2030">
                        <c:v>2.7085622602645998</c:v>
                      </c:pt>
                      <c:pt idx="2031">
                        <c:v>2.7098760426706736</c:v>
                      </c:pt>
                      <c:pt idx="2032">
                        <c:v>2.7105901882604315</c:v>
                      </c:pt>
                      <c:pt idx="2033">
                        <c:v>2.7112503611103254</c:v>
                      </c:pt>
                      <c:pt idx="2034">
                        <c:v>2.712134602550003</c:v>
                      </c:pt>
                      <c:pt idx="2035">
                        <c:v>2.7130188439896812</c:v>
                      </c:pt>
                      <c:pt idx="2036">
                        <c:v>2.7147815824824351</c:v>
                      </c:pt>
                      <c:pt idx="2037">
                        <c:v>2.7161889819469716</c:v>
                      </c:pt>
                      <c:pt idx="2038">
                        <c:v>2.7175963814115085</c:v>
                      </c:pt>
                      <c:pt idx="2039">
                        <c:v>2.7176792007325976</c:v>
                      </c:pt>
                      <c:pt idx="2040">
                        <c:v>2.7191401938431792</c:v>
                      </c:pt>
                      <c:pt idx="2041">
                        <c:v>2.7206011869537607</c:v>
                      </c:pt>
                      <c:pt idx="2042">
                        <c:v>2.7233321594778035</c:v>
                      </c:pt>
                      <c:pt idx="2043">
                        <c:v>2.7263108051292324</c:v>
                      </c:pt>
                      <c:pt idx="2044">
                        <c:v>2.728521329741235</c:v>
                      </c:pt>
                      <c:pt idx="2045">
                        <c:v>2.7294627598562728</c:v>
                      </c:pt>
                      <c:pt idx="2046">
                        <c:v>2.7303293139929021</c:v>
                      </c:pt>
                      <c:pt idx="2047">
                        <c:v>2.7340246841946132</c:v>
                      </c:pt>
                      <c:pt idx="2048">
                        <c:v>2.7349843138014829</c:v>
                      </c:pt>
                      <c:pt idx="2049">
                        <c:v>2.7350320243559501</c:v>
                      </c:pt>
                      <c:pt idx="2050">
                        <c:v>2.7366502530734849</c:v>
                      </c:pt>
                      <c:pt idx="2051">
                        <c:v>2.7376209144597805</c:v>
                      </c:pt>
                      <c:pt idx="2052">
                        <c:v>2.7390020940839142</c:v>
                      </c:pt>
                      <c:pt idx="2053">
                        <c:v>2.7404194841920226</c:v>
                      </c:pt>
                      <c:pt idx="2054">
                        <c:v>2.7418368743001311</c:v>
                      </c:pt>
                      <c:pt idx="2055">
                        <c:v>2.7429505384658222</c:v>
                      </c:pt>
                      <c:pt idx="2056">
                        <c:v>2.7436851071235204</c:v>
                      </c:pt>
                      <c:pt idx="2057">
                        <c:v>2.7437515516634341</c:v>
                      </c:pt>
                      <c:pt idx="2058">
                        <c:v>2.7445864889660365</c:v>
                      </c:pt>
                      <c:pt idx="2059">
                        <c:v>2.7453228595825259</c:v>
                      </c:pt>
                      <c:pt idx="2060">
                        <c:v>2.7464118366191785</c:v>
                      </c:pt>
                      <c:pt idx="2061">
                        <c:v>2.7464877951835041</c:v>
                      </c:pt>
                      <c:pt idx="2062">
                        <c:v>2.7475767722201567</c:v>
                      </c:pt>
                      <c:pt idx="2063">
                        <c:v>2.7488347143845426</c:v>
                      </c:pt>
                      <c:pt idx="2064">
                        <c:v>2.750716582009638</c:v>
                      </c:pt>
                      <c:pt idx="2065">
                        <c:v>2.7511932322520902</c:v>
                      </c:pt>
                      <c:pt idx="2066">
                        <c:v>2.7522592409700155</c:v>
                      </c:pt>
                      <c:pt idx="2067">
                        <c:v>2.7533252496879408</c:v>
                      </c:pt>
                      <c:pt idx="2068">
                        <c:v>2.7563610816250246</c:v>
                      </c:pt>
                      <c:pt idx="2069">
                        <c:v>2.7589382471668498</c:v>
                      </c:pt>
                      <c:pt idx="2070">
                        <c:v>2.7608633686326169</c:v>
                      </c:pt>
                      <c:pt idx="2071">
                        <c:v>2.7624438925915293</c:v>
                      </c:pt>
                      <c:pt idx="2072">
                        <c:v>2.7651803108525499</c:v>
                      </c:pt>
                      <c:pt idx="2073">
                        <c:v>2.7676515893996867</c:v>
                      </c:pt>
                      <c:pt idx="2074">
                        <c:v>2.7699316264164668</c:v>
                      </c:pt>
                      <c:pt idx="2075">
                        <c:v>2.7703270706424008</c:v>
                      </c:pt>
                      <c:pt idx="2076">
                        <c:v>2.7717741361812309</c:v>
                      </c:pt>
                      <c:pt idx="2077">
                        <c:v>2.773221201720061</c:v>
                      </c:pt>
                      <c:pt idx="2078">
                        <c:v>2.7743519661216824</c:v>
                      </c:pt>
                      <c:pt idx="2079">
                        <c:v>2.776455231419316</c:v>
                      </c:pt>
                      <c:pt idx="2080">
                        <c:v>2.7785584967169497</c:v>
                      </c:pt>
                      <c:pt idx="2081">
                        <c:v>2.7790672004526411</c:v>
                      </c:pt>
                      <c:pt idx="2082">
                        <c:v>2.7801679228715321</c:v>
                      </c:pt>
                      <c:pt idx="2083">
                        <c:v>2.7802501067712351</c:v>
                      </c:pt>
                      <c:pt idx="2084">
                        <c:v>2.7813508291901261</c:v>
                      </c:pt>
                      <c:pt idx="2085">
                        <c:v>2.7829193079885508</c:v>
                      </c:pt>
                      <c:pt idx="2086">
                        <c:v>2.7844877867869755</c:v>
                      </c:pt>
                      <c:pt idx="2087">
                        <c:v>2.7858674503780074</c:v>
                      </c:pt>
                      <c:pt idx="2088">
                        <c:v>2.7859602750396286</c:v>
                      </c:pt>
                      <c:pt idx="2089">
                        <c:v>2.7871765734255316</c:v>
                      </c:pt>
                      <c:pt idx="2090">
                        <c:v>2.7873455338814743</c:v>
                      </c:pt>
                      <c:pt idx="2091">
                        <c:v>2.7885618322673773</c:v>
                      </c:pt>
                      <c:pt idx="2092">
                        <c:v>2.7898139795357428</c:v>
                      </c:pt>
                      <c:pt idx="2093">
                        <c:v>2.7907857756730583</c:v>
                      </c:pt>
                      <c:pt idx="2094">
                        <c:v>2.7917575718103738</c:v>
                      </c:pt>
                      <c:pt idx="2095">
                        <c:v>2.7934788452061237</c:v>
                      </c:pt>
                      <c:pt idx="2096">
                        <c:v>2.795200118601874</c:v>
                      </c:pt>
                      <c:pt idx="2097">
                        <c:v>2.7976225786545763</c:v>
                      </c:pt>
                      <c:pt idx="2098">
                        <c:v>2.7988104609013709</c:v>
                      </c:pt>
                      <c:pt idx="2099">
                        <c:v>2.7997355887431787</c:v>
                      </c:pt>
                      <c:pt idx="2100">
                        <c:v>2.8006607165849871</c:v>
                      </c:pt>
                      <c:pt idx="2101">
                        <c:v>2.8016466641232922</c:v>
                      </c:pt>
                      <c:pt idx="2102">
                        <c:v>2.8036077670835788</c:v>
                      </c:pt>
                      <c:pt idx="2103">
                        <c:v>2.8066896121838578</c:v>
                      </c:pt>
                      <c:pt idx="2104">
                        <c:v>2.8097714572841372</c:v>
                      </c:pt>
                      <c:pt idx="2105">
                        <c:v>2.8111567838352034</c:v>
                      </c:pt>
                      <c:pt idx="2106">
                        <c:v>2.8124992878072792</c:v>
                      </c:pt>
                      <c:pt idx="2107">
                        <c:v>2.8128192852161549</c:v>
                      </c:pt>
                      <c:pt idx="2108">
                        <c:v>2.8135398012648025</c:v>
                      </c:pt>
                      <c:pt idx="2109">
                        <c:v>2.814023593829738</c:v>
                      </c:pt>
                      <c:pt idx="2110">
                        <c:v>2.8148157623410226</c:v>
                      </c:pt>
                      <c:pt idx="2111">
                        <c:v>2.8149619191084745</c:v>
                      </c:pt>
                      <c:pt idx="2112">
                        <c:v>2.8157518715632182</c:v>
                      </c:pt>
                      <c:pt idx="2113">
                        <c:v>2.8170630508302539</c:v>
                      </c:pt>
                      <c:pt idx="2114">
                        <c:v>2.8183742300972896</c:v>
                      </c:pt>
                      <c:pt idx="2115">
                        <c:v>2.820724056194778</c:v>
                      </c:pt>
                      <c:pt idx="2116">
                        <c:v>2.8213032753296474</c:v>
                      </c:pt>
                      <c:pt idx="2117">
                        <c:v>2.8228680209484365</c:v>
                      </c:pt>
                      <c:pt idx="2118">
                        <c:v>2.8238771269608427</c:v>
                      </c:pt>
                      <c:pt idx="2119">
                        <c:v>2.8254401078958202</c:v>
                      </c:pt>
                      <c:pt idx="2120">
                        <c:v>2.826883732083219</c:v>
                      </c:pt>
                      <c:pt idx="2121">
                        <c:v>2.8279614025602737</c:v>
                      </c:pt>
                      <c:pt idx="2122">
                        <c:v>2.8283456042105399</c:v>
                      </c:pt>
                      <c:pt idx="2123">
                        <c:v>2.8285293754631722</c:v>
                      </c:pt>
                      <c:pt idx="2124">
                        <c:v>2.8293447970488557</c:v>
                      </c:pt>
                      <c:pt idx="2125">
                        <c:v>2.8299218992861332</c:v>
                      </c:pt>
                      <c:pt idx="2126">
                        <c:v>2.8312917262702078</c:v>
                      </c:pt>
                      <c:pt idx="2127">
                        <c:v>2.8324043074526171</c:v>
                      </c:pt>
                      <c:pt idx="2128">
                        <c:v>2.8337293215316754</c:v>
                      </c:pt>
                      <c:pt idx="2129">
                        <c:v>2.8343923032063025</c:v>
                      </c:pt>
                      <c:pt idx="2130">
                        <c:v>2.8355689698788855</c:v>
                      </c:pt>
                      <c:pt idx="2131">
                        <c:v>2.8357003258196292</c:v>
                      </c:pt>
                      <c:pt idx="2132">
                        <c:v>2.8360086635610573</c:v>
                      </c:pt>
                      <c:pt idx="2133">
                        <c:v>2.836317001302485</c:v>
                      </c:pt>
                      <c:pt idx="2134">
                        <c:v>2.8373233493472689</c:v>
                      </c:pt>
                      <c:pt idx="2135">
                        <c:v>2.8383520501051787</c:v>
                      </c:pt>
                      <c:pt idx="2136">
                        <c:v>2.8399493401828741</c:v>
                      </c:pt>
                      <c:pt idx="2137">
                        <c:v>2.8407328286601436</c:v>
                      </c:pt>
                      <c:pt idx="2138">
                        <c:v>2.8413114475927972</c:v>
                      </c:pt>
                      <c:pt idx="2139">
                        <c:v>2.843136119991541</c:v>
                      </c:pt>
                      <c:pt idx="2140">
                        <c:v>2.8432287797552567</c:v>
                      </c:pt>
                      <c:pt idx="2141">
                        <c:v>2.8445904592562603</c:v>
                      </c:pt>
                      <c:pt idx="2142">
                        <c:v>2.8459521387572644</c:v>
                      </c:pt>
                      <c:pt idx="2143">
                        <c:v>2.8460355779859756</c:v>
                      </c:pt>
                      <c:pt idx="2144">
                        <c:v>2.847948664796573</c:v>
                      </c:pt>
                      <c:pt idx="2145">
                        <c:v>2.8489436695917889</c:v>
                      </c:pt>
                      <c:pt idx="2146">
                        <c:v>2.8500843507962093</c:v>
                      </c:pt>
                      <c:pt idx="2147">
                        <c:v>2.8511505576223133</c:v>
                      </c:pt>
                      <c:pt idx="2148">
                        <c:v>2.853053829341575</c:v>
                      </c:pt>
                      <c:pt idx="2149">
                        <c:v>2.854493581522946</c:v>
                      </c:pt>
                      <c:pt idx="2150">
                        <c:v>2.8559333337043169</c:v>
                      </c:pt>
                      <c:pt idx="2151">
                        <c:v>2.8564219476806896</c:v>
                      </c:pt>
                      <c:pt idx="2152">
                        <c:v>2.8570974090612595</c:v>
                      </c:pt>
                      <c:pt idx="2153">
                        <c:v>2.8577728704418299</c:v>
                      </c:pt>
                      <c:pt idx="2154">
                        <c:v>2.8587787409871819</c:v>
                      </c:pt>
                      <c:pt idx="2155">
                        <c:v>2.8597846115325338</c:v>
                      </c:pt>
                      <c:pt idx="2156">
                        <c:v>2.8610506668604083</c:v>
                      </c:pt>
                      <c:pt idx="2157">
                        <c:v>2.864010289579078</c:v>
                      </c:pt>
                      <c:pt idx="2158">
                        <c:v>2.864754816186097</c:v>
                      </c:pt>
                      <c:pt idx="2159">
                        <c:v>2.8650228947511427</c:v>
                      </c:pt>
                      <c:pt idx="2160">
                        <c:v>2.8651068695772577</c:v>
                      </c:pt>
                      <c:pt idx="2161">
                        <c:v>2.8656468540071338</c:v>
                      </c:pt>
                      <c:pt idx="2162">
                        <c:v>2.8660691314576954</c:v>
                      </c:pt>
                      <c:pt idx="2163">
                        <c:v>2.8670970515299725</c:v>
                      </c:pt>
                      <c:pt idx="2164">
                        <c:v>2.8677576931648785</c:v>
                      </c:pt>
                      <c:pt idx="2165">
                        <c:v>2.8690248987409803</c:v>
                      </c:pt>
                      <c:pt idx="2166">
                        <c:v>2.8704493642736364</c:v>
                      </c:pt>
                      <c:pt idx="2167">
                        <c:v>2.8718308194781894</c:v>
                      </c:pt>
                      <c:pt idx="2168">
                        <c:v>2.872709155496624</c:v>
                      </c:pt>
                      <c:pt idx="2169">
                        <c:v>2.8727749669800202</c:v>
                      </c:pt>
                      <c:pt idx="2170">
                        <c:v>2.8736359330487473</c:v>
                      </c:pt>
                      <c:pt idx="2171">
                        <c:v>2.8742272134208018</c:v>
                      </c:pt>
                      <c:pt idx="2172">
                        <c:v>2.8755711932563122</c:v>
                      </c:pt>
                      <c:pt idx="2173">
                        <c:v>2.8766912093675798</c:v>
                      </c:pt>
                      <c:pt idx="2174">
                        <c:v>2.8776676127452543</c:v>
                      </c:pt>
                      <c:pt idx="2175">
                        <c:v>2.879601599621</c:v>
                      </c:pt>
                      <c:pt idx="2176">
                        <c:v>2.8815355864967462</c:v>
                      </c:pt>
                      <c:pt idx="2177">
                        <c:v>2.88245031149575</c:v>
                      </c:pt>
                      <c:pt idx="2178">
                        <c:v>2.883778203110452</c:v>
                      </c:pt>
                      <c:pt idx="2179">
                        <c:v>2.8850252258805211</c:v>
                      </c:pt>
                      <c:pt idx="2180">
                        <c:v>2.885599507763982</c:v>
                      </c:pt>
                      <c:pt idx="2181">
                        <c:v>2.8862062862267095</c:v>
                      </c:pt>
                      <c:pt idx="2182">
                        <c:v>2.8872658041091981</c:v>
                      </c:pt>
                      <c:pt idx="2183">
                        <c:v>2.8875145827730497</c:v>
                      </c:pt>
                      <c:pt idx="2184">
                        <c:v>2.8879710861488626</c:v>
                      </c:pt>
                      <c:pt idx="2185">
                        <c:v>2.8888595867460523</c:v>
                      </c:pt>
                      <c:pt idx="2186">
                        <c:v>2.8888872945557038</c:v>
                      </c:pt>
                      <c:pt idx="2187">
                        <c:v>2.8893726427853106</c:v>
                      </c:pt>
                      <c:pt idx="2188">
                        <c:v>2.8896489555775013</c:v>
                      </c:pt>
                      <c:pt idx="2189">
                        <c:v>2.8912447606882563</c:v>
                      </c:pt>
                      <c:pt idx="2190">
                        <c:v>2.892068615646826</c:v>
                      </c:pt>
                      <c:pt idx="2191">
                        <c:v>2.893260695023669</c:v>
                      </c:pt>
                      <c:pt idx="2192">
                        <c:v>2.8934604795221928</c:v>
                      </c:pt>
                      <c:pt idx="2193">
                        <c:v>2.8936271497938368</c:v>
                      </c:pt>
                      <c:pt idx="2194">
                        <c:v>2.8942572454501083</c:v>
                      </c:pt>
                      <c:pt idx="2195">
                        <c:v>2.8946277387385013</c:v>
                      </c:pt>
                      <c:pt idx="2196">
                        <c:v>2.8958952665660118</c:v>
                      </c:pt>
                      <c:pt idx="2197">
                        <c:v>2.8966235932928543</c:v>
                      </c:pt>
                      <c:pt idx="2198">
                        <c:v>2.8977643263229615</c:v>
                      </c:pt>
                      <c:pt idx="2199">
                        <c:v>2.8989050593530692</c:v>
                      </c:pt>
                      <c:pt idx="2200">
                        <c:v>2.9009695581484722</c:v>
                      </c:pt>
                      <c:pt idx="2201">
                        <c:v>2.9029467292957838</c:v>
                      </c:pt>
                      <c:pt idx="2202">
                        <c:v>2.9043394171639725</c:v>
                      </c:pt>
                      <c:pt idx="2203">
                        <c:v>2.9053888165509258</c:v>
                      </c:pt>
                      <c:pt idx="2204">
                        <c:v>2.9064844550026789</c:v>
                      </c:pt>
                      <c:pt idx="2205">
                        <c:v>2.9075800934544316</c:v>
                      </c:pt>
                      <c:pt idx="2206">
                        <c:v>2.9085740739769408</c:v>
                      </c:pt>
                      <c:pt idx="2207">
                        <c:v>2.9098385175069175</c:v>
                      </c:pt>
                      <c:pt idx="2208">
                        <c:v>2.9108479535138168</c:v>
                      </c:pt>
                      <c:pt idx="2209">
                        <c:v>2.9118504132468392</c:v>
                      </c:pt>
                      <c:pt idx="2210">
                        <c:v>2.9124602305751157</c:v>
                      </c:pt>
                      <c:pt idx="2211">
                        <c:v>2.9136549349487932</c:v>
                      </c:pt>
                      <c:pt idx="2212">
                        <c:v>2.915239295636614</c:v>
                      </c:pt>
                      <c:pt idx="2213">
                        <c:v>2.9168236563244352</c:v>
                      </c:pt>
                      <c:pt idx="2214">
                        <c:v>2.9171870175417927</c:v>
                      </c:pt>
                      <c:pt idx="2215">
                        <c:v>2.9180165573706232</c:v>
                      </c:pt>
                      <c:pt idx="2216">
                        <c:v>2.9188460971994532</c:v>
                      </c:pt>
                      <c:pt idx="2217">
                        <c:v>2.9199657625925761</c:v>
                      </c:pt>
                      <c:pt idx="2218">
                        <c:v>2.9229456494279482</c:v>
                      </c:pt>
                      <c:pt idx="2219">
                        <c:v>2.9252632884432872</c:v>
                      </c:pt>
                      <c:pt idx="2220">
                        <c:v>2.9257930945191117</c:v>
                      </c:pt>
                      <c:pt idx="2221">
                        <c:v>2.9263772078272368</c:v>
                      </c:pt>
                      <c:pt idx="2222">
                        <c:v>2.9275809274586262</c:v>
                      </c:pt>
                      <c:pt idx="2223">
                        <c:v>2.9279529974885561</c:v>
                      </c:pt>
                      <c:pt idx="2224">
                        <c:v>2.928325067518486</c:v>
                      </c:pt>
                      <c:pt idx="2225">
                        <c:v>2.9284027137027846</c:v>
                      </c:pt>
                      <c:pt idx="2226">
                        <c:v>2.9287158397695534</c:v>
                      </c:pt>
                      <c:pt idx="2227">
                        <c:v>2.9301666671589568</c:v>
                      </c:pt>
                      <c:pt idx="2228">
                        <c:v>2.931120555875478</c:v>
                      </c:pt>
                      <c:pt idx="2229">
                        <c:v>2.931765382764516</c:v>
                      </c:pt>
                      <c:pt idx="2230">
                        <c:v>2.9322366236784942</c:v>
                      </c:pt>
                      <c:pt idx="2231">
                        <c:v>2.933039722710296</c:v>
                      </c:pt>
                      <c:pt idx="2232">
                        <c:v>2.9347750235514507</c:v>
                      </c:pt>
                      <c:pt idx="2233">
                        <c:v>2.9359542026370762</c:v>
                      </c:pt>
                      <c:pt idx="2234">
                        <c:v>2.9367636796307783</c:v>
                      </c:pt>
                      <c:pt idx="2235">
                        <c:v>2.9380369883720521</c:v>
                      </c:pt>
                      <c:pt idx="2236">
                        <c:v>2.9396814288640463</c:v>
                      </c:pt>
                      <c:pt idx="2237">
                        <c:v>2.9414150457718859</c:v>
                      </c:pt>
                      <c:pt idx="2238">
                        <c:v>2.9428208738151524</c:v>
                      </c:pt>
                      <c:pt idx="2239">
                        <c:v>2.9451481671051845</c:v>
                      </c:pt>
                      <c:pt idx="2240">
                        <c:v>2.9452654260562525</c:v>
                      </c:pt>
                      <c:pt idx="2241">
                        <c:v>2.9461432557139133</c:v>
                      </c:pt>
                      <c:pt idx="2242">
                        <c:v>2.9466741411277542</c:v>
                      </c:pt>
                      <c:pt idx="2243">
                        <c:v>2.947205026541595</c:v>
                      </c:pt>
                      <c:pt idx="2244">
                        <c:v>2.9482117431638417</c:v>
                      </c:pt>
                      <c:pt idx="2245">
                        <c:v>2.9492184597860884</c:v>
                      </c:pt>
                      <c:pt idx="2246">
                        <c:v>2.9522101481258871</c:v>
                      </c:pt>
                      <c:pt idx="2247">
                        <c:v>2.9540699474403151</c:v>
                      </c:pt>
                      <c:pt idx="2248">
                        <c:v>2.9559297467547436</c:v>
                      </c:pt>
                      <c:pt idx="2249">
                        <c:v>2.9576161826401948</c:v>
                      </c:pt>
                      <c:pt idx="2250">
                        <c:v>2.9585118052115043</c:v>
                      </c:pt>
                      <c:pt idx="2251">
                        <c:v>2.9605076970849877</c:v>
                      </c:pt>
                      <c:pt idx="2252">
                        <c:v>2.9625035889584708</c:v>
                      </c:pt>
                      <c:pt idx="2253">
                        <c:v>2.9634296105250164</c:v>
                      </c:pt>
                      <c:pt idx="2254">
                        <c:v>2.9645066966640727</c:v>
                      </c:pt>
                      <c:pt idx="2255">
                        <c:v>2.9657767029327373</c:v>
                      </c:pt>
                      <c:pt idx="2256">
                        <c:v>2.9665278879966999</c:v>
                      </c:pt>
                      <c:pt idx="2257">
                        <c:v>2.9670587013385914</c:v>
                      </c:pt>
                      <c:pt idx="2258">
                        <c:v>2.9671087071437525</c:v>
                      </c:pt>
                      <c:pt idx="2259">
                        <c:v>2.9685217801536674</c:v>
                      </c:pt>
                      <c:pt idx="2260">
                        <c:v>2.9692774082803064</c:v>
                      </c:pt>
                      <c:pt idx="2261">
                        <c:v>2.9710659431555757</c:v>
                      </c:pt>
                      <c:pt idx="2262">
                        <c:v>2.9748844678561999</c:v>
                      </c:pt>
                      <c:pt idx="2263">
                        <c:v>2.9777669429033993</c:v>
                      </c:pt>
                      <c:pt idx="2264">
                        <c:v>2.9788059978435437</c:v>
                      </c:pt>
                      <c:pt idx="2265">
                        <c:v>2.9796315718028281</c:v>
                      </c:pt>
                      <c:pt idx="2266">
                        <c:v>2.9809246098001796</c:v>
                      </c:pt>
                      <c:pt idx="2267">
                        <c:v>2.9822176477975315</c:v>
                      </c:pt>
                      <c:pt idx="2268">
                        <c:v>2.9829145163104491</c:v>
                      </c:pt>
                      <c:pt idx="2269">
                        <c:v>2.9842867362085315</c:v>
                      </c:pt>
                      <c:pt idx="2270">
                        <c:v>2.9846425023509395</c:v>
                      </c:pt>
                      <c:pt idx="2271">
                        <c:v>2.9861319065397538</c:v>
                      </c:pt>
                      <c:pt idx="2272">
                        <c:v>2.9868394874946937</c:v>
                      </c:pt>
                      <c:pt idx="2273">
                        <c:v>2.9875331471004971</c:v>
                      </c:pt>
                      <c:pt idx="2274">
                        <c:v>2.9875360481827347</c:v>
                      </c:pt>
                      <c:pt idx="2275">
                        <c:v>2.988229707788538</c:v>
                      </c:pt>
                      <c:pt idx="2276">
                        <c:v>2.9892415886593087</c:v>
                      </c:pt>
                      <c:pt idx="2277">
                        <c:v>2.9901024453866261</c:v>
                      </c:pt>
                      <c:pt idx="2278">
                        <c:v>2.9905955303294789</c:v>
                      </c:pt>
                      <c:pt idx="2279">
                        <c:v>2.9910886152723322</c:v>
                      </c:pt>
                      <c:pt idx="2280">
                        <c:v>2.9919066803847199</c:v>
                      </c:pt>
                      <c:pt idx="2281">
                        <c:v>2.9927247454971075</c:v>
                      </c:pt>
                      <c:pt idx="2282">
                        <c:v>2.9941837040169372</c:v>
                      </c:pt>
                      <c:pt idx="2283">
                        <c:v>2.9953613453027277</c:v>
                      </c:pt>
                      <c:pt idx="2284">
                        <c:v>2.9965389865885177</c:v>
                      </c:pt>
                      <c:pt idx="2285">
                        <c:v>2.9965993263406885</c:v>
                      </c:pt>
                      <c:pt idx="2286">
                        <c:v>2.9967103826585744</c:v>
                      </c:pt>
                      <c:pt idx="2287">
                        <c:v>2.9973424387585235</c:v>
                      </c:pt>
                      <c:pt idx="2288">
                        <c:v>2.997683518620001</c:v>
                      </c:pt>
                      <c:pt idx="2289">
                        <c:v>2.9979737238337596</c:v>
                      </c:pt>
                      <c:pt idx="2290">
                        <c:v>2.9987316384828753</c:v>
                      </c:pt>
                      <c:pt idx="2291">
                        <c:v>2.9990930236517279</c:v>
                      </c:pt>
                      <c:pt idx="2292">
                        <c:v>2.9995775779695424</c:v>
                      </c:pt>
                      <c:pt idx="2293">
                        <c:v>3.0000372145518108</c:v>
                      </c:pt>
                      <c:pt idx="2294">
                        <c:v>3.0012184787403653</c:v>
                      </c:pt>
                      <c:pt idx="2295">
                        <c:v>3.0020442051081746</c:v>
                      </c:pt>
                      <c:pt idx="2296">
                        <c:v>3.0028699314759839</c:v>
                      </c:pt>
                      <c:pt idx="2297">
                        <c:v>3.0050747155425723</c:v>
                      </c:pt>
                      <c:pt idx="2298">
                        <c:v>3.0062467173680112</c:v>
                      </c:pt>
                      <c:pt idx="2299">
                        <c:v>3.0073785044694388</c:v>
                      </c:pt>
                      <c:pt idx="2300">
                        <c:v>3.0085363715114415</c:v>
                      </c:pt>
                      <c:pt idx="2301">
                        <c:v>3.0086441745581451</c:v>
                      </c:pt>
                      <c:pt idx="2302">
                        <c:v>3.0097855649060672</c:v>
                      </c:pt>
                      <c:pt idx="2303">
                        <c:v>3.0105870069287439</c:v>
                      </c:pt>
                      <c:pt idx="2304">
                        <c:v>3.0113884489514211</c:v>
                      </c:pt>
                      <c:pt idx="2305">
                        <c:v>3.0129848924279212</c:v>
                      </c:pt>
                      <c:pt idx="2306">
                        <c:v>3.0150460736287963</c:v>
                      </c:pt>
                      <c:pt idx="2307">
                        <c:v>3.0165055948385486</c:v>
                      </c:pt>
                      <c:pt idx="2308">
                        <c:v>3.0165775634624339</c:v>
                      </c:pt>
                      <c:pt idx="2309">
                        <c:v>3.0176842680683844</c:v>
                      </c:pt>
                      <c:pt idx="2310">
                        <c:v>3.0187909726743345</c:v>
                      </c:pt>
                      <c:pt idx="2311">
                        <c:v>3.0193073281866534</c:v>
                      </c:pt>
                      <c:pt idx="2312">
                        <c:v>3.0196675090767719</c:v>
                      </c:pt>
                      <c:pt idx="2313">
                        <c:v>3.0200276899668905</c:v>
                      </c:pt>
                      <c:pt idx="2314">
                        <c:v>3.0208205105088375</c:v>
                      </c:pt>
                      <c:pt idx="2315">
                        <c:v>3.0220096493981501</c:v>
                      </c:pt>
                      <c:pt idx="2316">
                        <c:v>3.0229538600864232</c:v>
                      </c:pt>
                      <c:pt idx="2317">
                        <c:v>3.0238980707746963</c:v>
                      </c:pt>
                      <c:pt idx="2318">
                        <c:v>3.0254548859899795</c:v>
                      </c:pt>
                      <c:pt idx="2319">
                        <c:v>3.0278885309205013</c:v>
                      </c:pt>
                      <c:pt idx="2320">
                        <c:v>3.0303221758510226</c:v>
                      </c:pt>
                      <c:pt idx="2321">
                        <c:v>3.0328450734830565</c:v>
                      </c:pt>
                      <c:pt idx="2322">
                        <c:v>3.0334103376197592</c:v>
                      </c:pt>
                      <c:pt idx="2323">
                        <c:v>3.033551520804564</c:v>
                      </c:pt>
                      <c:pt idx="2324">
                        <c:v>3.0336161430483615</c:v>
                      </c:pt>
                      <c:pt idx="2325">
                        <c:v>3.0345790322925206</c:v>
                      </c:pt>
                      <c:pt idx="2326">
                        <c:v>3.0353724796104209</c:v>
                      </c:pt>
                      <c:pt idx="2327">
                        <c:v>3.0363075148921324</c:v>
                      </c:pt>
                      <c:pt idx="2328">
                        <c:v>3.0372248132444088</c:v>
                      </c:pt>
                      <c:pt idx="2329">
                        <c:v>3.0372346223173317</c:v>
                      </c:pt>
                      <c:pt idx="2330">
                        <c:v>3.0373506283566907</c:v>
                      </c:pt>
                      <c:pt idx="2331">
                        <c:v>3.0379286086807649</c:v>
                      </c:pt>
                      <c:pt idx="2332">
                        <c:v>3.0383027245187098</c:v>
                      </c:pt>
                      <c:pt idx="2333">
                        <c:v>3.0384489193669073</c:v>
                      </c:pt>
                      <c:pt idx="2334">
                        <c:v>3.0386868564315415</c:v>
                      </c:pt>
                      <c:pt idx="2335">
                        <c:v>3.0397483386264907</c:v>
                      </c:pt>
                      <c:pt idx="2336">
                        <c:v>3.0404622090635476</c:v>
                      </c:pt>
                      <c:pt idx="2337">
                        <c:v>3.04152825947437</c:v>
                      </c:pt>
                      <c:pt idx="2338">
                        <c:v>3.0422371432543907</c:v>
                      </c:pt>
                      <c:pt idx="2339">
                        <c:v>3.0436658594646939</c:v>
                      </c:pt>
                      <c:pt idx="2340">
                        <c:v>3.0450350903443715</c:v>
                      </c:pt>
                      <c:pt idx="2341">
                        <c:v>3.0466545314121025</c:v>
                      </c:pt>
                      <c:pt idx="2342">
                        <c:v>3.0478553621719282</c:v>
                      </c:pt>
                      <c:pt idx="2343">
                        <c:v>3.0490561929317535</c:v>
                      </c:pt>
                      <c:pt idx="2344">
                        <c:v>3.0512162470072508</c:v>
                      </c:pt>
                      <c:pt idx="2345">
                        <c:v>3.0527559650082279</c:v>
                      </c:pt>
                      <c:pt idx="2346">
                        <c:v>3.0527570350109428</c:v>
                      </c:pt>
                      <c:pt idx="2347">
                        <c:v>3.0541500860397464</c:v>
                      </c:pt>
                      <c:pt idx="2348">
                        <c:v>3.0553367639636551</c:v>
                      </c:pt>
                      <c:pt idx="2349">
                        <c:v>3.0556968231057677</c:v>
                      </c:pt>
                      <c:pt idx="2350">
                        <c:v>3.0562729090534977</c:v>
                      </c:pt>
                      <c:pt idx="2351">
                        <c:v>3.0566531439484268</c:v>
                      </c:pt>
                      <c:pt idx="2352">
                        <c:v>3.0581596214269045</c:v>
                      </c:pt>
                      <c:pt idx="2353">
                        <c:v>3.0590529505439377</c:v>
                      </c:pt>
                      <c:pt idx="2354">
                        <c:v>3.060365961925299</c:v>
                      </c:pt>
                      <c:pt idx="2355">
                        <c:v>3.0621655841916802</c:v>
                      </c:pt>
                      <c:pt idx="2356">
                        <c:v>3.0642943594328784</c:v>
                      </c:pt>
                      <c:pt idx="2357">
                        <c:v>3.0648645680342561</c:v>
                      </c:pt>
                      <c:pt idx="2358">
                        <c:v>3.0663678278166939</c:v>
                      </c:pt>
                      <c:pt idx="2359">
                        <c:v>3.0685285740897612</c:v>
                      </c:pt>
                      <c:pt idx="2360">
                        <c:v>3.0698006820899471</c:v>
                      </c:pt>
                      <c:pt idx="2361">
                        <c:v>3.0709636411650312</c:v>
                      </c:pt>
                      <c:pt idx="2362">
                        <c:v>3.0726251429402165</c:v>
                      </c:pt>
                      <c:pt idx="2363">
                        <c:v>3.0735965420443701</c:v>
                      </c:pt>
                      <c:pt idx="2364">
                        <c:v>3.0748982479699234</c:v>
                      </c:pt>
                      <c:pt idx="2365">
                        <c:v>3.0761999538954763</c:v>
                      </c:pt>
                      <c:pt idx="2366">
                        <c:v>3.0776352238517117</c:v>
                      </c:pt>
                      <c:pt idx="2367">
                        <c:v>3.080221472170066</c:v>
                      </c:pt>
                      <c:pt idx="2368">
                        <c:v>3.0822925759106874</c:v>
                      </c:pt>
                      <c:pt idx="2369">
                        <c:v>3.0843636796513088</c:v>
                      </c:pt>
                      <c:pt idx="2370">
                        <c:v>3.0878666880478463</c:v>
                      </c:pt>
                      <c:pt idx="2371">
                        <c:v>3.0917380258192617</c:v>
                      </c:pt>
                      <c:pt idx="2372">
                        <c:v>3.0949208110377744</c:v>
                      </c:pt>
                      <c:pt idx="2373">
                        <c:v>3.0959047737855601</c:v>
                      </c:pt>
                      <c:pt idx="2374">
                        <c:v>3.0968887365333462</c:v>
                      </c:pt>
                      <c:pt idx="2375">
                        <c:v>3.0983934850190527</c:v>
                      </c:pt>
                      <c:pt idx="2376">
                        <c:v>3.1015122069197671</c:v>
                      </c:pt>
                      <c:pt idx="2377">
                        <c:v>3.104434826810051</c:v>
                      </c:pt>
                      <c:pt idx="2378">
                        <c:v>3.1061739924163732</c:v>
                      </c:pt>
                      <c:pt idx="2379">
                        <c:v>3.1064824433486771</c:v>
                      </c:pt>
                      <c:pt idx="2380">
                        <c:v>3.106984426572367</c:v>
                      </c:pt>
                      <c:pt idx="2381">
                        <c:v>3.1087235921786891</c:v>
                      </c:pt>
                      <c:pt idx="2382">
                        <c:v>3.1087576951169305</c:v>
                      </c:pt>
                      <c:pt idx="2383">
                        <c:v>3.1097838669822173</c:v>
                      </c:pt>
                      <c:pt idx="2384">
                        <c:v>3.1108100388475037</c:v>
                      </c:pt>
                      <c:pt idx="2385">
                        <c:v>3.1117181338811362</c:v>
                      </c:pt>
                      <c:pt idx="2386">
                        <c:v>3.1123323040262418</c:v>
                      </c:pt>
                      <c:pt idx="2387">
                        <c:v>3.1131326914440702</c:v>
                      </c:pt>
                      <c:pt idx="2388">
                        <c:v>3.1139330788618986</c:v>
                      </c:pt>
                      <c:pt idx="2389">
                        <c:v>3.1150485873387921</c:v>
                      </c:pt>
                      <c:pt idx="2390">
                        <c:v>3.1161640958156851</c:v>
                      </c:pt>
                      <c:pt idx="2391">
                        <c:v>3.1191603445730829</c:v>
                      </c:pt>
                      <c:pt idx="2392">
                        <c:v>3.1221565933304802</c:v>
                      </c:pt>
                      <c:pt idx="2393">
                        <c:v>3.123375796890921</c:v>
                      </c:pt>
                      <c:pt idx="2394">
                        <c:v>3.1266003445066786</c:v>
                      </c:pt>
                      <c:pt idx="2395">
                        <c:v>3.1283290015933689</c:v>
                      </c:pt>
                      <c:pt idx="2396">
                        <c:v>3.1297195600745855</c:v>
                      </c:pt>
                      <c:pt idx="2397">
                        <c:v>3.1311739085062786</c:v>
                      </c:pt>
                      <c:pt idx="2398">
                        <c:v>3.1320255912398851</c:v>
                      </c:pt>
                      <c:pt idx="2399">
                        <c:v>3.1334799396715782</c:v>
                      </c:pt>
                      <c:pt idx="2400">
                        <c:v>3.1362900976726302</c:v>
                      </c:pt>
                      <c:pt idx="2401">
                        <c:v>3.1385669485755541</c:v>
                      </c:pt>
                      <c:pt idx="2402">
                        <c:v>3.1419925190811906</c:v>
                      </c:pt>
                      <c:pt idx="2403">
                        <c:v>3.1441106845990374</c:v>
                      </c:pt>
                      <c:pt idx="2404">
                        <c:v>3.1464576088333573</c:v>
                      </c:pt>
                      <c:pt idx="2405">
                        <c:v>3.1488045330676768</c:v>
                      </c:pt>
                      <c:pt idx="2406">
                        <c:v>3.1523367593740974</c:v>
                      </c:pt>
                      <c:pt idx="2407">
                        <c:v>3.1562380080090628</c:v>
                      </c:pt>
                      <c:pt idx="2408">
                        <c:v>3.1595764054633952</c:v>
                      </c:pt>
                      <c:pt idx="2409">
                        <c:v>3.1626072350861851</c:v>
                      </c:pt>
                      <c:pt idx="2410">
                        <c:v>3.1651867906859628</c:v>
                      </c:pt>
                      <c:pt idx="2411">
                        <c:v>3.1673553529216183</c:v>
                      </c:pt>
                      <c:pt idx="2412">
                        <c:v>3.1695239151572738</c:v>
                      </c:pt>
                      <c:pt idx="2413">
                        <c:v>3.1726412115825546</c:v>
                      </c:pt>
                      <c:pt idx="2414">
                        <c:v>3.1757585080078354</c:v>
                      </c:pt>
                      <c:pt idx="2415">
                        <c:v>3.1777816445518421</c:v>
                      </c:pt>
                      <c:pt idx="2416">
                        <c:v>3.1798047810958492</c:v>
                      </c:pt>
                      <c:pt idx="2417">
                        <c:v>3.1811241942368174</c:v>
                      </c:pt>
                      <c:pt idx="2418">
                        <c:v>3.1856065623738146</c:v>
                      </c:pt>
                      <c:pt idx="2419">
                        <c:v>3.1859663446909852</c:v>
                      </c:pt>
                      <c:pt idx="2420">
                        <c:v>3.1869607892190968</c:v>
                      </c:pt>
                      <c:pt idx="2421">
                        <c:v>3.1872576095743312</c:v>
                      </c:pt>
                      <c:pt idx="2422">
                        <c:v>3.1877268908062466</c:v>
                      </c:pt>
                      <c:pt idx="2423">
                        <c:v>3.1881961720381624</c:v>
                      </c:pt>
                      <c:pt idx="2424">
                        <c:v>3.1889003467863355</c:v>
                      </c:pt>
                      <c:pt idx="2425">
                        <c:v>3.1906808544391834</c:v>
                      </c:pt>
                      <c:pt idx="2426">
                        <c:v>3.1924613620920312</c:v>
                      </c:pt>
                      <c:pt idx="2427">
                        <c:v>3.1958107626658898</c:v>
                      </c:pt>
                      <c:pt idx="2428">
                        <c:v>3.1986656964708255</c:v>
                      </c:pt>
                      <c:pt idx="2429">
                        <c:v>3.2034091716370097</c:v>
                      </c:pt>
                      <c:pt idx="2430">
                        <c:v>3.2052977129954985</c:v>
                      </c:pt>
                      <c:pt idx="2431">
                        <c:v>3.207913691740897</c:v>
                      </c:pt>
                      <c:pt idx="2432">
                        <c:v>3.2092590863699164</c:v>
                      </c:pt>
                      <c:pt idx="2433">
                        <c:v>3.2115890209790732</c:v>
                      </c:pt>
                      <c:pt idx="2434">
                        <c:v>3.2139189555882304</c:v>
                      </c:pt>
                      <c:pt idx="2435">
                        <c:v>3.2183626783970332</c:v>
                      </c:pt>
                      <c:pt idx="2436">
                        <c:v>3.2265645459211534</c:v>
                      </c:pt>
                      <c:pt idx="2437">
                        <c:v>3.2267099329249724</c:v>
                      </c:pt>
                      <c:pt idx="2438">
                        <c:v>3.2322169310958295</c:v>
                      </c:pt>
                      <c:pt idx="2439">
                        <c:v>3.2343266898945524</c:v>
                      </c:pt>
                      <c:pt idx="2440">
                        <c:v>3.2347508817552417</c:v>
                      </c:pt>
                      <c:pt idx="2441">
                        <c:v>3.2348878619212793</c:v>
                      </c:pt>
                      <c:pt idx="2442">
                        <c:v>3.2364006171209945</c:v>
                      </c:pt>
                      <c:pt idx="2443">
                        <c:v>3.2379133723207092</c:v>
                      </c:pt>
                      <c:pt idx="2444">
                        <c:v>3.2394342451432236</c:v>
                      </c:pt>
                      <c:pt idx="2445">
                        <c:v>3.2422260265907754</c:v>
                      </c:pt>
                      <c:pt idx="2446">
                        <c:v>3.2444729193079249</c:v>
                      </c:pt>
                      <c:pt idx="2447">
                        <c:v>3.2481186875618167</c:v>
                      </c:pt>
                      <c:pt idx="2448">
                        <c:v>3.2517644558157084</c:v>
                      </c:pt>
                      <c:pt idx="2449">
                        <c:v>3.2545459704183868</c:v>
                      </c:pt>
                      <c:pt idx="2450">
                        <c:v>3.2565842008563104</c:v>
                      </c:pt>
                      <c:pt idx="2451">
                        <c:v>3.2584391778238393</c:v>
                      </c:pt>
                      <c:pt idx="2452">
                        <c:v>3.2612425621240226</c:v>
                      </c:pt>
                      <c:pt idx="2453">
                        <c:v>3.264045946424206</c:v>
                      </c:pt>
                      <c:pt idx="2454">
                        <c:v>3.2659363197204141</c:v>
                      </c:pt>
                      <c:pt idx="2455">
                        <c:v>3.2676180653025706</c:v>
                      </c:pt>
                      <c:pt idx="2456">
                        <c:v>3.2692701058282898</c:v>
                      </c:pt>
                      <c:pt idx="2457">
                        <c:v>3.2709221463540086</c:v>
                      </c:pt>
                      <c:pt idx="2458">
                        <c:v>3.2718795729014607</c:v>
                      </c:pt>
                      <c:pt idx="2459">
                        <c:v>3.2728028614156774</c:v>
                      </c:pt>
                      <c:pt idx="2460">
                        <c:v>3.2736843429395446</c:v>
                      </c:pt>
                      <c:pt idx="2461">
                        <c:v>3.2762248715813511</c:v>
                      </c:pt>
                      <c:pt idx="2462">
                        <c:v>3.2767482014221172</c:v>
                      </c:pt>
                      <c:pt idx="2463">
                        <c:v>3.2780614741174161</c:v>
                      </c:pt>
                      <c:pt idx="2464">
                        <c:v>3.2796207987682688</c:v>
                      </c:pt>
                      <c:pt idx="2465">
                        <c:v>3.2805307101347934</c:v>
                      </c:pt>
                      <c:pt idx="2466">
                        <c:v>3.2813519880810271</c:v>
                      </c:pt>
                      <c:pt idx="2467">
                        <c:v>3.2827055016077229</c:v>
                      </c:pt>
                      <c:pt idx="2468">
                        <c:v>3.2839149820169915</c:v>
                      </c:pt>
                      <c:pt idx="2469">
                        <c:v>3.2841473119512754</c:v>
                      </c:pt>
                      <c:pt idx="2470">
                        <c:v>3.2845979711027056</c:v>
                      </c:pt>
                      <c:pt idx="2471">
                        <c:v>3.2850486302541362</c:v>
                      </c:pt>
                      <c:pt idx="2472">
                        <c:v>3.2879423465276205</c:v>
                      </c:pt>
                      <c:pt idx="2473">
                        <c:v>3.2895849436687099</c:v>
                      </c:pt>
                      <c:pt idx="2474">
                        <c:v>3.2924687052407751</c:v>
                      </c:pt>
                      <c:pt idx="2475">
                        <c:v>3.2947334069399923</c:v>
                      </c:pt>
                      <c:pt idx="2476">
                        <c:v>3.2975078046045923</c:v>
                      </c:pt>
                      <c:pt idx="2477">
                        <c:v>3.3003728503733871</c:v>
                      </c:pt>
                      <c:pt idx="2478">
                        <c:v>3.3063658016975279</c:v>
                      </c:pt>
                      <c:pt idx="2479">
                        <c:v>3.3116710373400537</c:v>
                      </c:pt>
                      <c:pt idx="2480">
                        <c:v>3.3137813412784425</c:v>
                      </c:pt>
                      <c:pt idx="2481">
                        <c:v>3.3157060464526769</c:v>
                      </c:pt>
                      <c:pt idx="2482">
                        <c:v>3.3194606099719253</c:v>
                      </c:pt>
                      <c:pt idx="2483">
                        <c:v>3.3232151734911732</c:v>
                      </c:pt>
                      <c:pt idx="2484">
                        <c:v>3.3237449305145828</c:v>
                      </c:pt>
                      <c:pt idx="2485">
                        <c:v>3.3258127294508397</c:v>
                      </c:pt>
                      <c:pt idx="2486">
                        <c:v>3.327204162972393</c:v>
                      </c:pt>
                      <c:pt idx="2487">
                        <c:v>3.3314989828870254</c:v>
                      </c:pt>
                      <c:pt idx="2488">
                        <c:v>3.3332300729028606</c:v>
                      </c:pt>
                      <c:pt idx="2489">
                        <c:v>3.3349611629186957</c:v>
                      </c:pt>
                      <c:pt idx="2490">
                        <c:v>3.3368494938286366</c:v>
                      </c:pt>
                      <c:pt idx="2491">
                        <c:v>3.3433023317986064</c:v>
                      </c:pt>
                      <c:pt idx="2492">
                        <c:v>3.3467582236230373</c:v>
                      </c:pt>
                      <c:pt idx="2493">
                        <c:v>3.3517054254258118</c:v>
                      </c:pt>
                      <c:pt idx="2494">
                        <c:v>3.3561932302569901</c:v>
                      </c:pt>
                      <c:pt idx="2495">
                        <c:v>3.3611754998813073</c:v>
                      </c:pt>
                      <c:pt idx="2496">
                        <c:v>3.3637788854015094</c:v>
                      </c:pt>
                      <c:pt idx="2497">
                        <c:v>3.3687611550258265</c:v>
                      </c:pt>
                      <c:pt idx="2498">
                        <c:v>3.3721535384517023</c:v>
                      </c:pt>
                      <c:pt idx="2499">
                        <c:v>3.3736132763050222</c:v>
                      </c:pt>
                      <c:pt idx="2500">
                        <c:v>3.3746725467399314</c:v>
                      </c:pt>
                      <c:pt idx="2501">
                        <c:v>3.3757318171748407</c:v>
                      </c:pt>
                      <c:pt idx="2502">
                        <c:v>3.3784329975755125</c:v>
                      </c:pt>
                      <c:pt idx="2503">
                        <c:v>3.3818586819039451</c:v>
                      </c:pt>
                      <c:pt idx="2504">
                        <c:v>3.3852843662323777</c:v>
                      </c:pt>
                      <c:pt idx="2505">
                        <c:v>3.3884179233538885</c:v>
                      </c:pt>
                      <c:pt idx="2506">
                        <c:v>3.3912253232714202</c:v>
                      </c:pt>
                      <c:pt idx="2507">
                        <c:v>3.3964267752264385</c:v>
                      </c:pt>
                      <c:pt idx="2508">
                        <c:v>3.4007276503603769</c:v>
                      </c:pt>
                      <c:pt idx="2509">
                        <c:v>3.4015301269099667</c:v>
                      </c:pt>
                      <c:pt idx="2510">
                        <c:v>3.4020085100498463</c:v>
                      </c:pt>
                      <c:pt idx="2511">
                        <c:v>3.4053590765540247</c:v>
                      </c:pt>
                      <c:pt idx="2512">
                        <c:v>3.4071287023082926</c:v>
                      </c:pt>
                      <c:pt idx="2513">
                        <c:v>3.4112638531487298</c:v>
                      </c:pt>
                      <c:pt idx="2514">
                        <c:v>3.4124771874342805</c:v>
                      </c:pt>
                      <c:pt idx="2515">
                        <c:v>3.4138212013934499</c:v>
                      </c:pt>
                      <c:pt idx="2516">
                        <c:v>3.4157831001971606</c:v>
                      </c:pt>
                      <c:pt idx="2517">
                        <c:v>3.4183811048914987</c:v>
                      </c:pt>
                      <c:pt idx="2518">
                        <c:v>3.4246797031108982</c:v>
                      </c:pt>
                      <c:pt idx="2519">
                        <c:v>3.4289073732302144</c:v>
                      </c:pt>
                      <c:pt idx="2520">
                        <c:v>3.4414789559802523</c:v>
                      </c:pt>
                      <c:pt idx="2521">
                        <c:v>3.4514188939581314</c:v>
                      </c:pt>
                      <c:pt idx="2522">
                        <c:v>3.4520510932996316</c:v>
                      </c:pt>
                      <c:pt idx="2523">
                        <c:v>3.4605765565843494</c:v>
                      </c:pt>
                      <c:pt idx="2524">
                        <c:v>3.4650791286263201</c:v>
                      </c:pt>
                      <c:pt idx="2525">
                        <c:v>3.4695817006682907</c:v>
                      </c:pt>
                      <c:pt idx="2526">
                        <c:v>3.4733256392732814</c:v>
                      </c:pt>
                      <c:pt idx="2527">
                        <c:v>3.4757770780667112</c:v>
                      </c:pt>
                      <c:pt idx="2528">
                        <c:v>3.4782285168601406</c:v>
                      </c:pt>
                      <c:pt idx="2529">
                        <c:v>3.4812047699149007</c:v>
                      </c:pt>
                      <c:pt idx="2530">
                        <c:v>3.4828332055001345</c:v>
                      </c:pt>
                      <c:pt idx="2531">
                        <c:v>3.4837984865103606</c:v>
                      </c:pt>
                      <c:pt idx="2532">
                        <c:v>3.485609141582692</c:v>
                      </c:pt>
                      <c:pt idx="2533">
                        <c:v>3.4864978500207267</c:v>
                      </c:pt>
                      <c:pt idx="2534">
                        <c:v>3.4873865584587609</c:v>
                      </c:pt>
                      <c:pt idx="2535">
                        <c:v>3.4892364383682057</c:v>
                      </c:pt>
                      <c:pt idx="2536">
                        <c:v>3.4911309139430524</c:v>
                      </c:pt>
                      <c:pt idx="2537">
                        <c:v>3.4930253895178991</c:v>
                      </c:pt>
                      <c:pt idx="2538">
                        <c:v>3.4945436372966676</c:v>
                      </c:pt>
                      <c:pt idx="2539">
                        <c:v>3.4957703121889518</c:v>
                      </c:pt>
                      <c:pt idx="2540">
                        <c:v>3.4969969870812365</c:v>
                      </c:pt>
                      <c:pt idx="2541">
                        <c:v>3.4983182200182368</c:v>
                      </c:pt>
                      <c:pt idx="2542">
                        <c:v>3.4996327472560935</c:v>
                      </c:pt>
                      <c:pt idx="2543">
                        <c:v>3.5009472744939503</c:v>
                      </c:pt>
                      <c:pt idx="2544">
                        <c:v>3.5021945438285669</c:v>
                      </c:pt>
                      <c:pt idx="2545">
                        <c:v>3.5034418131631835</c:v>
                      </c:pt>
                      <c:pt idx="2546">
                        <c:v>3.5047300289681664</c:v>
                      </c:pt>
                      <c:pt idx="2547">
                        <c:v>3.5073742993838257</c:v>
                      </c:pt>
                      <c:pt idx="2548">
                        <c:v>3.5077154511792794</c:v>
                      </c:pt>
                      <c:pt idx="2549">
                        <c:v>3.509099059753396</c:v>
                      </c:pt>
                      <c:pt idx="2550">
                        <c:v>3.5104826683275125</c:v>
                      </c:pt>
                      <c:pt idx="2551">
                        <c:v>3.5118852895663846</c:v>
                      </c:pt>
                      <c:pt idx="2552">
                        <c:v>3.5140135644928172</c:v>
                      </c:pt>
                      <c:pt idx="2553">
                        <c:v>3.5161418394192503</c:v>
                      </c:pt>
                      <c:pt idx="2554">
                        <c:v>3.5188302420631601</c:v>
                      </c:pt>
                      <c:pt idx="2555">
                        <c:v>3.5215186447070703</c:v>
                      </c:pt>
                      <c:pt idx="2556">
                        <c:v>3.5239296572158736</c:v>
                      </c:pt>
                      <c:pt idx="2557">
                        <c:v>3.5263406697246764</c:v>
                      </c:pt>
                      <c:pt idx="2558">
                        <c:v>3.5299704945390977</c:v>
                      </c:pt>
                      <c:pt idx="2559">
                        <c:v>3.5336003193535186</c:v>
                      </c:pt>
                      <c:pt idx="2560">
                        <c:v>3.5347998773058253</c:v>
                      </c:pt>
                      <c:pt idx="2561">
                        <c:v>3.5389339443489356</c:v>
                      </c:pt>
                      <c:pt idx="2562">
                        <c:v>3.5428794708434079</c:v>
                      </c:pt>
                      <c:pt idx="2563">
                        <c:v>3.5456749199634348</c:v>
                      </c:pt>
                      <c:pt idx="2564">
                        <c:v>3.5467019337774426</c:v>
                      </c:pt>
                      <c:pt idx="2565">
                        <c:v>3.5477289475914504</c:v>
                      </c:pt>
                      <c:pt idx="2566">
                        <c:v>3.5556608059616002</c:v>
                      </c:pt>
                      <c:pt idx="2567">
                        <c:v>3.561227224899663</c:v>
                      </c:pt>
                      <c:pt idx="2568">
                        <c:v>3.5630352651769366</c:v>
                      </c:pt>
                      <c:pt idx="2569">
                        <c:v>3.5656822098405274</c:v>
                      </c:pt>
                      <c:pt idx="2570">
                        <c:v>3.5660472661118816</c:v>
                      </c:pt>
                      <c:pt idx="2571">
                        <c:v>3.5679998000048929</c:v>
                      </c:pt>
                      <c:pt idx="2572">
                        <c:v>3.5694853562806492</c:v>
                      </c:pt>
                      <c:pt idx="2573">
                        <c:v>3.5714147291829188</c:v>
                      </c:pt>
                      <c:pt idx="2574">
                        <c:v>3.5724400894316259</c:v>
                      </c:pt>
                      <c:pt idx="2575">
                        <c:v>3.57423965231412</c:v>
                      </c:pt>
                      <c:pt idx="2576">
                        <c:v>3.575166852896412</c:v>
                      </c:pt>
                      <c:pt idx="2577">
                        <c:v>3.5780264791542735</c:v>
                      </c:pt>
                      <c:pt idx="2578">
                        <c:v>3.5808861054121346</c:v>
                      </c:pt>
                      <c:pt idx="2579">
                        <c:v>3.5838360275190184</c:v>
                      </c:pt>
                      <c:pt idx="2580">
                        <c:v>3.5865146469214446</c:v>
                      </c:pt>
                      <c:pt idx="2581">
                        <c:v>3.5904023039810085</c:v>
                      </c:pt>
                      <c:pt idx="2582">
                        <c:v>3.5926966119281674</c:v>
                      </c:pt>
                      <c:pt idx="2583">
                        <c:v>3.5964667207664913</c:v>
                      </c:pt>
                      <c:pt idx="2584">
                        <c:v>3.5968604890615854</c:v>
                      </c:pt>
                      <c:pt idx="2585">
                        <c:v>3.6002359288903296</c:v>
                      </c:pt>
                      <c:pt idx="2586">
                        <c:v>3.6028221663805069</c:v>
                      </c:pt>
                      <c:pt idx="2587">
                        <c:v>3.6060479081891201</c:v>
                      </c:pt>
                      <c:pt idx="2588">
                        <c:v>3.6089495166694676</c:v>
                      </c:pt>
                      <c:pt idx="2589">
                        <c:v>3.6099044310605084</c:v>
                      </c:pt>
                      <c:pt idx="2590">
                        <c:v>3.6112941251226047</c:v>
                      </c:pt>
                      <c:pt idx="2591">
                        <c:v>3.613619306942931</c:v>
                      </c:pt>
                      <c:pt idx="2592">
                        <c:v>3.6163093611956745</c:v>
                      </c:pt>
                      <c:pt idx="2593">
                        <c:v>3.6181096640808716</c:v>
                      </c:pt>
                      <c:pt idx="2594">
                        <c:v>3.6200100217511255</c:v>
                      </c:pt>
                      <c:pt idx="2595">
                        <c:v>3.6217904615871332</c:v>
                      </c:pt>
                      <c:pt idx="2596">
                        <c:v>3.622245454909625</c:v>
                      </c:pt>
                      <c:pt idx="2597">
                        <c:v>3.6256801120771303</c:v>
                      </c:pt>
                      <c:pt idx="2598">
                        <c:v>3.6291147692446355</c:v>
                      </c:pt>
                      <c:pt idx="2599">
                        <c:v>3.6312465617309013</c:v>
                      </c:pt>
                      <c:pt idx="2600">
                        <c:v>3.6333783542171671</c:v>
                      </c:pt>
                      <c:pt idx="2601">
                        <c:v>3.6343400921589799</c:v>
                      </c:pt>
                      <c:pt idx="2602">
                        <c:v>3.6377324060571414</c:v>
                      </c:pt>
                      <c:pt idx="2603">
                        <c:v>3.6388463345942674</c:v>
                      </c:pt>
                      <c:pt idx="2604">
                        <c:v>3.6399602631313934</c:v>
                      </c:pt>
                      <c:pt idx="2605">
                        <c:v>3.6429170102129378</c:v>
                      </c:pt>
                      <c:pt idx="2606">
                        <c:v>3.65073141205366</c:v>
                      </c:pt>
                      <c:pt idx="2607">
                        <c:v>3.6527400237625396</c:v>
                      </c:pt>
                      <c:pt idx="2608">
                        <c:v>3.6547486354714191</c:v>
                      </c:pt>
                      <c:pt idx="2609">
                        <c:v>3.6572260891949688</c:v>
                      </c:pt>
                      <c:pt idx="2610">
                        <c:v>3.660101966968289</c:v>
                      </c:pt>
                      <c:pt idx="2611">
                        <c:v>3.6659618123372395</c:v>
                      </c:pt>
                      <c:pt idx="2612">
                        <c:v>3.6694100135123286</c:v>
                      </c:pt>
                      <c:pt idx="2613">
                        <c:v>3.6709297665594907</c:v>
                      </c:pt>
                      <c:pt idx="2614">
                        <c:v>3.6721011176622578</c:v>
                      </c:pt>
                      <c:pt idx="2615">
                        <c:v>3.6734114485123643</c:v>
                      </c:pt>
                      <c:pt idx="2616">
                        <c:v>3.6747217793624709</c:v>
                      </c:pt>
                      <c:pt idx="2617">
                        <c:v>3.6764429946795656</c:v>
                      </c:pt>
                      <c:pt idx="2618">
                        <c:v>3.679850609636417</c:v>
                      </c:pt>
                      <c:pt idx="2619">
                        <c:v>3.6818095127989849</c:v>
                      </c:pt>
                      <c:pt idx="2620">
                        <c:v>3.6831754549813494</c:v>
                      </c:pt>
                      <c:pt idx="2621">
                        <c:v>3.6851343581439169</c:v>
                      </c:pt>
                      <c:pt idx="2622">
                        <c:v>3.6878706029112691</c:v>
                      </c:pt>
                      <c:pt idx="2623">
                        <c:v>3.69042573745052</c:v>
                      </c:pt>
                      <c:pt idx="2624">
                        <c:v>3.6926689893393605</c:v>
                      </c:pt>
                      <c:pt idx="2625">
                        <c:v>3.6941501759765325</c:v>
                      </c:pt>
                      <c:pt idx="2626">
                        <c:v>3.6956313626137045</c:v>
                      </c:pt>
                      <c:pt idx="2627">
                        <c:v>3.6977152526295849</c:v>
                      </c:pt>
                      <c:pt idx="2628">
                        <c:v>3.7019071047697905</c:v>
                      </c:pt>
                      <c:pt idx="2629">
                        <c:v>3.7019512446279879</c:v>
                      </c:pt>
                      <c:pt idx="2630">
                        <c:v>3.7061430967709534</c:v>
                      </c:pt>
                      <c:pt idx="2631">
                        <c:v>3.7120684825794563</c:v>
                      </c:pt>
                      <c:pt idx="2632">
                        <c:v>3.7179938683879596</c:v>
                      </c:pt>
                      <c:pt idx="2633">
                        <c:v>3.7227150160322586</c:v>
                      </c:pt>
                      <c:pt idx="2634">
                        <c:v>3.7264110237387595</c:v>
                      </c:pt>
                      <c:pt idx="2635">
                        <c:v>3.7287642684385731</c:v>
                      </c:pt>
                      <c:pt idx="2636">
                        <c:v>3.7288639194297568</c:v>
                      </c:pt>
                      <c:pt idx="2637">
                        <c:v>3.7292168293203467</c:v>
                      </c:pt>
                      <c:pt idx="2638">
                        <c:v>3.7302574054869235</c:v>
                      </c:pt>
                      <c:pt idx="2639">
                        <c:v>3.7312979816535004</c:v>
                      </c:pt>
                      <c:pt idx="2640">
                        <c:v>3.7335121743353428</c:v>
                      </c:pt>
                      <c:pt idx="2641">
                        <c:v>3.7357263670171852</c:v>
                      </c:pt>
                      <c:pt idx="2642">
                        <c:v>3.7391272196973917</c:v>
                      </c:pt>
                      <c:pt idx="2643">
                        <c:v>3.7425280723775978</c:v>
                      </c:pt>
                      <c:pt idx="2644">
                        <c:v>3.7466029533881833</c:v>
                      </c:pt>
                      <c:pt idx="2645">
                        <c:v>3.7487752007693054</c:v>
                      </c:pt>
                      <c:pt idx="2646">
                        <c:v>3.7506801364294908</c:v>
                      </c:pt>
                      <c:pt idx="2647">
                        <c:v>3.7525850720896763</c:v>
                      </c:pt>
                      <c:pt idx="2648">
                        <c:v>3.7543806135240527</c:v>
                      </c:pt>
                      <c:pt idx="2649">
                        <c:v>3.7545370028940614</c:v>
                      </c:pt>
                      <c:pt idx="2650">
                        <c:v>3.7547696331419327</c:v>
                      </c:pt>
                      <c:pt idx="2651">
                        <c:v>3.7556245998707083</c:v>
                      </c:pt>
                      <c:pt idx="2652">
                        <c:v>3.7564795665994839</c:v>
                      </c:pt>
                      <c:pt idx="2653">
                        <c:v>3.7575888176483137</c:v>
                      </c:pt>
                      <c:pt idx="2654">
                        <c:v>3.7595844872958128</c:v>
                      </c:pt>
                      <c:pt idx="2655">
                        <c:v>3.7627177364710302</c:v>
                      </c:pt>
                      <c:pt idx="2656">
                        <c:v>3.7687173903843871</c:v>
                      </c:pt>
                      <c:pt idx="2657">
                        <c:v>3.7731764820797578</c:v>
                      </c:pt>
                      <c:pt idx="2658">
                        <c:v>3.7735315940363541</c:v>
                      </c:pt>
                      <c:pt idx="2659">
                        <c:v>3.7760995410824263</c:v>
                      </c:pt>
                      <c:pt idx="2660">
                        <c:v>3.7764591541996708</c:v>
                      </c:pt>
                      <c:pt idx="2661">
                        <c:v>3.7779363840735622</c:v>
                      </c:pt>
                      <c:pt idx="2662">
                        <c:v>3.7794136139474532</c:v>
                      </c:pt>
                      <c:pt idx="2663">
                        <c:v>3.7824313144082273</c:v>
                      </c:pt>
                      <c:pt idx="2664">
                        <c:v>3.7856640253933493</c:v>
                      </c:pt>
                      <c:pt idx="2665">
                        <c:v>3.7888967363784709</c:v>
                      </c:pt>
                      <c:pt idx="2666">
                        <c:v>3.79499639838658</c:v>
                      </c:pt>
                      <c:pt idx="2667">
                        <c:v>3.8000977505439963</c:v>
                      </c:pt>
                      <c:pt idx="2668">
                        <c:v>3.8033944135545581</c:v>
                      </c:pt>
                      <c:pt idx="2669">
                        <c:v>3.8066910765651198</c:v>
                      </c:pt>
                      <c:pt idx="2670">
                        <c:v>3.8084749535581581</c:v>
                      </c:pt>
                      <c:pt idx="2671">
                        <c:v>3.809525513825593</c:v>
                      </c:pt>
                      <c:pt idx="2672">
                        <c:v>3.8119352016653174</c:v>
                      </c:pt>
                      <c:pt idx="2673">
                        <c:v>3.8132648108651241</c:v>
                      </c:pt>
                      <c:pt idx="2674">
                        <c:v>3.8147396180392414</c:v>
                      </c:pt>
                      <c:pt idx="2675">
                        <c:v>3.8162144252133592</c:v>
                      </c:pt>
                      <c:pt idx="2676">
                        <c:v>3.8171216213289236</c:v>
                      </c:pt>
                      <c:pt idx="2677">
                        <c:v>3.8183945955860392</c:v>
                      </c:pt>
                      <c:pt idx="2678">
                        <c:v>3.8195940240031039</c:v>
                      </c:pt>
                      <c:pt idx="2679">
                        <c:v>3.8214857987811168</c:v>
                      </c:pt>
                      <c:pt idx="2680">
                        <c:v>3.8233775735591298</c:v>
                      </c:pt>
                      <c:pt idx="2681">
                        <c:v>3.8250151537772683</c:v>
                      </c:pt>
                      <c:pt idx="2682">
                        <c:v>3.8266527339954068</c:v>
                      </c:pt>
                      <c:pt idx="2683">
                        <c:v>3.8274350864605773</c:v>
                      </c:pt>
                      <c:pt idx="2684">
                        <c:v>3.8282174389257477</c:v>
                      </c:pt>
                      <c:pt idx="2685">
                        <c:v>3.8302213946923063</c:v>
                      </c:pt>
                      <c:pt idx="2686">
                        <c:v>3.8317119767875583</c:v>
                      </c:pt>
                      <c:pt idx="2687">
                        <c:v>3.8341826048548575</c:v>
                      </c:pt>
                      <c:pt idx="2688">
                        <c:v>3.8360415597701514</c:v>
                      </c:pt>
                      <c:pt idx="2689">
                        <c:v>3.8386763739972203</c:v>
                      </c:pt>
                      <c:pt idx="2690">
                        <c:v>3.8410142926595827</c:v>
                      </c:pt>
                      <c:pt idx="2691">
                        <c:v>3.8428599116095792</c:v>
                      </c:pt>
                      <c:pt idx="2692">
                        <c:v>3.8429029472475804</c:v>
                      </c:pt>
                      <c:pt idx="2693">
                        <c:v>3.8431977773485362</c:v>
                      </c:pt>
                      <c:pt idx="2694">
                        <c:v>3.843282224867079</c:v>
                      </c:pt>
                      <c:pt idx="2695">
                        <c:v>3.8464675029118855</c:v>
                      </c:pt>
                      <c:pt idx="2696">
                        <c:v>3.8487665573535144</c:v>
                      </c:pt>
                      <c:pt idx="2697">
                        <c:v>3.8496282230289998</c:v>
                      </c:pt>
                      <c:pt idx="2698">
                        <c:v>3.8506388954349138</c:v>
                      </c:pt>
                      <c:pt idx="2699">
                        <c:v>3.8516495678408278</c:v>
                      </c:pt>
                      <c:pt idx="2700">
                        <c:v>3.8535693881936646</c:v>
                      </c:pt>
                      <c:pt idx="2701">
                        <c:v>3.8562331613815495</c:v>
                      </c:pt>
                      <c:pt idx="2702">
                        <c:v>3.8579462321406162</c:v>
                      </c:pt>
                      <c:pt idx="2703">
                        <c:v>3.8598767055212346</c:v>
                      </c:pt>
                      <c:pt idx="2704">
                        <c:v>3.8618071789018535</c:v>
                      </c:pt>
                      <c:pt idx="2705">
                        <c:v>3.8646027618674217</c:v>
                      </c:pt>
                      <c:pt idx="2706">
                        <c:v>3.8679729325048351</c:v>
                      </c:pt>
                      <c:pt idx="2707">
                        <c:v>3.8712516039554719</c:v>
                      </c:pt>
                      <c:pt idx="2708">
                        <c:v>3.8720915378243834</c:v>
                      </c:pt>
                      <c:pt idx="2709">
                        <c:v>3.8742302593919966</c:v>
                      </c:pt>
                      <c:pt idx="2710">
                        <c:v>3.8743169189989568</c:v>
                      </c:pt>
                      <c:pt idx="2711">
                        <c:v>3.8760371157582161</c:v>
                      </c:pt>
                      <c:pt idx="2712">
                        <c:v>3.8776808506195191</c:v>
                      </c:pt>
                      <c:pt idx="2713">
                        <c:v>3.8790188057058388</c:v>
                      </c:pt>
                      <c:pt idx="2714">
                        <c:v>3.8800182625099464</c:v>
                      </c:pt>
                      <c:pt idx="2715">
                        <c:v>3.8829964609499332</c:v>
                      </c:pt>
                      <c:pt idx="2716">
                        <c:v>3.8837481274097052</c:v>
                      </c:pt>
                      <c:pt idx="2717">
                        <c:v>3.8842635429071057</c:v>
                      </c:pt>
                      <c:pt idx="2718">
                        <c:v>3.8848711008826893</c:v>
                      </c:pt>
                      <c:pt idx="2719">
                        <c:v>3.8852313608924547</c:v>
                      </c:pt>
                      <c:pt idx="2720">
                        <c:v>3.8857309053893441</c:v>
                      </c:pt>
                      <c:pt idx="2721">
                        <c:v>3.886462067707821</c:v>
                      </c:pt>
                      <c:pt idx="2722">
                        <c:v>3.8872011864957985</c:v>
                      </c:pt>
                      <c:pt idx="2723">
                        <c:v>3.8908687750498454</c:v>
                      </c:pt>
                      <c:pt idx="2724">
                        <c:v>3.8932208671393216</c:v>
                      </c:pt>
                      <c:pt idx="2725">
                        <c:v>3.8946857491245974</c:v>
                      </c:pt>
                      <c:pt idx="2726">
                        <c:v>3.8970587157899583</c:v>
                      </c:pt>
                      <c:pt idx="2727">
                        <c:v>3.9084729800814833</c:v>
                      </c:pt>
                      <c:pt idx="2728">
                        <c:v>3.916567509615863</c:v>
                      </c:pt>
                      <c:pt idx="2729">
                        <c:v>3.9245981899621309</c:v>
                      </c:pt>
                      <c:pt idx="2730">
                        <c:v>3.9300136567735011</c:v>
                      </c:pt>
                      <c:pt idx="2731">
                        <c:v>3.9325746522567888</c:v>
                      </c:pt>
                      <c:pt idx="2732">
                        <c:v>3.9353562769569734</c:v>
                      </c:pt>
                      <c:pt idx="2733">
                        <c:v>3.9378255403648925</c:v>
                      </c:pt>
                      <c:pt idx="2734">
                        <c:v>3.9381221966555824</c:v>
                      </c:pt>
                      <c:pt idx="2735">
                        <c:v>3.9410951562888092</c:v>
                      </c:pt>
                      <c:pt idx="2736">
                        <c:v>3.9440681159220361</c:v>
                      </c:pt>
                      <c:pt idx="2737">
                        <c:v>3.9467410373218632</c:v>
                      </c:pt>
                      <c:pt idx="2738">
                        <c:v>3.9488027155813246</c:v>
                      </c:pt>
                      <c:pt idx="2739">
                        <c:v>3.9518577772627275</c:v>
                      </c:pt>
                      <c:pt idx="2740">
                        <c:v>3.9549128389441304</c:v>
                      </c:pt>
                      <c:pt idx="2741">
                        <c:v>3.9584748383059547</c:v>
                      </c:pt>
                      <c:pt idx="2742">
                        <c:v>3.9639329749097425</c:v>
                      </c:pt>
                      <c:pt idx="2743">
                        <c:v>3.9666390177800701</c:v>
                      </c:pt>
                      <c:pt idx="2744">
                        <c:v>3.9688097141710696</c:v>
                      </c:pt>
                      <c:pt idx="2745">
                        <c:v>3.9720971438343877</c:v>
                      </c:pt>
                      <c:pt idx="2746">
                        <c:v>3.973838311538652</c:v>
                      </c:pt>
                      <c:pt idx="2747">
                        <c:v>3.9759321676084287</c:v>
                      </c:pt>
                      <c:pt idx="2748">
                        <c:v>3.9780260236782055</c:v>
                      </c:pt>
                      <c:pt idx="2749">
                        <c:v>3.9801928869496894</c:v>
                      </c:pt>
                      <c:pt idx="2750">
                        <c:v>3.9822001478434714</c:v>
                      </c:pt>
                      <c:pt idx="2751">
                        <c:v>3.9836570517028922</c:v>
                      </c:pt>
                      <c:pt idx="2752">
                        <c:v>3.9849714698918439</c:v>
                      </c:pt>
                      <c:pt idx="2753">
                        <c:v>3.9862858880807956</c:v>
                      </c:pt>
                      <c:pt idx="2754">
                        <c:v>3.9901662645820113</c:v>
                      </c:pt>
                      <c:pt idx="2755">
                        <c:v>3.9940466410832274</c:v>
                      </c:pt>
                      <c:pt idx="2756">
                        <c:v>3.9962203533809495</c:v>
                      </c:pt>
                      <c:pt idx="2757">
                        <c:v>4.0016610236824661</c:v>
                      </c:pt>
                      <c:pt idx="2758">
                        <c:v>4.0018141374571456</c:v>
                      </c:pt>
                      <c:pt idx="2759">
                        <c:v>4.0035147528322756</c:v>
                      </c:pt>
                      <c:pt idx="2760">
                        <c:v>4.0042057297875484</c:v>
                      </c:pt>
                      <c:pt idx="2761">
                        <c:v>4.0048967067428212</c:v>
                      </c:pt>
                      <c:pt idx="2762">
                        <c:v>4.0065066213988594</c:v>
                      </c:pt>
                      <c:pt idx="2763">
                        <c:v>4.006803742514716</c:v>
                      </c:pt>
                      <c:pt idx="2764">
                        <c:v>4.0074172957269134</c:v>
                      </c:pt>
                      <c:pt idx="2765">
                        <c:v>4.007675642558822</c:v>
                      </c:pt>
                      <c:pt idx="2766">
                        <c:v>4.0087714152314042</c:v>
                      </c:pt>
                      <c:pt idx="2767">
                        <c:v>4.010099420461942</c:v>
                      </c:pt>
                      <c:pt idx="2768">
                        <c:v>4.0110755025926563</c:v>
                      </c:pt>
                      <c:pt idx="2769">
                        <c:v>4.0121140543619793</c:v>
                      </c:pt>
                      <c:pt idx="2770">
                        <c:v>4.0127568591082534</c:v>
                      </c:pt>
                      <c:pt idx="2771">
                        <c:v>4.0133996638545284</c:v>
                      </c:pt>
                      <c:pt idx="2772">
                        <c:v>4.0149262708591094</c:v>
                      </c:pt>
                      <c:pt idx="2773">
                        <c:v>4.0163678662368545</c:v>
                      </c:pt>
                      <c:pt idx="2774">
                        <c:v>4.0178094616145996</c:v>
                      </c:pt>
                      <c:pt idx="2775">
                        <c:v>4.0181277263550843</c:v>
                      </c:pt>
                      <c:pt idx="2776">
                        <c:v>4.0193604772124027</c:v>
                      </c:pt>
                      <c:pt idx="2777">
                        <c:v>4.0224032757265702</c:v>
                      </c:pt>
                      <c:pt idx="2778">
                        <c:v>4.0233577411069916</c:v>
                      </c:pt>
                      <c:pt idx="2779">
                        <c:v>4.0238102517994463</c:v>
                      </c:pt>
                      <c:pt idx="2780">
                        <c:v>4.0242627624919018</c:v>
                      </c:pt>
                      <c:pt idx="2781">
                        <c:v>4.0270314207811042</c:v>
                      </c:pt>
                      <c:pt idx="2782">
                        <c:v>4.0298000790703075</c:v>
                      </c:pt>
                      <c:pt idx="2783">
                        <c:v>4.0328631857727411</c:v>
                      </c:pt>
                      <c:pt idx="2784">
                        <c:v>4.0345363797219811</c:v>
                      </c:pt>
                      <c:pt idx="2785">
                        <c:v>4.0363431466205251</c:v>
                      </c:pt>
                      <c:pt idx="2786">
                        <c:v>4.0380329487196827</c:v>
                      </c:pt>
                      <c:pt idx="2787">
                        <c:v>4.0397227508188394</c:v>
                      </c:pt>
                      <c:pt idx="2788">
                        <c:v>4.0409679479096772</c:v>
                      </c:pt>
                      <c:pt idx="2789">
                        <c:v>4.0419347511425059</c:v>
                      </c:pt>
                      <c:pt idx="2790">
                        <c:v>4.0441723484766703</c:v>
                      </c:pt>
                      <c:pt idx="2791">
                        <c:v>4.0457010376315425</c:v>
                      </c:pt>
                      <c:pt idx="2792">
                        <c:v>4.049356394365982</c:v>
                      </c:pt>
                      <c:pt idx="2793">
                        <c:v>4.0529810835807414</c:v>
                      </c:pt>
                      <c:pt idx="2794">
                        <c:v>4.0564298393080636</c:v>
                      </c:pt>
                      <c:pt idx="2795">
                        <c:v>4.0566057727955007</c:v>
                      </c:pt>
                      <c:pt idx="2796">
                        <c:v>4.0580315554169593</c:v>
                      </c:pt>
                      <c:pt idx="2797">
                        <c:v>4.0590510721145954</c:v>
                      </c:pt>
                      <c:pt idx="2798">
                        <c:v>4.0594560970586757</c:v>
                      </c:pt>
                      <c:pt idx="2799">
                        <c:v>4.063224741744774</c:v>
                      </c:pt>
                      <c:pt idx="2800">
                        <c:v>4.0654181080339136</c:v>
                      </c:pt>
                      <c:pt idx="2801">
                        <c:v>4.0674456116501929</c:v>
                      </c:pt>
                      <c:pt idx="2802">
                        <c:v>4.0736769189078501</c:v>
                      </c:pt>
                      <c:pt idx="2803">
                        <c:v>4.0736907952609993</c:v>
                      </c:pt>
                      <c:pt idx="2804">
                        <c:v>4.073695546485208</c:v>
                      </c:pt>
                      <c:pt idx="2805">
                        <c:v>4.0747243139672058</c:v>
                      </c:pt>
                      <c:pt idx="2806">
                        <c:v>4.0752762513442171</c:v>
                      </c:pt>
                      <c:pt idx="2807">
                        <c:v>4.0761795481680716</c:v>
                      </c:pt>
                      <c:pt idx="2808">
                        <c:v>4.0766109974930682</c:v>
                      </c:pt>
                      <c:pt idx="2809">
                        <c:v>4.0784768350229221</c:v>
                      </c:pt>
                      <c:pt idx="2810">
                        <c:v>4.0803426725527752</c:v>
                      </c:pt>
                      <c:pt idx="2811">
                        <c:v>4.0821174991323996</c:v>
                      </c:pt>
                      <c:pt idx="2812">
                        <c:v>4.0844828598311658</c:v>
                      </c:pt>
                      <c:pt idx="2813">
                        <c:v>4.0867605332699091</c:v>
                      </c:pt>
                      <c:pt idx="2814">
                        <c:v>4.0870378106998073</c:v>
                      </c:pt>
                      <c:pt idx="2815">
                        <c:v>4.0876555260408809</c:v>
                      </c:pt>
                      <c:pt idx="2816">
                        <c:v>4.0894339331377436</c:v>
                      </c:pt>
                      <c:pt idx="2817">
                        <c:v>4.0912123402346063</c:v>
                      </c:pt>
                      <c:pt idx="2818">
                        <c:v>4.0928425516270925</c:v>
                      </c:pt>
                      <c:pt idx="2819">
                        <c:v>4.0948968950272713</c:v>
                      </c:pt>
                      <c:pt idx="2820">
                        <c:v>4.0957650132780827</c:v>
                      </c:pt>
                      <c:pt idx="2821">
                        <c:v>4.0966331315288942</c:v>
                      </c:pt>
                      <c:pt idx="2822">
                        <c:v>4.097936110609659</c:v>
                      </c:pt>
                      <c:pt idx="2823">
                        <c:v>4.098856071109573</c:v>
                      </c:pt>
                      <c:pt idx="2824">
                        <c:v>4.1012881126034042</c:v>
                      </c:pt>
                      <c:pt idx="2825">
                        <c:v>4.1035607571430779</c:v>
                      </c:pt>
                      <c:pt idx="2826">
                        <c:v>4.1040677855108623</c:v>
                      </c:pt>
                      <c:pt idx="2827">
                        <c:v>4.1045748138786466</c:v>
                      </c:pt>
                      <c:pt idx="2828">
                        <c:v>4.1066698522396665</c:v>
                      </c:pt>
                      <c:pt idx="2829">
                        <c:v>4.1087648906006855</c:v>
                      </c:pt>
                      <c:pt idx="2830">
                        <c:v>4.1111881969068893</c:v>
                      </c:pt>
                      <c:pt idx="2831">
                        <c:v>4.1136115032130922</c:v>
                      </c:pt>
                      <c:pt idx="2832">
                        <c:v>4.1139597832439119</c:v>
                      </c:pt>
                      <c:pt idx="2833">
                        <c:v>4.1153808885481622</c:v>
                      </c:pt>
                      <c:pt idx="2834">
                        <c:v>4.1189302044830942</c:v>
                      </c:pt>
                      <c:pt idx="2835">
                        <c:v>4.1200604154831835</c:v>
                      </c:pt>
                      <c:pt idx="2836">
                        <c:v>4.1211906264832727</c:v>
                      </c:pt>
                      <c:pt idx="2837">
                        <c:v>4.1220680939212997</c:v>
                      </c:pt>
                      <c:pt idx="2838">
                        <c:v>4.1229455613593258</c:v>
                      </c:pt>
                      <c:pt idx="2839">
                        <c:v>4.1238725808318017</c:v>
                      </c:pt>
                      <c:pt idx="2840">
                        <c:v>4.1255194523985743</c:v>
                      </c:pt>
                      <c:pt idx="2841">
                        <c:v>4.1277404557941137</c:v>
                      </c:pt>
                      <c:pt idx="2842">
                        <c:v>4.128982977229688</c:v>
                      </c:pt>
                      <c:pt idx="2843">
                        <c:v>4.1302254986680218</c:v>
                      </c:pt>
                      <c:pt idx="2844">
                        <c:v>4.1323422440665736</c:v>
                      </c:pt>
                      <c:pt idx="2845">
                        <c:v>4.1342865322861408</c:v>
                      </c:pt>
                      <c:pt idx="2846">
                        <c:v>4.1359829913852391</c:v>
                      </c:pt>
                      <c:pt idx="2847">
                        <c:v>4.1375099293997994</c:v>
                      </c:pt>
                      <c:pt idx="2848">
                        <c:v>4.1390368674143598</c:v>
                      </c:pt>
                      <c:pt idx="2849">
                        <c:v>4.1423254060662451</c:v>
                      </c:pt>
                      <c:pt idx="2850">
                        <c:v>4.1458232818019614</c:v>
                      </c:pt>
                      <c:pt idx="2851">
                        <c:v>4.1493211575376767</c:v>
                      </c:pt>
                      <c:pt idx="2852">
                        <c:v>4.1531622967924235</c:v>
                      </c:pt>
                      <c:pt idx="2853">
                        <c:v>4.1602173269871212</c:v>
                      </c:pt>
                      <c:pt idx="2854">
                        <c:v>4.1606012165022115</c:v>
                      </c:pt>
                      <c:pt idx="2855">
                        <c:v>4.164793173894286</c:v>
                      </c:pt>
                      <c:pt idx="2856">
                        <c:v>4.1652862958361707</c:v>
                      </c:pt>
                      <c:pt idx="2857">
                        <c:v>4.1655060703390179</c:v>
                      </c:pt>
                      <c:pt idx="2858">
                        <c:v>4.1675162210094712</c:v>
                      </c:pt>
                      <c:pt idx="2859">
                        <c:v>4.1692839818006311</c:v>
                      </c:pt>
                      <c:pt idx="2860">
                        <c:v>4.1714113818412581</c:v>
                      </c:pt>
                      <c:pt idx="2861">
                        <c:v>4.1735387818818843</c:v>
                      </c:pt>
                      <c:pt idx="2862">
                        <c:v>4.1770505522660635</c:v>
                      </c:pt>
                      <c:pt idx="2863">
                        <c:v>4.1792483218842085</c:v>
                      </c:pt>
                      <c:pt idx="2864">
                        <c:v>4.1792985643308471</c:v>
                      </c:pt>
                      <c:pt idx="2865">
                        <c:v>4.179525462962963</c:v>
                      </c:pt>
                      <c:pt idx="2866">
                        <c:v>4.180319124418828</c:v>
                      </c:pt>
                      <c:pt idx="2867">
                        <c:v>4.1812250431185518</c:v>
                      </c:pt>
                      <c:pt idx="2868">
                        <c:v>4.1821074634818016</c:v>
                      </c:pt>
                      <c:pt idx="2869">
                        <c:v>4.1840438238145028</c:v>
                      </c:pt>
                      <c:pt idx="2870">
                        <c:v>4.1858969527952095</c:v>
                      </c:pt>
                      <c:pt idx="2871">
                        <c:v>4.187750081775917</c:v>
                      </c:pt>
                      <c:pt idx="2872">
                        <c:v>4.1881901767849925</c:v>
                      </c:pt>
                      <c:pt idx="2873">
                        <c:v>4.188498026913515</c:v>
                      </c:pt>
                      <c:pt idx="2874">
                        <c:v>4.1895983286560687</c:v>
                      </c:pt>
                      <c:pt idx="2875">
                        <c:v>4.1906986303986224</c:v>
                      </c:pt>
                      <c:pt idx="2876">
                        <c:v>4.1908091113026495</c:v>
                      </c:pt>
                      <c:pt idx="2877">
                        <c:v>4.1916702523661984</c:v>
                      </c:pt>
                      <c:pt idx="2878">
                        <c:v>4.1923250748217109</c:v>
                      </c:pt>
                      <c:pt idx="2879">
                        <c:v>4.1937490788378096</c:v>
                      </c:pt>
                      <c:pt idx="2880">
                        <c:v>4.1959810391868704</c:v>
                      </c:pt>
                      <c:pt idx="2881">
                        <c:v>4.1980104485954399</c:v>
                      </c:pt>
                      <c:pt idx="2882">
                        <c:v>4.1985222691407911</c:v>
                      </c:pt>
                      <c:pt idx="2883">
                        <c:v>4.2000817656406646</c:v>
                      </c:pt>
                      <c:pt idx="2884">
                        <c:v>4.2018170813029565</c:v>
                      </c:pt>
                      <c:pt idx="2885">
                        <c:v>4.2049103313436111</c:v>
                      </c:pt>
                      <c:pt idx="2886">
                        <c:v>4.2087740688605439</c:v>
                      </c:pt>
                      <c:pt idx="2887">
                        <c:v>4.2136797690971033</c:v>
                      </c:pt>
                      <c:pt idx="2888">
                        <c:v>4.2160002858688435</c:v>
                      </c:pt>
                      <c:pt idx="2889">
                        <c:v>4.2183208026405836</c:v>
                      </c:pt>
                      <c:pt idx="2890">
                        <c:v>4.2207777210214621</c:v>
                      </c:pt>
                      <c:pt idx="2891">
                        <c:v>4.2232346394023406</c:v>
                      </c:pt>
                      <c:pt idx="2892">
                        <c:v>4.2279320949674757</c:v>
                      </c:pt>
                      <c:pt idx="2893">
                        <c:v>4.2300828484832138</c:v>
                      </c:pt>
                      <c:pt idx="2894">
                        <c:v>4.2322336019989519</c:v>
                      </c:pt>
                      <c:pt idx="2895">
                        <c:v>4.2349704326302913</c:v>
                      </c:pt>
                      <c:pt idx="2896">
                        <c:v>4.2375325007791869</c:v>
                      </c:pt>
                      <c:pt idx="2897">
                        <c:v>4.2379681054751082</c:v>
                      </c:pt>
                      <c:pt idx="2898">
                        <c:v>4.2417009688085976</c:v>
                      </c:pt>
                      <c:pt idx="2899">
                        <c:v>4.2454338321420879</c:v>
                      </c:pt>
                      <c:pt idx="2900">
                        <c:v>4.2474823294304036</c:v>
                      </c:pt>
                      <c:pt idx="2901">
                        <c:v>4.2520414416326417</c:v>
                      </c:pt>
                      <c:pt idx="2902">
                        <c:v>4.2566005538348799</c:v>
                      </c:pt>
                      <c:pt idx="2903">
                        <c:v>4.2652823189756388</c:v>
                      </c:pt>
                      <c:pt idx="2904">
                        <c:v>4.2703345626178715</c:v>
                      </c:pt>
                      <c:pt idx="2905">
                        <c:v>4.2759444095028769</c:v>
                      </c:pt>
                      <c:pt idx="2906">
                        <c:v>4.2801148523335106</c:v>
                      </c:pt>
                      <c:pt idx="2907">
                        <c:v>4.2842852951641435</c:v>
                      </c:pt>
                      <c:pt idx="2908">
                        <c:v>4.2895203274129718</c:v>
                      </c:pt>
                      <c:pt idx="2909">
                        <c:v>4.2922272309467751</c:v>
                      </c:pt>
                      <c:pt idx="2910">
                        <c:v>4.2948245181281255</c:v>
                      </c:pt>
                      <c:pt idx="2911">
                        <c:v>4.2974218053094768</c:v>
                      </c:pt>
                      <c:pt idx="2912">
                        <c:v>4.300603647477649</c:v>
                      </c:pt>
                      <c:pt idx="2913">
                        <c:v>4.3010562518735727</c:v>
                      </c:pt>
                      <c:pt idx="2914">
                        <c:v>4.3042369820646664</c:v>
                      </c:pt>
                      <c:pt idx="2915">
                        <c:v>4.3077627345754044</c:v>
                      </c:pt>
                      <c:pt idx="2916">
                        <c:v>4.3104153812483501</c:v>
                      </c:pt>
                      <c:pt idx="2917">
                        <c:v>4.3155089310197923</c:v>
                      </c:pt>
                      <c:pt idx="2918">
                        <c:v>4.3215010522554316</c:v>
                      </c:pt>
                      <c:pt idx="2919">
                        <c:v>4.3248603610556433</c:v>
                      </c:pt>
                      <c:pt idx="2920">
                        <c:v>4.3265901346918607</c:v>
                      </c:pt>
                      <c:pt idx="2921">
                        <c:v>4.3283199083280781</c:v>
                      </c:pt>
                      <c:pt idx="2922">
                        <c:v>4.3291082569404882</c:v>
                      </c:pt>
                      <c:pt idx="2923">
                        <c:v>4.3305208915692788</c:v>
                      </c:pt>
                      <c:pt idx="2924">
                        <c:v>4.3312359852950886</c:v>
                      </c:pt>
                      <c:pt idx="2925">
                        <c:v>4.332927052213086</c:v>
                      </c:pt>
                      <c:pt idx="2926">
                        <c:v>4.3344552254124924</c:v>
                      </c:pt>
                      <c:pt idx="2927">
                        <c:v>4.3370867803030544</c:v>
                      </c:pt>
                      <c:pt idx="2928">
                        <c:v>4.3397183351936164</c:v>
                      </c:pt>
                      <c:pt idx="2929">
                        <c:v>4.3434254737915818</c:v>
                      </c:pt>
                      <c:pt idx="2930">
                        <c:v>4.3447587042053541</c:v>
                      </c:pt>
                      <c:pt idx="2931">
                        <c:v>4.3491592036022082</c:v>
                      </c:pt>
                      <c:pt idx="2932">
                        <c:v>4.3535597029990623</c:v>
                      </c:pt>
                      <c:pt idx="2933">
                        <c:v>4.3583514499112415</c:v>
                      </c:pt>
                      <c:pt idx="2934">
                        <c:v>4.3631431968234207</c:v>
                      </c:pt>
                      <c:pt idx="2935">
                        <c:v>4.3669200444552629</c:v>
                      </c:pt>
                      <c:pt idx="2936">
                        <c:v>4.3706968920871061</c:v>
                      </c:pt>
                      <c:pt idx="2937">
                        <c:v>4.376557528561464</c:v>
                      </c:pt>
                      <c:pt idx="2938">
                        <c:v>4.3776254950932882</c:v>
                      </c:pt>
                      <c:pt idx="2939">
                        <c:v>4.3786934616251125</c:v>
                      </c:pt>
                      <c:pt idx="2940">
                        <c:v>4.3843804699210107</c:v>
                      </c:pt>
                      <c:pt idx="2941">
                        <c:v>4.3879100107125666</c:v>
                      </c:pt>
                      <c:pt idx="2942">
                        <c:v>4.3914395515041216</c:v>
                      </c:pt>
                      <c:pt idx="2943">
                        <c:v>4.4002718416656608</c:v>
                      </c:pt>
                      <c:pt idx="2944">
                        <c:v>4.4088673287326543</c:v>
                      </c:pt>
                      <c:pt idx="2945">
                        <c:v>4.4139984448750811</c:v>
                      </c:pt>
                      <c:pt idx="2946">
                        <c:v>4.41565197582874</c:v>
                      </c:pt>
                      <c:pt idx="2947">
                        <c:v>4.4167688188232761</c:v>
                      </c:pt>
                      <c:pt idx="2948">
                        <c:v>4.4223143892100563</c:v>
                      </c:pt>
                      <c:pt idx="2949">
                        <c:v>4.4259212918772741</c:v>
                      </c:pt>
                      <c:pt idx="2950">
                        <c:v>4.4262416462269094</c:v>
                      </c:pt>
                      <c:pt idx="2951">
                        <c:v>4.4310740999022018</c:v>
                      </c:pt>
                      <c:pt idx="2952">
                        <c:v>4.4348468941643286</c:v>
                      </c:pt>
                      <c:pt idx="2953">
                        <c:v>4.4377743412637045</c:v>
                      </c:pt>
                      <c:pt idx="2954">
                        <c:v>4.4395818765544233</c:v>
                      </c:pt>
                      <c:pt idx="2955">
                        <c:v>4.4396878085119855</c:v>
                      </c:pt>
                      <c:pt idx="2956">
                        <c:v>4.4399931876747694</c:v>
                      </c:pt>
                      <c:pt idx="2957">
                        <c:v>4.4414094025558892</c:v>
                      </c:pt>
                      <c:pt idx="2958">
                        <c:v>4.4428256174370091</c:v>
                      </c:pt>
                      <c:pt idx="2959">
                        <c:v>4.4445594835888453</c:v>
                      </c:pt>
                      <c:pt idx="2960">
                        <c:v>4.4467186194879034</c:v>
                      </c:pt>
                      <c:pt idx="2961">
                        <c:v>4.4488777553869614</c:v>
                      </c:pt>
                      <c:pt idx="2962">
                        <c:v>4.4517399648218241</c:v>
                      </c:pt>
                      <c:pt idx="2963">
                        <c:v>4.4546021742566868</c:v>
                      </c:pt>
                      <c:pt idx="2964">
                        <c:v>4.4568990912647157</c:v>
                      </c:pt>
                      <c:pt idx="2965">
                        <c:v>4.4595417619579365</c:v>
                      </c:pt>
                      <c:pt idx="2966">
                        <c:v>4.4630186882670282</c:v>
                      </c:pt>
                      <c:pt idx="2967">
                        <c:v>4.4663449408996989</c:v>
                      </c:pt>
                      <c:pt idx="2968">
                        <c:v>4.469432313671267</c:v>
                      </c:pt>
                      <c:pt idx="2969">
                        <c:v>4.4725196864428343</c:v>
                      </c:pt>
                      <c:pt idx="2970">
                        <c:v>4.4750044782763281</c:v>
                      </c:pt>
                      <c:pt idx="2971">
                        <c:v>4.476883797891162</c:v>
                      </c:pt>
                      <c:pt idx="2972">
                        <c:v>4.4787631175059959</c:v>
                      </c:pt>
                      <c:pt idx="2973">
                        <c:v>4.4814048784778073</c:v>
                      </c:pt>
                      <c:pt idx="2974">
                        <c:v>4.4840466394496188</c:v>
                      </c:pt>
                      <c:pt idx="2975">
                        <c:v>4.4863563517315521</c:v>
                      </c:pt>
                      <c:pt idx="2976">
                        <c:v>4.4877544017218884</c:v>
                      </c:pt>
                      <c:pt idx="2977">
                        <c:v>4.4891089466793668</c:v>
                      </c:pt>
                      <c:pt idx="2978">
                        <c:v>4.4916257095336913</c:v>
                      </c:pt>
                      <c:pt idx="2979">
                        <c:v>4.493369463853262</c:v>
                      </c:pt>
                      <c:pt idx="2980">
                        <c:v>4.4967082020474809</c:v>
                      </c:pt>
                      <c:pt idx="2981">
                        <c:v>4.4989084457633668</c:v>
                      </c:pt>
                      <c:pt idx="2982">
                        <c:v>4.5032110651527288</c:v>
                      </c:pt>
                      <c:pt idx="2983">
                        <c:v>4.5070137430313562</c:v>
                      </c:pt>
                      <c:pt idx="2984">
                        <c:v>4.5108164209099835</c:v>
                      </c:pt>
                      <c:pt idx="2985">
                        <c:v>4.5114477776680832</c:v>
                      </c:pt>
                      <c:pt idx="2986">
                        <c:v>4.513363124747519</c:v>
                      </c:pt>
                      <c:pt idx="2987">
                        <c:v>4.5152784718269547</c:v>
                      </c:pt>
                      <c:pt idx="2988">
                        <c:v>4.5162272103489549</c:v>
                      </c:pt>
                      <c:pt idx="2989">
                        <c:v>4.5171759488709551</c:v>
                      </c:pt>
                      <c:pt idx="2990">
                        <c:v>4.5189815718239101</c:v>
                      </c:pt>
                      <c:pt idx="2991">
                        <c:v>4.5221886405873075</c:v>
                      </c:pt>
                      <c:pt idx="2992">
                        <c:v>4.525254313589798</c:v>
                      </c:pt>
                      <c:pt idx="2993">
                        <c:v>4.5282552285299253</c:v>
                      </c:pt>
                      <c:pt idx="2994">
                        <c:v>4.5312561434700536</c:v>
                      </c:pt>
                      <c:pt idx="2995">
                        <c:v>4.538848550758428</c:v>
                      </c:pt>
                      <c:pt idx="2996">
                        <c:v>4.5422940583775437</c:v>
                      </c:pt>
                      <c:pt idx="2997">
                        <c:v>4.5440435471109772</c:v>
                      </c:pt>
                      <c:pt idx="2998">
                        <c:v>4.5459259617521806</c:v>
                      </c:pt>
                      <c:pt idx="2999">
                        <c:v>4.5464953026920556</c:v>
                      </c:pt>
                      <c:pt idx="3000">
                        <c:v>4.5502778727892377</c:v>
                      </c:pt>
                      <c:pt idx="3001">
                        <c:v>4.5540604428864189</c:v>
                      </c:pt>
                      <c:pt idx="3002">
                        <c:v>4.5578430129836001</c:v>
                      </c:pt>
                      <c:pt idx="3003">
                        <c:v>4.560579494853263</c:v>
                      </c:pt>
                      <c:pt idx="3004">
                        <c:v>4.5637743981872445</c:v>
                      </c:pt>
                      <c:pt idx="3005">
                        <c:v>4.5666454295620875</c:v>
                      </c:pt>
                      <c:pt idx="3006">
                        <c:v>4.5688714808308415</c:v>
                      </c:pt>
                      <c:pt idx="3007">
                        <c:v>4.5720969992986431</c:v>
                      </c:pt>
                      <c:pt idx="3008">
                        <c:v>4.5726236820552089</c:v>
                      </c:pt>
                      <c:pt idx="3009">
                        <c:v>4.5757398897961332</c:v>
                      </c:pt>
                      <c:pt idx="3010">
                        <c:v>4.5788560975370585</c:v>
                      </c:pt>
                      <c:pt idx="3011">
                        <c:v>4.5825715798470705</c:v>
                      </c:pt>
                      <c:pt idx="3012">
                        <c:v>4.5862870621570835</c:v>
                      </c:pt>
                      <c:pt idx="3013">
                        <c:v>4.5891249307134636</c:v>
                      </c:pt>
                      <c:pt idx="3014">
                        <c:v>4.5914474506593415</c:v>
                      </c:pt>
                      <c:pt idx="3015">
                        <c:v>4.5920039619146671</c:v>
                      </c:pt>
                      <c:pt idx="3016">
                        <c:v>4.5943161294002222</c:v>
                      </c:pt>
                      <c:pt idx="3017">
                        <c:v>4.5966282968857772</c:v>
                      </c:pt>
                      <c:pt idx="3018">
                        <c:v>4.5995372622128992</c:v>
                      </c:pt>
                      <c:pt idx="3019">
                        <c:v>4.6024462275400202</c:v>
                      </c:pt>
                      <c:pt idx="3020">
                        <c:v>4.6076867193839064</c:v>
                      </c:pt>
                      <c:pt idx="3021">
                        <c:v>4.6103268215639721</c:v>
                      </c:pt>
                      <c:pt idx="3022">
                        <c:v>4.6138514180343462</c:v>
                      </c:pt>
                      <c:pt idx="3023">
                        <c:v>4.6179080801346784</c:v>
                      </c:pt>
                      <c:pt idx="3024">
                        <c:v>4.6218446013910901</c:v>
                      </c:pt>
                      <c:pt idx="3025">
                        <c:v>4.624602307431676</c:v>
                      </c:pt>
                      <c:pt idx="3026">
                        <c:v>4.6259096652214176</c:v>
                      </c:pt>
                      <c:pt idx="3027">
                        <c:v>4.627895310294849</c:v>
                      </c:pt>
                      <c:pt idx="3028">
                        <c:v>4.6298809553682805</c:v>
                      </c:pt>
                      <c:pt idx="3029">
                        <c:v>4.6339598966527866</c:v>
                      </c:pt>
                      <c:pt idx="3030">
                        <c:v>4.6341310137593084</c:v>
                      </c:pt>
                      <c:pt idx="3031">
                        <c:v>4.6341369042076446</c:v>
                      </c:pt>
                      <c:pt idx="3032">
                        <c:v>4.6350759377910027</c:v>
                      </c:pt>
                      <c:pt idx="3033">
                        <c:v>4.6361875415455414</c:v>
                      </c:pt>
                      <c:pt idx="3034">
                        <c:v>4.6372991453000791</c:v>
                      </c:pt>
                      <c:pt idx="3035">
                        <c:v>4.6391941801651759</c:v>
                      </c:pt>
                      <c:pt idx="3036">
                        <c:v>4.6414809520901352</c:v>
                      </c:pt>
                      <c:pt idx="3037">
                        <c:v>4.6434387981753655</c:v>
                      </c:pt>
                      <c:pt idx="3038">
                        <c:v>4.6464244130226193</c:v>
                      </c:pt>
                      <c:pt idx="3039">
                        <c:v>4.649410027869874</c:v>
                      </c:pt>
                      <c:pt idx="3040">
                        <c:v>4.6541212465117372</c:v>
                      </c:pt>
                      <c:pt idx="3041">
                        <c:v>4.6588324651536013</c:v>
                      </c:pt>
                      <c:pt idx="3042">
                        <c:v>4.661181252838837</c:v>
                      </c:pt>
                      <c:pt idx="3043">
                        <c:v>4.6614231892454407</c:v>
                      </c:pt>
                      <c:pt idx="3044">
                        <c:v>4.6630364758383349</c:v>
                      </c:pt>
                      <c:pt idx="3045">
                        <c:v>4.6641790233304103</c:v>
                      </c:pt>
                      <c:pt idx="3046">
                        <c:v>4.6642552678480191</c:v>
                      </c:pt>
                      <c:pt idx="3047">
                        <c:v>4.6658105237726808</c:v>
                      </c:pt>
                      <c:pt idx="3048">
                        <c:v>4.6667096539448805</c:v>
                      </c:pt>
                      <c:pt idx="3049">
                        <c:v>4.6686756280285344</c:v>
                      </c:pt>
                      <c:pt idx="3050">
                        <c:v>4.671326531050382</c:v>
                      </c:pt>
                      <c:pt idx="3051">
                        <c:v>4.6739954833079267</c:v>
                      </c:pt>
                      <c:pt idx="3052">
                        <c:v>4.6755649093234979</c:v>
                      </c:pt>
                      <c:pt idx="3053">
                        <c:v>4.6771343353390691</c:v>
                      </c:pt>
                      <c:pt idx="3054">
                        <c:v>4.6772817554683597</c:v>
                      </c:pt>
                      <c:pt idx="3055">
                        <c:v>4.6785366596998994</c:v>
                      </c:pt>
                      <c:pt idx="3056">
                        <c:v>4.6797359181333471</c:v>
                      </c:pt>
                      <c:pt idx="3057">
                        <c:v>4.6831644748758388</c:v>
                      </c:pt>
                      <c:pt idx="3058">
                        <c:v>4.6865930316183304</c:v>
                      </c:pt>
                      <c:pt idx="3059">
                        <c:v>4.6904080287974192</c:v>
                      </c:pt>
                      <c:pt idx="3060">
                        <c:v>4.6942230259765081</c:v>
                      </c:pt>
                      <c:pt idx="3061">
                        <c:v>4.6974547957380617</c:v>
                      </c:pt>
                      <c:pt idx="3062">
                        <c:v>4.7006865654996144</c:v>
                      </c:pt>
                      <c:pt idx="3063">
                        <c:v>4.7027808134588929</c:v>
                      </c:pt>
                      <c:pt idx="3064">
                        <c:v>4.7048750614181714</c:v>
                      </c:pt>
                      <c:pt idx="3065">
                        <c:v>4.7078174760937692</c:v>
                      </c:pt>
                      <c:pt idx="3066">
                        <c:v>4.708437545986639</c:v>
                      </c:pt>
                      <c:pt idx="3067">
                        <c:v>4.7100036308003794</c:v>
                      </c:pt>
                      <c:pt idx="3068">
                        <c:v>4.7108742843761489</c:v>
                      </c:pt>
                      <c:pt idx="3069">
                        <c:v>4.7119257091316911</c:v>
                      </c:pt>
                      <c:pt idx="3070">
                        <c:v>4.7126950078264427</c:v>
                      </c:pt>
                      <c:pt idx="3071">
                        <c:v>4.7136156627591008</c:v>
                      </c:pt>
                      <c:pt idx="3072">
                        <c:v>4.714536317691759</c:v>
                      </c:pt>
                      <c:pt idx="3073">
                        <c:v>4.7157841602685275</c:v>
                      </c:pt>
                      <c:pt idx="3074">
                        <c:v>4.7172154183244261</c:v>
                      </c:pt>
                      <c:pt idx="3075">
                        <c:v>4.7197257822034535</c:v>
                      </c:pt>
                      <c:pt idx="3076">
                        <c:v>4.7222361460824809</c:v>
                      </c:pt>
                      <c:pt idx="3077">
                        <c:v>4.7249588230224671</c:v>
                      </c:pt>
                      <c:pt idx="3078">
                        <c:v>4.7273803992265906</c:v>
                      </c:pt>
                      <c:pt idx="3079">
                        <c:v>4.7298019754307141</c:v>
                      </c:pt>
                      <c:pt idx="3080">
                        <c:v>4.7343525735068104</c:v>
                      </c:pt>
                      <c:pt idx="3081">
                        <c:v>4.7379992198143848</c:v>
                      </c:pt>
                      <c:pt idx="3082">
                        <c:v>4.7386112814037888</c:v>
                      </c:pt>
                      <c:pt idx="3083">
                        <c:v>4.7417886755422307</c:v>
                      </c:pt>
                      <c:pt idx="3084">
                        <c:v>4.7445615551869071</c:v>
                      </c:pt>
                      <c:pt idx="3085">
                        <c:v>4.7463267733984527</c:v>
                      </c:pt>
                      <c:pt idx="3086">
                        <c:v>4.7485044412811597</c:v>
                      </c:pt>
                      <c:pt idx="3087">
                        <c:v>4.7500401066961109</c:v>
                      </c:pt>
                      <c:pt idx="3088">
                        <c:v>4.752282885898043</c:v>
                      </c:pt>
                      <c:pt idx="3089">
                        <c:v>4.7538614281404898</c:v>
                      </c:pt>
                      <c:pt idx="3090">
                        <c:v>4.7558489774250319</c:v>
                      </c:pt>
                      <c:pt idx="3091">
                        <c:v>4.7575476233992315</c:v>
                      </c:pt>
                      <c:pt idx="3092">
                        <c:v>4.759625962039939</c:v>
                      </c:pt>
                      <c:pt idx="3093">
                        <c:v>4.7641012995662511</c:v>
                      </c:pt>
                      <c:pt idx="3094">
                        <c:v>4.7648450476179525</c:v>
                      </c:pt>
                      <c:pt idx="3095">
                        <c:v>4.7655885207901401</c:v>
                      </c:pt>
                      <c:pt idx="3096">
                        <c:v>4.7674343249339746</c:v>
                      </c:pt>
                      <c:pt idx="3097">
                        <c:v>4.76928012907781</c:v>
                      </c:pt>
                      <c:pt idx="3098">
                        <c:v>4.7704391692109684</c:v>
                      </c:pt>
                      <c:pt idx="3099">
                        <c:v>4.7715982093441269</c:v>
                      </c:pt>
                      <c:pt idx="3100">
                        <c:v>4.7722698551057663</c:v>
                      </c:pt>
                      <c:pt idx="3101">
                        <c:v>4.773152631330821</c:v>
                      </c:pt>
                      <c:pt idx="3102">
                        <c:v>4.7740354075558757</c:v>
                      </c:pt>
                      <c:pt idx="3103">
                        <c:v>4.7773564381538716</c:v>
                      </c:pt>
                      <c:pt idx="3104">
                        <c:v>4.7790412327564429</c:v>
                      </c:pt>
                      <c:pt idx="3105">
                        <c:v>4.7807260273590133</c:v>
                      </c:pt>
                      <c:pt idx="3106">
                        <c:v>4.7864960901356408</c:v>
                      </c:pt>
                      <c:pt idx="3107">
                        <c:v>4.7897283767108565</c:v>
                      </c:pt>
                      <c:pt idx="3108">
                        <c:v>4.7918220040754038</c:v>
                      </c:pt>
                      <c:pt idx="3109">
                        <c:v>4.7939156314399511</c:v>
                      </c:pt>
                      <c:pt idx="3110">
                        <c:v>4.7956445150712019</c:v>
                      </c:pt>
                      <c:pt idx="3111">
                        <c:v>4.7995253622725054</c:v>
                      </c:pt>
                      <c:pt idx="3112">
                        <c:v>4.8031443969160321</c:v>
                      </c:pt>
                      <c:pt idx="3113">
                        <c:v>4.8057467686964408</c:v>
                      </c:pt>
                      <c:pt idx="3114">
                        <c:v>4.8083491404768495</c:v>
                      </c:pt>
                      <c:pt idx="3115">
                        <c:v>4.8105734574656793</c:v>
                      </c:pt>
                      <c:pt idx="3116">
                        <c:v>4.8114738556494316</c:v>
                      </c:pt>
                      <c:pt idx="3117">
                        <c:v>4.812374253833184</c:v>
                      </c:pt>
                      <c:pt idx="3118">
                        <c:v>4.8134488709188172</c:v>
                      </c:pt>
                      <c:pt idx="3119">
                        <c:v>4.8153740947638397</c:v>
                      </c:pt>
                      <c:pt idx="3120">
                        <c:v>4.8172993186088622</c:v>
                      </c:pt>
                      <c:pt idx="3121">
                        <c:v>4.8196695750593035</c:v>
                      </c:pt>
                      <c:pt idx="3122">
                        <c:v>4.8223100436920365</c:v>
                      </c:pt>
                      <c:pt idx="3123">
                        <c:v>4.8255512033430517</c:v>
                      </c:pt>
                      <c:pt idx="3124">
                        <c:v>4.8287923629940659</c:v>
                      </c:pt>
                      <c:pt idx="3125">
                        <c:v>4.8307366247833876</c:v>
                      </c:pt>
                      <c:pt idx="3126">
                        <c:v>4.8310645261406897</c:v>
                      </c:pt>
                      <c:pt idx="3127">
                        <c:v>4.8325201271088032</c:v>
                      </c:pt>
                      <c:pt idx="3128">
                        <c:v>4.8339757280769176</c:v>
                      </c:pt>
                      <c:pt idx="3129">
                        <c:v>4.8356640493759402</c:v>
                      </c:pt>
                      <c:pt idx="3130">
                        <c:v>4.8368262677170613</c:v>
                      </c:pt>
                      <c:pt idx="3131">
                        <c:v>4.8382965325757308</c:v>
                      </c:pt>
                      <c:pt idx="3132">
                        <c:v>4.8417870941592591</c:v>
                      </c:pt>
                      <c:pt idx="3133">
                        <c:v>4.8444065432802397</c:v>
                      </c:pt>
                      <c:pt idx="3134">
                        <c:v>4.8470721722007903</c:v>
                      </c:pt>
                      <c:pt idx="3135">
                        <c:v>4.8497378011241006</c:v>
                      </c:pt>
                      <c:pt idx="3136">
                        <c:v>4.8535754823601911</c:v>
                      </c:pt>
                      <c:pt idx="3137">
                        <c:v>4.8562571789958966</c:v>
                      </c:pt>
                      <c:pt idx="3138">
                        <c:v>4.8589388756316021</c:v>
                      </c:pt>
                      <c:pt idx="3139">
                        <c:v>4.8622826990843926</c:v>
                      </c:pt>
                      <c:pt idx="3140">
                        <c:v>4.8656265225371831</c:v>
                      </c:pt>
                      <c:pt idx="3141">
                        <c:v>4.8683205449884692</c:v>
                      </c:pt>
                      <c:pt idx="3142">
                        <c:v>4.8713842399721896</c:v>
                      </c:pt>
                      <c:pt idx="3143">
                        <c:v>4.8734447819132498</c:v>
                      </c:pt>
                      <c:pt idx="3144">
                        <c:v>4.8755053238543091</c:v>
                      </c:pt>
                      <c:pt idx="3145">
                        <c:v>4.8787018660649109</c:v>
                      </c:pt>
                      <c:pt idx="3146">
                        <c:v>4.8808525280875186</c:v>
                      </c:pt>
                      <c:pt idx="3147">
                        <c:v>4.8842730370991756</c:v>
                      </c:pt>
                      <c:pt idx="3148">
                        <c:v>4.8869206888007897</c:v>
                      </c:pt>
                      <c:pt idx="3149">
                        <c:v>4.8895683405024037</c:v>
                      </c:pt>
                      <c:pt idx="3150">
                        <c:v>4.8931556985720439</c:v>
                      </c:pt>
                      <c:pt idx="3151">
                        <c:v>4.896743056641685</c:v>
                      </c:pt>
                      <c:pt idx="3152">
                        <c:v>4.9002820568973267</c:v>
                      </c:pt>
                      <c:pt idx="3153">
                        <c:v>4.9036897135967461</c:v>
                      </c:pt>
                      <c:pt idx="3154">
                        <c:v>4.9069809313697945</c:v>
                      </c:pt>
                      <c:pt idx="3155">
                        <c:v>4.9103690686104473</c:v>
                      </c:pt>
                      <c:pt idx="3156">
                        <c:v>4.9137572058511001</c:v>
                      </c:pt>
                      <c:pt idx="3157">
                        <c:v>4.9144644473023993</c:v>
                      </c:pt>
                      <c:pt idx="3158">
                        <c:v>4.9158787590872359</c:v>
                      </c:pt>
                      <c:pt idx="3159">
                        <c:v>4.9175109128598811</c:v>
                      </c:pt>
                      <c:pt idx="3160">
                        <c:v>4.9182879970498661</c:v>
                      </c:pt>
                      <c:pt idx="3161">
                        <c:v>4.9186506669333685</c:v>
                      </c:pt>
                      <c:pt idx="3162">
                        <c:v>4.9199283848371769</c:v>
                      </c:pt>
                      <c:pt idx="3163">
                        <c:v>4.9206943186510488</c:v>
                      </c:pt>
                      <c:pt idx="3164">
                        <c:v>4.9218270705750697</c:v>
                      </c:pt>
                      <c:pt idx="3165">
                        <c:v>4.9235727312277868</c:v>
                      </c:pt>
                      <c:pt idx="3166">
                        <c:v>4.925342251007204</c:v>
                      </c:pt>
                      <c:pt idx="3167">
                        <c:v>4.9307934974244345</c:v>
                      </c:pt>
                      <c:pt idx="3168">
                        <c:v>4.9345341991219254</c:v>
                      </c:pt>
                      <c:pt idx="3169">
                        <c:v>4.9359663911384564</c:v>
                      </c:pt>
                      <c:pt idx="3170">
                        <c:v>4.9374875238372216</c:v>
                      </c:pt>
                      <c:pt idx="3171">
                        <c:v>4.9401271962236475</c:v>
                      </c:pt>
                      <c:pt idx="3172">
                        <c:v>4.941875581211514</c:v>
                      </c:pt>
                      <c:pt idx="3173">
                        <c:v>4.9422089960867606</c:v>
                      </c:pt>
                      <c:pt idx="3174">
                        <c:v>4.9440335081931615</c:v>
                      </c:pt>
                      <c:pt idx="3175">
                        <c:v>4.9453924994474212</c:v>
                      </c:pt>
                      <c:pt idx="3176">
                        <c:v>4.9474960589795201</c:v>
                      </c:pt>
                      <c:pt idx="3177">
                        <c:v>4.9489886238012053</c:v>
                      </c:pt>
                      <c:pt idx="3178">
                        <c:v>4.9508904337689836</c:v>
                      </c:pt>
                      <c:pt idx="3179">
                        <c:v>4.9532311629393586</c:v>
                      </c:pt>
                      <c:pt idx="3180">
                        <c:v>4.9534586768983688</c:v>
                      </c:pt>
                      <c:pt idx="3181">
                        <c:v>4.9543340686819066</c:v>
                      </c:pt>
                      <c:pt idx="3182">
                        <c:v>4.957339525429739</c:v>
                      </c:pt>
                      <c:pt idx="3183">
                        <c:v>4.9596196344467227</c:v>
                      </c:pt>
                      <c:pt idx="3184">
                        <c:v>4.9618997434637064</c:v>
                      </c:pt>
                      <c:pt idx="3185">
                        <c:v>4.9625864734279892</c:v>
                      </c:pt>
                      <c:pt idx="3186">
                        <c:v>4.9649009507646165</c:v>
                      </c:pt>
                      <c:pt idx="3187">
                        <c:v>4.9663393568965022</c:v>
                      </c:pt>
                      <c:pt idx="3188">
                        <c:v>4.9685026869039843</c:v>
                      </c:pt>
                      <c:pt idx="3189">
                        <c:v>4.9706660169114665</c:v>
                      </c:pt>
                      <c:pt idx="3190">
                        <c:v>4.9717810120378383</c:v>
                      </c:pt>
                      <c:pt idx="3191">
                        <c:v>4.9731446593227213</c:v>
                      </c:pt>
                      <c:pt idx="3192">
                        <c:v>4.9752673839970871</c:v>
                      </c:pt>
                      <c:pt idx="3193">
                        <c:v>4.9775069096684454</c:v>
                      </c:pt>
                      <c:pt idx="3194">
                        <c:v>4.9799378659990099</c:v>
                      </c:pt>
                      <c:pt idx="3195">
                        <c:v>4.9823688223295743</c:v>
                      </c:pt>
                      <c:pt idx="3196">
                        <c:v>4.9868953955615005</c:v>
                      </c:pt>
                      <c:pt idx="3197">
                        <c:v>4.9914219687934276</c:v>
                      </c:pt>
                      <c:pt idx="3198">
                        <c:v>4.9939946978787582</c:v>
                      </c:pt>
                      <c:pt idx="3199">
                        <c:v>4.9948996256402243</c:v>
                      </c:pt>
                      <c:pt idx="3200">
                        <c:v>4.9955001328416442</c:v>
                      </c:pt>
                      <c:pt idx="3201">
                        <c:v>4.9960687337401843</c:v>
                      </c:pt>
                      <c:pt idx="3202">
                        <c:v>4.9967112653371357</c:v>
                      </c:pt>
                      <c:pt idx="3203">
                        <c:v>4.9981461754855179</c:v>
                      </c:pt>
                      <c:pt idx="3204">
                        <c:v>5.0002323155132711</c:v>
                      </c:pt>
                      <c:pt idx="3205">
                        <c:v>5.0023467041027763</c:v>
                      </c:pt>
                      <c:pt idx="3206">
                        <c:v>5.0043530599138251</c:v>
                      </c:pt>
                      <c:pt idx="3207">
                        <c:v>5.0063594157248739</c:v>
                      </c:pt>
                      <c:pt idx="3208">
                        <c:v>5.0087436222754143</c:v>
                      </c:pt>
                      <c:pt idx="3209">
                        <c:v>5.0104153862429985</c:v>
                      </c:pt>
                      <c:pt idx="3210">
                        <c:v>5.0129849428628326</c:v>
                      </c:pt>
                      <c:pt idx="3211">
                        <c:v>5.0154760646626908</c:v>
                      </c:pt>
                      <c:pt idx="3212">
                        <c:v>5.0188688258274841</c:v>
                      </c:pt>
                      <c:pt idx="3213">
                        <c:v>5.0210298004580869</c:v>
                      </c:pt>
                      <c:pt idx="3214">
                        <c:v>5.021277741535946</c:v>
                      </c:pt>
                      <c:pt idx="3215">
                        <c:v>5.022483315205684</c:v>
                      </c:pt>
                      <c:pt idx="3216">
                        <c:v>5.0234538353400096</c:v>
                      </c:pt>
                      <c:pt idx="3217">
                        <c:v>5.0256299936357474</c:v>
                      </c:pt>
                      <c:pt idx="3218">
                        <c:v>5.026952731247853</c:v>
                      </c:pt>
                      <c:pt idx="3219">
                        <c:v>5.0291288895435908</c:v>
                      </c:pt>
                      <c:pt idx="3220">
                        <c:v>5.0321788875289535</c:v>
                      </c:pt>
                      <c:pt idx="3221">
                        <c:v>5.0350477962251059</c:v>
                      </c:pt>
                      <c:pt idx="3222">
                        <c:v>5.0353366179985031</c:v>
                      </c:pt>
                      <c:pt idx="3223">
                        <c:v>5.0385611203947551</c:v>
                      </c:pt>
                      <c:pt idx="3224">
                        <c:v>5.0386245685153535</c:v>
                      </c:pt>
                      <c:pt idx="3225">
                        <c:v>5.0402395120097534</c:v>
                      </c:pt>
                      <c:pt idx="3226">
                        <c:v>5.0415918290780652</c:v>
                      </c:pt>
                      <c:pt idx="3227">
                        <c:v>5.0452068102966861</c:v>
                      </c:pt>
                      <c:pt idx="3228">
                        <c:v>5.048821791515306</c:v>
                      </c:pt>
                      <c:pt idx="3229">
                        <c:v>5.0531794039270395</c:v>
                      </c:pt>
                      <c:pt idx="3230">
                        <c:v>5.0565060603425458</c:v>
                      </c:pt>
                      <c:pt idx="3231">
                        <c:v>5.0598327167580521</c:v>
                      </c:pt>
                      <c:pt idx="3232">
                        <c:v>5.0601274513646413</c:v>
                      </c:pt>
                      <c:pt idx="3233">
                        <c:v>5.0601483224939416</c:v>
                      </c:pt>
                      <c:pt idx="3234">
                        <c:v>5.0638386081876581</c:v>
                      </c:pt>
                      <c:pt idx="3235">
                        <c:v>5.0665360899379959</c:v>
                      </c:pt>
                      <c:pt idx="3236">
                        <c:v>5.0708945593293064</c:v>
                      </c:pt>
                      <c:pt idx="3237">
                        <c:v>5.0745633651536926</c:v>
                      </c:pt>
                      <c:pt idx="3238">
                        <c:v>5.0763213581509063</c:v>
                      </c:pt>
                      <c:pt idx="3239">
                        <c:v>5.0772727947571763</c:v>
                      </c:pt>
                      <c:pt idx="3240">
                        <c:v>5.0784820964932438</c:v>
                      </c:pt>
                      <c:pt idx="3241">
                        <c:v>5.0795168467252338</c:v>
                      </c:pt>
                      <c:pt idx="3242">
                        <c:v>5.0831057153890526</c:v>
                      </c:pt>
                      <c:pt idx="3243">
                        <c:v>5.0865765776098879</c:v>
                      </c:pt>
                      <c:pt idx="3244">
                        <c:v>5.0900474398307223</c:v>
                      </c:pt>
                      <c:pt idx="3245">
                        <c:v>5.0966183273963352</c:v>
                      </c:pt>
                      <c:pt idx="3246">
                        <c:v>5.1020812386136365</c:v>
                      </c:pt>
                      <c:pt idx="3247">
                        <c:v>5.1033404880099829</c:v>
                      </c:pt>
                      <c:pt idx="3248">
                        <c:v>5.1043703559592917</c:v>
                      </c:pt>
                      <c:pt idx="3249">
                        <c:v>5.105861021912208</c:v>
                      </c:pt>
                      <c:pt idx="3250">
                        <c:v>5.1073067349554213</c:v>
                      </c:pt>
                      <c:pt idx="3251">
                        <c:v>5.1085721315305541</c:v>
                      </c:pt>
                      <c:pt idx="3252">
                        <c:v>5.1089994410039097</c:v>
                      </c:pt>
                      <c:pt idx="3253">
                        <c:v>5.1112323752845876</c:v>
                      </c:pt>
                      <c:pt idx="3254">
                        <c:v>5.1134653095652656</c:v>
                      </c:pt>
                      <c:pt idx="3255">
                        <c:v>5.1167761250474939</c:v>
                      </c:pt>
                      <c:pt idx="3256">
                        <c:v>5.1214245472600064</c:v>
                      </c:pt>
                      <c:pt idx="3257">
                        <c:v>5.1291766643965682</c:v>
                      </c:pt>
                      <c:pt idx="3258">
                        <c:v>5.1302019070061267</c:v>
                      </c:pt>
                      <c:pt idx="3259">
                        <c:v>5.1312222065252282</c:v>
                      </c:pt>
                      <c:pt idx="3260">
                        <c:v>5.1313265174792875</c:v>
                      </c:pt>
                      <c:pt idx="3261">
                        <c:v>5.1313744340119536</c:v>
                      </c:pt>
                      <c:pt idx="3262">
                        <c:v>5.1314980040683791</c:v>
                      </c:pt>
                      <c:pt idx="3263">
                        <c:v>5.1326228343419453</c:v>
                      </c:pt>
                      <c:pt idx="3264">
                        <c:v>5.1346764675279459</c:v>
                      </c:pt>
                      <c:pt idx="3265">
                        <c:v>5.1350918240017362</c:v>
                      </c:pt>
                      <c:pt idx="3266">
                        <c:v>5.1351826581938402</c:v>
                      </c:pt>
                      <c:pt idx="3267">
                        <c:v>5.1351858971461102</c:v>
                      </c:pt>
                      <c:pt idx="3268">
                        <c:v>5.1352751762806266</c:v>
                      </c:pt>
                      <c:pt idx="3269">
                        <c:v>5.1361608561763061</c:v>
                      </c:pt>
                      <c:pt idx="3270">
                        <c:v>5.1369075420167709</c:v>
                      </c:pt>
                      <c:pt idx="3271">
                        <c:v>5.1377516455727594</c:v>
                      </c:pt>
                      <c:pt idx="3272">
                        <c:v>5.1382504016988806</c:v>
                      </c:pt>
                      <c:pt idx="3273">
                        <c:v>5.1391813905757884</c:v>
                      </c:pt>
                      <c:pt idx="3274">
                        <c:v>5.1406941266137141</c:v>
                      </c:pt>
                      <c:pt idx="3275">
                        <c:v>5.1443348511749951</c:v>
                      </c:pt>
                      <c:pt idx="3276">
                        <c:v>5.1474070001448746</c:v>
                      </c:pt>
                      <c:pt idx="3277">
                        <c:v>5.1501372875493985</c:v>
                      </c:pt>
                      <c:pt idx="3278">
                        <c:v>5.1527391736402555</c:v>
                      </c:pt>
                      <c:pt idx="3279">
                        <c:v>5.1529964412390079</c:v>
                      </c:pt>
                      <c:pt idx="3280">
                        <c:v>5.153552579242322</c:v>
                      </c:pt>
                      <c:pt idx="3281">
                        <c:v>5.1537603291731191</c:v>
                      </c:pt>
                      <c:pt idx="3282">
                        <c:v>5.1543164671764332</c:v>
                      </c:pt>
                      <c:pt idx="3283">
                        <c:v>5.1568639604498943</c:v>
                      </c:pt>
                      <c:pt idx="3284">
                        <c:v>5.158687586367682</c:v>
                      </c:pt>
                      <c:pt idx="3285">
                        <c:v>5.1599637551909243</c:v>
                      </c:pt>
                      <c:pt idx="3286">
                        <c:v>5.1622168415591672</c:v>
                      </c:pt>
                      <c:pt idx="3287">
                        <c:v>5.1657240552289618</c:v>
                      </c:pt>
                      <c:pt idx="3288">
                        <c:v>5.1692312688987565</c:v>
                      </c:pt>
                      <c:pt idx="3289">
                        <c:v>5.1729810087244816</c:v>
                      </c:pt>
                      <c:pt idx="3290">
                        <c:v>5.1767307485502077</c:v>
                      </c:pt>
                      <c:pt idx="3291">
                        <c:v>5.1793051687131326</c:v>
                      </c:pt>
                      <c:pt idx="3292">
                        <c:v>5.1817594038143202</c:v>
                      </c:pt>
                      <c:pt idx="3293">
                        <c:v>5.1835382520628199</c:v>
                      </c:pt>
                      <c:pt idx="3294">
                        <c:v>5.1853171003113188</c:v>
                      </c:pt>
                      <c:pt idx="3295">
                        <c:v>5.1873649686381773</c:v>
                      </c:pt>
                      <c:pt idx="3296">
                        <c:v>5.1894128369650359</c:v>
                      </c:pt>
                      <c:pt idx="3297">
                        <c:v>5.1913125004315814</c:v>
                      </c:pt>
                      <c:pt idx="3298">
                        <c:v>5.1913734555410018</c:v>
                      </c:pt>
                      <c:pt idx="3299">
                        <c:v>5.1932050902479228</c:v>
                      </c:pt>
                      <c:pt idx="3300">
                        <c:v>5.1950367249548437</c:v>
                      </c:pt>
                      <c:pt idx="3301">
                        <c:v>5.1979782025929957</c:v>
                      </c:pt>
                      <c:pt idx="3302">
                        <c:v>5.2009196802283881</c:v>
                      </c:pt>
                      <c:pt idx="3303">
                        <c:v>5.2018225446784934</c:v>
                      </c:pt>
                      <c:pt idx="3304">
                        <c:v>5.2048737634359687</c:v>
                      </c:pt>
                      <c:pt idx="3305">
                        <c:v>5.2071814390713422</c:v>
                      </c:pt>
                      <c:pt idx="3306">
                        <c:v>5.2091756158708424</c:v>
                      </c:pt>
                      <c:pt idx="3307">
                        <c:v>5.2103090527322555</c:v>
                      </c:pt>
                      <c:pt idx="3308">
                        <c:v>5.2109185721725222</c:v>
                      </c:pt>
                      <c:pt idx="3309">
                        <c:v>5.21213297539839</c:v>
                      </c:pt>
                      <c:pt idx="3310">
                        <c:v>5.2132284231373553</c:v>
                      </c:pt>
                      <c:pt idx="3311">
                        <c:v>5.2148965066947319</c:v>
                      </c:pt>
                      <c:pt idx="3312">
                        <c:v>5.2165645902521076</c:v>
                      </c:pt>
                      <c:pt idx="3313">
                        <c:v>5.2202413235825524</c:v>
                      </c:pt>
                      <c:pt idx="3314">
                        <c:v>5.2239180569129964</c:v>
                      </c:pt>
                      <c:pt idx="3315">
                        <c:v>5.2281237778895431</c:v>
                      </c:pt>
                      <c:pt idx="3316">
                        <c:v>5.2323294988660898</c:v>
                      </c:pt>
                      <c:pt idx="3317">
                        <c:v>5.2332781230575511</c:v>
                      </c:pt>
                      <c:pt idx="3318">
                        <c:v>5.2339604135795872</c:v>
                      </c:pt>
                      <c:pt idx="3319">
                        <c:v>5.2353385089751745</c:v>
                      </c:pt>
                      <c:pt idx="3320">
                        <c:v>5.236607128246515</c:v>
                      </c:pt>
                      <c:pt idx="3321">
                        <c:v>5.2382346153397252</c:v>
                      </c:pt>
                      <c:pt idx="3322">
                        <c:v>5.2403379347037387</c:v>
                      </c:pt>
                      <c:pt idx="3323">
                        <c:v>5.2428405656251647</c:v>
                      </c:pt>
                      <c:pt idx="3324">
                        <c:v>5.2458364180613444</c:v>
                      </c:pt>
                      <c:pt idx="3325">
                        <c:v>5.2462912848646992</c:v>
                      </c:pt>
                      <c:pt idx="3326">
                        <c:v>5.2483091497366079</c:v>
                      </c:pt>
                      <c:pt idx="3327">
                        <c:v>5.2503270146085157</c:v>
                      </c:pt>
                      <c:pt idx="3328">
                        <c:v>5.2529633166778966</c:v>
                      </c:pt>
                      <c:pt idx="3329">
                        <c:v>5.2564229642351465</c:v>
                      </c:pt>
                      <c:pt idx="3330">
                        <c:v>5.2580062277559882</c:v>
                      </c:pt>
                      <c:pt idx="3331">
                        <c:v>5.2595894912768291</c:v>
                      </c:pt>
                      <c:pt idx="3332">
                        <c:v>5.261452716180572</c:v>
                      </c:pt>
                      <c:pt idx="3333">
                        <c:v>5.2625190490898159</c:v>
                      </c:pt>
                      <c:pt idx="3334">
                        <c:v>5.2658332708781517</c:v>
                      </c:pt>
                      <c:pt idx="3335">
                        <c:v>5.2691474926664874</c:v>
                      </c:pt>
                      <c:pt idx="3336">
                        <c:v>5.271372165279808</c:v>
                      </c:pt>
                      <c:pt idx="3337">
                        <c:v>5.2741558419857864</c:v>
                      </c:pt>
                      <c:pt idx="3338">
                        <c:v>5.2760600993616711</c:v>
                      </c:pt>
                      <c:pt idx="3339">
                        <c:v>5.2779643567375567</c:v>
                      </c:pt>
                      <c:pt idx="3340">
                        <c:v>5.2816436528662845</c:v>
                      </c:pt>
                      <c:pt idx="3341">
                        <c:v>5.2846481939543173</c:v>
                      </c:pt>
                      <c:pt idx="3342">
                        <c:v>5.287652735042351</c:v>
                      </c:pt>
                      <c:pt idx="3343">
                        <c:v>5.2890127450448494</c:v>
                      </c:pt>
                      <c:pt idx="3344">
                        <c:v>5.2892899648817604</c:v>
                      </c:pt>
                      <c:pt idx="3345">
                        <c:v>5.2913738739076592</c:v>
                      </c:pt>
                      <c:pt idx="3346">
                        <c:v>5.2931805630966471</c:v>
                      </c:pt>
                      <c:pt idx="3347">
                        <c:v>5.2945080695549649</c:v>
                      </c:pt>
                      <c:pt idx="3348">
                        <c:v>5.2971415437813159</c:v>
                      </c:pt>
                      <c:pt idx="3349">
                        <c:v>5.3006938001844617</c:v>
                      </c:pt>
                      <c:pt idx="3350">
                        <c:v>5.3014879875436973</c:v>
                      </c:pt>
                      <c:pt idx="3351">
                        <c:v>5.3037634970827234</c:v>
                      </c:pt>
                      <c:pt idx="3352">
                        <c:v>5.3060390066217495</c:v>
                      </c:pt>
                      <c:pt idx="3353">
                        <c:v>5.3084833275030059</c:v>
                      </c:pt>
                      <c:pt idx="3354">
                        <c:v>5.31088519529336</c:v>
                      </c:pt>
                      <c:pt idx="3355">
                        <c:v>5.3121613574055608</c:v>
                      </c:pt>
                      <c:pt idx="3356">
                        <c:v>5.3145632251959158</c:v>
                      </c:pt>
                      <c:pt idx="3357">
                        <c:v>5.3170073862401424</c:v>
                      </c:pt>
                      <c:pt idx="3358">
                        <c:v>5.3187424373599113</c:v>
                      </c:pt>
                      <c:pt idx="3359">
                        <c:v>5.3204774884796802</c:v>
                      </c:pt>
                      <c:pt idx="3360">
                        <c:v>5.3243096833952048</c:v>
                      </c:pt>
                      <c:pt idx="3361">
                        <c:v>5.3281418783107286</c:v>
                      </c:pt>
                      <c:pt idx="3362">
                        <c:v>5.3308983493927453</c:v>
                      </c:pt>
                      <c:pt idx="3363">
                        <c:v>5.3336548204747611</c:v>
                      </c:pt>
                      <c:pt idx="3364">
                        <c:v>5.3355603683739901</c:v>
                      </c:pt>
                      <c:pt idx="3365">
                        <c:v>5.337465916273219</c:v>
                      </c:pt>
                      <c:pt idx="3366">
                        <c:v>5.3394741672387829</c:v>
                      </c:pt>
                      <c:pt idx="3367">
                        <c:v>5.3414514592289928</c:v>
                      </c:pt>
                      <c:pt idx="3368">
                        <c:v>5.3446623910687592</c:v>
                      </c:pt>
                      <c:pt idx="3369">
                        <c:v>5.3478733229085247</c:v>
                      </c:pt>
                      <c:pt idx="3370">
                        <c:v>5.3509359914892247</c:v>
                      </c:pt>
                      <c:pt idx="3371">
                        <c:v>5.3539787236656302</c:v>
                      </c:pt>
                      <c:pt idx="3372">
                        <c:v>5.3599878305665873</c:v>
                      </c:pt>
                      <c:pt idx="3373">
                        <c:v>5.3664403751409715</c:v>
                      </c:pt>
                      <c:pt idx="3374">
                        <c:v>5.3746953462836915</c:v>
                      </c:pt>
                      <c:pt idx="3375">
                        <c:v>5.3804965983082846</c:v>
                      </c:pt>
                      <c:pt idx="3376">
                        <c:v>5.3862978503356373</c:v>
                      </c:pt>
                      <c:pt idx="3377">
                        <c:v>5.387975548022875</c:v>
                      </c:pt>
                      <c:pt idx="3378">
                        <c:v>5.3905360189659728</c:v>
                      </c:pt>
                      <c:pt idx="3379">
                        <c:v>5.3930964899090705</c:v>
                      </c:pt>
                      <c:pt idx="3380">
                        <c:v>5.3942517272355381</c:v>
                      </c:pt>
                      <c:pt idx="3381">
                        <c:v>5.3950537347821177</c:v>
                      </c:pt>
                      <c:pt idx="3382">
                        <c:v>5.3973544728783542</c:v>
                      </c:pt>
                      <c:pt idx="3383">
                        <c:v>5.397474612450158</c:v>
                      </c:pt>
                      <c:pt idx="3384">
                        <c:v>5.3989547428681899</c:v>
                      </c:pt>
                      <c:pt idx="3385">
                        <c:v>5.4006737217941767</c:v>
                      </c:pt>
                      <c:pt idx="3386">
                        <c:v>5.401021497641449</c:v>
                      </c:pt>
                      <c:pt idx="3387">
                        <c:v>5.4011545271371251</c:v>
                      </c:pt>
                      <c:pt idx="3388">
                        <c:v>5.4023818633484622</c:v>
                      </c:pt>
                      <c:pt idx="3389">
                        <c:v>5.4036091995597992</c:v>
                      </c:pt>
                      <c:pt idx="3390">
                        <c:v>5.4058657609091867</c:v>
                      </c:pt>
                      <c:pt idx="3391">
                        <c:v>5.4081221227678986</c:v>
                      </c:pt>
                      <c:pt idx="3392">
                        <c:v>5.4100699142890951</c:v>
                      </c:pt>
                      <c:pt idx="3393">
                        <c:v>5.4102987770184319</c:v>
                      </c:pt>
                      <c:pt idx="3394">
                        <c:v>5.4118190768857799</c:v>
                      </c:pt>
                      <c:pt idx="3395">
                        <c:v>5.413339376753127</c:v>
                      </c:pt>
                      <c:pt idx="3396">
                        <c:v>5.4168904727559397</c:v>
                      </c:pt>
                      <c:pt idx="3397">
                        <c:v>5.4196780207891155</c:v>
                      </c:pt>
                      <c:pt idx="3398">
                        <c:v>5.4217551718624657</c:v>
                      </c:pt>
                      <c:pt idx="3399">
                        <c:v>5.423832322935815</c:v>
                      </c:pt>
                      <c:pt idx="3400">
                        <c:v>5.4264260994532592</c:v>
                      </c:pt>
                      <c:pt idx="3401">
                        <c:v>5.4276262603893324</c:v>
                      </c:pt>
                      <c:pt idx="3402">
                        <c:v>5.4292759710798659</c:v>
                      </c:pt>
                      <c:pt idx="3403">
                        <c:v>5.4314342193884979</c:v>
                      </c:pt>
                      <c:pt idx="3404">
                        <c:v>5.4338752657561393</c:v>
                      </c:pt>
                      <c:pt idx="3405">
                        <c:v>5.4368502644256314</c:v>
                      </c:pt>
                      <c:pt idx="3406">
                        <c:v>5.4388067140181855</c:v>
                      </c:pt>
                      <c:pt idx="3407">
                        <c:v>5.4425517913423205</c:v>
                      </c:pt>
                      <c:pt idx="3408">
                        <c:v>5.4462968686664546</c:v>
                      </c:pt>
                      <c:pt idx="3409">
                        <c:v>5.4465976371616129</c:v>
                      </c:pt>
                      <c:pt idx="3410">
                        <c:v>5.4491228671454719</c:v>
                      </c:pt>
                      <c:pt idx="3411">
                        <c:v>5.451273164613931</c:v>
                      </c:pt>
                      <c:pt idx="3412">
                        <c:v>5.454393321979377</c:v>
                      </c:pt>
                      <c:pt idx="3413">
                        <c:v>5.457513479344823</c:v>
                      </c:pt>
                      <c:pt idx="3414">
                        <c:v>5.4589605301508195</c:v>
                      </c:pt>
                      <c:pt idx="3415">
                        <c:v>5.4615731003356203</c:v>
                      </c:pt>
                      <c:pt idx="3416">
                        <c:v>5.4635715984221962</c:v>
                      </c:pt>
                      <c:pt idx="3417">
                        <c:v>5.4655700965087721</c:v>
                      </c:pt>
                      <c:pt idx="3418">
                        <c:v>5.4674355508828603</c:v>
                      </c:pt>
                      <c:pt idx="3419">
                        <c:v>5.4705957554391134</c:v>
                      </c:pt>
                      <c:pt idx="3420">
                        <c:v>5.4737559599953673</c:v>
                      </c:pt>
                      <c:pt idx="3421">
                        <c:v>5.4752038878588767</c:v>
                      </c:pt>
                      <c:pt idx="3422">
                        <c:v>5.476651815722386</c:v>
                      </c:pt>
                      <c:pt idx="3423">
                        <c:v>5.4790787163542376</c:v>
                      </c:pt>
                      <c:pt idx="3424">
                        <c:v>5.4818744643253305</c:v>
                      </c:pt>
                      <c:pt idx="3425">
                        <c:v>5.4862752831920432</c:v>
                      </c:pt>
                      <c:pt idx="3426">
                        <c:v>5.4906761020587549</c:v>
                      </c:pt>
                      <c:pt idx="3427">
                        <c:v>5.4986569944603572</c:v>
                      </c:pt>
                      <c:pt idx="3428">
                        <c:v>5.5036565345056632</c:v>
                      </c:pt>
                      <c:pt idx="3429">
                        <c:v>5.5045682092673252</c:v>
                      </c:pt>
                      <c:pt idx="3430">
                        <c:v>5.5049916981188236</c:v>
                      </c:pt>
                      <c:pt idx="3431">
                        <c:v>5.5078089776304031</c:v>
                      </c:pt>
                      <c:pt idx="3432">
                        <c:v>5.5106262571419835</c:v>
                      </c:pt>
                      <c:pt idx="3433">
                        <c:v>5.5136414065101631</c:v>
                      </c:pt>
                      <c:pt idx="3434">
                        <c:v>5.516449236707003</c:v>
                      </c:pt>
                      <c:pt idx="3435">
                        <c:v>5.519257066903843</c:v>
                      </c:pt>
                      <c:pt idx="3436">
                        <c:v>5.5219366592086025</c:v>
                      </c:pt>
                      <c:pt idx="3437">
                        <c:v>5.5246162515133621</c:v>
                      </c:pt>
                      <c:pt idx="3438">
                        <c:v>5.5281588240216175</c:v>
                      </c:pt>
                      <c:pt idx="3439">
                        <c:v>5.5317013965298729</c:v>
                      </c:pt>
                      <c:pt idx="3440">
                        <c:v>5.5353104346217936</c:v>
                      </c:pt>
                      <c:pt idx="3441">
                        <c:v>5.5383254374398128</c:v>
                      </c:pt>
                      <c:pt idx="3442">
                        <c:v>5.5390900545070565</c:v>
                      </c:pt>
                      <c:pt idx="3443">
                        <c:v>5.5397227641774549</c:v>
                      </c:pt>
                      <c:pt idx="3444">
                        <c:v>5.540699847793138</c:v>
                      </c:pt>
                      <c:pt idx="3445">
                        <c:v>5.5407150235827318</c:v>
                      </c:pt>
                      <c:pt idx="3446">
                        <c:v>5.5416921071984149</c:v>
                      </c:pt>
                      <c:pt idx="3447">
                        <c:v>5.5430319486172115</c:v>
                      </c:pt>
                      <c:pt idx="3448">
                        <c:v>5.5450970447008254</c:v>
                      </c:pt>
                      <c:pt idx="3449">
                        <c:v>5.5463456310552584</c:v>
                      </c:pt>
                      <c:pt idx="3450">
                        <c:v>5.5488318957057263</c:v>
                      </c:pt>
                      <c:pt idx="3451">
                        <c:v>5.5501483592280634</c:v>
                      </c:pt>
                      <c:pt idx="3452">
                        <c:v>5.5534209356705349</c:v>
                      </c:pt>
                      <c:pt idx="3453">
                        <c:v>5.5573189761655195</c:v>
                      </c:pt>
                      <c:pt idx="3454">
                        <c:v>5.5612740713992608</c:v>
                      </c:pt>
                      <c:pt idx="3455">
                        <c:v>5.5643496099969854</c:v>
                      </c:pt>
                      <c:pt idx="3456">
                        <c:v>5.567398921524485</c:v>
                      </c:pt>
                      <c:pt idx="3457">
                        <c:v>5.5711219999387307</c:v>
                      </c:pt>
                      <c:pt idx="3458">
                        <c:v>5.5748450783529764</c:v>
                      </c:pt>
                      <c:pt idx="3459">
                        <c:v>5.5756432134078606</c:v>
                      </c:pt>
                      <c:pt idx="3460">
                        <c:v>5.5779717126405899</c:v>
                      </c:pt>
                      <c:pt idx="3461">
                        <c:v>5.5800740529679587</c:v>
                      </c:pt>
                      <c:pt idx="3462">
                        <c:v>5.582419409511818</c:v>
                      </c:pt>
                      <c:pt idx="3463">
                        <c:v>5.5847647660556765</c:v>
                      </c:pt>
                      <c:pt idx="3464">
                        <c:v>5.5858764194366008</c:v>
                      </c:pt>
                      <c:pt idx="3465">
                        <c:v>5.5869880728175243</c:v>
                      </c:pt>
                      <c:pt idx="3466">
                        <c:v>5.5895781976370902</c:v>
                      </c:pt>
                      <c:pt idx="3467">
                        <c:v>5.5913502405473476</c:v>
                      </c:pt>
                      <c:pt idx="3468">
                        <c:v>5.5913731570155534</c:v>
                      </c:pt>
                      <c:pt idx="3469">
                        <c:v>5.5928236465404435</c:v>
                      </c:pt>
                      <c:pt idx="3470">
                        <c:v>5.5941453252981104</c:v>
                      </c:pt>
                      <c:pt idx="3471">
                        <c:v>5.5961705580215764</c:v>
                      </c:pt>
                      <c:pt idx="3472">
                        <c:v>5.5981957907450424</c:v>
                      </c:pt>
                      <c:pt idx="3473">
                        <c:v>5.5999412485156901</c:v>
                      </c:pt>
                      <c:pt idx="3474">
                        <c:v>5.6012485484254579</c:v>
                      </c:pt>
                      <c:pt idx="3475">
                        <c:v>5.6025558483352267</c:v>
                      </c:pt>
                      <c:pt idx="3476">
                        <c:v>5.6047401477424081</c:v>
                      </c:pt>
                      <c:pt idx="3477">
                        <c:v>5.6069244471495905</c:v>
                      </c:pt>
                      <c:pt idx="3478">
                        <c:v>5.6090011131515105</c:v>
                      </c:pt>
                      <c:pt idx="3479">
                        <c:v>5.6110777791534305</c:v>
                      </c:pt>
                      <c:pt idx="3480">
                        <c:v>5.614984411359937</c:v>
                      </c:pt>
                      <c:pt idx="3481">
                        <c:v>5.619953919124824</c:v>
                      </c:pt>
                      <c:pt idx="3482">
                        <c:v>5.624923426889711</c:v>
                      </c:pt>
                      <c:pt idx="3483">
                        <c:v>5.6284478151853437</c:v>
                      </c:pt>
                      <c:pt idx="3484">
                        <c:v>5.6294155890798123</c:v>
                      </c:pt>
                      <c:pt idx="3485">
                        <c:v>5.630250187850109</c:v>
                      </c:pt>
                      <c:pt idx="3486">
                        <c:v>5.6338796760445389</c:v>
                      </c:pt>
                      <c:pt idx="3487">
                        <c:v>5.6368845180918772</c:v>
                      </c:pt>
                      <c:pt idx="3488">
                        <c:v>5.6394687706259665</c:v>
                      </c:pt>
                      <c:pt idx="3489">
                        <c:v>5.6413687360921392</c:v>
                      </c:pt>
                      <c:pt idx="3490">
                        <c:v>5.6450130456658423</c:v>
                      </c:pt>
                      <c:pt idx="3491">
                        <c:v>5.6486573552395463</c:v>
                      </c:pt>
                      <c:pt idx="3492">
                        <c:v>5.6503044903913029</c:v>
                      </c:pt>
                      <c:pt idx="3493">
                        <c:v>5.6550616209678077</c:v>
                      </c:pt>
                      <c:pt idx="3494">
                        <c:v>5.655490316171889</c:v>
                      </c:pt>
                      <c:pt idx="3495">
                        <c:v>5.6598636250611811</c:v>
                      </c:pt>
                      <c:pt idx="3496">
                        <c:v>5.6635642548816074</c:v>
                      </c:pt>
                      <c:pt idx="3497">
                        <c:v>5.6672648847020337</c:v>
                      </c:pt>
                      <c:pt idx="3498">
                        <c:v>5.6695814686710087</c:v>
                      </c:pt>
                      <c:pt idx="3499">
                        <c:v>5.6726834500856977</c:v>
                      </c:pt>
                      <c:pt idx="3500">
                        <c:v>5.6750740647178004</c:v>
                      </c:pt>
                      <c:pt idx="3501">
                        <c:v>5.6773128597465927</c:v>
                      </c:pt>
                      <c:pt idx="3502">
                        <c:v>5.6782913001709518</c:v>
                      </c:pt>
                      <c:pt idx="3503">
                        <c:v>5.6783942473403837</c:v>
                      </c:pt>
                      <c:pt idx="3504">
                        <c:v>5.679619074811538</c:v>
                      </c:pt>
                      <c:pt idx="3505">
                        <c:v>5.6807534220207616</c:v>
                      </c:pt>
                      <c:pt idx="3506">
                        <c:v>5.6817615147597262</c:v>
                      </c:pt>
                      <c:pt idx="3507">
                        <c:v>5.68276960749869</c:v>
                      </c:pt>
                      <c:pt idx="3508">
                        <c:v>5.6843503373695743</c:v>
                      </c:pt>
                      <c:pt idx="3509">
                        <c:v>5.6856678723019582</c:v>
                      </c:pt>
                      <c:pt idx="3510">
                        <c:v>5.6865031210360701</c:v>
                      </c:pt>
                      <c:pt idx="3511">
                        <c:v>5.686520244584039</c:v>
                      </c:pt>
                      <c:pt idx="3512">
                        <c:v>5.6865585048137994</c:v>
                      </c:pt>
                      <c:pt idx="3513">
                        <c:v>5.6889411453433611</c:v>
                      </c:pt>
                      <c:pt idx="3514">
                        <c:v>5.6902019570961047</c:v>
                      </c:pt>
                      <c:pt idx="3515">
                        <c:v>5.6925824314824958</c:v>
                      </c:pt>
                      <c:pt idx="3516">
                        <c:v>5.6941267939105078</c:v>
                      </c:pt>
                      <c:pt idx="3517">
                        <c:v>5.6965002947079917</c:v>
                      </c:pt>
                      <c:pt idx="3518">
                        <c:v>5.6980791915263289</c:v>
                      </c:pt>
                      <c:pt idx="3519">
                        <c:v>5.698924998246409</c:v>
                      </c:pt>
                      <c:pt idx="3520">
                        <c:v>5.7001336722269098</c:v>
                      </c:pt>
                      <c:pt idx="3521">
                        <c:v>5.7013423462074115</c:v>
                      </c:pt>
                      <c:pt idx="3522">
                        <c:v>5.7031627265419118</c:v>
                      </c:pt>
                      <c:pt idx="3523">
                        <c:v>5.7051944685672167</c:v>
                      </c:pt>
                      <c:pt idx="3524">
                        <c:v>5.7074558750595203</c:v>
                      </c:pt>
                      <c:pt idx="3525">
                        <c:v>5.7099395437400648</c:v>
                      </c:pt>
                      <c:pt idx="3526">
                        <c:v>5.7124232124206094</c:v>
                      </c:pt>
                      <c:pt idx="3527">
                        <c:v>5.7155425972353529</c:v>
                      </c:pt>
                      <c:pt idx="3528">
                        <c:v>5.71629132155467</c:v>
                      </c:pt>
                      <c:pt idx="3529">
                        <c:v>5.7191288302038554</c:v>
                      </c:pt>
                      <c:pt idx="3530">
                        <c:v>5.7219663388558004</c:v>
                      </c:pt>
                      <c:pt idx="3531">
                        <c:v>5.7248952628368581</c:v>
                      </c:pt>
                      <c:pt idx="3532">
                        <c:v>5.7278241868179149</c:v>
                      </c:pt>
                      <c:pt idx="3533">
                        <c:v>5.7314053640349041</c:v>
                      </c:pt>
                      <c:pt idx="3534">
                        <c:v>5.7341451748681287</c:v>
                      </c:pt>
                      <c:pt idx="3535">
                        <c:v>5.734939065931572</c:v>
                      </c:pt>
                      <c:pt idx="3536">
                        <c:v>5.7352548841635382</c:v>
                      </c:pt>
                      <c:pt idx="3537">
                        <c:v>5.7367267248807128</c:v>
                      </c:pt>
                      <c:pt idx="3538">
                        <c:v>5.7381985655978873</c:v>
                      </c:pt>
                      <c:pt idx="3539">
                        <c:v>5.7397452026384848</c:v>
                      </c:pt>
                      <c:pt idx="3540">
                        <c:v>5.7410183216051927</c:v>
                      </c:pt>
                      <c:pt idx="3541">
                        <c:v>5.7422914405718997</c:v>
                      </c:pt>
                      <c:pt idx="3542">
                        <c:v>5.7433636034004119</c:v>
                      </c:pt>
                      <c:pt idx="3543">
                        <c:v>5.7436284336061387</c:v>
                      </c:pt>
                      <c:pt idx="3544">
                        <c:v>5.74458682819649</c:v>
                      </c:pt>
                      <c:pt idx="3545">
                        <c:v>5.7464224910736084</c:v>
                      </c:pt>
                      <c:pt idx="3546">
                        <c:v>5.7482581539507267</c:v>
                      </c:pt>
                      <c:pt idx="3547">
                        <c:v>5.7502373132882294</c:v>
                      </c:pt>
                      <c:pt idx="3548">
                        <c:v>5.751844734924811</c:v>
                      </c:pt>
                      <c:pt idx="3549">
                        <c:v>5.7531877343301421</c:v>
                      </c:pt>
                      <c:pt idx="3550">
                        <c:v>5.7545307337354732</c:v>
                      </c:pt>
                      <c:pt idx="3551">
                        <c:v>5.7574988434822467</c:v>
                      </c:pt>
                      <c:pt idx="3552">
                        <c:v>5.7589750142809422</c:v>
                      </c:pt>
                      <c:pt idx="3553">
                        <c:v>5.7602172411288377</c:v>
                      </c:pt>
                      <c:pt idx="3554">
                        <c:v>5.7614594679767333</c:v>
                      </c:pt>
                      <c:pt idx="3555">
                        <c:v>5.7634108372888075</c:v>
                      </c:pt>
                      <c:pt idx="3556">
                        <c:v>5.7653622066008827</c:v>
                      </c:pt>
                      <c:pt idx="3557">
                        <c:v>5.7677283478804204</c:v>
                      </c:pt>
                      <c:pt idx="3558">
                        <c:v>5.7692396466627169</c:v>
                      </c:pt>
                      <c:pt idx="3559">
                        <c:v>5.770470593574422</c:v>
                      </c:pt>
                      <c:pt idx="3560">
                        <c:v>5.771701540486128</c:v>
                      </c:pt>
                      <c:pt idx="3561">
                        <c:v>5.7755403176363975</c:v>
                      </c:pt>
                      <c:pt idx="3562">
                        <c:v>5.7761884077417633</c:v>
                      </c:pt>
                      <c:pt idx="3563">
                        <c:v>5.7776030195228483</c:v>
                      </c:pt>
                      <c:pt idx="3564">
                        <c:v>5.7790176313039332</c:v>
                      </c:pt>
                      <c:pt idx="3565">
                        <c:v>5.7802262985292412</c:v>
                      </c:pt>
                      <c:pt idx="3566">
                        <c:v>5.7814349657545483</c:v>
                      </c:pt>
                      <c:pt idx="3567">
                        <c:v>5.7828612398687333</c:v>
                      </c:pt>
                      <c:pt idx="3568">
                        <c:v>5.7845462313873899</c:v>
                      </c:pt>
                      <c:pt idx="3569">
                        <c:v>5.7862312229060464</c:v>
                      </c:pt>
                      <c:pt idx="3570">
                        <c:v>5.7885709860175849</c:v>
                      </c:pt>
                      <c:pt idx="3571">
                        <c:v>5.7909107491291234</c:v>
                      </c:pt>
                      <c:pt idx="3572">
                        <c:v>5.7928508555916727</c:v>
                      </c:pt>
                      <c:pt idx="3573">
                        <c:v>5.7947909620542219</c:v>
                      </c:pt>
                      <c:pt idx="3574">
                        <c:v>5.7970368150897604</c:v>
                      </c:pt>
                      <c:pt idx="3575">
                        <c:v>5.799282668125298</c:v>
                      </c:pt>
                      <c:pt idx="3576">
                        <c:v>5.8014956914523133</c:v>
                      </c:pt>
                      <c:pt idx="3577">
                        <c:v>5.8035426526958194</c:v>
                      </c:pt>
                      <c:pt idx="3578">
                        <c:v>5.8048509227263709</c:v>
                      </c:pt>
                      <c:pt idx="3579">
                        <c:v>5.8068978839698762</c:v>
                      </c:pt>
                      <c:pt idx="3580">
                        <c:v>5.8088333205630382</c:v>
                      </c:pt>
                      <c:pt idx="3581">
                        <c:v>5.8088868994790097</c:v>
                      </c:pt>
                      <c:pt idx="3582">
                        <c:v>5.8097368587995017</c:v>
                      </c:pt>
                      <c:pt idx="3583">
                        <c:v>5.8105868181199938</c:v>
                      </c:pt>
                      <c:pt idx="3584">
                        <c:v>5.8123162880374322</c:v>
                      </c:pt>
                      <c:pt idx="3585">
                        <c:v>5.8140457579548714</c:v>
                      </c:pt>
                      <c:pt idx="3586">
                        <c:v>5.8165016060129364</c:v>
                      </c:pt>
                      <c:pt idx="3587">
                        <c:v>5.8197646868615243</c:v>
                      </c:pt>
                      <c:pt idx="3588">
                        <c:v>5.8229795076394524</c:v>
                      </c:pt>
                      <c:pt idx="3589">
                        <c:v>5.8261943284173805</c:v>
                      </c:pt>
                      <c:pt idx="3590">
                        <c:v>5.8301298015040377</c:v>
                      </c:pt>
                      <c:pt idx="3591">
                        <c:v>5.8339711604101794</c:v>
                      </c:pt>
                      <c:pt idx="3592">
                        <c:v>5.837371069670275</c:v>
                      </c:pt>
                      <c:pt idx="3593">
                        <c:v>5.8406363010213331</c:v>
                      </c:pt>
                      <c:pt idx="3594">
                        <c:v>5.840964796634184</c:v>
                      </c:pt>
                      <c:pt idx="3595">
                        <c:v>5.8437452974529176</c:v>
                      </c:pt>
                      <c:pt idx="3596">
                        <c:v>5.8437467446757685</c:v>
                      </c:pt>
                      <c:pt idx="3597">
                        <c:v>5.8437485513891332</c:v>
                      </c:pt>
                      <c:pt idx="3598">
                        <c:v>5.8437494568278394</c:v>
                      </c:pt>
                      <c:pt idx="3599">
                        <c:v>5.84375</c:v>
                      </c:pt>
                      <c:pt idx="3600">
                        <c:v>5.8437518067133647</c:v>
                      </c:pt>
                      <c:pt idx="3601">
                        <c:v>5.843752710764055</c:v>
                      </c:pt>
                      <c:pt idx="3602">
                        <c:v>5.8437550699076164</c:v>
                      </c:pt>
                      <c:pt idx="3603">
                        <c:v>5.8557888437504015</c:v>
                      </c:pt>
                      <c:pt idx="3604">
                        <c:v>5.8557897478010918</c:v>
                      </c:pt>
                      <c:pt idx="3605">
                        <c:v>5.8557921069446541</c:v>
                      </c:pt>
                      <c:pt idx="3606">
                        <c:v>5.8557939085640287</c:v>
                      </c:pt>
                      <c:pt idx="3607">
                        <c:v>5.8557953557868796</c:v>
                      </c:pt>
                      <c:pt idx="3608">
                        <c:v>5.8557971625002443</c:v>
                      </c:pt>
                      <c:pt idx="3609">
                        <c:v>5.8557980679389505</c:v>
                      </c:pt>
                      <c:pt idx="3610">
                        <c:v>5.8557986111111111</c:v>
                      </c:pt>
                      <c:pt idx="3611">
                        <c:v>5.8568840174128614</c:v>
                      </c:pt>
                      <c:pt idx="3612">
                        <c:v>5.8573152124247061</c:v>
                      </c:pt>
                      <c:pt idx="3613">
                        <c:v>5.8577464074365517</c:v>
                      </c:pt>
                      <c:pt idx="3614">
                        <c:v>5.8583045889519987</c:v>
                      </c:pt>
                      <c:pt idx="3615">
                        <c:v>5.8586782837603932</c:v>
                      </c:pt>
                      <c:pt idx="3616">
                        <c:v>5.8593944677406995</c:v>
                      </c:pt>
                      <c:pt idx="3617">
                        <c:v>5.8601106517210049</c:v>
                      </c:pt>
                      <c:pt idx="3618">
                        <c:v>5.8611708795389648</c:v>
                      </c:pt>
                      <c:pt idx="3619">
                        <c:v>5.8619109711658073</c:v>
                      </c:pt>
                      <c:pt idx="3620">
                        <c:v>5.8625029292895841</c:v>
                      </c:pt>
                      <c:pt idx="3621">
                        <c:v>5.862850459676098</c:v>
                      </c:pt>
                      <c:pt idx="3622">
                        <c:v>5.8634424177998747</c:v>
                      </c:pt>
                      <c:pt idx="3623">
                        <c:v>5.8645633730181945</c:v>
                      </c:pt>
                      <c:pt idx="3624">
                        <c:v>5.865678882444346</c:v>
                      </c:pt>
                      <c:pt idx="3625">
                        <c:v>5.8658954601845252</c:v>
                      </c:pt>
                      <c:pt idx="3626">
                        <c:v>5.8662774258217327</c:v>
                      </c:pt>
                      <c:pt idx="3627">
                        <c:v>5.8664790113794583</c:v>
                      </c:pt>
                      <c:pt idx="3628">
                        <c:v>5.8669912955523644</c:v>
                      </c:pt>
                      <c:pt idx="3629">
                        <c:v>5.8672469283060895</c:v>
                      </c:pt>
                      <c:pt idx="3630">
                        <c:v>5.8679152858726402</c:v>
                      </c:pt>
                      <c:pt idx="3631">
                        <c:v>5.868496900049073</c:v>
                      </c:pt>
                      <c:pt idx="3632">
                        <c:v>5.8690785142255049</c:v>
                      </c:pt>
                      <c:pt idx="3633">
                        <c:v>5.8698600615864551</c:v>
                      </c:pt>
                      <c:pt idx="3634">
                        <c:v>5.8705705637733141</c:v>
                      </c:pt>
                      <c:pt idx="3635">
                        <c:v>5.8708186504907074</c:v>
                      </c:pt>
                      <c:pt idx="3636">
                        <c:v>5.8709796136203742</c:v>
                      </c:pt>
                      <c:pt idx="3637">
                        <c:v>5.8712277003377675</c:v>
                      </c:pt>
                      <c:pt idx="3638">
                        <c:v>5.8716179911295576</c:v>
                      </c:pt>
                      <c:pt idx="3639">
                        <c:v>5.8718620031851305</c:v>
                      </c:pt>
                      <c:pt idx="3640">
                        <c:v>5.8721060152407043</c:v>
                      </c:pt>
                      <c:pt idx="3641">
                        <c:v>5.8724195692274304</c:v>
                      </c:pt>
                      <c:pt idx="3642">
                        <c:v>5.8727705510457353</c:v>
                      </c:pt>
                      <c:pt idx="3643">
                        <c:v>5.8731215328640411</c:v>
                      </c:pt>
                      <c:pt idx="3644">
                        <c:v>5.8737611873061573</c:v>
                      </c:pt>
                      <c:pt idx="3645">
                        <c:v>5.8747734007515291</c:v>
                      </c:pt>
                      <c:pt idx="3646">
                        <c:v>5.8750954865553862</c:v>
                      </c:pt>
                      <c:pt idx="3647">
                        <c:v>5.875393782048314</c:v>
                      </c:pt>
                      <c:pt idx="3648">
                        <c:v>5.8755663327596803</c:v>
                      </c:pt>
                      <c:pt idx="3649">
                        <c:v>5.8756545344409012</c:v>
                      </c:pt>
                      <c:pt idx="3650">
                        <c:v>5.8762520898133515</c:v>
                      </c:pt>
                      <c:pt idx="3651">
                        <c:v>5.8765162037037033</c:v>
                      </c:pt>
                      <c:pt idx="3652">
                        <c:v>5.876524522453547</c:v>
                      </c:pt>
                      <c:pt idx="3653">
                        <c:v>5.8765328476853949</c:v>
                      </c:pt>
                      <c:pt idx="3654">
                        <c:v>5.8765411585652165</c:v>
                      </c:pt>
                      <c:pt idx="3655">
                        <c:v>5.8765494773150593</c:v>
                      </c:pt>
                      <c:pt idx="3656">
                        <c:v>5.8765536366899811</c:v>
                      </c:pt>
                      <c:pt idx="3657">
                        <c:v>5.876557797452918</c:v>
                      </c:pt>
                      <c:pt idx="3658">
                        <c:v>5.8765619568278389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Grafy!$AC$150:$AC$3807</c15:sqref>
                        </c15:formulaRef>
                      </c:ext>
                    </c:extLst>
                    <c:numCache>
                      <c:formatCode>General</c:formatCode>
                      <c:ptCount val="3658"/>
                      <c:pt idx="0">
                        <c:v>5.0198194296943038E-4</c:v>
                      </c:pt>
                      <c:pt idx="1">
                        <c:v>4.9717289738443037E-4</c:v>
                      </c:pt>
                      <c:pt idx="2">
                        <c:v>4.9288413917726549E-4</c:v>
                      </c:pt>
                      <c:pt idx="3">
                        <c:v>4.8885275863449953E-4</c:v>
                      </c:pt>
                      <c:pt idx="4">
                        <c:v>4.8528415808043763E-4</c:v>
                      </c:pt>
                      <c:pt idx="5">
                        <c:v>4.8173360862439972E-4</c:v>
                      </c:pt>
                      <c:pt idx="6">
                        <c:v>4.7841213005866495E-4</c:v>
                      </c:pt>
                      <c:pt idx="7">
                        <c:v>4.7495762357077854E-4</c:v>
                      </c:pt>
                      <c:pt idx="8">
                        <c:v>4.7145018276648786E-4</c:v>
                      </c:pt>
                      <c:pt idx="9">
                        <c:v>4.6869501421741174E-4</c:v>
                      </c:pt>
                      <c:pt idx="10">
                        <c:v>4.6611543705587382E-4</c:v>
                      </c:pt>
                      <c:pt idx="11">
                        <c:v>4.6346063409640094E-4</c:v>
                      </c:pt>
                      <c:pt idx="12">
                        <c:v>4.6023696546768295E-4</c:v>
                      </c:pt>
                      <c:pt idx="13">
                        <c:v>4.5789261104250945E-4</c:v>
                      </c:pt>
                      <c:pt idx="14">
                        <c:v>4.5560121095228649E-4</c:v>
                      </c:pt>
                      <c:pt idx="15">
                        <c:v>4.5377038567611852E-4</c:v>
                      </c:pt>
                      <c:pt idx="16">
                        <c:v>4.5197566156239283E-4</c:v>
                      </c:pt>
                      <c:pt idx="17">
                        <c:v>4.5078482735762899E-4</c:v>
                      </c:pt>
                      <c:pt idx="18">
                        <c:v>4.4959399315286505E-4</c:v>
                      </c:pt>
                      <c:pt idx="19">
                        <c:v>4.4864544221944109E-4</c:v>
                      </c:pt>
                      <c:pt idx="20">
                        <c:v>4.4788105686461264E-4</c:v>
                      </c:pt>
                      <c:pt idx="21">
                        <c:v>4.4764308829423624E-4</c:v>
                      </c:pt>
                      <c:pt idx="22">
                        <c:v>4.4751101599397236E-4</c:v>
                      </c:pt>
                      <c:pt idx="23">
                        <c:v>4.4759534005396758E-4</c:v>
                      </c:pt>
                      <c:pt idx="24">
                        <c:v>4.4810150374018272E-4</c:v>
                      </c:pt>
                      <c:pt idx="25">
                        <c:v>4.4862445070878193E-4</c:v>
                      </c:pt>
                      <c:pt idx="26">
                        <c:v>4.4930519278742372E-4</c:v>
                      </c:pt>
                      <c:pt idx="27">
                        <c:v>4.5108490091670737E-4</c:v>
                      </c:pt>
                      <c:pt idx="28">
                        <c:v>4.5234204767869069E-4</c:v>
                      </c:pt>
                      <c:pt idx="29">
                        <c:v>4.5415511622927293E-4</c:v>
                      </c:pt>
                      <c:pt idx="30">
                        <c:v>4.55968184779855E-4</c:v>
                      </c:pt>
                      <c:pt idx="31">
                        <c:v>4.5748362276674563E-4</c:v>
                      </c:pt>
                      <c:pt idx="32">
                        <c:v>4.5915372552620949E-4</c:v>
                      </c:pt>
                      <c:pt idx="33">
                        <c:v>4.6100126087726613E-4</c:v>
                      </c:pt>
                      <c:pt idx="34">
                        <c:v>4.6298665973197546E-4</c:v>
                      </c:pt>
                      <c:pt idx="35">
                        <c:v>4.6509990115591537E-4</c:v>
                      </c:pt>
                      <c:pt idx="36">
                        <c:v>4.6722069852320078E-4</c:v>
                      </c:pt>
                      <c:pt idx="37">
                        <c:v>4.6934149589048614E-4</c:v>
                      </c:pt>
                      <c:pt idx="38">
                        <c:v>4.7178007123232466E-4</c:v>
                      </c:pt>
                      <c:pt idx="39">
                        <c:v>4.7424559956153555E-4</c:v>
                      </c:pt>
                      <c:pt idx="40">
                        <c:v>4.7657679241359263E-4</c:v>
                      </c:pt>
                      <c:pt idx="41">
                        <c:v>4.7890798526564954E-4</c:v>
                      </c:pt>
                      <c:pt idx="42">
                        <c:v>4.8116411932353658E-4</c:v>
                      </c:pt>
                      <c:pt idx="43">
                        <c:v>4.8342025338142373E-4</c:v>
                      </c:pt>
                      <c:pt idx="44">
                        <c:v>4.8622719119861108E-4</c:v>
                      </c:pt>
                      <c:pt idx="45">
                        <c:v>4.8910518155830624E-4</c:v>
                      </c:pt>
                      <c:pt idx="46">
                        <c:v>4.9190410002142391E-4</c:v>
                      </c:pt>
                      <c:pt idx="47">
                        <c:v>4.9437918887983579E-4</c:v>
                      </c:pt>
                      <c:pt idx="48">
                        <c:v>4.9974944651095578E-4</c:v>
                      </c:pt>
                      <c:pt idx="49">
                        <c:v>5.0288345006985408E-4</c:v>
                      </c:pt>
                      <c:pt idx="50">
                        <c:v>5.0597508877990929E-4</c:v>
                      </c:pt>
                      <c:pt idx="51">
                        <c:v>5.090667274899645E-4</c:v>
                      </c:pt>
                      <c:pt idx="52">
                        <c:v>5.0993690827795209E-4</c:v>
                      </c:pt>
                      <c:pt idx="53">
                        <c:v>5.1300477658020342E-4</c:v>
                      </c:pt>
                      <c:pt idx="54">
                        <c:v>5.1620724941830694E-4</c:v>
                      </c:pt>
                      <c:pt idx="55">
                        <c:v>5.1972817650620582E-4</c:v>
                      </c:pt>
                      <c:pt idx="56">
                        <c:v>5.2304994443002771E-4</c:v>
                      </c:pt>
                      <c:pt idx="57">
                        <c:v>5.272942914606387E-4</c:v>
                      </c:pt>
                      <c:pt idx="58">
                        <c:v>5.3167393723206223E-4</c:v>
                      </c:pt>
                      <c:pt idx="59">
                        <c:v>5.3631715937144759E-4</c:v>
                      </c:pt>
                      <c:pt idx="60">
                        <c:v>5.4107400990871112E-4</c:v>
                      </c:pt>
                      <c:pt idx="61">
                        <c:v>5.4541265779185517E-4</c:v>
                      </c:pt>
                      <c:pt idx="62">
                        <c:v>5.5067143418972614E-4</c:v>
                      </c:pt>
                      <c:pt idx="63">
                        <c:v>5.5596253855461964E-4</c:v>
                      </c:pt>
                      <c:pt idx="64">
                        <c:v>5.6050650949171184E-4</c:v>
                      </c:pt>
                      <c:pt idx="65">
                        <c:v>5.6472524559664792E-4</c:v>
                      </c:pt>
                      <c:pt idx="66">
                        <c:v>5.689439817015841E-4</c:v>
                      </c:pt>
                      <c:pt idx="67">
                        <c:v>5.7273624676621468E-4</c:v>
                      </c:pt>
                      <c:pt idx="68">
                        <c:v>5.767353413860081E-4</c:v>
                      </c:pt>
                      <c:pt idx="69">
                        <c:v>5.8084643413232665E-4</c:v>
                      </c:pt>
                      <c:pt idx="70">
                        <c:v>5.849575268786453E-4</c:v>
                      </c:pt>
                      <c:pt idx="71">
                        <c:v>5.9017106413960727E-4</c:v>
                      </c:pt>
                      <c:pt idx="72">
                        <c:v>5.9542450698603572E-4</c:v>
                      </c:pt>
                      <c:pt idx="73">
                        <c:v>6.0120311710776394E-4</c:v>
                      </c:pt>
                      <c:pt idx="74">
                        <c:v>6.0752092764004817E-4</c:v>
                      </c:pt>
                      <c:pt idx="75">
                        <c:v>6.1335095382616055E-4</c:v>
                      </c:pt>
                      <c:pt idx="76">
                        <c:v>6.1736862085971398E-4</c:v>
                      </c:pt>
                      <c:pt idx="77">
                        <c:v>6.213862878932672E-4</c:v>
                      </c:pt>
                      <c:pt idx="78">
                        <c:v>6.2564555664112889E-4</c:v>
                      </c:pt>
                      <c:pt idx="79">
                        <c:v>6.2992586336354389E-4</c:v>
                      </c:pt>
                      <c:pt idx="80">
                        <c:v>6.3628320638356895E-4</c:v>
                      </c:pt>
                      <c:pt idx="81">
                        <c:v>6.4175642888922269E-4</c:v>
                      </c:pt>
                      <c:pt idx="82">
                        <c:v>6.472361538957948E-4</c:v>
                      </c:pt>
                      <c:pt idx="83">
                        <c:v>6.5289837581766351E-4</c:v>
                      </c:pt>
                      <c:pt idx="84">
                        <c:v>6.5917760364031096E-4</c:v>
                      </c:pt>
                      <c:pt idx="85">
                        <c:v>6.6644977252458808E-4</c:v>
                      </c:pt>
                      <c:pt idx="86">
                        <c:v>6.717105136677526E-4</c:v>
                      </c:pt>
                      <c:pt idx="87">
                        <c:v>6.7689892749024053E-4</c:v>
                      </c:pt>
                      <c:pt idx="88">
                        <c:v>6.8208734131272857E-4</c:v>
                      </c:pt>
                      <c:pt idx="89">
                        <c:v>6.8898521569168178E-4</c:v>
                      </c:pt>
                      <c:pt idx="90">
                        <c:v>6.9530984310700009E-4</c:v>
                      </c:pt>
                      <c:pt idx="91">
                        <c:v>7.0248624565135548E-4</c:v>
                      </c:pt>
                      <c:pt idx="92">
                        <c:v>7.0879323253129857E-4</c:v>
                      </c:pt>
                      <c:pt idx="93">
                        <c:v>7.1518089272227853E-4</c:v>
                      </c:pt>
                      <c:pt idx="94">
                        <c:v>7.2182874961143032E-4</c:v>
                      </c:pt>
                      <c:pt idx="95">
                        <c:v>7.2857926139790791E-4</c:v>
                      </c:pt>
                      <c:pt idx="96">
                        <c:v>7.3500227457774705E-4</c:v>
                      </c:pt>
                      <c:pt idx="97">
                        <c:v>7.4142528775758597E-4</c:v>
                      </c:pt>
                      <c:pt idx="98">
                        <c:v>7.4845939289823254E-4</c:v>
                      </c:pt>
                      <c:pt idx="99">
                        <c:v>7.5509102006908642E-4</c:v>
                      </c:pt>
                      <c:pt idx="100">
                        <c:v>7.6175184232179778E-4</c:v>
                      </c:pt>
                      <c:pt idx="101">
                        <c:v>7.6923356462419703E-4</c:v>
                      </c:pt>
                      <c:pt idx="102">
                        <c:v>7.7671528692659629E-4</c:v>
                      </c:pt>
                      <c:pt idx="103">
                        <c:v>7.8254042912782353E-4</c:v>
                      </c:pt>
                      <c:pt idx="104">
                        <c:v>7.8937624265799174E-4</c:v>
                      </c:pt>
                      <c:pt idx="105">
                        <c:v>7.9633607360197285E-4</c:v>
                      </c:pt>
                      <c:pt idx="106">
                        <c:v>8.0246091339805138E-4</c:v>
                      </c:pt>
                      <c:pt idx="107">
                        <c:v>8.0816748581871267E-4</c:v>
                      </c:pt>
                      <c:pt idx="108">
                        <c:v>8.1395476504574733E-4</c:v>
                      </c:pt>
                      <c:pt idx="109">
                        <c:v>8.2072376658847747E-4</c:v>
                      </c:pt>
                      <c:pt idx="110">
                        <c:v>8.2749276813120782E-4</c:v>
                      </c:pt>
                      <c:pt idx="111">
                        <c:v>8.359085420986997E-4</c:v>
                      </c:pt>
                      <c:pt idx="112">
                        <c:v>8.4379201865019706E-4</c:v>
                      </c:pt>
                      <c:pt idx="113">
                        <c:v>8.5167549520169408E-4</c:v>
                      </c:pt>
                      <c:pt idx="114">
                        <c:v>8.6010467414786437E-4</c:v>
                      </c:pt>
                      <c:pt idx="115">
                        <c:v>8.6929829575185553E-4</c:v>
                      </c:pt>
                      <c:pt idx="116">
                        <c:v>8.7849191735584636E-4</c:v>
                      </c:pt>
                      <c:pt idx="117">
                        <c:v>8.861649827285621E-4</c:v>
                      </c:pt>
                      <c:pt idx="118">
                        <c:v>8.9594229004419639E-4</c:v>
                      </c:pt>
                      <c:pt idx="119">
                        <c:v>9.0439553916564128E-4</c:v>
                      </c:pt>
                      <c:pt idx="120">
                        <c:v>9.1307874278334612E-4</c:v>
                      </c:pt>
                      <c:pt idx="121">
                        <c:v>9.2283978125011024E-4</c:v>
                      </c:pt>
                      <c:pt idx="122">
                        <c:v>9.3272338446467081E-4</c:v>
                      </c:pt>
                      <c:pt idx="123">
                        <c:v>9.4237011570020353E-4</c:v>
                      </c:pt>
                      <c:pt idx="124">
                        <c:v>9.5201684693573625E-4</c:v>
                      </c:pt>
                      <c:pt idx="125">
                        <c:v>9.6318782557248267E-4</c:v>
                      </c:pt>
                      <c:pt idx="126">
                        <c:v>9.7161796426158619E-4</c:v>
                      </c:pt>
                      <c:pt idx="127">
                        <c:v>9.8004810295068971E-4</c:v>
                      </c:pt>
                      <c:pt idx="128">
                        <c:v>9.8960358302507866E-4</c:v>
                      </c:pt>
                      <c:pt idx="129">
                        <c:v>9.9936989781259592E-4</c:v>
                      </c:pt>
                      <c:pt idx="130">
                        <c:v>1.0102472582338422E-3</c:v>
                      </c:pt>
                      <c:pt idx="131">
                        <c:v>1.0212251891951454E-3</c:v>
                      </c:pt>
                      <c:pt idx="132">
                        <c:v>1.0333356724737076E-3</c:v>
                      </c:pt>
                      <c:pt idx="133">
                        <c:v>1.0432031484874538E-3</c:v>
                      </c:pt>
                      <c:pt idx="134">
                        <c:v>1.0557450519915708E-3</c:v>
                      </c:pt>
                      <c:pt idx="135">
                        <c:v>1.0683004370442106E-3</c:v>
                      </c:pt>
                      <c:pt idx="136">
                        <c:v>1.0798008323025994E-3</c:v>
                      </c:pt>
                      <c:pt idx="137">
                        <c:v>1.0915107982902821E-3</c:v>
                      </c:pt>
                      <c:pt idx="138">
                        <c:v>1.1026053593463851E-3</c:v>
                      </c:pt>
                      <c:pt idx="139">
                        <c:v>1.113754719872138E-3</c:v>
                      </c:pt>
                      <c:pt idx="140">
                        <c:v>1.1256629857696492E-3</c:v>
                      </c:pt>
                      <c:pt idx="141">
                        <c:v>1.1375712516671608E-3</c:v>
                      </c:pt>
                      <c:pt idx="142">
                        <c:v>1.148522718909322E-3</c:v>
                      </c:pt>
                      <c:pt idx="143">
                        <c:v>1.1596134972537277E-3</c:v>
                      </c:pt>
                      <c:pt idx="144">
                        <c:v>1.1722900679180435E-3</c:v>
                      </c:pt>
                      <c:pt idx="145">
                        <c:v>1.186957760332082E-3</c:v>
                      </c:pt>
                      <c:pt idx="146">
                        <c:v>1.2016296425619549E-3</c:v>
                      </c:pt>
                      <c:pt idx="147">
                        <c:v>1.2133147392479578E-3</c:v>
                      </c:pt>
                      <c:pt idx="148">
                        <c:v>1.2289008464472203E-3</c:v>
                      </c:pt>
                      <c:pt idx="149">
                        <c:v>1.2439333180590379E-3</c:v>
                      </c:pt>
                      <c:pt idx="150">
                        <c:v>1.2590188648710096E-3</c:v>
                      </c:pt>
                      <c:pt idx="151">
                        <c:v>1.2727307333238588E-3</c:v>
                      </c:pt>
                      <c:pt idx="152">
                        <c:v>1.2854396613518123E-3</c:v>
                      </c:pt>
                      <c:pt idx="153">
                        <c:v>1.2981485893797655E-3</c:v>
                      </c:pt>
                      <c:pt idx="154">
                        <c:v>1.3114142341657986E-3</c:v>
                      </c:pt>
                      <c:pt idx="155">
                        <c:v>1.3247069080847362E-3</c:v>
                      </c:pt>
                      <c:pt idx="156">
                        <c:v>1.3403173836508033E-3</c:v>
                      </c:pt>
                      <c:pt idx="157">
                        <c:v>1.3584907889670362E-3</c:v>
                      </c:pt>
                      <c:pt idx="158">
                        <c:v>1.3716904680124227E-3</c:v>
                      </c:pt>
                      <c:pt idx="159">
                        <c:v>1.3850979196735932E-3</c:v>
                      </c:pt>
                      <c:pt idx="160">
                        <c:v>1.3999704076812388E-3</c:v>
                      </c:pt>
                      <c:pt idx="161">
                        <c:v>1.4148428956888841E-3</c:v>
                      </c:pt>
                      <c:pt idx="162">
                        <c:v>1.4306532506941443E-3</c:v>
                      </c:pt>
                      <c:pt idx="163">
                        <c:v>1.4386783060271232E-3</c:v>
                      </c:pt>
                      <c:pt idx="164">
                        <c:v>1.4466916989220398E-3</c:v>
                      </c:pt>
                      <c:pt idx="165">
                        <c:v>1.4575005564983045E-3</c:v>
                      </c:pt>
                      <c:pt idx="166">
                        <c:v>1.4683283215438444E-3</c:v>
                      </c:pt>
                      <c:pt idx="167">
                        <c:v>1.4798099337476585E-3</c:v>
                      </c:pt>
                      <c:pt idx="168">
                        <c:v>1.494784235581401E-3</c:v>
                      </c:pt>
                      <c:pt idx="169">
                        <c:v>1.5097585374151434E-3</c:v>
                      </c:pt>
                      <c:pt idx="170">
                        <c:v>1.5206527027527188E-3</c:v>
                      </c:pt>
                      <c:pt idx="171">
                        <c:v>1.5357224036137633E-3</c:v>
                      </c:pt>
                      <c:pt idx="172">
                        <c:v>1.5508539782838784E-3</c:v>
                      </c:pt>
                      <c:pt idx="173">
                        <c:v>1.5647621290189203E-3</c:v>
                      </c:pt>
                      <c:pt idx="174">
                        <c:v>1.5786702797539623E-3</c:v>
                      </c:pt>
                      <c:pt idx="175">
                        <c:v>1.5922600748584041E-3</c:v>
                      </c:pt>
                      <c:pt idx="176">
                        <c:v>1.6059473244059736E-3</c:v>
                      </c:pt>
                      <c:pt idx="177">
                        <c:v>1.624119651926387E-3</c:v>
                      </c:pt>
                      <c:pt idx="178">
                        <c:v>1.6403415630079174E-3</c:v>
                      </c:pt>
                      <c:pt idx="179">
                        <c:v>1.6521927053490299E-3</c:v>
                      </c:pt>
                      <c:pt idx="180">
                        <c:v>1.6640438476901423E-3</c:v>
                      </c:pt>
                      <c:pt idx="181">
                        <c:v>1.6807126413172033E-3</c:v>
                      </c:pt>
                      <c:pt idx="182">
                        <c:v>1.7010135614776442E-3</c:v>
                      </c:pt>
                      <c:pt idx="183">
                        <c:v>1.7213144816380856E-3</c:v>
                      </c:pt>
                      <c:pt idx="184">
                        <c:v>1.7450110296680804E-3</c:v>
                      </c:pt>
                      <c:pt idx="185">
                        <c:v>1.7614539417042227E-3</c:v>
                      </c:pt>
                      <c:pt idx="186">
                        <c:v>1.7745462900734023E-3</c:v>
                      </c:pt>
                      <c:pt idx="187">
                        <c:v>1.7899724111033297E-3</c:v>
                      </c:pt>
                      <c:pt idx="188">
                        <c:v>1.8020028146982026E-3</c:v>
                      </c:pt>
                      <c:pt idx="189">
                        <c:v>1.8140332182930755E-3</c:v>
                      </c:pt>
                      <c:pt idx="190">
                        <c:v>1.828809240906206E-3</c:v>
                      </c:pt>
                      <c:pt idx="191">
                        <c:v>1.8439920860564083E-3</c:v>
                      </c:pt>
                      <c:pt idx="192">
                        <c:v>1.8563853914154741E-3</c:v>
                      </c:pt>
                      <c:pt idx="193">
                        <c:v>1.8706145676627925E-3</c:v>
                      </c:pt>
                      <c:pt idx="194">
                        <c:v>1.8864378682404439E-3</c:v>
                      </c:pt>
                      <c:pt idx="195">
                        <c:v>1.9022702393863312E-3</c:v>
                      </c:pt>
                      <c:pt idx="196">
                        <c:v>1.9168666995090687E-3</c:v>
                      </c:pt>
                      <c:pt idx="197">
                        <c:v>1.9313762094409156E-3</c:v>
                      </c:pt>
                      <c:pt idx="198">
                        <c:v>1.9469494388325956E-3</c:v>
                      </c:pt>
                      <c:pt idx="199">
                        <c:v>1.9625226682242758E-3</c:v>
                      </c:pt>
                      <c:pt idx="200">
                        <c:v>1.9775478527075834E-3</c:v>
                      </c:pt>
                      <c:pt idx="201">
                        <c:v>1.9925222136762191E-3</c:v>
                      </c:pt>
                      <c:pt idx="202">
                        <c:v>2.0072901931031148E-3</c:v>
                      </c:pt>
                      <c:pt idx="203">
                        <c:v>2.0220581725300104E-3</c:v>
                      </c:pt>
                      <c:pt idx="204">
                        <c:v>2.0369676135385496E-3</c:v>
                      </c:pt>
                      <c:pt idx="205">
                        <c:v>2.0518681203932289E-3</c:v>
                      </c:pt>
                      <c:pt idx="206">
                        <c:v>2.0658522194176234E-3</c:v>
                      </c:pt>
                      <c:pt idx="207">
                        <c:v>2.0794861882279048E-3</c:v>
                      </c:pt>
                      <c:pt idx="208">
                        <c:v>2.092996175128853E-3</c:v>
                      </c:pt>
                      <c:pt idx="209">
                        <c:v>2.1081659513903493E-3</c:v>
                      </c:pt>
                      <c:pt idx="210">
                        <c:v>2.1241668033541768E-3</c:v>
                      </c:pt>
                      <c:pt idx="211">
                        <c:v>2.1396824460724767E-3</c:v>
                      </c:pt>
                      <c:pt idx="212">
                        <c:v>2.1536350929519865E-3</c:v>
                      </c:pt>
                      <c:pt idx="213">
                        <c:v>2.1684513644267618E-3</c:v>
                      </c:pt>
                      <c:pt idx="214">
                        <c:v>2.1815949344589428E-3</c:v>
                      </c:pt>
                      <c:pt idx="215">
                        <c:v>2.1946088469612492E-3</c:v>
                      </c:pt>
                      <c:pt idx="216">
                        <c:v>2.2055716965838404E-3</c:v>
                      </c:pt>
                      <c:pt idx="217">
                        <c:v>2.2188291237089024E-3</c:v>
                      </c:pt>
                      <c:pt idx="218">
                        <c:v>2.2309139530349706E-3</c:v>
                      </c:pt>
                      <c:pt idx="219">
                        <c:v>2.2427268142922873E-3</c:v>
                      </c:pt>
                      <c:pt idx="220">
                        <c:v>2.2562485440481032E-3</c:v>
                      </c:pt>
                      <c:pt idx="221">
                        <c:v>2.2679319826959927E-3</c:v>
                      </c:pt>
                      <c:pt idx="222">
                        <c:v>2.2794178277230608E-3</c:v>
                      </c:pt>
                      <c:pt idx="223">
                        <c:v>2.290903672750129E-3</c:v>
                      </c:pt>
                      <c:pt idx="224">
                        <c:v>2.3025923168352672E-3</c:v>
                      </c:pt>
                      <c:pt idx="225">
                        <c:v>2.3142610468025143E-3</c:v>
                      </c:pt>
                      <c:pt idx="226">
                        <c:v>2.3252751156079251E-3</c:v>
                      </c:pt>
                      <c:pt idx="227">
                        <c:v>2.3361872451415234E-3</c:v>
                      </c:pt>
                      <c:pt idx="228">
                        <c:v>2.3484469556923522E-3</c:v>
                      </c:pt>
                      <c:pt idx="229">
                        <c:v>2.3606171304332946E-3</c:v>
                      </c:pt>
                      <c:pt idx="230">
                        <c:v>2.3714992762447844E-3</c:v>
                      </c:pt>
                      <c:pt idx="231">
                        <c:v>2.3823814220562743E-3</c:v>
                      </c:pt>
                      <c:pt idx="232">
                        <c:v>2.3913127172414707E-3</c:v>
                      </c:pt>
                      <c:pt idx="233">
                        <c:v>2.4001277888953637E-3</c:v>
                      </c:pt>
                      <c:pt idx="234">
                        <c:v>2.4098662479060838E-3</c:v>
                      </c:pt>
                      <c:pt idx="235">
                        <c:v>2.4186625026747384E-3</c:v>
                      </c:pt>
                      <c:pt idx="236">
                        <c:v>2.4281258598963713E-3</c:v>
                      </c:pt>
                      <c:pt idx="237">
                        <c:v>2.4375368819030451E-3</c:v>
                      </c:pt>
                      <c:pt idx="238">
                        <c:v>2.447738069608961E-3</c:v>
                      </c:pt>
                      <c:pt idx="239">
                        <c:v>2.4579392573148774E-3</c:v>
                      </c:pt>
                      <c:pt idx="240">
                        <c:v>2.4683109235819497E-3</c:v>
                      </c:pt>
                      <c:pt idx="241">
                        <c:v>2.4804324281976525E-3</c:v>
                      </c:pt>
                      <c:pt idx="242">
                        <c:v>2.4890241063194123E-3</c:v>
                      </c:pt>
                      <c:pt idx="243">
                        <c:v>2.4974192428891995E-3</c:v>
                      </c:pt>
                      <c:pt idx="244">
                        <c:v>2.5067353689811889E-3</c:v>
                      </c:pt>
                      <c:pt idx="245">
                        <c:v>2.5166401504054226E-3</c:v>
                      </c:pt>
                      <c:pt idx="246">
                        <c:v>2.5252360260035749E-3</c:v>
                      </c:pt>
                      <c:pt idx="247">
                        <c:v>2.5330931958872632E-3</c:v>
                      </c:pt>
                      <c:pt idx="248">
                        <c:v>2.5408487156953216E-3</c:v>
                      </c:pt>
                      <c:pt idx="249">
                        <c:v>2.5486496635100898E-3</c:v>
                      </c:pt>
                      <c:pt idx="250">
                        <c:v>2.5562399657952949E-3</c:v>
                      </c:pt>
                      <c:pt idx="251">
                        <c:v>2.5641354509408215E-3</c:v>
                      </c:pt>
                      <c:pt idx="252">
                        <c:v>2.5718778995817036E-3</c:v>
                      </c:pt>
                      <c:pt idx="253">
                        <c:v>2.5791375643070876E-3</c:v>
                      </c:pt>
                      <c:pt idx="254">
                        <c:v>2.5863972290324721E-3</c:v>
                      </c:pt>
                      <c:pt idx="255">
                        <c:v>2.594015268647359E-3</c:v>
                      </c:pt>
                      <c:pt idx="256">
                        <c:v>2.6018056034431574E-3</c:v>
                      </c:pt>
                      <c:pt idx="257">
                        <c:v>2.6088932980596643E-3</c:v>
                      </c:pt>
                      <c:pt idx="258">
                        <c:v>2.6157777916668685E-3</c:v>
                      </c:pt>
                      <c:pt idx="259">
                        <c:v>2.6252803448126795E-3</c:v>
                      </c:pt>
                      <c:pt idx="260">
                        <c:v>2.6354152702516937E-3</c:v>
                      </c:pt>
                      <c:pt idx="261">
                        <c:v>2.6447447024438029E-3</c:v>
                      </c:pt>
                      <c:pt idx="262">
                        <c:v>2.654074134635912E-3</c:v>
                      </c:pt>
                      <c:pt idx="263">
                        <c:v>2.660791428857427E-3</c:v>
                      </c:pt>
                      <c:pt idx="264">
                        <c:v>2.667459663246748E-3</c:v>
                      </c:pt>
                      <c:pt idx="265">
                        <c:v>2.6747783210683343E-3</c:v>
                      </c:pt>
                      <c:pt idx="266">
                        <c:v>2.6819337396252409E-3</c:v>
                      </c:pt>
                      <c:pt idx="267">
                        <c:v>2.6885809259021552E-3</c:v>
                      </c:pt>
                      <c:pt idx="268">
                        <c:v>2.6951680034943012E-3</c:v>
                      </c:pt>
                      <c:pt idx="269">
                        <c:v>2.7013138001560156E-3</c:v>
                      </c:pt>
                      <c:pt idx="270">
                        <c:v>2.7074486844686921E-3</c:v>
                      </c:pt>
                      <c:pt idx="271">
                        <c:v>2.713742352029654E-3</c:v>
                      </c:pt>
                      <c:pt idx="272">
                        <c:v>2.7200249102721352E-3</c:v>
                      </c:pt>
                      <c:pt idx="273">
                        <c:v>2.7297675306567739E-3</c:v>
                      </c:pt>
                      <c:pt idx="274">
                        <c:v>2.7356342320844543E-3</c:v>
                      </c:pt>
                      <c:pt idx="275">
                        <c:v>2.7428874513875409E-3</c:v>
                      </c:pt>
                      <c:pt idx="276">
                        <c:v>2.7482915989807204E-3</c:v>
                      </c:pt>
                      <c:pt idx="277">
                        <c:v>2.7534642030485434E-3</c:v>
                      </c:pt>
                      <c:pt idx="278">
                        <c:v>2.7598079186875535E-3</c:v>
                      </c:pt>
                      <c:pt idx="279">
                        <c:v>2.7660745115634581E-3</c:v>
                      </c:pt>
                      <c:pt idx="280">
                        <c:v>2.7709295907683267E-3</c:v>
                      </c:pt>
                      <c:pt idx="281">
                        <c:v>2.7757846699731953E-3</c:v>
                      </c:pt>
                      <c:pt idx="282">
                        <c:v>2.7813432649666761E-3</c:v>
                      </c:pt>
                      <c:pt idx="283">
                        <c:v>2.7866919618535525E-3</c:v>
                      </c:pt>
                      <c:pt idx="284">
                        <c:v>2.7919475488159947E-3</c:v>
                      </c:pt>
                      <c:pt idx="285">
                        <c:v>2.7969694382000724E-3</c:v>
                      </c:pt>
                      <c:pt idx="286">
                        <c:v>2.8021220104750117E-3</c:v>
                      </c:pt>
                      <c:pt idx="287">
                        <c:v>2.8070866199218E-3</c:v>
                      </c:pt>
                      <c:pt idx="288">
                        <c:v>2.8113490006308195E-3</c:v>
                      </c:pt>
                      <c:pt idx="289">
                        <c:v>2.8155459468047128E-3</c:v>
                      </c:pt>
                      <c:pt idx="290">
                        <c:v>2.820242734629681E-3</c:v>
                      </c:pt>
                      <c:pt idx="291">
                        <c:v>2.8249499822174894E-3</c:v>
                      </c:pt>
                      <c:pt idx="292">
                        <c:v>2.8285014879854751E-3</c:v>
                      </c:pt>
                      <c:pt idx="293">
                        <c:v>2.832046076093336E-3</c:v>
                      </c:pt>
                      <c:pt idx="294">
                        <c:v>2.8365009467141355E-3</c:v>
                      </c:pt>
                      <c:pt idx="295">
                        <c:v>2.8405533553575893E-3</c:v>
                      </c:pt>
                      <c:pt idx="296">
                        <c:v>2.8444782605236024E-3</c:v>
                      </c:pt>
                      <c:pt idx="297">
                        <c:v>2.8480186440869647E-3</c:v>
                      </c:pt>
                      <c:pt idx="298">
                        <c:v>2.8512804506061924E-3</c:v>
                      </c:pt>
                      <c:pt idx="299">
                        <c:v>2.8543775222376797E-3</c:v>
                      </c:pt>
                      <c:pt idx="300">
                        <c:v>2.8571583177656903E-3</c:v>
                      </c:pt>
                      <c:pt idx="301">
                        <c:v>2.8599391132937014E-3</c:v>
                      </c:pt>
                      <c:pt idx="302">
                        <c:v>2.8628013896276616E-3</c:v>
                      </c:pt>
                      <c:pt idx="303">
                        <c:v>2.8658869803249122E-3</c:v>
                      </c:pt>
                      <c:pt idx="304">
                        <c:v>2.8687445811878369E-3</c:v>
                      </c:pt>
                      <c:pt idx="305">
                        <c:v>2.8714902717967513E-3</c:v>
                      </c:pt>
                      <c:pt idx="306">
                        <c:v>2.8741868087428716E-3</c:v>
                      </c:pt>
                      <c:pt idx="307">
                        <c:v>2.8775187923761334E-3</c:v>
                      </c:pt>
                      <c:pt idx="308">
                        <c:v>2.8805065675145381E-3</c:v>
                      </c:pt>
                      <c:pt idx="309">
                        <c:v>2.8832986180118794E-3</c:v>
                      </c:pt>
                      <c:pt idx="310">
                        <c:v>2.8859195907706601E-3</c:v>
                      </c:pt>
                      <c:pt idx="311">
                        <c:v>2.8885821830107712E-3</c:v>
                      </c:pt>
                      <c:pt idx="312">
                        <c:v>2.891199611686995E-3</c:v>
                      </c:pt>
                      <c:pt idx="313">
                        <c:v>2.8933878126154041E-3</c:v>
                      </c:pt>
                      <c:pt idx="314">
                        <c:v>2.8955760135438136E-3</c:v>
                      </c:pt>
                      <c:pt idx="315">
                        <c:v>2.898056996505612E-3</c:v>
                      </c:pt>
                      <c:pt idx="316">
                        <c:v>2.9004416190470408E-3</c:v>
                      </c:pt>
                      <c:pt idx="317">
                        <c:v>2.9021085701494819E-3</c:v>
                      </c:pt>
                      <c:pt idx="318">
                        <c:v>2.9036606189182601E-3</c:v>
                      </c:pt>
                      <c:pt idx="319">
                        <c:v>2.9051590335125391E-3</c:v>
                      </c:pt>
                      <c:pt idx="320">
                        <c:v>2.906448780128414E-3</c:v>
                      </c:pt>
                      <c:pt idx="321">
                        <c:v>2.9077385267442884E-3</c:v>
                      </c:pt>
                      <c:pt idx="322">
                        <c:v>2.9091761264051661E-3</c:v>
                      </c:pt>
                      <c:pt idx="323">
                        <c:v>2.9107131904308413E-3</c:v>
                      </c:pt>
                      <c:pt idx="324">
                        <c:v>2.9117806856096573E-3</c:v>
                      </c:pt>
                      <c:pt idx="325">
                        <c:v>2.9122020580648732E-3</c:v>
                      </c:pt>
                      <c:pt idx="326">
                        <c:v>2.9126508098869315E-3</c:v>
                      </c:pt>
                      <c:pt idx="327">
                        <c:v>2.9130995617089894E-3</c:v>
                      </c:pt>
                      <c:pt idx="328">
                        <c:v>2.9142049315107896E-3</c:v>
                      </c:pt>
                      <c:pt idx="329">
                        <c:v>2.9148480412707904E-3</c:v>
                      </c:pt>
                      <c:pt idx="330">
                        <c:v>2.915473177215373E-3</c:v>
                      </c:pt>
                      <c:pt idx="331">
                        <c:v>2.9161827247729732E-3</c:v>
                      </c:pt>
                      <c:pt idx="332">
                        <c:v>2.9168922723305721E-3</c:v>
                      </c:pt>
                      <c:pt idx="333">
                        <c:v>2.9172767793588092E-3</c:v>
                      </c:pt>
                      <c:pt idx="334">
                        <c:v>2.9175498959674593E-3</c:v>
                      </c:pt>
                      <c:pt idx="335">
                        <c:v>2.9178786532949607E-3</c:v>
                      </c:pt>
                      <c:pt idx="336">
                        <c:v>2.917872253095775E-3</c:v>
                      </c:pt>
                      <c:pt idx="337">
                        <c:v>2.9178245971501009E-3</c:v>
                      </c:pt>
                      <c:pt idx="338">
                        <c:v>2.9177786735360739E-3</c:v>
                      </c:pt>
                      <c:pt idx="339">
                        <c:v>2.9175596968243622E-3</c:v>
                      </c:pt>
                      <c:pt idx="340">
                        <c:v>2.9172370440496377E-3</c:v>
                      </c:pt>
                      <c:pt idx="341">
                        <c:v>2.9166512018615818E-3</c:v>
                      </c:pt>
                      <c:pt idx="342">
                        <c:v>2.9159386154924694E-3</c:v>
                      </c:pt>
                      <c:pt idx="343">
                        <c:v>2.9150594968099203E-3</c:v>
                      </c:pt>
                      <c:pt idx="344">
                        <c:v>2.9141141824655416E-3</c:v>
                      </c:pt>
                      <c:pt idx="345">
                        <c:v>2.9132330306297308E-3</c:v>
                      </c:pt>
                      <c:pt idx="346">
                        <c:v>2.912356326511616E-3</c:v>
                      </c:pt>
                      <c:pt idx="347">
                        <c:v>2.911643217547171E-3</c:v>
                      </c:pt>
                      <c:pt idx="348">
                        <c:v>2.9108616293910972E-3</c:v>
                      </c:pt>
                      <c:pt idx="349">
                        <c:v>2.9098785050356009E-3</c:v>
                      </c:pt>
                      <c:pt idx="350">
                        <c:v>2.9088953806801041E-3</c:v>
                      </c:pt>
                      <c:pt idx="351">
                        <c:v>2.9074718188938664E-3</c:v>
                      </c:pt>
                      <c:pt idx="352">
                        <c:v>2.9060164413400921E-3</c:v>
                      </c:pt>
                      <c:pt idx="353">
                        <c:v>2.9045537240937934E-3</c:v>
                      </c:pt>
                      <c:pt idx="354">
                        <c:v>2.9026880334572899E-3</c:v>
                      </c:pt>
                      <c:pt idx="355">
                        <c:v>2.9009143978162076E-3</c:v>
                      </c:pt>
                      <c:pt idx="356">
                        <c:v>2.899078425814472E-3</c:v>
                      </c:pt>
                      <c:pt idx="357">
                        <c:v>2.8971742413717826E-3</c:v>
                      </c:pt>
                      <c:pt idx="358">
                        <c:v>2.8953930060963231E-3</c:v>
                      </c:pt>
                      <c:pt idx="359">
                        <c:v>2.8934429978590571E-3</c:v>
                      </c:pt>
                      <c:pt idx="360">
                        <c:v>2.8915531442927781E-3</c:v>
                      </c:pt>
                      <c:pt idx="361">
                        <c:v>2.8896350566888847E-3</c:v>
                      </c:pt>
                      <c:pt idx="362">
                        <c:v>2.8866698408582642E-3</c:v>
                      </c:pt>
                      <c:pt idx="363">
                        <c:v>2.8835212793723551E-3</c:v>
                      </c:pt>
                      <c:pt idx="364">
                        <c:v>2.8813894421688036E-3</c:v>
                      </c:pt>
                      <c:pt idx="365">
                        <c:v>2.880229244133337E-3</c:v>
                      </c:pt>
                      <c:pt idx="366">
                        <c:v>2.8786357328575113E-3</c:v>
                      </c:pt>
                      <c:pt idx="367">
                        <c:v>2.8769630210573661E-3</c:v>
                      </c:pt>
                      <c:pt idx="368">
                        <c:v>2.8740334321547107E-3</c:v>
                      </c:pt>
                      <c:pt idx="369">
                        <c:v>2.8705120728000915E-3</c:v>
                      </c:pt>
                      <c:pt idx="370">
                        <c:v>2.8677939635142666E-3</c:v>
                      </c:pt>
                      <c:pt idx="371">
                        <c:v>2.8650599257207358E-3</c:v>
                      </c:pt>
                      <c:pt idx="372">
                        <c:v>2.8617734427199507E-3</c:v>
                      </c:pt>
                      <c:pt idx="373">
                        <c:v>2.8582268959502686E-3</c:v>
                      </c:pt>
                      <c:pt idx="374">
                        <c:v>2.8553892055626462E-3</c:v>
                      </c:pt>
                      <c:pt idx="375">
                        <c:v>2.8525380435057233E-3</c:v>
                      </c:pt>
                      <c:pt idx="376">
                        <c:v>2.8491858511040351E-3</c:v>
                      </c:pt>
                      <c:pt idx="377">
                        <c:v>2.8463170301844679E-3</c:v>
                      </c:pt>
                      <c:pt idx="378">
                        <c:v>2.8434811432560885E-3</c:v>
                      </c:pt>
                      <c:pt idx="379">
                        <c:v>2.8416107402770121E-3</c:v>
                      </c:pt>
                      <c:pt idx="380">
                        <c:v>2.8389859969295749E-3</c:v>
                      </c:pt>
                      <c:pt idx="381">
                        <c:v>2.8343012047233702E-3</c:v>
                      </c:pt>
                      <c:pt idx="382">
                        <c:v>2.831624848144941E-3</c:v>
                      </c:pt>
                      <c:pt idx="383">
                        <c:v>2.8288778392317224E-3</c:v>
                      </c:pt>
                      <c:pt idx="384">
                        <c:v>2.824688777183356E-3</c:v>
                      </c:pt>
                      <c:pt idx="385">
                        <c:v>2.8204997151349892E-3</c:v>
                      </c:pt>
                      <c:pt idx="386">
                        <c:v>2.8159467317776378E-3</c:v>
                      </c:pt>
                      <c:pt idx="387">
                        <c:v>2.811214784962626E-3</c:v>
                      </c:pt>
                      <c:pt idx="388">
                        <c:v>2.806482838147615E-3</c:v>
                      </c:pt>
                      <c:pt idx="389">
                        <c:v>2.8040757837265551E-3</c:v>
                      </c:pt>
                      <c:pt idx="390">
                        <c:v>2.8017431989500346E-3</c:v>
                      </c:pt>
                      <c:pt idx="391">
                        <c:v>2.7979513297787897E-3</c:v>
                      </c:pt>
                      <c:pt idx="392">
                        <c:v>2.7949262877834174E-3</c:v>
                      </c:pt>
                      <c:pt idx="393">
                        <c:v>2.7918698420841205E-3</c:v>
                      </c:pt>
                      <c:pt idx="394">
                        <c:v>2.7870336981168165E-3</c:v>
                      </c:pt>
                      <c:pt idx="395">
                        <c:v>2.7819720390799565E-3</c:v>
                      </c:pt>
                      <c:pt idx="396">
                        <c:v>2.776781508383779E-3</c:v>
                      </c:pt>
                      <c:pt idx="397">
                        <c:v>2.7716163192528912E-3</c:v>
                      </c:pt>
                      <c:pt idx="398">
                        <c:v>2.766370293684896E-3</c:v>
                      </c:pt>
                      <c:pt idx="399">
                        <c:v>2.7609539314262092E-3</c:v>
                      </c:pt>
                      <c:pt idx="400">
                        <c:v>2.7570643492892022E-3</c:v>
                      </c:pt>
                      <c:pt idx="401">
                        <c:v>2.7531269158294299E-3</c:v>
                      </c:pt>
                      <c:pt idx="402">
                        <c:v>2.7485705700890199E-3</c:v>
                      </c:pt>
                      <c:pt idx="403">
                        <c:v>2.7449677327199395E-3</c:v>
                      </c:pt>
                      <c:pt idx="404">
                        <c:v>2.7409540918468607E-3</c:v>
                      </c:pt>
                      <c:pt idx="405">
                        <c:v>2.7369169998477587E-3</c:v>
                      </c:pt>
                      <c:pt idx="406">
                        <c:v>2.7320546156711189E-3</c:v>
                      </c:pt>
                      <c:pt idx="407">
                        <c:v>2.7286564842983287E-3</c:v>
                      </c:pt>
                      <c:pt idx="408">
                        <c:v>2.7237941001216882E-3</c:v>
                      </c:pt>
                      <c:pt idx="409">
                        <c:v>2.717117310695176E-3</c:v>
                      </c:pt>
                      <c:pt idx="410">
                        <c:v>2.7102630053285059E-3</c:v>
                      </c:pt>
                      <c:pt idx="411">
                        <c:v>2.7031966179968023E-3</c:v>
                      </c:pt>
                      <c:pt idx="412">
                        <c:v>2.6973735026859552E-3</c:v>
                      </c:pt>
                      <c:pt idx="413">
                        <c:v>2.6903396561899044E-3</c:v>
                      </c:pt>
                      <c:pt idx="414">
                        <c:v>2.6827366159341607E-3</c:v>
                      </c:pt>
                      <c:pt idx="415">
                        <c:v>2.6751335756784165E-3</c:v>
                      </c:pt>
                      <c:pt idx="416">
                        <c:v>2.6699192563398545E-3</c:v>
                      </c:pt>
                      <c:pt idx="417">
                        <c:v>2.6609687773325669E-3</c:v>
                      </c:pt>
                      <c:pt idx="418">
                        <c:v>2.6527085806165979E-3</c:v>
                      </c:pt>
                      <c:pt idx="419">
                        <c:v>2.6444242661412044E-3</c:v>
                      </c:pt>
                      <c:pt idx="420">
                        <c:v>2.6306221710448692E-3</c:v>
                      </c:pt>
                      <c:pt idx="421">
                        <c:v>2.6208033704087749E-3</c:v>
                      </c:pt>
                      <c:pt idx="422">
                        <c:v>2.6122023395454795E-3</c:v>
                      </c:pt>
                      <c:pt idx="423">
                        <c:v>2.6052600662614914E-3</c:v>
                      </c:pt>
                      <c:pt idx="424">
                        <c:v>2.5981657509399092E-3</c:v>
                      </c:pt>
                      <c:pt idx="425">
                        <c:v>2.5910714356183273E-3</c:v>
                      </c:pt>
                      <c:pt idx="426">
                        <c:v>2.5857809090224291E-3</c:v>
                      </c:pt>
                      <c:pt idx="427">
                        <c:v>2.5798260074729228E-3</c:v>
                      </c:pt>
                      <c:pt idx="428">
                        <c:v>2.5738711059234169E-3</c:v>
                      </c:pt>
                      <c:pt idx="429">
                        <c:v>2.5652485837142302E-3</c:v>
                      </c:pt>
                      <c:pt idx="430">
                        <c:v>2.561675009693413E-3</c:v>
                      </c:pt>
                      <c:pt idx="431">
                        <c:v>2.5579989304362603E-3</c:v>
                      </c:pt>
                      <c:pt idx="432">
                        <c:v>2.5563575802610445E-3</c:v>
                      </c:pt>
                      <c:pt idx="433">
                        <c:v>2.5506624773222273E-3</c:v>
                      </c:pt>
                      <c:pt idx="434">
                        <c:v>2.5449673743834097E-3</c:v>
                      </c:pt>
                      <c:pt idx="435">
                        <c:v>2.5400630558916203E-3</c:v>
                      </c:pt>
                      <c:pt idx="436">
                        <c:v>2.5322614269459604E-3</c:v>
                      </c:pt>
                      <c:pt idx="437">
                        <c:v>2.5309140211742668E-3</c:v>
                      </c:pt>
                      <c:pt idx="438">
                        <c:v>2.5244597980003006E-3</c:v>
                      </c:pt>
                      <c:pt idx="439">
                        <c:v>2.5186158366555956E-3</c:v>
                      </c:pt>
                      <c:pt idx="440">
                        <c:v>2.5167388857503898E-3</c:v>
                      </c:pt>
                      <c:pt idx="441">
                        <c:v>2.5099963638197521E-3</c:v>
                      </c:pt>
                      <c:pt idx="442">
                        <c:v>2.5034148428010102E-3</c:v>
                      </c:pt>
                      <c:pt idx="443">
                        <c:v>2.495396065887836E-3</c:v>
                      </c:pt>
                      <c:pt idx="444">
                        <c:v>2.4905389052810385E-3</c:v>
                      </c:pt>
                      <c:pt idx="445">
                        <c:v>2.4849839487887829E-3</c:v>
                      </c:pt>
                      <c:pt idx="446">
                        <c:v>2.4793178833981046E-3</c:v>
                      </c:pt>
                      <c:pt idx="447">
                        <c:v>2.4736295008003137E-3</c:v>
                      </c:pt>
                      <c:pt idx="448">
                        <c:v>2.467006986748579E-3</c:v>
                      </c:pt>
                      <c:pt idx="449">
                        <c:v>2.4612941592171643E-3</c:v>
                      </c:pt>
                      <c:pt idx="450">
                        <c:v>2.4555669216702091E-3</c:v>
                      </c:pt>
                      <c:pt idx="451">
                        <c:v>2.4485554291175139E-3</c:v>
                      </c:pt>
                      <c:pt idx="452">
                        <c:v>2.4432236380976719E-3</c:v>
                      </c:pt>
                      <c:pt idx="453">
                        <c:v>2.4369763777706169E-3</c:v>
                      </c:pt>
                      <c:pt idx="454">
                        <c:v>2.4306193068188665E-3</c:v>
                      </c:pt>
                      <c:pt idx="455">
                        <c:v>2.423501773657332E-3</c:v>
                      </c:pt>
                      <c:pt idx="456">
                        <c:v>2.4186474168540841E-3</c:v>
                      </c:pt>
                      <c:pt idx="457">
                        <c:v>2.4138001577842711E-3</c:v>
                      </c:pt>
                      <c:pt idx="458">
                        <c:v>2.4078099748725229E-3</c:v>
                      </c:pt>
                      <c:pt idx="459">
                        <c:v>2.4017983048739756E-3</c:v>
                      </c:pt>
                      <c:pt idx="460">
                        <c:v>2.395290579286247E-3</c:v>
                      </c:pt>
                      <c:pt idx="461">
                        <c:v>2.3903292323052797E-3</c:v>
                      </c:pt>
                      <c:pt idx="462">
                        <c:v>2.3861484169844845E-3</c:v>
                      </c:pt>
                      <c:pt idx="463">
                        <c:v>2.3819697787694229E-3</c:v>
                      </c:pt>
                      <c:pt idx="464">
                        <c:v>2.3771141446317528E-3</c:v>
                      </c:pt>
                      <c:pt idx="465">
                        <c:v>2.3698590834502209E-3</c:v>
                      </c:pt>
                      <c:pt idx="466">
                        <c:v>2.3614044993200216E-3</c:v>
                      </c:pt>
                      <c:pt idx="467">
                        <c:v>2.3564630286264281E-3</c:v>
                      </c:pt>
                      <c:pt idx="468">
                        <c:v>2.3528835631997664E-3</c:v>
                      </c:pt>
                      <c:pt idx="469">
                        <c:v>2.3494966184056517E-3</c:v>
                      </c:pt>
                      <c:pt idx="470">
                        <c:v>2.337871170394469E-3</c:v>
                      </c:pt>
                      <c:pt idx="471">
                        <c:v>2.3240781080060948E-3</c:v>
                      </c:pt>
                      <c:pt idx="472">
                        <c:v>2.3161914846435237E-3</c:v>
                      </c:pt>
                      <c:pt idx="473">
                        <c:v>2.3147924022313636E-3</c:v>
                      </c:pt>
                      <c:pt idx="474">
                        <c:v>2.3132768237446731E-3</c:v>
                      </c:pt>
                      <c:pt idx="475">
                        <c:v>2.3073158732078661E-3</c:v>
                      </c:pt>
                      <c:pt idx="476">
                        <c:v>2.3037821859201025E-3</c:v>
                      </c:pt>
                      <c:pt idx="477">
                        <c:v>2.2981619716633578E-3</c:v>
                      </c:pt>
                      <c:pt idx="478">
                        <c:v>2.2945602908784552E-3</c:v>
                      </c:pt>
                      <c:pt idx="479">
                        <c:v>2.2909718024561551E-3</c:v>
                      </c:pt>
                      <c:pt idx="480">
                        <c:v>2.286041162325031E-3</c:v>
                      </c:pt>
                      <c:pt idx="481">
                        <c:v>2.2811105221939073E-3</c:v>
                      </c:pt>
                      <c:pt idx="482">
                        <c:v>2.278174483782802E-3</c:v>
                      </c:pt>
                      <c:pt idx="483">
                        <c:v>2.2780108542083555E-3</c:v>
                      </c:pt>
                      <c:pt idx="484">
                        <c:v>2.2750613333225441E-3</c:v>
                      </c:pt>
                      <c:pt idx="485">
                        <c:v>2.2676757524301323E-3</c:v>
                      </c:pt>
                      <c:pt idx="486">
                        <c:v>2.2623948127361185E-3</c:v>
                      </c:pt>
                      <c:pt idx="487">
                        <c:v>2.2571186204944599E-3</c:v>
                      </c:pt>
                      <c:pt idx="488">
                        <c:v>2.2511027868078481E-3</c:v>
                      </c:pt>
                      <c:pt idx="489">
                        <c:v>2.2452413895473352E-3</c:v>
                      </c:pt>
                      <c:pt idx="490">
                        <c:v>2.2417119332745236E-3</c:v>
                      </c:pt>
                      <c:pt idx="491">
                        <c:v>2.2381824770017129E-3</c:v>
                      </c:pt>
                      <c:pt idx="492">
                        <c:v>2.2343715720030723E-3</c:v>
                      </c:pt>
                      <c:pt idx="493">
                        <c:v>2.2307316972680312E-3</c:v>
                      </c:pt>
                      <c:pt idx="494">
                        <c:v>2.2272074416653013E-3</c:v>
                      </c:pt>
                      <c:pt idx="495">
                        <c:v>2.2236831860625718E-3</c:v>
                      </c:pt>
                      <c:pt idx="496">
                        <c:v>2.2178269664002393E-3</c:v>
                      </c:pt>
                      <c:pt idx="497">
                        <c:v>2.2120320294804845E-3</c:v>
                      </c:pt>
                      <c:pt idx="498">
                        <c:v>2.2073358193715731E-3</c:v>
                      </c:pt>
                      <c:pt idx="499">
                        <c:v>2.2025678391427122E-3</c:v>
                      </c:pt>
                      <c:pt idx="500">
                        <c:v>2.1967039466495196E-3</c:v>
                      </c:pt>
                      <c:pt idx="501">
                        <c:v>2.1909365812859362E-3</c:v>
                      </c:pt>
                      <c:pt idx="502">
                        <c:v>2.1835018979850774E-3</c:v>
                      </c:pt>
                      <c:pt idx="503">
                        <c:v>2.1759753542877494E-3</c:v>
                      </c:pt>
                      <c:pt idx="504">
                        <c:v>2.1679389001856117E-3</c:v>
                      </c:pt>
                      <c:pt idx="505">
                        <c:v>2.1612847850869441E-3</c:v>
                      </c:pt>
                      <c:pt idx="506">
                        <c:v>2.1600717567927148E-3</c:v>
                      </c:pt>
                      <c:pt idx="507">
                        <c:v>2.1582870608024621E-3</c:v>
                      </c:pt>
                      <c:pt idx="508">
                        <c:v>2.1536728354802528E-3</c:v>
                      </c:pt>
                      <c:pt idx="509">
                        <c:v>2.1490347422418116E-3</c:v>
                      </c:pt>
                      <c:pt idx="510">
                        <c:v>2.1415213449363065E-3</c:v>
                      </c:pt>
                      <c:pt idx="511">
                        <c:v>2.1336837921970765E-3</c:v>
                      </c:pt>
                      <c:pt idx="512">
                        <c:v>2.1258756905613561E-3</c:v>
                      </c:pt>
                      <c:pt idx="513">
                        <c:v>2.1201068329919043E-3</c:v>
                      </c:pt>
                      <c:pt idx="514">
                        <c:v>2.1138479732957776E-3</c:v>
                      </c:pt>
                      <c:pt idx="515">
                        <c:v>2.112305544339809E-3</c:v>
                      </c:pt>
                      <c:pt idx="516">
                        <c:v>2.1107631153838404E-3</c:v>
                      </c:pt>
                      <c:pt idx="517">
                        <c:v>2.1032827908299442E-3</c:v>
                      </c:pt>
                      <c:pt idx="518">
                        <c:v>2.1000796975955537E-3</c:v>
                      </c:pt>
                      <c:pt idx="519">
                        <c:v>2.0968766043611628E-3</c:v>
                      </c:pt>
                      <c:pt idx="520">
                        <c:v>2.0930305609975402E-3</c:v>
                      </c:pt>
                      <c:pt idx="521">
                        <c:v>2.090768349059646E-3</c:v>
                      </c:pt>
                      <c:pt idx="522">
                        <c:v>2.0885061371217514E-3</c:v>
                      </c:pt>
                      <c:pt idx="523">
                        <c:v>2.0829854063554899E-3</c:v>
                      </c:pt>
                      <c:pt idx="524">
                        <c:v>2.0780634475879821E-3</c:v>
                      </c:pt>
                      <c:pt idx="525">
                        <c:v>2.0731749146446132E-3</c:v>
                      </c:pt>
                      <c:pt idx="526">
                        <c:v>2.067994248453209E-3</c:v>
                      </c:pt>
                      <c:pt idx="527">
                        <c:v>2.0627226906761009E-3</c:v>
                      </c:pt>
                      <c:pt idx="528">
                        <c:v>2.0618328798893241E-3</c:v>
                      </c:pt>
                      <c:pt idx="529">
                        <c:v>2.0597017780848693E-3</c:v>
                      </c:pt>
                      <c:pt idx="530">
                        <c:v>2.0575706762804144E-3</c:v>
                      </c:pt>
                      <c:pt idx="531">
                        <c:v>2.0483924259773146E-3</c:v>
                      </c:pt>
                      <c:pt idx="532">
                        <c:v>2.0411749098121455E-3</c:v>
                      </c:pt>
                      <c:pt idx="533">
                        <c:v>2.0357647910087158E-3</c:v>
                      </c:pt>
                      <c:pt idx="534">
                        <c:v>2.0314466171309168E-3</c:v>
                      </c:pt>
                      <c:pt idx="535">
                        <c:v>2.0273673268226891E-3</c:v>
                      </c:pt>
                      <c:pt idx="536">
                        <c:v>2.0243832070217013E-3</c:v>
                      </c:pt>
                      <c:pt idx="537">
                        <c:v>2.0213990872207134E-3</c:v>
                      </c:pt>
                      <c:pt idx="538">
                        <c:v>2.0168683980007099E-3</c:v>
                      </c:pt>
                      <c:pt idx="539">
                        <c:v>2.0142650917707233E-3</c:v>
                      </c:pt>
                      <c:pt idx="540">
                        <c:v>2.0142450309544469E-3</c:v>
                      </c:pt>
                      <c:pt idx="541">
                        <c:v>2.0082192909979483E-3</c:v>
                      </c:pt>
                      <c:pt idx="542">
                        <c:v>2.0035924475737591E-3</c:v>
                      </c:pt>
                      <c:pt idx="543">
                        <c:v>1.9984130375762512E-3</c:v>
                      </c:pt>
                      <c:pt idx="544">
                        <c:v>1.9932775991495289E-3</c:v>
                      </c:pt>
                      <c:pt idx="545">
                        <c:v>1.988385460408742E-3</c:v>
                      </c:pt>
                      <c:pt idx="546">
                        <c:v>1.983493321667956E-3</c:v>
                      </c:pt>
                      <c:pt idx="547">
                        <c:v>1.9772982989230909E-3</c:v>
                      </c:pt>
                      <c:pt idx="548">
                        <c:v>1.9749753456544728E-3</c:v>
                      </c:pt>
                      <c:pt idx="549">
                        <c:v>1.9692102552413067E-3</c:v>
                      </c:pt>
                      <c:pt idx="550">
                        <c:v>1.9637835671670904E-3</c:v>
                      </c:pt>
                      <c:pt idx="551">
                        <c:v>1.9588831725340827E-3</c:v>
                      </c:pt>
                      <c:pt idx="552">
                        <c:v>1.953982777901076E-3</c:v>
                      </c:pt>
                      <c:pt idx="553">
                        <c:v>1.952310074161256E-3</c:v>
                      </c:pt>
                      <c:pt idx="554">
                        <c:v>1.949623588048186E-3</c:v>
                      </c:pt>
                      <c:pt idx="555">
                        <c:v>1.9492934104797018E-3</c:v>
                      </c:pt>
                      <c:pt idx="556">
                        <c:v>1.9481934325808097E-3</c:v>
                      </c:pt>
                      <c:pt idx="557">
                        <c:v>1.9470747424579083E-3</c:v>
                      </c:pt>
                      <c:pt idx="558">
                        <c:v>1.9410383528804052E-3</c:v>
                      </c:pt>
                      <c:pt idx="559">
                        <c:v>1.938342667010848E-3</c:v>
                      </c:pt>
                      <c:pt idx="560">
                        <c:v>1.9317703269572729E-3</c:v>
                      </c:pt>
                      <c:pt idx="561">
                        <c:v>1.9251653356813995E-3</c:v>
                      </c:pt>
                      <c:pt idx="562">
                        <c:v>1.9216290072702285E-3</c:v>
                      </c:pt>
                      <c:pt idx="563">
                        <c:v>1.9213199335516857E-3</c:v>
                      </c:pt>
                      <c:pt idx="564">
                        <c:v>1.9203672243128674E-3</c:v>
                      </c:pt>
                      <c:pt idx="565">
                        <c:v>1.9188580327474645E-3</c:v>
                      </c:pt>
                      <c:pt idx="566">
                        <c:v>1.9178303685816885E-3</c:v>
                      </c:pt>
                      <c:pt idx="567">
                        <c:v>1.9147929167244086E-3</c:v>
                      </c:pt>
                      <c:pt idx="568">
                        <c:v>1.9096640356037939E-3</c:v>
                      </c:pt>
                      <c:pt idx="569">
                        <c:v>1.9059220062117791E-3</c:v>
                      </c:pt>
                      <c:pt idx="570">
                        <c:v>1.9021153128695241E-3</c:v>
                      </c:pt>
                      <c:pt idx="571">
                        <c:v>1.8987721818896205E-3</c:v>
                      </c:pt>
                      <c:pt idx="572">
                        <c:v>1.8956119097215277E-3</c:v>
                      </c:pt>
                      <c:pt idx="573">
                        <c:v>1.8925987198932426E-3</c:v>
                      </c:pt>
                      <c:pt idx="574">
                        <c:v>1.8895855300649579E-3</c:v>
                      </c:pt>
                      <c:pt idx="575">
                        <c:v>1.8883846942695699E-3</c:v>
                      </c:pt>
                      <c:pt idx="576">
                        <c:v>1.8869885783778374E-3</c:v>
                      </c:pt>
                      <c:pt idx="577">
                        <c:v>1.8825669315401979E-3</c:v>
                      </c:pt>
                      <c:pt idx="578">
                        <c:v>1.8774517279957421E-3</c:v>
                      </c:pt>
                      <c:pt idx="579">
                        <c:v>1.8724392143421558E-3</c:v>
                      </c:pt>
                      <c:pt idx="580">
                        <c:v>1.8684881120391292E-3</c:v>
                      </c:pt>
                      <c:pt idx="581">
                        <c:v>1.868057361938762E-3</c:v>
                      </c:pt>
                      <c:pt idx="582">
                        <c:v>1.8640644893142344E-3</c:v>
                      </c:pt>
                      <c:pt idx="583">
                        <c:v>1.8611195918587732E-3</c:v>
                      </c:pt>
                      <c:pt idx="584">
                        <c:v>1.8603033499482882E-3</c:v>
                      </c:pt>
                      <c:pt idx="585">
                        <c:v>1.857765255239196E-3</c:v>
                      </c:pt>
                      <c:pt idx="586">
                        <c:v>1.8554070640379406E-3</c:v>
                      </c:pt>
                      <c:pt idx="587">
                        <c:v>1.8530478150940561E-3</c:v>
                      </c:pt>
                      <c:pt idx="588">
                        <c:v>1.8523047772940645E-3</c:v>
                      </c:pt>
                      <c:pt idx="589">
                        <c:v>1.8488054999534339E-3</c:v>
                      </c:pt>
                      <c:pt idx="590">
                        <c:v>1.8457142997053897E-3</c:v>
                      </c:pt>
                      <c:pt idx="591">
                        <c:v>1.8417432635068334E-3</c:v>
                      </c:pt>
                      <c:pt idx="592">
                        <c:v>1.8378685560683063E-3</c:v>
                      </c:pt>
                      <c:pt idx="593">
                        <c:v>1.8339203962658632E-3</c:v>
                      </c:pt>
                      <c:pt idx="594">
                        <c:v>1.8295552574261555E-3</c:v>
                      </c:pt>
                      <c:pt idx="595">
                        <c:v>1.8251901185864477E-3</c:v>
                      </c:pt>
                      <c:pt idx="596">
                        <c:v>1.8243177591190272E-3</c:v>
                      </c:pt>
                      <c:pt idx="597">
                        <c:v>1.8239296832520582E-3</c:v>
                      </c:pt>
                      <c:pt idx="598">
                        <c:v>1.8190665665738515E-3</c:v>
                      </c:pt>
                      <c:pt idx="599">
                        <c:v>1.8160149385748731E-3</c:v>
                      </c:pt>
                      <c:pt idx="600">
                        <c:v>1.8129633105758941E-3</c:v>
                      </c:pt>
                      <c:pt idx="601">
                        <c:v>1.8092506042109023E-3</c:v>
                      </c:pt>
                      <c:pt idx="602">
                        <c:v>1.8088212164643382E-3</c:v>
                      </c:pt>
                      <c:pt idx="603">
                        <c:v>1.8050632033012237E-3</c:v>
                      </c:pt>
                      <c:pt idx="604">
                        <c:v>1.8009479132973468E-3</c:v>
                      </c:pt>
                      <c:pt idx="605">
                        <c:v>1.7970000838014785E-3</c:v>
                      </c:pt>
                      <c:pt idx="606">
                        <c:v>1.7930428486458425E-3</c:v>
                      </c:pt>
                      <c:pt idx="607">
                        <c:v>1.7871729266104289E-3</c:v>
                      </c:pt>
                      <c:pt idx="608">
                        <c:v>1.7819686036118958E-3</c:v>
                      </c:pt>
                      <c:pt idx="609">
                        <c:v>1.780070616919054E-3</c:v>
                      </c:pt>
                      <c:pt idx="610">
                        <c:v>1.7776117141532022E-3</c:v>
                      </c:pt>
                      <c:pt idx="611">
                        <c:v>1.7775955305486253E-3</c:v>
                      </c:pt>
                      <c:pt idx="612">
                        <c:v>1.7762949171679177E-3</c:v>
                      </c:pt>
                      <c:pt idx="613">
                        <c:v>1.7749049841783845E-3</c:v>
                      </c:pt>
                      <c:pt idx="614">
                        <c:v>1.7735150511888514E-3</c:v>
                      </c:pt>
                      <c:pt idx="615">
                        <c:v>1.7712916599347194E-3</c:v>
                      </c:pt>
                      <c:pt idx="616">
                        <c:v>1.7691503827559024E-3</c:v>
                      </c:pt>
                      <c:pt idx="617">
                        <c:v>1.7673857113630772E-3</c:v>
                      </c:pt>
                      <c:pt idx="618">
                        <c:v>1.7655771315023673E-3</c:v>
                      </c:pt>
                      <c:pt idx="619">
                        <c:v>1.763212645501201E-3</c:v>
                      </c:pt>
                      <c:pt idx="620">
                        <c:v>1.760078740411864E-3</c:v>
                      </c:pt>
                      <c:pt idx="621">
                        <c:v>1.7575226804190274E-3</c:v>
                      </c:pt>
                      <c:pt idx="622">
                        <c:v>1.7541280877532569E-3</c:v>
                      </c:pt>
                      <c:pt idx="623">
                        <c:v>1.7506869532317318E-3</c:v>
                      </c:pt>
                      <c:pt idx="624">
                        <c:v>1.7478487483742135E-3</c:v>
                      </c:pt>
                      <c:pt idx="625">
                        <c:v>1.7450105435166956E-3</c:v>
                      </c:pt>
                      <c:pt idx="626">
                        <c:v>1.7414517074392671E-3</c:v>
                      </c:pt>
                      <c:pt idx="627">
                        <c:v>1.7378520092628045E-3</c:v>
                      </c:pt>
                      <c:pt idx="628">
                        <c:v>1.7340659002750738E-3</c:v>
                      </c:pt>
                      <c:pt idx="629">
                        <c:v>1.7314321935157019E-3</c:v>
                      </c:pt>
                      <c:pt idx="630">
                        <c:v>1.7313533265707595E-3</c:v>
                      </c:pt>
                      <c:pt idx="631">
                        <c:v>1.7299172819675141E-3</c:v>
                      </c:pt>
                      <c:pt idx="632">
                        <c:v>1.7284812373642687E-3</c:v>
                      </c:pt>
                      <c:pt idx="633">
                        <c:v>1.7259564076227078E-3</c:v>
                      </c:pt>
                      <c:pt idx="634">
                        <c:v>1.7243800425933522E-3</c:v>
                      </c:pt>
                      <c:pt idx="635">
                        <c:v>1.7228036775639964E-3</c:v>
                      </c:pt>
                      <c:pt idx="636">
                        <c:v>1.7212134565524639E-3</c:v>
                      </c:pt>
                      <c:pt idx="637">
                        <c:v>1.7197401928040414E-3</c:v>
                      </c:pt>
                      <c:pt idx="638">
                        <c:v>1.7176541835293476E-3</c:v>
                      </c:pt>
                      <c:pt idx="639">
                        <c:v>1.7175553849162562E-3</c:v>
                      </c:pt>
                      <c:pt idx="640">
                        <c:v>1.7158756032564601E-3</c:v>
                      </c:pt>
                      <c:pt idx="641">
                        <c:v>1.7140429301991315E-3</c:v>
                      </c:pt>
                      <c:pt idx="642">
                        <c:v>1.7122285312172016E-3</c:v>
                      </c:pt>
                      <c:pt idx="643">
                        <c:v>1.7113434546398708E-3</c:v>
                      </c:pt>
                      <c:pt idx="644">
                        <c:v>1.7112367985496473E-3</c:v>
                      </c:pt>
                      <c:pt idx="645">
                        <c:v>1.7091175326419455E-3</c:v>
                      </c:pt>
                      <c:pt idx="646">
                        <c:v>1.7079742814003066E-3</c:v>
                      </c:pt>
                      <c:pt idx="647">
                        <c:v>1.7041555312659899E-3</c:v>
                      </c:pt>
                      <c:pt idx="648">
                        <c:v>1.7016436019517006E-3</c:v>
                      </c:pt>
                      <c:pt idx="649">
                        <c:v>1.6970964435976882E-3</c:v>
                      </c:pt>
                      <c:pt idx="650">
                        <c:v>1.6925492852436766E-3</c:v>
                      </c:pt>
                      <c:pt idx="651">
                        <c:v>1.6924597193130617E-3</c:v>
                      </c:pt>
                      <c:pt idx="652">
                        <c:v>1.6912484517079369E-3</c:v>
                      </c:pt>
                      <c:pt idx="653">
                        <c:v>1.6886192879730336E-3</c:v>
                      </c:pt>
                      <c:pt idx="654">
                        <c:v>1.6864531819987031E-3</c:v>
                      </c:pt>
                      <c:pt idx="655">
                        <c:v>1.6844022167414978E-3</c:v>
                      </c:pt>
                      <c:pt idx="656">
                        <c:v>1.6828357880906677E-3</c:v>
                      </c:pt>
                      <c:pt idx="657">
                        <c:v>1.6802958742794503E-3</c:v>
                      </c:pt>
                      <c:pt idx="658">
                        <c:v>1.6761169543988519E-3</c:v>
                      </c:pt>
                      <c:pt idx="659">
                        <c:v>1.6720682947174573E-3</c:v>
                      </c:pt>
                      <c:pt idx="660">
                        <c:v>1.6675914717132004E-3</c:v>
                      </c:pt>
                      <c:pt idx="661">
                        <c:v>1.6631146487089438E-3</c:v>
                      </c:pt>
                      <c:pt idx="662">
                        <c:v>1.6611546619867701E-3</c:v>
                      </c:pt>
                      <c:pt idx="663">
                        <c:v>1.6599478094938397E-3</c:v>
                      </c:pt>
                      <c:pt idx="664">
                        <c:v>1.658782980294708E-3</c:v>
                      </c:pt>
                      <c:pt idx="665">
                        <c:v>1.6560236724836197E-3</c:v>
                      </c:pt>
                      <c:pt idx="666">
                        <c:v>1.655772760207947E-3</c:v>
                      </c:pt>
                      <c:pt idx="667">
                        <c:v>1.6541234609417463E-3</c:v>
                      </c:pt>
                      <c:pt idx="668">
                        <c:v>1.6530092119701478E-3</c:v>
                      </c:pt>
                      <c:pt idx="669">
                        <c:v>1.6516980934213686E-3</c:v>
                      </c:pt>
                      <c:pt idx="670">
                        <c:v>1.6484870904065565E-3</c:v>
                      </c:pt>
                      <c:pt idx="671">
                        <c:v>1.6465682101755178E-3</c:v>
                      </c:pt>
                      <c:pt idx="672">
                        <c:v>1.644201039858824E-3</c:v>
                      </c:pt>
                      <c:pt idx="673">
                        <c:v>1.6417693423796253E-3</c:v>
                      </c:pt>
                      <c:pt idx="674">
                        <c:v>1.6389710513249039E-3</c:v>
                      </c:pt>
                      <c:pt idx="675">
                        <c:v>1.6348263181541407E-3</c:v>
                      </c:pt>
                      <c:pt idx="676">
                        <c:v>1.6304974429218128E-3</c:v>
                      </c:pt>
                      <c:pt idx="677">
                        <c:v>1.6289032804392527E-3</c:v>
                      </c:pt>
                      <c:pt idx="678">
                        <c:v>1.627846585102691E-3</c:v>
                      </c:pt>
                      <c:pt idx="679">
                        <c:v>1.6246236199141315E-3</c:v>
                      </c:pt>
                      <c:pt idx="680">
                        <c:v>1.6214006547255722E-3</c:v>
                      </c:pt>
                      <c:pt idx="681">
                        <c:v>1.6212648742272655E-3</c:v>
                      </c:pt>
                      <c:pt idx="682">
                        <c:v>1.6195634744406125E-3</c:v>
                      </c:pt>
                      <c:pt idx="683">
                        <c:v>1.6180300102243618E-3</c:v>
                      </c:pt>
                      <c:pt idx="684">
                        <c:v>1.6164965460081114E-3</c:v>
                      </c:pt>
                      <c:pt idx="685">
                        <c:v>1.6154584738287622E-3</c:v>
                      </c:pt>
                      <c:pt idx="686">
                        <c:v>1.613180600117961E-3</c:v>
                      </c:pt>
                      <c:pt idx="687">
                        <c:v>1.6116590459721888E-3</c:v>
                      </c:pt>
                      <c:pt idx="688">
                        <c:v>1.6116146256831066E-3</c:v>
                      </c:pt>
                      <c:pt idx="689">
                        <c:v>1.6109027264071599E-3</c:v>
                      </c:pt>
                      <c:pt idx="690">
                        <c:v>1.610792246766294E-3</c:v>
                      </c:pt>
                      <c:pt idx="691">
                        <c:v>1.610057634897607E-3</c:v>
                      </c:pt>
                      <c:pt idx="692">
                        <c:v>1.6096876344467387E-3</c:v>
                      </c:pt>
                      <c:pt idx="693">
                        <c:v>1.6080186354599107E-3</c:v>
                      </c:pt>
                      <c:pt idx="694">
                        <c:v>1.6065435875121739E-3</c:v>
                      </c:pt>
                      <c:pt idx="695">
                        <c:v>1.6046827910320138E-3</c:v>
                      </c:pt>
                      <c:pt idx="696">
                        <c:v>1.6024388823609249E-3</c:v>
                      </c:pt>
                      <c:pt idx="697">
                        <c:v>1.6001863726918622E-3</c:v>
                      </c:pt>
                      <c:pt idx="698">
                        <c:v>1.5971852956666399E-3</c:v>
                      </c:pt>
                      <c:pt idx="699">
                        <c:v>1.5957239325041172E-3</c:v>
                      </c:pt>
                      <c:pt idx="700">
                        <c:v>1.5941868934100554E-3</c:v>
                      </c:pt>
                      <c:pt idx="701">
                        <c:v>1.5920379457323721E-3</c:v>
                      </c:pt>
                      <c:pt idx="702">
                        <c:v>1.5913703171263679E-3</c:v>
                      </c:pt>
                      <c:pt idx="703">
                        <c:v>1.5894854709660442E-3</c:v>
                      </c:pt>
                      <c:pt idx="704">
                        <c:v>1.5876006248057208E-3</c:v>
                      </c:pt>
                      <c:pt idx="705">
                        <c:v>1.5852968748053442E-3</c:v>
                      </c:pt>
                      <c:pt idx="706">
                        <c:v>1.5841273058757458E-3</c:v>
                      </c:pt>
                      <c:pt idx="707">
                        <c:v>1.5829629773751327E-3</c:v>
                      </c:pt>
                      <c:pt idx="708">
                        <c:v>1.5829347004465647E-3</c:v>
                      </c:pt>
                      <c:pt idx="709">
                        <c:v>1.5809500340294175E-3</c:v>
                      </c:pt>
                      <c:pt idx="710">
                        <c:v>1.5797666509325087E-3</c:v>
                      </c:pt>
                      <c:pt idx="711">
                        <c:v>1.5783300085459387E-3</c:v>
                      </c:pt>
                      <c:pt idx="712">
                        <c:v>1.5769207969608342E-3</c:v>
                      </c:pt>
                      <c:pt idx="713">
                        <c:v>1.573871959003072E-3</c:v>
                      </c:pt>
                      <c:pt idx="714">
                        <c:v>1.5728667954687868E-3</c:v>
                      </c:pt>
                      <c:pt idx="715">
                        <c:v>1.5709873321921111E-3</c:v>
                      </c:pt>
                      <c:pt idx="716">
                        <c:v>1.5700829413588596E-3</c:v>
                      </c:pt>
                      <c:pt idx="717">
                        <c:v>1.5676304881028374E-3</c:v>
                      </c:pt>
                      <c:pt idx="718">
                        <c:v>1.5651780348468153E-3</c:v>
                      </c:pt>
                      <c:pt idx="719">
                        <c:v>1.5642864872151389E-3</c:v>
                      </c:pt>
                      <c:pt idx="720">
                        <c:v>1.5629044806585812E-3</c:v>
                      </c:pt>
                      <c:pt idx="721">
                        <c:v>1.5627240215393252E-3</c:v>
                      </c:pt>
                      <c:pt idx="722">
                        <c:v>1.5618623043871071E-3</c:v>
                      </c:pt>
                      <c:pt idx="723">
                        <c:v>1.559542050915046E-3</c:v>
                      </c:pt>
                      <c:pt idx="724">
                        <c:v>1.5578471551919177E-3</c:v>
                      </c:pt>
                      <c:pt idx="725">
                        <c:v>1.5576083732076434E-3</c:v>
                      </c:pt>
                      <c:pt idx="726">
                        <c:v>1.5565145833891219E-3</c:v>
                      </c:pt>
                      <c:pt idx="727">
                        <c:v>1.5553876703179633E-3</c:v>
                      </c:pt>
                      <c:pt idx="728">
                        <c:v>1.5540607053974548E-3</c:v>
                      </c:pt>
                      <c:pt idx="729">
                        <c:v>1.5527155643398672E-3</c:v>
                      </c:pt>
                      <c:pt idx="730">
                        <c:v>1.5513786045553901E-3</c:v>
                      </c:pt>
                      <c:pt idx="731">
                        <c:v>1.5511638366052368E-3</c:v>
                      </c:pt>
                      <c:pt idx="732">
                        <c:v>1.5499713481012406E-3</c:v>
                      </c:pt>
                      <c:pt idx="733">
                        <c:v>1.5492807904918815E-3</c:v>
                      </c:pt>
                      <c:pt idx="734">
                        <c:v>1.5470394001225768E-3</c:v>
                      </c:pt>
                      <c:pt idx="735">
                        <c:v>1.5449821487601169E-3</c:v>
                      </c:pt>
                      <c:pt idx="736">
                        <c:v>1.5438122739735549E-3</c:v>
                      </c:pt>
                      <c:pt idx="737">
                        <c:v>1.5427814597946928E-3</c:v>
                      </c:pt>
                      <c:pt idx="738">
                        <c:v>1.542004768200088E-3</c:v>
                      </c:pt>
                      <c:pt idx="739">
                        <c:v>1.5412280766054832E-3</c:v>
                      </c:pt>
                      <c:pt idx="740">
                        <c:v>1.5403767574510684E-3</c:v>
                      </c:pt>
                      <c:pt idx="741">
                        <c:v>1.5393612583935986E-3</c:v>
                      </c:pt>
                      <c:pt idx="742">
                        <c:v>1.5383457593361291E-3</c:v>
                      </c:pt>
                      <c:pt idx="743">
                        <c:v>1.5375888349910779E-3</c:v>
                      </c:pt>
                      <c:pt idx="744">
                        <c:v>1.536976674813739E-3</c:v>
                      </c:pt>
                      <c:pt idx="745">
                        <c:v>1.5357460608869573E-3</c:v>
                      </c:pt>
                      <c:pt idx="746">
                        <c:v>1.534112388118229E-3</c:v>
                      </c:pt>
                      <c:pt idx="747">
                        <c:v>1.5322968969004478E-3</c:v>
                      </c:pt>
                      <c:pt idx="748">
                        <c:v>1.5316451667865771E-3</c:v>
                      </c:pt>
                      <c:pt idx="749">
                        <c:v>1.5313875861798513E-3</c:v>
                      </c:pt>
                      <c:pt idx="750">
                        <c:v>1.5302986406068371E-3</c:v>
                      </c:pt>
                      <c:pt idx="751">
                        <c:v>1.5302970643230347E-3</c:v>
                      </c:pt>
                      <c:pt idx="752">
                        <c:v>1.5300613235475708E-3</c:v>
                      </c:pt>
                      <c:pt idx="753">
                        <c:v>1.5300118520185596E-3</c:v>
                      </c:pt>
                      <c:pt idx="754">
                        <c:v>1.5295973674409869E-3</c:v>
                      </c:pt>
                      <c:pt idx="755">
                        <c:v>1.5287095187716589E-3</c:v>
                      </c:pt>
                      <c:pt idx="756">
                        <c:v>1.5282014798276421E-3</c:v>
                      </c:pt>
                      <c:pt idx="757">
                        <c:v>1.5276074138088297E-3</c:v>
                      </c:pt>
                      <c:pt idx="758">
                        <c:v>1.5270133477900171E-3</c:v>
                      </c:pt>
                      <c:pt idx="759">
                        <c:v>1.5262136091217086E-3</c:v>
                      </c:pt>
                      <c:pt idx="760">
                        <c:v>1.5251802209421148E-3</c:v>
                      </c:pt>
                      <c:pt idx="761">
                        <c:v>1.5243955989228673E-3</c:v>
                      </c:pt>
                      <c:pt idx="762">
                        <c:v>1.5236078891817783E-3</c:v>
                      </c:pt>
                      <c:pt idx="763">
                        <c:v>1.5227972754712261E-3</c:v>
                      </c:pt>
                      <c:pt idx="764">
                        <c:v>1.5210433363165847E-3</c:v>
                      </c:pt>
                      <c:pt idx="765">
                        <c:v>1.5193489276594087E-3</c:v>
                      </c:pt>
                      <c:pt idx="766">
                        <c:v>1.5181036500222518E-3</c:v>
                      </c:pt>
                      <c:pt idx="767">
                        <c:v>1.5157144793218928E-3</c:v>
                      </c:pt>
                      <c:pt idx="768">
                        <c:v>1.515570956292652E-3</c:v>
                      </c:pt>
                      <c:pt idx="769">
                        <c:v>1.5142687764705862E-3</c:v>
                      </c:pt>
                      <c:pt idx="770">
                        <c:v>1.5142361130172654E-3</c:v>
                      </c:pt>
                      <c:pt idx="771">
                        <c:v>1.5140989392960905E-3</c:v>
                      </c:pt>
                      <c:pt idx="772">
                        <c:v>1.5140759799463777E-3</c:v>
                      </c:pt>
                      <c:pt idx="773">
                        <c:v>1.5130248738321271E-3</c:v>
                      </c:pt>
                      <c:pt idx="774">
                        <c:v>1.5124881931161422E-3</c:v>
                      </c:pt>
                      <c:pt idx="775">
                        <c:v>1.5116580615406525E-3</c:v>
                      </c:pt>
                      <c:pt idx="776">
                        <c:v>1.5101593139952914E-3</c:v>
                      </c:pt>
                      <c:pt idx="777">
                        <c:v>1.5089044809066035E-3</c:v>
                      </c:pt>
                      <c:pt idx="778">
                        <c:v>1.5076496478179156E-3</c:v>
                      </c:pt>
                      <c:pt idx="779">
                        <c:v>1.5047500988669229E-3</c:v>
                      </c:pt>
                      <c:pt idx="780">
                        <c:v>1.5003178646218536E-3</c:v>
                      </c:pt>
                      <c:pt idx="781">
                        <c:v>1.4971965332507399E-3</c:v>
                      </c:pt>
                      <c:pt idx="782">
                        <c:v>1.4963495828541921E-3</c:v>
                      </c:pt>
                      <c:pt idx="783">
                        <c:v>1.4950656796771579E-3</c:v>
                      </c:pt>
                      <c:pt idx="784">
                        <c:v>1.4937494144085437E-3</c:v>
                      </c:pt>
                      <c:pt idx="785">
                        <c:v>1.4908977557923724E-3</c:v>
                      </c:pt>
                      <c:pt idx="786">
                        <c:v>1.4867455281823495E-3</c:v>
                      </c:pt>
                      <c:pt idx="787">
                        <c:v>1.4841361119637645E-3</c:v>
                      </c:pt>
                      <c:pt idx="788">
                        <c:v>1.4840420666071264E-3</c:v>
                      </c:pt>
                      <c:pt idx="789">
                        <c:v>1.4816221787537956E-3</c:v>
                      </c:pt>
                      <c:pt idx="790">
                        <c:v>1.4797715931631446E-3</c:v>
                      </c:pt>
                      <c:pt idx="791">
                        <c:v>1.4782974560910136E-3</c:v>
                      </c:pt>
                      <c:pt idx="792">
                        <c:v>1.4768391208422502E-3</c:v>
                      </c:pt>
                      <c:pt idx="793">
                        <c:v>1.4749634972406375E-3</c:v>
                      </c:pt>
                      <c:pt idx="794">
                        <c:v>1.4708591673664609E-3</c:v>
                      </c:pt>
                      <c:pt idx="795">
                        <c:v>1.4667548374922845E-3</c:v>
                      </c:pt>
                      <c:pt idx="796">
                        <c:v>1.4666317703318356E-3</c:v>
                      </c:pt>
                      <c:pt idx="797">
                        <c:v>1.4665608568008549E-3</c:v>
                      </c:pt>
                      <c:pt idx="798">
                        <c:v>1.4632572394384727E-3</c:v>
                      </c:pt>
                      <c:pt idx="799">
                        <c:v>1.4623083607201881E-3</c:v>
                      </c:pt>
                      <c:pt idx="800">
                        <c:v>1.4622522965974738E-3</c:v>
                      </c:pt>
                      <c:pt idx="801">
                        <c:v>1.462107067627549E-3</c:v>
                      </c:pt>
                      <c:pt idx="802">
                        <c:v>1.4620496895667904E-3</c:v>
                      </c:pt>
                      <c:pt idx="803">
                        <c:v>1.4619641854724983E-3</c:v>
                      </c:pt>
                      <c:pt idx="804">
                        <c:v>1.461960436912888E-3</c:v>
                      </c:pt>
                      <c:pt idx="805">
                        <c:v>1.4613523303068907E-3</c:v>
                      </c:pt>
                      <c:pt idx="806">
                        <c:v>1.4613169167593978E-3</c:v>
                      </c:pt>
                      <c:pt idx="807">
                        <c:v>1.4609643020644517E-3</c:v>
                      </c:pt>
                      <c:pt idx="808">
                        <c:v>1.460220825567856E-3</c:v>
                      </c:pt>
                      <c:pt idx="809">
                        <c:v>1.4597266242761789E-3</c:v>
                      </c:pt>
                      <c:pt idx="810">
                        <c:v>1.4589190056449794E-3</c:v>
                      </c:pt>
                      <c:pt idx="811">
                        <c:v>1.4573196490076281E-3</c:v>
                      </c:pt>
                      <c:pt idx="812">
                        <c:v>1.4571317720906835E-3</c:v>
                      </c:pt>
                      <c:pt idx="813">
                        <c:v>1.4562610983445E-3</c:v>
                      </c:pt>
                      <c:pt idx="814">
                        <c:v>1.4553983980853447E-3</c:v>
                      </c:pt>
                      <c:pt idx="815">
                        <c:v>1.4553110410276955E-3</c:v>
                      </c:pt>
                      <c:pt idx="816">
                        <c:v>1.4547789300515448E-3</c:v>
                      </c:pt>
                      <c:pt idx="817">
                        <c:v>1.4542468190753938E-3</c:v>
                      </c:pt>
                      <c:pt idx="818">
                        <c:v>1.45235028286616E-3</c:v>
                      </c:pt>
                      <c:pt idx="819">
                        <c:v>1.4505357754507997E-3</c:v>
                      </c:pt>
                      <c:pt idx="820">
                        <c:v>1.4498649804976147E-3</c:v>
                      </c:pt>
                      <c:pt idx="821">
                        <c:v>1.4494168599791806E-3</c:v>
                      </c:pt>
                      <c:pt idx="822">
                        <c:v>1.4481019988081345E-3</c:v>
                      </c:pt>
                      <c:pt idx="823">
                        <c:v>1.4452712802417681E-3</c:v>
                      </c:pt>
                      <c:pt idx="824">
                        <c:v>1.4435626854558499E-3</c:v>
                      </c:pt>
                      <c:pt idx="825">
                        <c:v>1.4419732551354176E-3</c:v>
                      </c:pt>
                      <c:pt idx="826">
                        <c:v>1.4406881588630916E-3</c:v>
                      </c:pt>
                      <c:pt idx="827">
                        <c:v>1.4391770455756626E-3</c:v>
                      </c:pt>
                      <c:pt idx="828">
                        <c:v>1.4380450248071539E-3</c:v>
                      </c:pt>
                      <c:pt idx="829">
                        <c:v>1.4371413247393583E-3</c:v>
                      </c:pt>
                      <c:pt idx="830">
                        <c:v>1.4363822270884745E-3</c:v>
                      </c:pt>
                      <c:pt idx="831">
                        <c:v>1.4350941492282743E-3</c:v>
                      </c:pt>
                      <c:pt idx="832">
                        <c:v>1.4341064244189064E-3</c:v>
                      </c:pt>
                      <c:pt idx="833">
                        <c:v>1.4332483624150977E-3</c:v>
                      </c:pt>
                      <c:pt idx="834">
                        <c:v>1.4319659130226567E-3</c:v>
                      </c:pt>
                      <c:pt idx="835">
                        <c:v>1.4306834636302157E-3</c:v>
                      </c:pt>
                      <c:pt idx="836">
                        <c:v>1.4276418412920572E-3</c:v>
                      </c:pt>
                      <c:pt idx="837">
                        <c:v>1.4246344172302327E-3</c:v>
                      </c:pt>
                      <c:pt idx="838">
                        <c:v>1.423436898606207E-3</c:v>
                      </c:pt>
                      <c:pt idx="839">
                        <c:v>1.4224207641666329E-3</c:v>
                      </c:pt>
                      <c:pt idx="840">
                        <c:v>1.421815879510573E-3</c:v>
                      </c:pt>
                      <c:pt idx="841">
                        <c:v>1.4203067162820392E-3</c:v>
                      </c:pt>
                      <c:pt idx="842">
                        <c:v>1.418706389307684E-3</c:v>
                      </c:pt>
                      <c:pt idx="843">
                        <c:v>1.417066638430171E-3</c:v>
                      </c:pt>
                      <c:pt idx="844">
                        <c:v>1.4146948845730105E-3</c:v>
                      </c:pt>
                      <c:pt idx="845">
                        <c:v>1.4135977469022529E-3</c:v>
                      </c:pt>
                      <c:pt idx="846">
                        <c:v>1.4125060942920369E-3</c:v>
                      </c:pt>
                      <c:pt idx="847">
                        <c:v>1.4109717798939216E-3</c:v>
                      </c:pt>
                      <c:pt idx="848">
                        <c:v>1.4085575291847762E-3</c:v>
                      </c:pt>
                      <c:pt idx="849">
                        <c:v>1.4050472662951649E-3</c:v>
                      </c:pt>
                      <c:pt idx="850">
                        <c:v>1.403683748323181E-3</c:v>
                      </c:pt>
                      <c:pt idx="851">
                        <c:v>1.4035952144500297E-3</c:v>
                      </c:pt>
                      <c:pt idx="852">
                        <c:v>1.4023697892099696E-3</c:v>
                      </c:pt>
                      <c:pt idx="853">
                        <c:v>1.4011443639699098E-3</c:v>
                      </c:pt>
                      <c:pt idx="854">
                        <c:v>1.3994747523247938E-3</c:v>
                      </c:pt>
                      <c:pt idx="855">
                        <c:v>1.3952474671416622E-3</c:v>
                      </c:pt>
                      <c:pt idx="856">
                        <c:v>1.3912822146839709E-3</c:v>
                      </c:pt>
                      <c:pt idx="857">
                        <c:v>1.3908556297763655E-3</c:v>
                      </c:pt>
                      <c:pt idx="858">
                        <c:v>1.3894397257968639E-3</c:v>
                      </c:pt>
                      <c:pt idx="859">
                        <c:v>1.3893998688168476E-3</c:v>
                      </c:pt>
                      <c:pt idx="860">
                        <c:v>1.3892195537635519E-3</c:v>
                      </c:pt>
                      <c:pt idx="861">
                        <c:v>1.3889560994120545E-3</c:v>
                      </c:pt>
                      <c:pt idx="862">
                        <c:v>1.3882777180901603E-3</c:v>
                      </c:pt>
                      <c:pt idx="863">
                        <c:v>1.3871057854466487E-3</c:v>
                      </c:pt>
                      <c:pt idx="864">
                        <c:v>1.3864414835538794E-3</c:v>
                      </c:pt>
                      <c:pt idx="865">
                        <c:v>1.3844264614857394E-3</c:v>
                      </c:pt>
                      <c:pt idx="866">
                        <c:v>1.3833556178707907E-3</c:v>
                      </c:pt>
                      <c:pt idx="867">
                        <c:v>1.3818538252860408E-3</c:v>
                      </c:pt>
                      <c:pt idx="868">
                        <c:v>1.3792451125022214E-3</c:v>
                      </c:pt>
                      <c:pt idx="869">
                        <c:v>1.3791023988820627E-3</c:v>
                      </c:pt>
                      <c:pt idx="870">
                        <c:v>1.3778663711157082E-3</c:v>
                      </c:pt>
                      <c:pt idx="871">
                        <c:v>1.3772135365439182E-3</c:v>
                      </c:pt>
                      <c:pt idx="872">
                        <c:v>1.37513717834135E-3</c:v>
                      </c:pt>
                      <c:pt idx="873">
                        <c:v>1.3730608201387817E-3</c:v>
                      </c:pt>
                      <c:pt idx="874">
                        <c:v>1.3711586353457473E-3</c:v>
                      </c:pt>
                      <c:pt idx="875">
                        <c:v>1.3692564505527131E-3</c:v>
                      </c:pt>
                      <c:pt idx="876">
                        <c:v>1.3654418024604371E-3</c:v>
                      </c:pt>
                      <c:pt idx="877">
                        <c:v>1.3649396875466059E-3</c:v>
                      </c:pt>
                      <c:pt idx="878">
                        <c:v>1.3617126148738634E-3</c:v>
                      </c:pt>
                      <c:pt idx="879">
                        <c:v>1.3602901467021781E-3</c:v>
                      </c:pt>
                      <c:pt idx="880">
                        <c:v>1.3578257750908635E-3</c:v>
                      </c:pt>
                      <c:pt idx="881">
                        <c:v>1.3567058481033672E-3</c:v>
                      </c:pt>
                      <c:pt idx="882">
                        <c:v>1.3567017596252627E-3</c:v>
                      </c:pt>
                      <c:pt idx="883">
                        <c:v>1.3524208593705201E-3</c:v>
                      </c:pt>
                      <c:pt idx="884">
                        <c:v>1.3500805891233543E-3</c:v>
                      </c:pt>
                      <c:pt idx="885">
                        <c:v>1.3479311285108514E-3</c:v>
                      </c:pt>
                      <c:pt idx="886">
                        <c:v>1.3458048590144493E-3</c:v>
                      </c:pt>
                      <c:pt idx="887">
                        <c:v>1.3429331362228517E-3</c:v>
                      </c:pt>
                      <c:pt idx="888">
                        <c:v>1.3417582615308204E-3</c:v>
                      </c:pt>
                      <c:pt idx="889">
                        <c:v>1.3405442453606061E-3</c:v>
                      </c:pt>
                      <c:pt idx="890">
                        <c:v>1.3393302291903918E-3</c:v>
                      </c:pt>
                      <c:pt idx="891">
                        <c:v>1.3377743708532907E-3</c:v>
                      </c:pt>
                      <c:pt idx="892">
                        <c:v>1.337107882976196E-3</c:v>
                      </c:pt>
                      <c:pt idx="893">
                        <c:v>1.3367321907169383E-3</c:v>
                      </c:pt>
                      <c:pt idx="894">
                        <c:v>1.3356214816508491E-3</c:v>
                      </c:pt>
                      <c:pt idx="895">
                        <c:v>1.3349938622116589E-3</c:v>
                      </c:pt>
                      <c:pt idx="896">
                        <c:v>1.3338208138290117E-3</c:v>
                      </c:pt>
                      <c:pt idx="897">
                        <c:v>1.3300294988437837E-3</c:v>
                      </c:pt>
                      <c:pt idx="898">
                        <c:v>1.3275459171084908E-3</c:v>
                      </c:pt>
                      <c:pt idx="899">
                        <c:v>1.325928940070476E-3</c:v>
                      </c:pt>
                      <c:pt idx="900">
                        <c:v>1.3243255036117891E-3</c:v>
                      </c:pt>
                      <c:pt idx="901">
                        <c:v>1.3222688340180876E-3</c:v>
                      </c:pt>
                      <c:pt idx="902">
                        <c:v>1.3202121644243859E-3</c:v>
                      </c:pt>
                      <c:pt idx="903">
                        <c:v>1.3172639782595185E-3</c:v>
                      </c:pt>
                      <c:pt idx="904">
                        <c:v>1.3124381592533574E-3</c:v>
                      </c:pt>
                      <c:pt idx="905">
                        <c:v>1.3095561156455165E-3</c:v>
                      </c:pt>
                      <c:pt idx="906">
                        <c:v>1.3084883980842854E-3</c:v>
                      </c:pt>
                      <c:pt idx="907">
                        <c:v>1.3081494506548851E-3</c:v>
                      </c:pt>
                      <c:pt idx="908">
                        <c:v>1.3079448905739517E-3</c:v>
                      </c:pt>
                      <c:pt idx="909">
                        <c:v>1.3078173467376117E-3</c:v>
                      </c:pt>
                      <c:pt idx="910">
                        <c:v>1.3062340290917404E-3</c:v>
                      </c:pt>
                      <c:pt idx="911">
                        <c:v>1.305737186432378E-3</c:v>
                      </c:pt>
                      <c:pt idx="912">
                        <c:v>1.3035829196620867E-3</c:v>
                      </c:pt>
                      <c:pt idx="913">
                        <c:v>1.3033913023664575E-3</c:v>
                      </c:pt>
                      <c:pt idx="914">
                        <c:v>1.3029811348695666E-3</c:v>
                      </c:pt>
                      <c:pt idx="915">
                        <c:v>1.3020192126670315E-3</c:v>
                      </c:pt>
                      <c:pt idx="916">
                        <c:v>1.3010572904644966E-3</c:v>
                      </c:pt>
                      <c:pt idx="917">
                        <c:v>1.3001432936111681E-3</c:v>
                      </c:pt>
                      <c:pt idx="918">
                        <c:v>1.2980204815977762E-3</c:v>
                      </c:pt>
                      <c:pt idx="919">
                        <c:v>1.2966342000015733E-3</c:v>
                      </c:pt>
                      <c:pt idx="920">
                        <c:v>1.2938947764062167E-3</c:v>
                      </c:pt>
                      <c:pt idx="921">
                        <c:v>1.2911553528108602E-3</c:v>
                      </c:pt>
                      <c:pt idx="922">
                        <c:v>1.2893651842870322E-3</c:v>
                      </c:pt>
                      <c:pt idx="923">
                        <c:v>1.2886723031592497E-3</c:v>
                      </c:pt>
                      <c:pt idx="924">
                        <c:v>1.2886298692244974E-3</c:v>
                      </c:pt>
                      <c:pt idx="925">
                        <c:v>1.288320803471817E-3</c:v>
                      </c:pt>
                      <c:pt idx="926">
                        <c:v>1.2880117377191364E-3</c:v>
                      </c:pt>
                      <c:pt idx="927">
                        <c:v>1.2875565967143095E-3</c:v>
                      </c:pt>
                      <c:pt idx="928">
                        <c:v>1.286244058204466E-3</c:v>
                      </c:pt>
                      <c:pt idx="929">
                        <c:v>1.2834601782680409E-3</c:v>
                      </c:pt>
                      <c:pt idx="930">
                        <c:v>1.280672777865477E-3</c:v>
                      </c:pt>
                      <c:pt idx="931">
                        <c:v>1.2788440949428311E-3</c:v>
                      </c:pt>
                      <c:pt idx="932">
                        <c:v>1.2782331034972491E-3</c:v>
                      </c:pt>
                      <c:pt idx="933">
                        <c:v>1.2774353680441728E-3</c:v>
                      </c:pt>
                      <c:pt idx="934">
                        <c:v>1.2766376325910964E-3</c:v>
                      </c:pt>
                      <c:pt idx="935">
                        <c:v>1.2759869654811655E-3</c:v>
                      </c:pt>
                      <c:pt idx="936">
                        <c:v>1.2753362983712344E-3</c:v>
                      </c:pt>
                      <c:pt idx="937">
                        <c:v>1.2747706340118143E-3</c:v>
                      </c:pt>
                      <c:pt idx="938">
                        <c:v>1.2745776052557611E-3</c:v>
                      </c:pt>
                      <c:pt idx="939">
                        <c:v>1.2732839400577752E-3</c:v>
                      </c:pt>
                      <c:pt idx="940">
                        <c:v>1.2721955053039303E-3</c:v>
                      </c:pt>
                      <c:pt idx="941">
                        <c:v>1.2691795100669625E-3</c:v>
                      </c:pt>
                      <c:pt idx="942">
                        <c:v>1.2673445809796163E-3</c:v>
                      </c:pt>
                      <c:pt idx="943">
                        <c:v>1.2640902129819216E-3</c:v>
                      </c:pt>
                      <c:pt idx="944">
                        <c:v>1.2605215818529323E-3</c:v>
                      </c:pt>
                      <c:pt idx="945">
                        <c:v>1.2555144313844461E-3</c:v>
                      </c:pt>
                      <c:pt idx="946">
                        <c:v>1.2543466969956612E-3</c:v>
                      </c:pt>
                      <c:pt idx="947">
                        <c:v>1.2536220031390138E-3</c:v>
                      </c:pt>
                      <c:pt idx="948">
                        <c:v>1.2535913716567077E-3</c:v>
                      </c:pt>
                      <c:pt idx="949">
                        <c:v>1.253004444369945E-3</c:v>
                      </c:pt>
                      <c:pt idx="950">
                        <c:v>1.2517750628685468E-3</c:v>
                      </c:pt>
                      <c:pt idx="951">
                        <c:v>1.2515494356928555E-3</c:v>
                      </c:pt>
                      <c:pt idx="952">
                        <c:v>1.2507482809773986E-3</c:v>
                      </c:pt>
                      <c:pt idx="953">
                        <c:v>1.2498027273665949E-3</c:v>
                      </c:pt>
                      <c:pt idx="954">
                        <c:v>1.2482985953712015E-3</c:v>
                      </c:pt>
                      <c:pt idx="955">
                        <c:v>1.2477171645034753E-3</c:v>
                      </c:pt>
                      <c:pt idx="956">
                        <c:v>1.2470944504510606E-3</c:v>
                      </c:pt>
                      <c:pt idx="957">
                        <c:v>1.2467189224552478E-3</c:v>
                      </c:pt>
                      <c:pt idx="958">
                        <c:v>1.2460962084028331E-3</c:v>
                      </c:pt>
                      <c:pt idx="959">
                        <c:v>1.2448682891689912E-3</c:v>
                      </c:pt>
                      <c:pt idx="960">
                        <c:v>1.2436114771528287E-3</c:v>
                      </c:pt>
                      <c:pt idx="961">
                        <c:v>1.2425297826843824E-3</c:v>
                      </c:pt>
                      <c:pt idx="962">
                        <c:v>1.2417708920019724E-3</c:v>
                      </c:pt>
                      <c:pt idx="963">
                        <c:v>1.2405193293680372E-3</c:v>
                      </c:pt>
                      <c:pt idx="964">
                        <c:v>1.2392777749116594E-3</c:v>
                      </c:pt>
                      <c:pt idx="965">
                        <c:v>1.2380139303059519E-3</c:v>
                      </c:pt>
                      <c:pt idx="966">
                        <c:v>1.235978951274813E-3</c:v>
                      </c:pt>
                      <c:pt idx="967">
                        <c:v>1.2342742060780525E-3</c:v>
                      </c:pt>
                      <c:pt idx="968">
                        <c:v>1.2324152373746917E-3</c:v>
                      </c:pt>
                      <c:pt idx="969">
                        <c:v>1.2293640247772405E-3</c:v>
                      </c:pt>
                      <c:pt idx="970">
                        <c:v>1.2266330881034774E-3</c:v>
                      </c:pt>
                      <c:pt idx="971">
                        <c:v>1.2254887427658905E-3</c:v>
                      </c:pt>
                      <c:pt idx="972">
                        <c:v>1.2239797238299992E-3</c:v>
                      </c:pt>
                      <c:pt idx="973">
                        <c:v>1.2238711029448012E-3</c:v>
                      </c:pt>
                      <c:pt idx="974">
                        <c:v>1.2230825993333153E-3</c:v>
                      </c:pt>
                      <c:pt idx="975">
                        <c:v>1.221573580397424E-3</c:v>
                      </c:pt>
                      <c:pt idx="976">
                        <c:v>1.2191852199986029E-3</c:v>
                      </c:pt>
                      <c:pt idx="977">
                        <c:v>1.2190920294030015E-3</c:v>
                      </c:pt>
                      <c:pt idx="978">
                        <c:v>1.2182379416624965E-3</c:v>
                      </c:pt>
                      <c:pt idx="979">
                        <c:v>1.2173838539219915E-3</c:v>
                      </c:pt>
                      <c:pt idx="980">
                        <c:v>1.2146589892545836E-3</c:v>
                      </c:pt>
                      <c:pt idx="981">
                        <c:v>1.212784422074272E-3</c:v>
                      </c:pt>
                      <c:pt idx="982">
                        <c:v>1.2095487109590284E-3</c:v>
                      </c:pt>
                      <c:pt idx="983">
                        <c:v>1.2079516681915668E-3</c:v>
                      </c:pt>
                      <c:pt idx="984">
                        <c:v>1.2071362120302518E-3</c:v>
                      </c:pt>
                      <c:pt idx="985">
                        <c:v>1.2044529619924457E-3</c:v>
                      </c:pt>
                      <c:pt idx="986">
                        <c:v>1.204101131469954E-3</c:v>
                      </c:pt>
                      <c:pt idx="987">
                        <c:v>1.2030099609634285E-3</c:v>
                      </c:pt>
                      <c:pt idx="988">
                        <c:v>1.2016386768418353E-3</c:v>
                      </c:pt>
                      <c:pt idx="989">
                        <c:v>1.2006525520901052E-3</c:v>
                      </c:pt>
                      <c:pt idx="990">
                        <c:v>1.1995420902148775E-3</c:v>
                      </c:pt>
                      <c:pt idx="991">
                        <c:v>1.1980959137893961E-3</c:v>
                      </c:pt>
                      <c:pt idx="992">
                        <c:v>1.1965848861971104E-3</c:v>
                      </c:pt>
                      <c:pt idx="993">
                        <c:v>1.1937306991694533E-3</c:v>
                      </c:pt>
                      <c:pt idx="994">
                        <c:v>1.190876512141796E-3</c:v>
                      </c:pt>
                      <c:pt idx="995">
                        <c:v>1.1883139001909696E-3</c:v>
                      </c:pt>
                      <c:pt idx="996">
                        <c:v>1.1861388912742027E-3</c:v>
                      </c:pt>
                      <c:pt idx="997">
                        <c:v>1.1840895376908417E-3</c:v>
                      </c:pt>
                      <c:pt idx="998">
                        <c:v>1.1830404046904281E-3</c:v>
                      </c:pt>
                      <c:pt idx="999">
                        <c:v>1.1817458007797356E-3</c:v>
                      </c:pt>
                      <c:pt idx="1000">
                        <c:v>1.1804511968690433E-3</c:v>
                      </c:pt>
                      <c:pt idx="1001">
                        <c:v>1.1776259271826046E-3</c:v>
                      </c:pt>
                      <c:pt idx="1002">
                        <c:v>1.1748143420028672E-3</c:v>
                      </c:pt>
                      <c:pt idx="1003">
                        <c:v>1.1706870914678616E-3</c:v>
                      </c:pt>
                      <c:pt idx="1004">
                        <c:v>1.1665598409328563E-3</c:v>
                      </c:pt>
                      <c:pt idx="1005">
                        <c:v>1.1633267321659682E-3</c:v>
                      </c:pt>
                      <c:pt idx="1006">
                        <c:v>1.1611240914927421E-3</c:v>
                      </c:pt>
                      <c:pt idx="1007">
                        <c:v>1.1601199820279349E-3</c:v>
                      </c:pt>
                      <c:pt idx="1008">
                        <c:v>1.1584514281676934E-3</c:v>
                      </c:pt>
                      <c:pt idx="1009">
                        <c:v>1.1565510497936928E-3</c:v>
                      </c:pt>
                      <c:pt idx="1010">
                        <c:v>1.1556744719575494E-3</c:v>
                      </c:pt>
                      <c:pt idx="1011">
                        <c:v>1.154797894121406E-3</c:v>
                      </c:pt>
                      <c:pt idx="1012">
                        <c:v>1.1521350984296636E-3</c:v>
                      </c:pt>
                      <c:pt idx="1013">
                        <c:v>1.1475564757183483E-3</c:v>
                      </c:pt>
                      <c:pt idx="1014">
                        <c:v>1.1474989921525106E-3</c:v>
                      </c:pt>
                      <c:pt idx="1015">
                        <c:v>1.1470777220279915E-3</c:v>
                      </c:pt>
                      <c:pt idx="1016">
                        <c:v>1.1448439462485645E-3</c:v>
                      </c:pt>
                      <c:pt idx="1017">
                        <c:v>1.1430911407391733E-3</c:v>
                      </c:pt>
                      <c:pt idx="1018">
                        <c:v>1.1395896034369576E-3</c:v>
                      </c:pt>
                      <c:pt idx="1019">
                        <c:v>1.1364852060209731E-3</c:v>
                      </c:pt>
                      <c:pt idx="1020">
                        <c:v>1.1359646487094114E-3</c:v>
                      </c:pt>
                      <c:pt idx="1021">
                        <c:v>1.1343267627031953E-3</c:v>
                      </c:pt>
                      <c:pt idx="1022">
                        <c:v>1.1326770519620988E-3</c:v>
                      </c:pt>
                      <c:pt idx="1023">
                        <c:v>1.1298542608596791E-3</c:v>
                      </c:pt>
                      <c:pt idx="1024">
                        <c:v>1.1270314697572599E-3</c:v>
                      </c:pt>
                      <c:pt idx="1025">
                        <c:v>1.1234065926673511E-3</c:v>
                      </c:pt>
                      <c:pt idx="1026">
                        <c:v>1.1211257020692263E-3</c:v>
                      </c:pt>
                      <c:pt idx="1027">
                        <c:v>1.1205354293817333E-3</c:v>
                      </c:pt>
                      <c:pt idx="1028">
                        <c:v>1.1199798885171476E-3</c:v>
                      </c:pt>
                      <c:pt idx="1029">
                        <c:v>1.1194267992594004E-3</c:v>
                      </c:pt>
                      <c:pt idx="1030">
                        <c:v>1.1178702813316886E-3</c:v>
                      </c:pt>
                      <c:pt idx="1031">
                        <c:v>1.1163137634039766E-3</c:v>
                      </c:pt>
                      <c:pt idx="1032">
                        <c:v>1.1144296043269241E-3</c:v>
                      </c:pt>
                      <c:pt idx="1033">
                        <c:v>1.1126198694801815E-3</c:v>
                      </c:pt>
                      <c:pt idx="1034">
                        <c:v>1.109851120577376E-3</c:v>
                      </c:pt>
                      <c:pt idx="1035">
                        <c:v>1.1079015169531575E-3</c:v>
                      </c:pt>
                      <c:pt idx="1036">
                        <c:v>1.1039892734763649E-3</c:v>
                      </c:pt>
                      <c:pt idx="1037">
                        <c:v>1.1033701105504022E-3</c:v>
                      </c:pt>
                      <c:pt idx="1038">
                        <c:v>1.1022810002424969E-3</c:v>
                      </c:pt>
                      <c:pt idx="1039">
                        <c:v>1.1001996558540866E-3</c:v>
                      </c:pt>
                      <c:pt idx="1040">
                        <c:v>1.0984826307820744E-3</c:v>
                      </c:pt>
                      <c:pt idx="1041">
                        <c:v>1.0966565783145405E-3</c:v>
                      </c:pt>
                      <c:pt idx="1042">
                        <c:v>1.0948305258470063E-3</c:v>
                      </c:pt>
                      <c:pt idx="1043">
                        <c:v>1.0932826936855004E-3</c:v>
                      </c:pt>
                      <c:pt idx="1044">
                        <c:v>1.091313414761831E-3</c:v>
                      </c:pt>
                      <c:pt idx="1045">
                        <c:v>1.0913002396959008E-3</c:v>
                      </c:pt>
                      <c:pt idx="1046">
                        <c:v>1.0898261119793664E-3</c:v>
                      </c:pt>
                      <c:pt idx="1047">
                        <c:v>1.08776197740195E-3</c:v>
                      </c:pt>
                      <c:pt idx="1048">
                        <c:v>1.0846022433981537E-3</c:v>
                      </c:pt>
                      <c:pt idx="1049">
                        <c:v>1.0822596936370563E-3</c:v>
                      </c:pt>
                      <c:pt idx="1050">
                        <c:v>1.0822062316636508E-3</c:v>
                      </c:pt>
                      <c:pt idx="1051">
                        <c:v>1.0789166244995106E-3</c:v>
                      </c:pt>
                      <c:pt idx="1052">
                        <c:v>1.0759248535255385E-3</c:v>
                      </c:pt>
                      <c:pt idx="1053">
                        <c:v>1.0726352463613982E-3</c:v>
                      </c:pt>
                      <c:pt idx="1054">
                        <c:v>1.0725249059250043E-3</c:v>
                      </c:pt>
                      <c:pt idx="1055">
                        <c:v>1.0723103327336947E-3</c:v>
                      </c:pt>
                      <c:pt idx="1056">
                        <c:v>1.0707169431080192E-3</c:v>
                      </c:pt>
                      <c:pt idx="1057">
                        <c:v>1.0691235534823435E-3</c:v>
                      </c:pt>
                      <c:pt idx="1058">
                        <c:v>1.0677015151451504E-3</c:v>
                      </c:pt>
                      <c:pt idx="1059">
                        <c:v>1.0665032563326757E-3</c:v>
                      </c:pt>
                      <c:pt idx="1060">
                        <c:v>1.065194877387319E-3</c:v>
                      </c:pt>
                      <c:pt idx="1061">
                        <c:v>1.0639180957838768E-3</c:v>
                      </c:pt>
                      <c:pt idx="1062">
                        <c:v>1.0627353270293801E-3</c:v>
                      </c:pt>
                      <c:pt idx="1063">
                        <c:v>1.0598390757587885E-3</c:v>
                      </c:pt>
                      <c:pt idx="1064">
                        <c:v>1.0578819923984259E-3</c:v>
                      </c:pt>
                      <c:pt idx="1065">
                        <c:v>1.0570103466949912E-3</c:v>
                      </c:pt>
                      <c:pt idx="1066">
                        <c:v>1.0561387009915563E-3</c:v>
                      </c:pt>
                      <c:pt idx="1067">
                        <c:v>1.0540199468450256E-3</c:v>
                      </c:pt>
                      <c:pt idx="1068">
                        <c:v>1.0516920990755268E-3</c:v>
                      </c:pt>
                      <c:pt idx="1069">
                        <c:v>1.0498261295030758E-3</c:v>
                      </c:pt>
                      <c:pt idx="1070">
                        <c:v>1.0464205029172074E-3</c:v>
                      </c:pt>
                      <c:pt idx="1071">
                        <c:v>1.0441397443854844E-3</c:v>
                      </c:pt>
                      <c:pt idx="1072">
                        <c:v>1.0432978861880434E-3</c:v>
                      </c:pt>
                      <c:pt idx="1073">
                        <c:v>1.0420051916420813E-3</c:v>
                      </c:pt>
                      <c:pt idx="1074">
                        <c:v>1.0407553669279975E-3</c:v>
                      </c:pt>
                      <c:pt idx="1075">
                        <c:v>1.0400242665915673E-3</c:v>
                      </c:pt>
                      <c:pt idx="1076">
                        <c:v>1.0398199809972595E-3</c:v>
                      </c:pt>
                      <c:pt idx="1077">
                        <c:v>1.0375495175831233E-3</c:v>
                      </c:pt>
                      <c:pt idx="1078">
                        <c:v>1.0359153399405192E-3</c:v>
                      </c:pt>
                      <c:pt idx="1079">
                        <c:v>1.0345292160246161E-3</c:v>
                      </c:pt>
                      <c:pt idx="1080">
                        <c:v>1.0331215853340767E-3</c:v>
                      </c:pt>
                      <c:pt idx="1081">
                        <c:v>1.0318962152374624E-3</c:v>
                      </c:pt>
                      <c:pt idx="1082">
                        <c:v>1.0306708451408482E-3</c:v>
                      </c:pt>
                      <c:pt idx="1083">
                        <c:v>1.0287077868388198E-3</c:v>
                      </c:pt>
                      <c:pt idx="1084">
                        <c:v>1.0267447285367914E-3</c:v>
                      </c:pt>
                      <c:pt idx="1085">
                        <c:v>1.0252263493241707E-3</c:v>
                      </c:pt>
                      <c:pt idx="1086">
                        <c:v>1.0240743478951671E-3</c:v>
                      </c:pt>
                      <c:pt idx="1087">
                        <c:v>1.0229223464661634E-3</c:v>
                      </c:pt>
                      <c:pt idx="1088">
                        <c:v>1.0211674669092139E-3</c:v>
                      </c:pt>
                      <c:pt idx="1089">
                        <c:v>1.0203950785673999E-3</c:v>
                      </c:pt>
                      <c:pt idx="1090">
                        <c:v>1.0187160551399647E-3</c:v>
                      </c:pt>
                      <c:pt idx="1091">
                        <c:v>1.0166330258941456E-3</c:v>
                      </c:pt>
                      <c:pt idx="1092">
                        <c:v>1.0145499966483264E-3</c:v>
                      </c:pt>
                      <c:pt idx="1093">
                        <c:v>1.0132141830260727E-3</c:v>
                      </c:pt>
                      <c:pt idx="1094">
                        <c:v>1.0123983965377112E-3</c:v>
                      </c:pt>
                      <c:pt idx="1095">
                        <c:v>1.0115826100493496E-3</c:v>
                      </c:pt>
                      <c:pt idx="1096">
                        <c:v>1.0102203929495757E-3</c:v>
                      </c:pt>
                      <c:pt idx="1097">
                        <c:v>1.008859120382722E-3</c:v>
                      </c:pt>
                      <c:pt idx="1098">
                        <c:v>1.0073330756762864E-3</c:v>
                      </c:pt>
                      <c:pt idx="1099">
                        <c:v>1.0053918568523671E-3</c:v>
                      </c:pt>
                      <c:pt idx="1100">
                        <c:v>1.0033923346804698E-3</c:v>
                      </c:pt>
                      <c:pt idx="1101">
                        <c:v>1.0019263005230281E-3</c:v>
                      </c:pt>
                      <c:pt idx="1102">
                        <c:v>9.9953820729448161E-4</c:v>
                      </c:pt>
                      <c:pt idx="1103">
                        <c:v>9.9719293585050304E-4</c:v>
                      </c:pt>
                      <c:pt idx="1104">
                        <c:v>9.9699719166987258E-4</c:v>
                      </c:pt>
                      <c:pt idx="1105">
                        <c:v>9.9475847877996543E-4</c:v>
                      </c:pt>
                      <c:pt idx="1106">
                        <c:v>9.9250935428432945E-4</c:v>
                      </c:pt>
                      <c:pt idx="1107">
                        <c:v>9.9017942563459516E-4</c:v>
                      </c:pt>
                      <c:pt idx="1108">
                        <c:v>9.8669571513461418E-4</c:v>
                      </c:pt>
                      <c:pt idx="1109">
                        <c:v>9.833117216700223E-4</c:v>
                      </c:pt>
                      <c:pt idx="1110">
                        <c:v>9.814375888870209E-4</c:v>
                      </c:pt>
                      <c:pt idx="1111">
                        <c:v>9.7956345610401927E-4</c:v>
                      </c:pt>
                      <c:pt idx="1112">
                        <c:v>9.7910810199800381E-4</c:v>
                      </c:pt>
                      <c:pt idx="1113">
                        <c:v>9.786711400422538E-4</c:v>
                      </c:pt>
                      <c:pt idx="1114">
                        <c:v>9.7747918529921506E-4</c:v>
                      </c:pt>
                      <c:pt idx="1115">
                        <c:v>9.765329941876865E-4</c:v>
                      </c:pt>
                      <c:pt idx="1116">
                        <c:v>9.7529042293679634E-4</c:v>
                      </c:pt>
                      <c:pt idx="1117">
                        <c:v>9.7285085697471822E-4</c:v>
                      </c:pt>
                      <c:pt idx="1118">
                        <c:v>9.710130124196551E-4</c:v>
                      </c:pt>
                      <c:pt idx="1119">
                        <c:v>9.7012523172806736E-4</c:v>
                      </c:pt>
                      <c:pt idx="1120">
                        <c:v>9.7000877807516242E-4</c:v>
                      </c:pt>
                      <c:pt idx="1121">
                        <c:v>9.6864256650518578E-4</c:v>
                      </c:pt>
                      <c:pt idx="1122">
                        <c:v>9.6774173333557254E-4</c:v>
                      </c:pt>
                      <c:pt idx="1123">
                        <c:v>9.6700737805204245E-4</c:v>
                      </c:pt>
                      <c:pt idx="1124">
                        <c:v>9.6525191381586367E-4</c:v>
                      </c:pt>
                      <c:pt idx="1125">
                        <c:v>9.6514482423985218E-4</c:v>
                      </c:pt>
                      <c:pt idx="1126">
                        <c:v>9.63648925672098E-4</c:v>
                      </c:pt>
                      <c:pt idx="1127">
                        <c:v>9.620947814269219E-4</c:v>
                      </c:pt>
                      <c:pt idx="1128">
                        <c:v>9.5980081757766238E-4</c:v>
                      </c:pt>
                      <c:pt idx="1129">
                        <c:v>9.5754964478630543E-4</c:v>
                      </c:pt>
                      <c:pt idx="1130">
                        <c:v>9.5515869609466824E-4</c:v>
                      </c:pt>
                      <c:pt idx="1131">
                        <c:v>9.5315224712782501E-4</c:v>
                      </c:pt>
                      <c:pt idx="1132">
                        <c:v>9.5103595781382221E-4</c:v>
                      </c:pt>
                      <c:pt idx="1133">
                        <c:v>9.49366469663452E-4</c:v>
                      </c:pt>
                      <c:pt idx="1134">
                        <c:v>9.4606333274967127E-4</c:v>
                      </c:pt>
                      <c:pt idx="1135">
                        <c:v>9.4588219300776656E-4</c:v>
                      </c:pt>
                      <c:pt idx="1136">
                        <c:v>9.4560727410693626E-4</c:v>
                      </c:pt>
                      <c:pt idx="1137">
                        <c:v>9.4458816109070675E-4</c:v>
                      </c:pt>
                      <c:pt idx="1138">
                        <c:v>9.4422959671263784E-4</c:v>
                      </c:pt>
                      <c:pt idx="1139">
                        <c:v>9.4321048369640855E-4</c:v>
                      </c:pt>
                      <c:pt idx="1140">
                        <c:v>9.4118996155182291E-4</c:v>
                      </c:pt>
                      <c:pt idx="1141">
                        <c:v>9.3916866964547632E-4</c:v>
                      </c:pt>
                      <c:pt idx="1142">
                        <c:v>9.3615710226229549E-4</c:v>
                      </c:pt>
                      <c:pt idx="1143">
                        <c:v>9.3313235215179387E-4</c:v>
                      </c:pt>
                      <c:pt idx="1144">
                        <c:v>9.3193393176799503E-4</c:v>
                      </c:pt>
                      <c:pt idx="1145">
                        <c:v>9.3057015962798545E-4</c:v>
                      </c:pt>
                      <c:pt idx="1146">
                        <c:v>9.2920638748797597E-4</c:v>
                      </c:pt>
                      <c:pt idx="1147">
                        <c:v>9.2871528690673371E-4</c:v>
                      </c:pt>
                      <c:pt idx="1148">
                        <c:v>9.2606917946242242E-4</c:v>
                      </c:pt>
                      <c:pt idx="1149">
                        <c:v>9.2342307201811102E-4</c:v>
                      </c:pt>
                      <c:pt idx="1150">
                        <c:v>9.222511242788058E-4</c:v>
                      </c:pt>
                      <c:pt idx="1151">
                        <c:v>9.2107917653950046E-4</c:v>
                      </c:pt>
                      <c:pt idx="1152">
                        <c:v>9.1889025500293598E-4</c:v>
                      </c:pt>
                      <c:pt idx="1153">
                        <c:v>9.1748948893694492E-4</c:v>
                      </c:pt>
                      <c:pt idx="1154">
                        <c:v>9.1592212054653597E-4</c:v>
                      </c:pt>
                      <c:pt idx="1155">
                        <c:v>9.1447418778781153E-4</c:v>
                      </c:pt>
                      <c:pt idx="1156">
                        <c:v>9.1325621626889655E-4</c:v>
                      </c:pt>
                      <c:pt idx="1157">
                        <c:v>9.1203824474998156E-4</c:v>
                      </c:pt>
                      <c:pt idx="1158">
                        <c:v>9.1048367319581584E-4</c:v>
                      </c:pt>
                      <c:pt idx="1159">
                        <c:v>9.0949396159722409E-4</c:v>
                      </c:pt>
                      <c:pt idx="1160">
                        <c:v>9.0895013057454982E-4</c:v>
                      </c:pt>
                      <c:pt idx="1161">
                        <c:v>9.0624959631972594E-4</c:v>
                      </c:pt>
                      <c:pt idx="1162">
                        <c:v>9.0354906206490206E-4</c:v>
                      </c:pt>
                      <c:pt idx="1163">
                        <c:v>9.0031931548736411E-4</c:v>
                      </c:pt>
                      <c:pt idx="1164">
                        <c:v>8.9680629831751424E-4</c:v>
                      </c:pt>
                      <c:pt idx="1165">
                        <c:v>8.9377270877388673E-4</c:v>
                      </c:pt>
                      <c:pt idx="1166">
                        <c:v>8.9073911923025911E-4</c:v>
                      </c:pt>
                      <c:pt idx="1167">
                        <c:v>8.8709129734734857E-4</c:v>
                      </c:pt>
                      <c:pt idx="1168">
                        <c:v>8.8359718838106635E-4</c:v>
                      </c:pt>
                      <c:pt idx="1169">
                        <c:v>8.8157865595553863E-4</c:v>
                      </c:pt>
                      <c:pt idx="1170">
                        <c:v>8.7892701987090575E-4</c:v>
                      </c:pt>
                      <c:pt idx="1171">
                        <c:v>8.7603012538288406E-4</c:v>
                      </c:pt>
                      <c:pt idx="1172">
                        <c:v>8.7403682365427891E-4</c:v>
                      </c:pt>
                      <c:pt idx="1173">
                        <c:v>8.7334242738351968E-4</c:v>
                      </c:pt>
                      <c:pt idx="1174">
                        <c:v>8.7090301467947315E-4</c:v>
                      </c:pt>
                      <c:pt idx="1175">
                        <c:v>8.6846360197542706E-4</c:v>
                      </c:pt>
                      <c:pt idx="1176">
                        <c:v>8.6767451002771703E-4</c:v>
                      </c:pt>
                      <c:pt idx="1177">
                        <c:v>8.6567141584858629E-4</c:v>
                      </c:pt>
                      <c:pt idx="1178">
                        <c:v>8.6506968013925893E-4</c:v>
                      </c:pt>
                      <c:pt idx="1179">
                        <c:v>8.6432437359770461E-4</c:v>
                      </c:pt>
                      <c:pt idx="1180">
                        <c:v>8.6424225160921511E-4</c:v>
                      </c:pt>
                      <c:pt idx="1181">
                        <c:v>8.6419301451311009E-4</c:v>
                      </c:pt>
                      <c:pt idx="1182">
                        <c:v>8.6413379300975986E-4</c:v>
                      </c:pt>
                      <c:pt idx="1183">
                        <c:v>8.6182350997009269E-4</c:v>
                      </c:pt>
                      <c:pt idx="1184">
                        <c:v>8.6053323228961497E-4</c:v>
                      </c:pt>
                      <c:pt idx="1185">
                        <c:v>8.5946040595130592E-4</c:v>
                      </c:pt>
                      <c:pt idx="1186">
                        <c:v>8.5867850297742683E-4</c:v>
                      </c:pt>
                      <c:pt idx="1187">
                        <c:v>8.5755472185207525E-4</c:v>
                      </c:pt>
                      <c:pt idx="1188">
                        <c:v>8.5644576121582882E-4</c:v>
                      </c:pt>
                      <c:pt idx="1189">
                        <c:v>8.5495461199293192E-4</c:v>
                      </c:pt>
                      <c:pt idx="1190">
                        <c:v>8.5330755889321186E-4</c:v>
                      </c:pt>
                      <c:pt idx="1191">
                        <c:v>8.5186354933029513E-4</c:v>
                      </c:pt>
                      <c:pt idx="1192">
                        <c:v>8.5149192193010226E-4</c:v>
                      </c:pt>
                      <c:pt idx="1193">
                        <c:v>8.5027049139463394E-4</c:v>
                      </c:pt>
                      <c:pt idx="1194">
                        <c:v>8.4957353776239945E-4</c:v>
                      </c:pt>
                      <c:pt idx="1195">
                        <c:v>8.4789682687190016E-4</c:v>
                      </c:pt>
                      <c:pt idx="1196">
                        <c:v>8.4622011598140098E-4</c:v>
                      </c:pt>
                      <c:pt idx="1197">
                        <c:v>8.4451308193063239E-4</c:v>
                      </c:pt>
                      <c:pt idx="1198">
                        <c:v>8.4286097581057879E-4</c:v>
                      </c:pt>
                      <c:pt idx="1199">
                        <c:v>8.408532406443647E-4</c:v>
                      </c:pt>
                      <c:pt idx="1200">
                        <c:v>8.3898067834643428E-4</c:v>
                      </c:pt>
                      <c:pt idx="1201">
                        <c:v>8.374363162115436E-4</c:v>
                      </c:pt>
                      <c:pt idx="1202">
                        <c:v>8.3610665308670893E-4</c:v>
                      </c:pt>
                      <c:pt idx="1203">
                        <c:v>8.3477823333801026E-4</c:v>
                      </c:pt>
                      <c:pt idx="1204">
                        <c:v>8.3334124324563655E-4</c:v>
                      </c:pt>
                      <c:pt idx="1205">
                        <c:v>8.3164363589473061E-4</c:v>
                      </c:pt>
                      <c:pt idx="1206">
                        <c:v>8.2994602854382466E-4</c:v>
                      </c:pt>
                      <c:pt idx="1207">
                        <c:v>8.2818977285298117E-4</c:v>
                      </c:pt>
                      <c:pt idx="1208">
                        <c:v>8.2802376106744441E-4</c:v>
                      </c:pt>
                      <c:pt idx="1209">
                        <c:v>8.2631194930100937E-4</c:v>
                      </c:pt>
                      <c:pt idx="1210">
                        <c:v>8.2532263215238043E-4</c:v>
                      </c:pt>
                      <c:pt idx="1211">
                        <c:v>8.2433331500375128E-4</c:v>
                      </c:pt>
                      <c:pt idx="1212">
                        <c:v>8.2324719056536399E-4</c:v>
                      </c:pt>
                      <c:pt idx="1213">
                        <c:v>8.221610661269768E-4</c:v>
                      </c:pt>
                      <c:pt idx="1214">
                        <c:v>8.2161809764223401E-4</c:v>
                      </c:pt>
                      <c:pt idx="1215">
                        <c:v>8.1993773380106632E-4</c:v>
                      </c:pt>
                      <c:pt idx="1216">
                        <c:v>8.1835103601513308E-4</c:v>
                      </c:pt>
                      <c:pt idx="1217">
                        <c:v>8.1672997244380103E-4</c:v>
                      </c:pt>
                      <c:pt idx="1218">
                        <c:v>8.1510890887246887E-4</c:v>
                      </c:pt>
                      <c:pt idx="1219">
                        <c:v>8.1384919704571021E-4</c:v>
                      </c:pt>
                      <c:pt idx="1220">
                        <c:v>8.1261365116758698E-4</c:v>
                      </c:pt>
                      <c:pt idx="1221">
                        <c:v>8.1132568054298471E-4</c:v>
                      </c:pt>
                      <c:pt idx="1222">
                        <c:v>8.0901057390073085E-4</c:v>
                      </c:pt>
                      <c:pt idx="1223">
                        <c:v>8.0686516846687709E-4</c:v>
                      </c:pt>
                      <c:pt idx="1224">
                        <c:v>8.0662873006299128E-4</c:v>
                      </c:pt>
                      <c:pt idx="1225">
                        <c:v>8.0569170509416825E-4</c:v>
                      </c:pt>
                      <c:pt idx="1226">
                        <c:v>8.0476094185200639E-4</c:v>
                      </c:pt>
                      <c:pt idx="1227">
                        <c:v>8.0268894917107591E-4</c:v>
                      </c:pt>
                      <c:pt idx="1228">
                        <c:v>8.0028986781360302E-4</c:v>
                      </c:pt>
                      <c:pt idx="1229">
                        <c:v>7.9794758468113654E-4</c:v>
                      </c:pt>
                      <c:pt idx="1230">
                        <c:v>7.9601991568389028E-4</c:v>
                      </c:pt>
                      <c:pt idx="1231">
                        <c:v>7.9534599660598495E-4</c:v>
                      </c:pt>
                      <c:pt idx="1232">
                        <c:v>7.9499392997405916E-4</c:v>
                      </c:pt>
                      <c:pt idx="1233">
                        <c:v>7.9429206740981931E-4</c:v>
                      </c:pt>
                      <c:pt idx="1234">
                        <c:v>7.9365211852373818E-4</c:v>
                      </c:pt>
                      <c:pt idx="1235">
                        <c:v>7.9301216963765695E-4</c:v>
                      </c:pt>
                      <c:pt idx="1236">
                        <c:v>7.9147077771976224E-4</c:v>
                      </c:pt>
                      <c:pt idx="1237">
                        <c:v>7.8960119180091187E-4</c:v>
                      </c:pt>
                      <c:pt idx="1238">
                        <c:v>7.8949165412205537E-4</c:v>
                      </c:pt>
                      <c:pt idx="1239">
                        <c:v>7.8859878880978773E-4</c:v>
                      </c:pt>
                      <c:pt idx="1240">
                        <c:v>7.8770592349751997E-4</c:v>
                      </c:pt>
                      <c:pt idx="1241">
                        <c:v>7.8682008433805242E-4</c:v>
                      </c:pt>
                      <c:pt idx="1242">
                        <c:v>7.8621641454768476E-4</c:v>
                      </c:pt>
                      <c:pt idx="1243">
                        <c:v>7.8613931442562284E-4</c:v>
                      </c:pt>
                      <c:pt idx="1244">
                        <c:v>7.8526424662339514E-4</c:v>
                      </c:pt>
                      <c:pt idx="1245">
                        <c:v>7.8416878634747533E-4</c:v>
                      </c:pt>
                      <c:pt idx="1246">
                        <c:v>7.8354483180320591E-4</c:v>
                      </c:pt>
                      <c:pt idx="1247">
                        <c:v>7.8231111842767657E-4</c:v>
                      </c:pt>
                      <c:pt idx="1248">
                        <c:v>7.8087505975895667E-4</c:v>
                      </c:pt>
                      <c:pt idx="1249">
                        <c:v>7.7943415810787181E-4</c:v>
                      </c:pt>
                      <c:pt idx="1250">
                        <c:v>7.7707290480303855E-4</c:v>
                      </c:pt>
                      <c:pt idx="1251">
                        <c:v>7.7471165149820519E-4</c:v>
                      </c:pt>
                      <c:pt idx="1252">
                        <c:v>7.7190676731028144E-4</c:v>
                      </c:pt>
                      <c:pt idx="1253">
                        <c:v>7.6906379062639384E-4</c:v>
                      </c:pt>
                      <c:pt idx="1254">
                        <c:v>7.6567645307631103E-4</c:v>
                      </c:pt>
                      <c:pt idx="1255">
                        <c:v>7.6376023471810448E-4</c:v>
                      </c:pt>
                      <c:pt idx="1256">
                        <c:v>7.6368969876553785E-4</c:v>
                      </c:pt>
                      <c:pt idx="1257">
                        <c:v>7.6345188356970596E-4</c:v>
                      </c:pt>
                      <c:pt idx="1258">
                        <c:v>7.6332765450684732E-4</c:v>
                      </c:pt>
                      <c:pt idx="1259">
                        <c:v>7.6291070350402934E-4</c:v>
                      </c:pt>
                      <c:pt idx="1260">
                        <c:v>7.6239409578769072E-4</c:v>
                      </c:pt>
                      <c:pt idx="1261">
                        <c:v>7.6155678094929084E-4</c:v>
                      </c:pt>
                      <c:pt idx="1262">
                        <c:v>7.6053185849467297E-4</c:v>
                      </c:pt>
                      <c:pt idx="1263">
                        <c:v>7.5959486651129777E-4</c:v>
                      </c:pt>
                      <c:pt idx="1264">
                        <c:v>7.5865787452792245E-4</c:v>
                      </c:pt>
                      <c:pt idx="1265">
                        <c:v>7.5698223392488197E-4</c:v>
                      </c:pt>
                      <c:pt idx="1266">
                        <c:v>7.5696390505987593E-4</c:v>
                      </c:pt>
                      <c:pt idx="1267">
                        <c:v>7.5541876847792279E-4</c:v>
                      </c:pt>
                      <c:pt idx="1268">
                        <c:v>7.5386929234462214E-4</c:v>
                      </c:pt>
                      <c:pt idx="1269">
                        <c:v>7.5228519185635144E-4</c:v>
                      </c:pt>
                      <c:pt idx="1270">
                        <c:v>7.5064807181592465E-4</c:v>
                      </c:pt>
                      <c:pt idx="1271">
                        <c:v>7.5047449148848099E-4</c:v>
                      </c:pt>
                      <c:pt idx="1272">
                        <c:v>7.4925529298638211E-4</c:v>
                      </c:pt>
                      <c:pt idx="1273">
                        <c:v>7.4810288843883991E-4</c:v>
                      </c:pt>
                      <c:pt idx="1274">
                        <c:v>7.4743233958380706E-4</c:v>
                      </c:pt>
                      <c:pt idx="1275">
                        <c:v>7.4609553436244991E-4</c:v>
                      </c:pt>
                      <c:pt idx="1276">
                        <c:v>7.4478904487661635E-4</c:v>
                      </c:pt>
                      <c:pt idx="1277">
                        <c:v>7.4476348692275988E-4</c:v>
                      </c:pt>
                      <c:pt idx="1278">
                        <c:v>7.4469779226241735E-4</c:v>
                      </c:pt>
                      <c:pt idx="1279">
                        <c:v>7.4457242855641105E-4</c:v>
                      </c:pt>
                      <c:pt idx="1280">
                        <c:v>7.4453689897979465E-4</c:v>
                      </c:pt>
                      <c:pt idx="1281">
                        <c:v>7.4416735362630576E-4</c:v>
                      </c:pt>
                      <c:pt idx="1282">
                        <c:v>7.4356450233305433E-4</c:v>
                      </c:pt>
                      <c:pt idx="1283">
                        <c:v>7.4295962882872039E-4</c:v>
                      </c:pt>
                      <c:pt idx="1284">
                        <c:v>7.4180935768219187E-4</c:v>
                      </c:pt>
                      <c:pt idx="1285">
                        <c:v>7.4072426545935242E-4</c:v>
                      </c:pt>
                      <c:pt idx="1286">
                        <c:v>7.402183649888568E-4</c:v>
                      </c:pt>
                      <c:pt idx="1287">
                        <c:v>7.3847722044390312E-4</c:v>
                      </c:pt>
                      <c:pt idx="1288">
                        <c:v>7.3751166737637567E-4</c:v>
                      </c:pt>
                      <c:pt idx="1289">
                        <c:v>7.3677503438947277E-4</c:v>
                      </c:pt>
                      <c:pt idx="1290">
                        <c:v>7.3568138459957427E-4</c:v>
                      </c:pt>
                      <c:pt idx="1291">
                        <c:v>7.3424757297874414E-4</c:v>
                      </c:pt>
                      <c:pt idx="1292">
                        <c:v>7.3339023243560689E-4</c:v>
                      </c:pt>
                      <c:pt idx="1293">
                        <c:v>7.3143879867810949E-4</c:v>
                      </c:pt>
                      <c:pt idx="1294">
                        <c:v>7.2978250593114886E-4</c:v>
                      </c:pt>
                      <c:pt idx="1295">
                        <c:v>7.296403922705556E-4</c:v>
                      </c:pt>
                      <c:pt idx="1296">
                        <c:v>7.274598012921861E-4</c:v>
                      </c:pt>
                      <c:pt idx="1297">
                        <c:v>7.2589154340803059E-4</c:v>
                      </c:pt>
                      <c:pt idx="1298">
                        <c:v>7.2493039913489662E-4</c:v>
                      </c:pt>
                      <c:pt idx="1299">
                        <c:v>7.2396925486176264E-4</c:v>
                      </c:pt>
                      <c:pt idx="1300">
                        <c:v>7.2345708457629448E-4</c:v>
                      </c:pt>
                      <c:pt idx="1301">
                        <c:v>7.2329482790047537E-4</c:v>
                      </c:pt>
                      <c:pt idx="1302">
                        <c:v>7.2322704591301493E-4</c:v>
                      </c:pt>
                      <c:pt idx="1303">
                        <c:v>7.2287009936959558E-4</c:v>
                      </c:pt>
                      <c:pt idx="1304">
                        <c:v>7.2276767056204244E-4</c:v>
                      </c:pt>
                      <c:pt idx="1305">
                        <c:v>7.2225125783211593E-4</c:v>
                      </c:pt>
                      <c:pt idx="1306">
                        <c:v>7.2173484510218964E-4</c:v>
                      </c:pt>
                      <c:pt idx="1307">
                        <c:v>7.2099201371391298E-4</c:v>
                      </c:pt>
                      <c:pt idx="1308">
                        <c:v>7.2021588772634075E-4</c:v>
                      </c:pt>
                      <c:pt idx="1309">
                        <c:v>7.195915914513612E-4</c:v>
                      </c:pt>
                      <c:pt idx="1310">
                        <c:v>7.1869613074323699E-4</c:v>
                      </c:pt>
                      <c:pt idx="1311">
                        <c:v>7.1770937330110202E-4</c:v>
                      </c:pt>
                      <c:pt idx="1312">
                        <c:v>7.1711077021291631E-4</c:v>
                      </c:pt>
                      <c:pt idx="1313">
                        <c:v>7.1651216712473071E-4</c:v>
                      </c:pt>
                      <c:pt idx="1314">
                        <c:v>7.1582111587105771E-4</c:v>
                      </c:pt>
                      <c:pt idx="1315">
                        <c:v>7.1540584371640676E-4</c:v>
                      </c:pt>
                      <c:pt idx="1316">
                        <c:v>7.1458766721727452E-4</c:v>
                      </c:pt>
                      <c:pt idx="1317">
                        <c:v>7.1393525962490855E-4</c:v>
                      </c:pt>
                      <c:pt idx="1318">
                        <c:v>7.1335711135918172E-4</c:v>
                      </c:pt>
                      <c:pt idx="1319">
                        <c:v>7.1310125813943469E-4</c:v>
                      </c:pt>
                      <c:pt idx="1320">
                        <c:v>7.1285229260502933E-4</c:v>
                      </c:pt>
                      <c:pt idx="1321">
                        <c:v>7.126328104441953E-4</c:v>
                      </c:pt>
                      <c:pt idx="1322">
                        <c:v>7.1244028601882446E-4</c:v>
                      </c:pt>
                      <c:pt idx="1323">
                        <c:v>7.1180912891201712E-4</c:v>
                      </c:pt>
                      <c:pt idx="1324">
                        <c:v>7.1130157943002134E-4</c:v>
                      </c:pt>
                      <c:pt idx="1325">
                        <c:v>7.108528384582194E-4</c:v>
                      </c:pt>
                      <c:pt idx="1326">
                        <c:v>7.1040409748641758E-4</c:v>
                      </c:pt>
                      <c:pt idx="1327">
                        <c:v>7.1017882824119677E-4</c:v>
                      </c:pt>
                      <c:pt idx="1328">
                        <c:v>7.0956504181785116E-4</c:v>
                      </c:pt>
                      <c:pt idx="1329">
                        <c:v>7.0919100654250012E-4</c:v>
                      </c:pt>
                      <c:pt idx="1330">
                        <c:v>7.0883533966062222E-4</c:v>
                      </c:pt>
                      <c:pt idx="1331">
                        <c:v>7.0845447159558709E-4</c:v>
                      </c:pt>
                      <c:pt idx="1332">
                        <c:v>7.0777370964853446E-4</c:v>
                      </c:pt>
                      <c:pt idx="1333">
                        <c:v>7.0713459105647698E-4</c:v>
                      </c:pt>
                      <c:pt idx="1334">
                        <c:v>7.0649547246441928E-4</c:v>
                      </c:pt>
                      <c:pt idx="1335">
                        <c:v>7.0552401223807277E-4</c:v>
                      </c:pt>
                      <c:pt idx="1336">
                        <c:v>7.0457425047357137E-4</c:v>
                      </c:pt>
                      <c:pt idx="1337">
                        <c:v>7.0362448870906987E-4</c:v>
                      </c:pt>
                      <c:pt idx="1338">
                        <c:v>7.025948244590817E-4</c:v>
                      </c:pt>
                      <c:pt idx="1339">
                        <c:v>7.0243337308635958E-4</c:v>
                      </c:pt>
                      <c:pt idx="1340">
                        <c:v>7.0129059311560961E-4</c:v>
                      </c:pt>
                      <c:pt idx="1341">
                        <c:v>7.0069869251530208E-4</c:v>
                      </c:pt>
                      <c:pt idx="1342">
                        <c:v>7.0012766219587283E-4</c:v>
                      </c:pt>
                      <c:pt idx="1343">
                        <c:v>7.0010536284224097E-4</c:v>
                      </c:pt>
                      <c:pt idx="1344">
                        <c:v>6.9953433252281161E-4</c:v>
                      </c:pt>
                      <c:pt idx="1345">
                        <c:v>6.9827398912464256E-4</c:v>
                      </c:pt>
                      <c:pt idx="1346">
                        <c:v>6.9809378768450096E-4</c:v>
                      </c:pt>
                      <c:pt idx="1347">
                        <c:v>6.9760140064000821E-4</c:v>
                      </c:pt>
                      <c:pt idx="1348">
                        <c:v>6.9710901359551567E-4</c:v>
                      </c:pt>
                      <c:pt idx="1349">
                        <c:v>6.9659356721659999E-4</c:v>
                      </c:pt>
                      <c:pt idx="1350">
                        <c:v>6.9626777730997288E-4</c:v>
                      </c:pt>
                      <c:pt idx="1351">
                        <c:v>6.9619738781821923E-4</c:v>
                      </c:pt>
                      <c:pt idx="1352">
                        <c:v>6.9569489852394834E-4</c:v>
                      </c:pt>
                      <c:pt idx="1353">
                        <c:v>6.9529404295928571E-4</c:v>
                      </c:pt>
                      <c:pt idx="1354">
                        <c:v>6.9440751394644537E-4</c:v>
                      </c:pt>
                      <c:pt idx="1355">
                        <c:v>6.9438318254354617E-4</c:v>
                      </c:pt>
                      <c:pt idx="1356">
                        <c:v>6.9422229235076164E-4</c:v>
                      </c:pt>
                      <c:pt idx="1357">
                        <c:v>6.9416930322642998E-4</c:v>
                      </c:pt>
                      <c:pt idx="1358">
                        <c:v>6.9396400540578914E-4</c:v>
                      </c:pt>
                      <c:pt idx="1359">
                        <c:v>6.9364671352301532E-4</c:v>
                      </c:pt>
                      <c:pt idx="1360">
                        <c:v>6.9345158402839095E-4</c:v>
                      </c:pt>
                      <c:pt idx="1361">
                        <c:v>6.9272301535503703E-4</c:v>
                      </c:pt>
                      <c:pt idx="1362">
                        <c:v>6.9226180868473312E-4</c:v>
                      </c:pt>
                      <c:pt idx="1363">
                        <c:v>6.9143004037483437E-4</c:v>
                      </c:pt>
                      <c:pt idx="1364">
                        <c:v>6.9059868887986066E-4</c:v>
                      </c:pt>
                      <c:pt idx="1365">
                        <c:v>6.8979936026866684E-4</c:v>
                      </c:pt>
                      <c:pt idx="1366">
                        <c:v>6.8912975521095803E-4</c:v>
                      </c:pt>
                      <c:pt idx="1367">
                        <c:v>6.8873704742721811E-4</c:v>
                      </c:pt>
                      <c:pt idx="1368">
                        <c:v>6.8837225182227107E-4</c:v>
                      </c:pt>
                      <c:pt idx="1369">
                        <c:v>6.8751355962958134E-4</c:v>
                      </c:pt>
                      <c:pt idx="1370">
                        <c:v>6.8714165611959014E-4</c:v>
                      </c:pt>
                      <c:pt idx="1371">
                        <c:v>6.8706024148066812E-4</c:v>
                      </c:pt>
                      <c:pt idx="1372">
                        <c:v>6.8682267501747509E-4</c:v>
                      </c:pt>
                      <c:pt idx="1373">
                        <c:v>6.8660126634077984E-4</c:v>
                      </c:pt>
                      <c:pt idx="1374">
                        <c:v>6.8635161272316038E-4</c:v>
                      </c:pt>
                      <c:pt idx="1375">
                        <c:v>6.8611312116539577E-4</c:v>
                      </c:pt>
                      <c:pt idx="1376">
                        <c:v>6.8578515868015729E-4</c:v>
                      </c:pt>
                      <c:pt idx="1377">
                        <c:v>6.8445309414664644E-4</c:v>
                      </c:pt>
                      <c:pt idx="1378">
                        <c:v>6.8328371987070604E-4</c:v>
                      </c:pt>
                      <c:pt idx="1379">
                        <c:v>6.8162791665013901E-4</c:v>
                      </c:pt>
                      <c:pt idx="1380">
                        <c:v>6.8074767313418098E-4</c:v>
                      </c:pt>
                      <c:pt idx="1381">
                        <c:v>6.7986742961822285E-4</c:v>
                      </c:pt>
                      <c:pt idx="1382">
                        <c:v>6.7959290376093699E-4</c:v>
                      </c:pt>
                      <c:pt idx="1383">
                        <c:v>6.7889712734233896E-4</c:v>
                      </c:pt>
                      <c:pt idx="1384">
                        <c:v>6.784647362969063E-4</c:v>
                      </c:pt>
                      <c:pt idx="1385">
                        <c:v>6.7805356564799347E-4</c:v>
                      </c:pt>
                      <c:pt idx="1386">
                        <c:v>6.7764239499908075E-4</c:v>
                      </c:pt>
                      <c:pt idx="1387">
                        <c:v>6.7713607052147663E-4</c:v>
                      </c:pt>
                      <c:pt idx="1388">
                        <c:v>6.7711866949807849E-4</c:v>
                      </c:pt>
                      <c:pt idx="1389">
                        <c:v>6.7670194925997307E-4</c:v>
                      </c:pt>
                      <c:pt idx="1390">
                        <c:v>6.7651909910268536E-4</c:v>
                      </c:pt>
                      <c:pt idx="1391">
                        <c:v>6.7563298311359694E-4</c:v>
                      </c:pt>
                      <c:pt idx="1392">
                        <c:v>6.7508821853551814E-4</c:v>
                      </c:pt>
                      <c:pt idx="1393">
                        <c:v>6.7454915558359211E-4</c:v>
                      </c:pt>
                      <c:pt idx="1394">
                        <c:v>6.7405897885841701E-4</c:v>
                      </c:pt>
                      <c:pt idx="1395">
                        <c:v>6.731927147436361E-4</c:v>
                      </c:pt>
                      <c:pt idx="1396">
                        <c:v>6.723264506288553E-4</c:v>
                      </c:pt>
                      <c:pt idx="1397">
                        <c:v>6.7154049555319861E-4</c:v>
                      </c:pt>
                      <c:pt idx="1398">
                        <c:v>6.7107486621775846E-4</c:v>
                      </c:pt>
                      <c:pt idx="1399">
                        <c:v>6.6986913529834113E-4</c:v>
                      </c:pt>
                      <c:pt idx="1400">
                        <c:v>6.6866340437892391E-4</c:v>
                      </c:pt>
                      <c:pt idx="1401">
                        <c:v>6.6796555978569151E-4</c:v>
                      </c:pt>
                      <c:pt idx="1402">
                        <c:v>6.6769447055007908E-4</c:v>
                      </c:pt>
                      <c:pt idx="1403">
                        <c:v>6.6697870872506055E-4</c:v>
                      </c:pt>
                      <c:pt idx="1404">
                        <c:v>6.6688427010453918E-4</c:v>
                      </c:pt>
                      <c:pt idx="1405">
                        <c:v>6.6620126606726517E-4</c:v>
                      </c:pt>
                      <c:pt idx="1406">
                        <c:v>6.6551826202999116E-4</c:v>
                      </c:pt>
                      <c:pt idx="1407">
                        <c:v>6.650438474523361E-4</c:v>
                      </c:pt>
                      <c:pt idx="1408">
                        <c:v>6.6444384964947276E-4</c:v>
                      </c:pt>
                      <c:pt idx="1409">
                        <c:v>6.6391597048064935E-4</c:v>
                      </c:pt>
                      <c:pt idx="1410">
                        <c:v>6.6379316047062906E-4</c:v>
                      </c:pt>
                      <c:pt idx="1411">
                        <c:v>6.6310767784016271E-4</c:v>
                      </c:pt>
                      <c:pt idx="1412">
                        <c:v>6.6242219520969636E-4</c:v>
                      </c:pt>
                      <c:pt idx="1413">
                        <c:v>6.6204309535427923E-4</c:v>
                      </c:pt>
                      <c:pt idx="1414">
                        <c:v>6.6129709828706678E-4</c:v>
                      </c:pt>
                      <c:pt idx="1415">
                        <c:v>6.6055110121985444E-4</c:v>
                      </c:pt>
                      <c:pt idx="1416">
                        <c:v>6.5998710092668314E-4</c:v>
                      </c:pt>
                      <c:pt idx="1417">
                        <c:v>6.5966409886161314E-4</c:v>
                      </c:pt>
                      <c:pt idx="1418">
                        <c:v>6.5935537549040193E-4</c:v>
                      </c:pt>
                      <c:pt idx="1419">
                        <c:v>6.5904665211919062E-4</c:v>
                      </c:pt>
                      <c:pt idx="1420">
                        <c:v>6.5902951483164118E-4</c:v>
                      </c:pt>
                      <c:pt idx="1421">
                        <c:v>6.5854289374463963E-4</c:v>
                      </c:pt>
                      <c:pt idx="1422">
                        <c:v>6.5826963797924252E-4</c:v>
                      </c:pt>
                      <c:pt idx="1423">
                        <c:v>6.5808693026374212E-4</c:v>
                      </c:pt>
                      <c:pt idx="1424">
                        <c:v>6.5759105829941978E-4</c:v>
                      </c:pt>
                      <c:pt idx="1425">
                        <c:v>6.5713668432979054E-4</c:v>
                      </c:pt>
                      <c:pt idx="1426">
                        <c:v>6.5644286096649626E-4</c:v>
                      </c:pt>
                      <c:pt idx="1427">
                        <c:v>6.5594454036678343E-4</c:v>
                      </c:pt>
                      <c:pt idx="1428">
                        <c:v>6.5593631802350583E-4</c:v>
                      </c:pt>
                      <c:pt idx="1429">
                        <c:v>6.5567271057608749E-4</c:v>
                      </c:pt>
                      <c:pt idx="1430">
                        <c:v>6.5527228988542506E-4</c:v>
                      </c:pt>
                      <c:pt idx="1431">
                        <c:v>6.5476766017044977E-4</c:v>
                      </c:pt>
                      <c:pt idx="1432">
                        <c:v>6.5473588114812759E-4</c:v>
                      </c:pt>
                      <c:pt idx="1433">
                        <c:v>6.5432640112031675E-4</c:v>
                      </c:pt>
                      <c:pt idx="1434">
                        <c:v>6.5411326369671193E-4</c:v>
                      </c:pt>
                      <c:pt idx="1435">
                        <c:v>6.5389671073717783E-4</c:v>
                      </c:pt>
                      <c:pt idx="1436">
                        <c:v>6.5368015777764383E-4</c:v>
                      </c:pt>
                      <c:pt idx="1437">
                        <c:v>6.5337954750754618E-4</c:v>
                      </c:pt>
                      <c:pt idx="1438">
                        <c:v>6.5274765955024489E-4</c:v>
                      </c:pt>
                      <c:pt idx="1439">
                        <c:v>6.5218028205375549E-4</c:v>
                      </c:pt>
                      <c:pt idx="1440">
                        <c:v>6.5165660983680684E-4</c:v>
                      </c:pt>
                      <c:pt idx="1441">
                        <c:v>6.5164533630922403E-4</c:v>
                      </c:pt>
                      <c:pt idx="1442">
                        <c:v>6.5115102719864382E-4</c:v>
                      </c:pt>
                      <c:pt idx="1443">
                        <c:v>6.5065671808806351E-4</c:v>
                      </c:pt>
                      <c:pt idx="1444">
                        <c:v>6.5031646307456238E-4</c:v>
                      </c:pt>
                      <c:pt idx="1445">
                        <c:v>6.4997620806106146E-4</c:v>
                      </c:pt>
                      <c:pt idx="1446">
                        <c:v>6.4956561132846046E-4</c:v>
                      </c:pt>
                      <c:pt idx="1447">
                        <c:v>6.4913946118898085E-4</c:v>
                      </c:pt>
                      <c:pt idx="1448">
                        <c:v>6.487510009748292E-4</c:v>
                      </c:pt>
                      <c:pt idx="1449">
                        <c:v>6.4846943856879439E-4</c:v>
                      </c:pt>
                      <c:pt idx="1450">
                        <c:v>6.4818003807741388E-4</c:v>
                      </c:pt>
                      <c:pt idx="1451">
                        <c:v>6.4765517432436974E-4</c:v>
                      </c:pt>
                      <c:pt idx="1452">
                        <c:v>6.4742686947863318E-4</c:v>
                      </c:pt>
                      <c:pt idx="1453">
                        <c:v>6.4719856463289673E-4</c:v>
                      </c:pt>
                      <c:pt idx="1454">
                        <c:v>6.4689485662844284E-4</c:v>
                      </c:pt>
                      <c:pt idx="1455">
                        <c:v>6.4634925714575624E-4</c:v>
                      </c:pt>
                      <c:pt idx="1456">
                        <c:v>6.4596355813062759E-4</c:v>
                      </c:pt>
                      <c:pt idx="1457">
                        <c:v>6.4590733288736745E-4</c:v>
                      </c:pt>
                      <c:pt idx="1458">
                        <c:v>6.4557819976487462E-4</c:v>
                      </c:pt>
                      <c:pt idx="1459">
                        <c:v>6.4509132131059573E-4</c:v>
                      </c:pt>
                      <c:pt idx="1460">
                        <c:v>6.4487779439936234E-4</c:v>
                      </c:pt>
                      <c:pt idx="1461">
                        <c:v>6.4405754090328198E-4</c:v>
                      </c:pt>
                      <c:pt idx="1462">
                        <c:v>6.4346620648913903E-4</c:v>
                      </c:pt>
                      <c:pt idx="1463">
                        <c:v>6.4261192469441356E-4</c:v>
                      </c:pt>
                      <c:pt idx="1464">
                        <c:v>6.4177155673582039E-4</c:v>
                      </c:pt>
                      <c:pt idx="1465">
                        <c:v>6.4087088991365577E-4</c:v>
                      </c:pt>
                      <c:pt idx="1466">
                        <c:v>6.400309795216915E-4</c:v>
                      </c:pt>
                      <c:pt idx="1467">
                        <c:v>6.3938742348158947E-4</c:v>
                      </c:pt>
                      <c:pt idx="1468">
                        <c:v>6.3903434745038977E-4</c:v>
                      </c:pt>
                      <c:pt idx="1469">
                        <c:v>6.3846344714209259E-4</c:v>
                      </c:pt>
                      <c:pt idx="1470">
                        <c:v>6.3789254683379551E-4</c:v>
                      </c:pt>
                      <c:pt idx="1471">
                        <c:v>6.3722026501003451E-4</c:v>
                      </c:pt>
                      <c:pt idx="1472">
                        <c:v>6.365479831862735E-4</c:v>
                      </c:pt>
                      <c:pt idx="1473">
                        <c:v>6.3583202133364277E-4</c:v>
                      </c:pt>
                      <c:pt idx="1474">
                        <c:v>6.3531630676501001E-4</c:v>
                      </c:pt>
                      <c:pt idx="1475">
                        <c:v>6.35028109714554E-4</c:v>
                      </c:pt>
                      <c:pt idx="1476">
                        <c:v>6.3473991266409821E-4</c:v>
                      </c:pt>
                      <c:pt idx="1477">
                        <c:v>6.340063700123761E-4</c:v>
                      </c:pt>
                      <c:pt idx="1478">
                        <c:v>6.332728273606541E-4</c:v>
                      </c:pt>
                      <c:pt idx="1479">
                        <c:v>6.3247566826418083E-4</c:v>
                      </c:pt>
                      <c:pt idx="1480">
                        <c:v>6.3190053016778144E-4</c:v>
                      </c:pt>
                      <c:pt idx="1481">
                        <c:v>6.3088929976580922E-4</c:v>
                      </c:pt>
                      <c:pt idx="1482">
                        <c:v>6.305059238206045E-4</c:v>
                      </c:pt>
                      <c:pt idx="1483">
                        <c:v>6.2896727766971895E-4</c:v>
                      </c:pt>
                      <c:pt idx="1484">
                        <c:v>6.2760581592594621E-4</c:v>
                      </c:pt>
                      <c:pt idx="1485">
                        <c:v>6.2729709476720295E-4</c:v>
                      </c:pt>
                      <c:pt idx="1486">
                        <c:v>6.2663294559664158E-4</c:v>
                      </c:pt>
                      <c:pt idx="1487">
                        <c:v>6.2589278567054833E-4</c:v>
                      </c:pt>
                      <c:pt idx="1488">
                        <c:v>6.2576088077899721E-4</c:v>
                      </c:pt>
                      <c:pt idx="1489">
                        <c:v>6.2549734928767499E-4</c:v>
                      </c:pt>
                      <c:pt idx="1490">
                        <c:v>6.24763226595882E-4</c:v>
                      </c:pt>
                      <c:pt idx="1491">
                        <c:v>6.2441169313928551E-4</c:v>
                      </c:pt>
                      <c:pt idx="1492">
                        <c:v>6.2425439861022553E-4</c:v>
                      </c:pt>
                      <c:pt idx="1493">
                        <c:v>6.2381792934768652E-4</c:v>
                      </c:pt>
                      <c:pt idx="1494">
                        <c:v>6.2349771818701928E-4</c:v>
                      </c:pt>
                      <c:pt idx="1495">
                        <c:v>6.230225008940942E-4</c:v>
                      </c:pt>
                      <c:pt idx="1496">
                        <c:v>6.2273552995625837E-4</c:v>
                      </c:pt>
                      <c:pt idx="1497">
                        <c:v>6.2257574382481771E-4</c:v>
                      </c:pt>
                      <c:pt idx="1498">
                        <c:v>6.2235635001179799E-4</c:v>
                      </c:pt>
                      <c:pt idx="1499">
                        <c:v>6.2198346313792623E-4</c:v>
                      </c:pt>
                      <c:pt idx="1500">
                        <c:v>6.2163435798690317E-4</c:v>
                      </c:pt>
                      <c:pt idx="1501">
                        <c:v>6.210945305455851E-4</c:v>
                      </c:pt>
                      <c:pt idx="1502">
                        <c:v>6.2030771924250362E-4</c:v>
                      </c:pt>
                      <c:pt idx="1503">
                        <c:v>6.1979953767673178E-4</c:v>
                      </c:pt>
                      <c:pt idx="1504">
                        <c:v>6.1930761080479524E-4</c:v>
                      </c:pt>
                      <c:pt idx="1505">
                        <c:v>6.1885925066464565E-4</c:v>
                      </c:pt>
                      <c:pt idx="1506">
                        <c:v>6.1831318235289917E-4</c:v>
                      </c:pt>
                      <c:pt idx="1507">
                        <c:v>6.165551718199906E-4</c:v>
                      </c:pt>
                      <c:pt idx="1508">
                        <c:v>6.15942402401021E-4</c:v>
                      </c:pt>
                      <c:pt idx="1509">
                        <c:v>6.1465198679415867E-4</c:v>
                      </c:pt>
                      <c:pt idx="1510">
                        <c:v>6.1459788114723172E-4</c:v>
                      </c:pt>
                      <c:pt idx="1511">
                        <c:v>6.1366064648633021E-4</c:v>
                      </c:pt>
                      <c:pt idx="1512">
                        <c:v>6.1336157118729634E-4</c:v>
                      </c:pt>
                      <c:pt idx="1513">
                        <c:v>6.1293109704782306E-4</c:v>
                      </c:pt>
                      <c:pt idx="1514">
                        <c:v>6.1248521121996401E-4</c:v>
                      </c:pt>
                      <c:pt idx="1515">
                        <c:v>6.1195381274329382E-4</c:v>
                      </c:pt>
                      <c:pt idx="1516">
                        <c:v>6.1142241426662375E-4</c:v>
                      </c:pt>
                      <c:pt idx="1517">
                        <c:v>6.1051040820858389E-4</c:v>
                      </c:pt>
                      <c:pt idx="1518">
                        <c:v>6.0959840215054392E-4</c:v>
                      </c:pt>
                      <c:pt idx="1519">
                        <c:v>6.0940231499002982E-4</c:v>
                      </c:pt>
                      <c:pt idx="1520">
                        <c:v>6.0938495364185974E-4</c:v>
                      </c:pt>
                      <c:pt idx="1521">
                        <c:v>6.0890901340684381E-4</c:v>
                      </c:pt>
                      <c:pt idx="1522">
                        <c:v>6.0868772635040279E-4</c:v>
                      </c:pt>
                      <c:pt idx="1523">
                        <c:v>6.0806864204115659E-4</c:v>
                      </c:pt>
                      <c:pt idx="1524">
                        <c:v>6.0755955064481775E-4</c:v>
                      </c:pt>
                      <c:pt idx="1525">
                        <c:v>6.0722079850848883E-4</c:v>
                      </c:pt>
                      <c:pt idx="1526">
                        <c:v>6.068820463721599E-4</c:v>
                      </c:pt>
                      <c:pt idx="1527">
                        <c:v>6.0641296537461181E-4</c:v>
                      </c:pt>
                      <c:pt idx="1528">
                        <c:v>6.0594388437706383E-4</c:v>
                      </c:pt>
                      <c:pt idx="1529">
                        <c:v>6.052467711467859E-4</c:v>
                      </c:pt>
                      <c:pt idx="1530">
                        <c:v>6.0453495207768773E-4</c:v>
                      </c:pt>
                      <c:pt idx="1531">
                        <c:v>6.0386106496021984E-4</c:v>
                      </c:pt>
                      <c:pt idx="1532">
                        <c:v>6.0371415410238308E-4</c:v>
                      </c:pt>
                      <c:pt idx="1533">
                        <c:v>6.0354412487313475E-4</c:v>
                      </c:pt>
                      <c:pt idx="1534">
                        <c:v>6.0307304509972959E-4</c:v>
                      </c:pt>
                      <c:pt idx="1535">
                        <c:v>6.0266282121191966E-4</c:v>
                      </c:pt>
                      <c:pt idx="1536">
                        <c:v>6.0232286852532878E-4</c:v>
                      </c:pt>
                      <c:pt idx="1537">
                        <c:v>6.0194888068469676E-4</c:v>
                      </c:pt>
                      <c:pt idx="1538">
                        <c:v>6.0128754410421713E-4</c:v>
                      </c:pt>
                      <c:pt idx="1539">
                        <c:v>6.0079907950902171E-4</c:v>
                      </c:pt>
                      <c:pt idx="1540">
                        <c:v>6.0033326838877864E-4</c:v>
                      </c:pt>
                      <c:pt idx="1541">
                        <c:v>5.9991249185858183E-4</c:v>
                      </c:pt>
                      <c:pt idx="1542">
                        <c:v>5.9950749833087515E-4</c:v>
                      </c:pt>
                      <c:pt idx="1543">
                        <c:v>5.9908098066287598E-4</c:v>
                      </c:pt>
                      <c:pt idx="1544">
                        <c:v>5.9901370952582158E-4</c:v>
                      </c:pt>
                      <c:pt idx="1545">
                        <c:v>5.9856657477174932E-4</c:v>
                      </c:pt>
                      <c:pt idx="1546">
                        <c:v>5.9779312459690614E-4</c:v>
                      </c:pt>
                      <c:pt idx="1547">
                        <c:v>5.9765395441251827E-4</c:v>
                      </c:pt>
                      <c:pt idx="1548">
                        <c:v>5.9736386206853673E-4</c:v>
                      </c:pt>
                      <c:pt idx="1549">
                        <c:v>5.9733856811526804E-4</c:v>
                      </c:pt>
                      <c:pt idx="1550">
                        <c:v>5.9729232944793424E-4</c:v>
                      </c:pt>
                      <c:pt idx="1551">
                        <c:v>5.9682168451654933E-4</c:v>
                      </c:pt>
                      <c:pt idx="1552">
                        <c:v>5.9649019257162453E-4</c:v>
                      </c:pt>
                      <c:pt idx="1553">
                        <c:v>5.9606993373138774E-4</c:v>
                      </c:pt>
                      <c:pt idx="1554">
                        <c:v>5.9572099042836486E-4</c:v>
                      </c:pt>
                      <c:pt idx="1555">
                        <c:v>5.9511142356967581E-4</c:v>
                      </c:pt>
                      <c:pt idx="1556">
                        <c:v>5.9440345248529106E-4</c:v>
                      </c:pt>
                      <c:pt idx="1557">
                        <c:v>5.936423228120705E-4</c:v>
                      </c:pt>
                      <c:pt idx="1558">
                        <c:v>5.9306312422924441E-4</c:v>
                      </c:pt>
                      <c:pt idx="1559">
                        <c:v>5.9300302035525897E-4</c:v>
                      </c:pt>
                      <c:pt idx="1560">
                        <c:v>5.9296072070989651E-4</c:v>
                      </c:pt>
                      <c:pt idx="1561">
                        <c:v>5.9293494414705799E-4</c:v>
                      </c:pt>
                      <c:pt idx="1562">
                        <c:v>5.9242914722826214E-4</c:v>
                      </c:pt>
                      <c:pt idx="1563">
                        <c:v>5.9192669232240025E-4</c:v>
                      </c:pt>
                      <c:pt idx="1564">
                        <c:v>5.9164264823212106E-4</c:v>
                      </c:pt>
                      <c:pt idx="1565">
                        <c:v>5.915193312487308E-4</c:v>
                      </c:pt>
                      <c:pt idx="1566">
                        <c:v>5.9103204579522765E-4</c:v>
                      </c:pt>
                      <c:pt idx="1567">
                        <c:v>5.9041385225898509E-4</c:v>
                      </c:pt>
                      <c:pt idx="1568">
                        <c:v>5.8984124181995839E-4</c:v>
                      </c:pt>
                      <c:pt idx="1569">
                        <c:v>5.8926863138093147E-4</c:v>
                      </c:pt>
                      <c:pt idx="1570">
                        <c:v>5.886260137458471E-4</c:v>
                      </c:pt>
                      <c:pt idx="1571">
                        <c:v>5.8799594882629814E-4</c:v>
                      </c:pt>
                      <c:pt idx="1572">
                        <c:v>5.8718602738083465E-4</c:v>
                      </c:pt>
                      <c:pt idx="1573">
                        <c:v>5.8638883585254589E-4</c:v>
                      </c:pt>
                      <c:pt idx="1574">
                        <c:v>5.8638432818851208E-4</c:v>
                      </c:pt>
                      <c:pt idx="1575">
                        <c:v>5.862667773626313E-4</c:v>
                      </c:pt>
                      <c:pt idx="1576">
                        <c:v>5.8596451794492058E-4</c:v>
                      </c:pt>
                      <c:pt idx="1577">
                        <c:v>5.8549763450602024E-4</c:v>
                      </c:pt>
                      <c:pt idx="1578">
                        <c:v>5.8503075106712001E-4</c:v>
                      </c:pt>
                      <c:pt idx="1579">
                        <c:v>5.8499789457653099E-4</c:v>
                      </c:pt>
                      <c:pt idx="1580">
                        <c:v>5.8483236728650067E-4</c:v>
                      </c:pt>
                      <c:pt idx="1581">
                        <c:v>5.8441733997160322E-4</c:v>
                      </c:pt>
                      <c:pt idx="1582">
                        <c:v>5.8416731794675195E-4</c:v>
                      </c:pt>
                      <c:pt idx="1583">
                        <c:v>5.8365482835117549E-4</c:v>
                      </c:pt>
                      <c:pt idx="1584">
                        <c:v>5.8312781983598753E-4</c:v>
                      </c:pt>
                      <c:pt idx="1585">
                        <c:v>5.8260081132079956E-4</c:v>
                      </c:pt>
                      <c:pt idx="1586">
                        <c:v>5.8205427115795832E-4</c:v>
                      </c:pt>
                      <c:pt idx="1587">
                        <c:v>5.8149053883224547E-4</c:v>
                      </c:pt>
                      <c:pt idx="1588">
                        <c:v>5.8088946625898012E-4</c:v>
                      </c:pt>
                      <c:pt idx="1589">
                        <c:v>5.8033414474180985E-4</c:v>
                      </c:pt>
                      <c:pt idx="1590">
                        <c:v>5.7947625355623535E-4</c:v>
                      </c:pt>
                      <c:pt idx="1591">
                        <c:v>5.7861836237066097E-4</c:v>
                      </c:pt>
                      <c:pt idx="1592">
                        <c:v>5.774878655784234E-4</c:v>
                      </c:pt>
                      <c:pt idx="1593">
                        <c:v>5.7626406444155306E-4</c:v>
                      </c:pt>
                      <c:pt idx="1594">
                        <c:v>5.7556729064240947E-4</c:v>
                      </c:pt>
                      <c:pt idx="1595">
                        <c:v>5.7555025113539273E-4</c:v>
                      </c:pt>
                      <c:pt idx="1596">
                        <c:v>5.7523128300352193E-4</c:v>
                      </c:pt>
                      <c:pt idx="1597">
                        <c:v>5.7498283466693803E-4</c:v>
                      </c:pt>
                      <c:pt idx="1598">
                        <c:v>5.7468165668403827E-4</c:v>
                      </c:pt>
                      <c:pt idx="1599">
                        <c:v>5.7376223214362595E-4</c:v>
                      </c:pt>
                      <c:pt idx="1600">
                        <c:v>5.7367752513005736E-4</c:v>
                      </c:pt>
                      <c:pt idx="1601">
                        <c:v>5.7286392934479801E-4</c:v>
                      </c:pt>
                      <c:pt idx="1602">
                        <c:v>5.7240933846983242E-4</c:v>
                      </c:pt>
                      <c:pt idx="1603">
                        <c:v>5.7166972239701636E-4</c:v>
                      </c:pt>
                      <c:pt idx="1604">
                        <c:v>5.7093282569640243E-4</c:v>
                      </c:pt>
                      <c:pt idx="1605">
                        <c:v>5.7029065919068694E-4</c:v>
                      </c:pt>
                      <c:pt idx="1606">
                        <c:v>5.6961378759495839E-4</c:v>
                      </c:pt>
                      <c:pt idx="1607">
                        <c:v>5.6898936382582472E-4</c:v>
                      </c:pt>
                      <c:pt idx="1608">
                        <c:v>5.6883815907379331E-4</c:v>
                      </c:pt>
                      <c:pt idx="1609">
                        <c:v>5.6820206730428808E-4</c:v>
                      </c:pt>
                      <c:pt idx="1610">
                        <c:v>5.6764928477755043E-4</c:v>
                      </c:pt>
                      <c:pt idx="1611">
                        <c:v>5.6710039840199376E-4</c:v>
                      </c:pt>
                      <c:pt idx="1612">
                        <c:v>5.6661977017726547E-4</c:v>
                      </c:pt>
                      <c:pt idx="1613">
                        <c:v>5.6625504418174994E-4</c:v>
                      </c:pt>
                      <c:pt idx="1614">
                        <c:v>5.658903181862344E-4</c:v>
                      </c:pt>
                      <c:pt idx="1615">
                        <c:v>5.6506474263774806E-4</c:v>
                      </c:pt>
                      <c:pt idx="1616">
                        <c:v>5.6432995734523165E-4</c:v>
                      </c:pt>
                      <c:pt idx="1617">
                        <c:v>5.6348945606285981E-4</c:v>
                      </c:pt>
                      <c:pt idx="1618">
                        <c:v>5.6263231734383912E-4</c:v>
                      </c:pt>
                      <c:pt idx="1619">
                        <c:v>5.6237287969783108E-4</c:v>
                      </c:pt>
                      <c:pt idx="1620">
                        <c:v>5.6159587133926302E-4</c:v>
                      </c:pt>
                      <c:pt idx="1621">
                        <c:v>5.6102207113528841E-4</c:v>
                      </c:pt>
                      <c:pt idx="1622">
                        <c:v>5.6095620540491881E-4</c:v>
                      </c:pt>
                      <c:pt idx="1623">
                        <c:v>5.6042433315751667E-4</c:v>
                      </c:pt>
                      <c:pt idx="1624">
                        <c:v>5.5989246091011442E-4</c:v>
                      </c:pt>
                      <c:pt idx="1625">
                        <c:v>5.5968360676962429E-4</c:v>
                      </c:pt>
                      <c:pt idx="1626">
                        <c:v>5.5922762846372304E-4</c:v>
                      </c:pt>
                      <c:pt idx="1627">
                        <c:v>5.5880462154786329E-4</c:v>
                      </c:pt>
                      <c:pt idx="1628">
                        <c:v>5.57679527234094E-4</c:v>
                      </c:pt>
                      <c:pt idx="1629">
                        <c:v>5.5655781113980653E-4</c:v>
                      </c:pt>
                      <c:pt idx="1630">
                        <c:v>5.5655757268208801E-4</c:v>
                      </c:pt>
                      <c:pt idx="1631">
                        <c:v>5.5644500178854731E-4</c:v>
                      </c:pt>
                      <c:pt idx="1632">
                        <c:v>5.5641590279460252E-4</c:v>
                      </c:pt>
                      <c:pt idx="1633">
                        <c:v>5.5625476490466842E-4</c:v>
                      </c:pt>
                      <c:pt idx="1634">
                        <c:v>5.562541095267921E-4</c:v>
                      </c:pt>
                      <c:pt idx="1635">
                        <c:v>5.5529277229394785E-4</c:v>
                      </c:pt>
                      <c:pt idx="1636">
                        <c:v>5.5482245616528226E-4</c:v>
                      </c:pt>
                      <c:pt idx="1637">
                        <c:v>5.547739996368034E-4</c:v>
                      </c:pt>
                      <c:pt idx="1638">
                        <c:v>5.5461997494169509E-4</c:v>
                      </c:pt>
                      <c:pt idx="1639">
                        <c:v>5.5444772526783354E-4</c:v>
                      </c:pt>
                      <c:pt idx="1640">
                        <c:v>5.5431707370461178E-4</c:v>
                      </c:pt>
                      <c:pt idx="1641">
                        <c:v>5.5394930111945422E-4</c:v>
                      </c:pt>
                      <c:pt idx="1642">
                        <c:v>5.5368207248052029E-4</c:v>
                      </c:pt>
                      <c:pt idx="1643">
                        <c:v>5.5330181094474036E-4</c:v>
                      </c:pt>
                      <c:pt idx="1644">
                        <c:v>5.5277426041145229E-4</c:v>
                      </c:pt>
                      <c:pt idx="1645">
                        <c:v>5.5232942774868798E-4</c:v>
                      </c:pt>
                      <c:pt idx="1646">
                        <c:v>5.5213706187621863E-4</c:v>
                      </c:pt>
                      <c:pt idx="1647">
                        <c:v>5.5186506569826032E-4</c:v>
                      </c:pt>
                      <c:pt idx="1648">
                        <c:v>5.5166593238088377E-4</c:v>
                      </c:pt>
                      <c:pt idx="1649">
                        <c:v>5.5162596639485165E-4</c:v>
                      </c:pt>
                      <c:pt idx="1650">
                        <c:v>5.5155114600732521E-4</c:v>
                      </c:pt>
                      <c:pt idx="1651">
                        <c:v>5.5090108589975575E-4</c:v>
                      </c:pt>
                      <c:pt idx="1652">
                        <c:v>5.5067341433083169E-4</c:v>
                      </c:pt>
                      <c:pt idx="1653">
                        <c:v>5.5033362819455569E-4</c:v>
                      </c:pt>
                      <c:pt idx="1654">
                        <c:v>5.499549484596143E-4</c:v>
                      </c:pt>
                      <c:pt idx="1655">
                        <c:v>5.4948251192541938E-4</c:v>
                      </c:pt>
                      <c:pt idx="1656">
                        <c:v>5.4944395291258786E-4</c:v>
                      </c:pt>
                      <c:pt idx="1657">
                        <c:v>5.4885720814872323E-4</c:v>
                      </c:pt>
                      <c:pt idx="1658">
                        <c:v>5.4845681742260921E-4</c:v>
                      </c:pt>
                      <c:pt idx="1659">
                        <c:v>5.4780166919937028E-4</c:v>
                      </c:pt>
                      <c:pt idx="1660">
                        <c:v>5.4731984021986341E-4</c:v>
                      </c:pt>
                      <c:pt idx="1661">
                        <c:v>5.4675256553239908E-4</c:v>
                      </c:pt>
                      <c:pt idx="1662">
                        <c:v>5.4644569739457113E-4</c:v>
                      </c:pt>
                      <c:pt idx="1663">
                        <c:v>5.4624308754609317E-4</c:v>
                      </c:pt>
                      <c:pt idx="1664">
                        <c:v>5.4599266124111332E-4</c:v>
                      </c:pt>
                      <c:pt idx="1665">
                        <c:v>5.4570005825196693E-4</c:v>
                      </c:pt>
                      <c:pt idx="1666">
                        <c:v>5.4491858993997461E-4</c:v>
                      </c:pt>
                      <c:pt idx="1667">
                        <c:v>5.4383265286587546E-4</c:v>
                      </c:pt>
                      <c:pt idx="1668">
                        <c:v>5.4292371970861828E-4</c:v>
                      </c:pt>
                      <c:pt idx="1669">
                        <c:v>5.4180036662829938E-4</c:v>
                      </c:pt>
                      <c:pt idx="1670">
                        <c:v>5.4053405385168674E-4</c:v>
                      </c:pt>
                      <c:pt idx="1671">
                        <c:v>5.3946998410687389E-4</c:v>
                      </c:pt>
                      <c:pt idx="1672">
                        <c:v>5.3938246481983641E-4</c:v>
                      </c:pt>
                      <c:pt idx="1673">
                        <c:v>5.3930796859695963E-4</c:v>
                      </c:pt>
                      <c:pt idx="1674">
                        <c:v>5.392648957895335E-4</c:v>
                      </c:pt>
                      <c:pt idx="1675">
                        <c:v>5.3906647682504163E-4</c:v>
                      </c:pt>
                      <c:pt idx="1676">
                        <c:v>5.3892843993987288E-4</c:v>
                      </c:pt>
                      <c:pt idx="1677">
                        <c:v>5.3862037665806711E-4</c:v>
                      </c:pt>
                      <c:pt idx="1678">
                        <c:v>5.3815389772129138E-4</c:v>
                      </c:pt>
                      <c:pt idx="1679">
                        <c:v>5.3779537318381998E-4</c:v>
                      </c:pt>
                      <c:pt idx="1680">
                        <c:v>5.3744279205639829E-4</c:v>
                      </c:pt>
                      <c:pt idx="1681">
                        <c:v>5.3708574973760422E-4</c:v>
                      </c:pt>
                      <c:pt idx="1682">
                        <c:v>5.3665452656004038E-4</c:v>
                      </c:pt>
                      <c:pt idx="1683">
                        <c:v>5.3597957584166885E-4</c:v>
                      </c:pt>
                      <c:pt idx="1684">
                        <c:v>5.3551097923392832E-4</c:v>
                      </c:pt>
                      <c:pt idx="1685">
                        <c:v>5.3498440788929511E-4</c:v>
                      </c:pt>
                      <c:pt idx="1686">
                        <c:v>5.3438583177396596E-4</c:v>
                      </c:pt>
                      <c:pt idx="1687">
                        <c:v>5.3356114428259498E-4</c:v>
                      </c:pt>
                      <c:pt idx="1688">
                        <c:v>5.3272372509796E-4</c:v>
                      </c:pt>
                      <c:pt idx="1689">
                        <c:v>5.3259303336102644E-4</c:v>
                      </c:pt>
                      <c:pt idx="1690">
                        <c:v>5.3174589623629788E-4</c:v>
                      </c:pt>
                      <c:pt idx="1691">
                        <c:v>5.3092944552116062E-4</c:v>
                      </c:pt>
                      <c:pt idx="1692">
                        <c:v>5.3000327585248942E-4</c:v>
                      </c:pt>
                      <c:pt idx="1693">
                        <c:v>5.2860710827434799E-4</c:v>
                      </c:pt>
                      <c:pt idx="1694">
                        <c:v>5.2793718122048797E-4</c:v>
                      </c:pt>
                      <c:pt idx="1695">
                        <c:v>5.2753890698975796E-4</c:v>
                      </c:pt>
                      <c:pt idx="1696">
                        <c:v>5.2742249446625759E-4</c:v>
                      </c:pt>
                      <c:pt idx="1697">
                        <c:v>5.2700535922861451E-4</c:v>
                      </c:pt>
                      <c:pt idx="1698">
                        <c:v>5.2650485467727233E-4</c:v>
                      </c:pt>
                      <c:pt idx="1699">
                        <c:v>5.2617805406047656E-4</c:v>
                      </c:pt>
                      <c:pt idx="1700">
                        <c:v>5.2592432113642864E-4</c:v>
                      </c:pt>
                      <c:pt idx="1701">
                        <c:v>5.2548913050104961E-4</c:v>
                      </c:pt>
                      <c:pt idx="1702">
                        <c:v>5.2488878542605812E-4</c:v>
                      </c:pt>
                      <c:pt idx="1703">
                        <c:v>5.2482698874824207E-4</c:v>
                      </c:pt>
                      <c:pt idx="1704">
                        <c:v>5.2469097708698637E-4</c:v>
                      </c:pt>
                      <c:pt idx="1705">
                        <c:v>5.2456239715853372E-4</c:v>
                      </c:pt>
                      <c:pt idx="1706">
                        <c:v>5.2431522825260532E-4</c:v>
                      </c:pt>
                      <c:pt idx="1707">
                        <c:v>5.2403082642067536E-4</c:v>
                      </c:pt>
                      <c:pt idx="1708">
                        <c:v>5.2396311347994128E-4</c:v>
                      </c:pt>
                      <c:pt idx="1709">
                        <c:v>5.2384983479133128E-4</c:v>
                      </c:pt>
                      <c:pt idx="1710">
                        <c:v>5.2372851766662831E-4</c:v>
                      </c:pt>
                      <c:pt idx="1711">
                        <c:v>5.2343510683163668E-4</c:v>
                      </c:pt>
                      <c:pt idx="1712">
                        <c:v>5.232341337292793E-4</c:v>
                      </c:pt>
                      <c:pt idx="1713">
                        <c:v>5.2301605112258897E-4</c:v>
                      </c:pt>
                      <c:pt idx="1714">
                        <c:v>5.226762985165752E-4</c:v>
                      </c:pt>
                      <c:pt idx="1715">
                        <c:v>5.2235029683843977E-4</c:v>
                      </c:pt>
                      <c:pt idx="1716">
                        <c:v>5.2108840538826328E-4</c:v>
                      </c:pt>
                      <c:pt idx="1717">
                        <c:v>5.2089179897567858E-4</c:v>
                      </c:pt>
                      <c:pt idx="1718">
                        <c:v>5.2065178595060225E-4</c:v>
                      </c:pt>
                      <c:pt idx="1719">
                        <c:v>5.2041552802579798E-4</c:v>
                      </c:pt>
                      <c:pt idx="1720">
                        <c:v>5.2001509198015806E-4</c:v>
                      </c:pt>
                      <c:pt idx="1721">
                        <c:v>5.1961465593451813E-4</c:v>
                      </c:pt>
                      <c:pt idx="1722">
                        <c:v>5.1955459040231849E-4</c:v>
                      </c:pt>
                      <c:pt idx="1723">
                        <c:v>5.1950876657980594E-4</c:v>
                      </c:pt>
                      <c:pt idx="1724">
                        <c:v>5.1904323137167438E-4</c:v>
                      </c:pt>
                      <c:pt idx="1725">
                        <c:v>5.1889450963429548E-4</c:v>
                      </c:pt>
                      <c:pt idx="1726">
                        <c:v>5.1853935524063741E-4</c:v>
                      </c:pt>
                      <c:pt idx="1727">
                        <c:v>5.1849575206705284E-4</c:v>
                      </c:pt>
                      <c:pt idx="1728">
                        <c:v>5.1847034112828126E-4</c:v>
                      </c:pt>
                      <c:pt idx="1729">
                        <c:v>5.1830233349031555E-4</c:v>
                      </c:pt>
                      <c:pt idx="1730">
                        <c:v>5.1811160508216084E-4</c:v>
                      </c:pt>
                      <c:pt idx="1731">
                        <c:v>5.1783222135715328E-4</c:v>
                      </c:pt>
                      <c:pt idx="1732">
                        <c:v>5.1754710961564754E-4</c:v>
                      </c:pt>
                      <c:pt idx="1733">
                        <c:v>5.1726232881712034E-4</c:v>
                      </c:pt>
                      <c:pt idx="1734">
                        <c:v>5.1705603865096004E-4</c:v>
                      </c:pt>
                      <c:pt idx="1735">
                        <c:v>5.165733903076537E-4</c:v>
                      </c:pt>
                      <c:pt idx="1736">
                        <c:v>5.1609451086357826E-4</c:v>
                      </c:pt>
                      <c:pt idx="1737">
                        <c:v>5.1562931072296979E-4</c:v>
                      </c:pt>
                      <c:pt idx="1738">
                        <c:v>5.1533861016942514E-4</c:v>
                      </c:pt>
                      <c:pt idx="1739">
                        <c:v>5.1504790961588059E-4</c:v>
                      </c:pt>
                      <c:pt idx="1740">
                        <c:v>5.1458000592933856E-4</c:v>
                      </c:pt>
                      <c:pt idx="1741">
                        <c:v>5.1421196575390424E-4</c:v>
                      </c:pt>
                      <c:pt idx="1742">
                        <c:v>5.1368450736265052E-4</c:v>
                      </c:pt>
                      <c:pt idx="1743">
                        <c:v>5.1347650798665547E-4</c:v>
                      </c:pt>
                      <c:pt idx="1744">
                        <c:v>5.1290609888838981E-4</c:v>
                      </c:pt>
                      <c:pt idx="1745">
                        <c:v>5.1231506283337203E-4</c:v>
                      </c:pt>
                      <c:pt idx="1746">
                        <c:v>5.1214634143056253E-4</c:v>
                      </c:pt>
                      <c:pt idx="1747">
                        <c:v>5.1175731206915312E-4</c:v>
                      </c:pt>
                      <c:pt idx="1748">
                        <c:v>5.1145596804375232E-4</c:v>
                      </c:pt>
                      <c:pt idx="1749">
                        <c:v>5.1144689891952533E-4</c:v>
                      </c:pt>
                      <c:pt idx="1750">
                        <c:v>5.1128669409711248E-4</c:v>
                      </c:pt>
                      <c:pt idx="1751">
                        <c:v>5.106645017931786E-4</c:v>
                      </c:pt>
                      <c:pt idx="1752">
                        <c:v>5.1016713369002689E-4</c:v>
                      </c:pt>
                      <c:pt idx="1753">
                        <c:v>5.0976016406923568E-4</c:v>
                      </c:pt>
                      <c:pt idx="1754">
                        <c:v>5.0948594669242135E-4</c:v>
                      </c:pt>
                      <c:pt idx="1755">
                        <c:v>5.0922258481118378E-4</c:v>
                      </c:pt>
                      <c:pt idx="1756">
                        <c:v>5.0922007749425505E-4</c:v>
                      </c:pt>
                      <c:pt idx="1757">
                        <c:v>5.0884554660167143E-4</c:v>
                      </c:pt>
                      <c:pt idx="1758">
                        <c:v>5.0857484651883216E-4</c:v>
                      </c:pt>
                      <c:pt idx="1759">
                        <c:v>5.0809309558216625E-4</c:v>
                      </c:pt>
                      <c:pt idx="1760">
                        <c:v>5.0767874625809169E-4</c:v>
                      </c:pt>
                      <c:pt idx="1761">
                        <c:v>5.0711297068606472E-4</c:v>
                      </c:pt>
                      <c:pt idx="1762">
                        <c:v>5.062768977458108E-4</c:v>
                      </c:pt>
                      <c:pt idx="1763">
                        <c:v>5.0512895165665938E-4</c:v>
                      </c:pt>
                      <c:pt idx="1764">
                        <c:v>5.0478876603361332E-4</c:v>
                      </c:pt>
                      <c:pt idx="1765">
                        <c:v>5.0419773398125139E-4</c:v>
                      </c:pt>
                      <c:pt idx="1766">
                        <c:v>5.0356036784895834E-4</c:v>
                      </c:pt>
                      <c:pt idx="1767">
                        <c:v>5.0292300171666529E-4</c:v>
                      </c:pt>
                      <c:pt idx="1768">
                        <c:v>5.0254194683997265E-4</c:v>
                      </c:pt>
                      <c:pt idx="1769">
                        <c:v>5.0218477356390112E-4</c:v>
                      </c:pt>
                      <c:pt idx="1770">
                        <c:v>5.0216724160781858E-4</c:v>
                      </c:pt>
                      <c:pt idx="1771">
                        <c:v>5.0202744316576867E-4</c:v>
                      </c:pt>
                      <c:pt idx="1772">
                        <c:v>5.0152577121792997E-4</c:v>
                      </c:pt>
                      <c:pt idx="1773">
                        <c:v>5.0102409927009115E-4</c:v>
                      </c:pt>
                      <c:pt idx="1774">
                        <c:v>5.0057671759057103E-4</c:v>
                      </c:pt>
                      <c:pt idx="1775">
                        <c:v>5.0011005882275548E-4</c:v>
                      </c:pt>
                      <c:pt idx="1776">
                        <c:v>4.9920146656560148E-4</c:v>
                      </c:pt>
                      <c:pt idx="1777">
                        <c:v>4.985493157667883E-4</c:v>
                      </c:pt>
                      <c:pt idx="1778">
                        <c:v>4.9793085483290731E-4</c:v>
                      </c:pt>
                      <c:pt idx="1779">
                        <c:v>4.9737663146986804E-4</c:v>
                      </c:pt>
                      <c:pt idx="1780">
                        <c:v>4.9735773698686978E-4</c:v>
                      </c:pt>
                      <c:pt idx="1781">
                        <c:v>4.964650225776139E-4</c:v>
                      </c:pt>
                      <c:pt idx="1782">
                        <c:v>4.9609134686406421E-4</c:v>
                      </c:pt>
                      <c:pt idx="1783">
                        <c:v>4.9545552666686128E-4</c:v>
                      </c:pt>
                      <c:pt idx="1784">
                        <c:v>4.9424781129928043E-4</c:v>
                      </c:pt>
                      <c:pt idx="1785">
                        <c:v>4.9304009593169958E-4</c:v>
                      </c:pt>
                      <c:pt idx="1786">
                        <c:v>4.9164056937438488E-4</c:v>
                      </c:pt>
                      <c:pt idx="1787">
                        <c:v>4.9117934097999674E-4</c:v>
                      </c:pt>
                      <c:pt idx="1788">
                        <c:v>4.908161545399308E-4</c:v>
                      </c:pt>
                      <c:pt idx="1789">
                        <c:v>4.9074344233483529E-4</c:v>
                      </c:pt>
                      <c:pt idx="1790">
                        <c:v>4.904746883583732E-4</c:v>
                      </c:pt>
                      <c:pt idx="1791">
                        <c:v>4.9035394269940011E-4</c:v>
                      </c:pt>
                      <c:pt idx="1792">
                        <c:v>4.9024104281707008E-4</c:v>
                      </c:pt>
                      <c:pt idx="1793">
                        <c:v>4.8950301607572004E-4</c:v>
                      </c:pt>
                      <c:pt idx="1794">
                        <c:v>4.8892727977843903E-4</c:v>
                      </c:pt>
                      <c:pt idx="1795">
                        <c:v>4.8871168943227978E-4</c:v>
                      </c:pt>
                      <c:pt idx="1796">
                        <c:v>4.8837990216945659E-4</c:v>
                      </c:pt>
                      <c:pt idx="1797">
                        <c:v>4.8806508140436831E-4</c:v>
                      </c:pt>
                      <c:pt idx="1798">
                        <c:v>4.8780803059138056E-4</c:v>
                      </c:pt>
                      <c:pt idx="1799">
                        <c:v>4.8716082253057858E-4</c:v>
                      </c:pt>
                      <c:pt idx="1800">
                        <c:v>4.8647251796647971E-4</c:v>
                      </c:pt>
                      <c:pt idx="1801">
                        <c:v>4.858618031799785E-4</c:v>
                      </c:pt>
                      <c:pt idx="1802">
                        <c:v>4.8483364945979714E-4</c:v>
                      </c:pt>
                      <c:pt idx="1803">
                        <c:v>4.8367019187301721E-4</c:v>
                      </c:pt>
                      <c:pt idx="1804">
                        <c:v>4.8315192440331867E-4</c:v>
                      </c:pt>
                      <c:pt idx="1805">
                        <c:v>4.8282028398052363E-4</c:v>
                      </c:pt>
                      <c:pt idx="1806">
                        <c:v>4.8278595955266086E-4</c:v>
                      </c:pt>
                      <c:pt idx="1807">
                        <c:v>4.8276994362614464E-4</c:v>
                      </c:pt>
                      <c:pt idx="1808">
                        <c:v>4.827487041492751E-4</c:v>
                      </c:pt>
                      <c:pt idx="1809">
                        <c:v>4.8211252958884666E-4</c:v>
                      </c:pt>
                      <c:pt idx="1810">
                        <c:v>4.816257956111533E-4</c:v>
                      </c:pt>
                      <c:pt idx="1811">
                        <c:v>4.8111724115131304E-4</c:v>
                      </c:pt>
                      <c:pt idx="1812">
                        <c:v>4.8078766875409837E-4</c:v>
                      </c:pt>
                      <c:pt idx="1813">
                        <c:v>4.8039449936308981E-4</c:v>
                      </c:pt>
                      <c:pt idx="1814">
                        <c:v>4.7998353558062002E-4</c:v>
                      </c:pt>
                      <c:pt idx="1815">
                        <c:v>4.7966832382081515E-4</c:v>
                      </c:pt>
                      <c:pt idx="1816">
                        <c:v>4.7935311206101028E-4</c:v>
                      </c:pt>
                      <c:pt idx="1817">
                        <c:v>4.7911496507207542E-4</c:v>
                      </c:pt>
                      <c:pt idx="1818">
                        <c:v>4.7893586734572817E-4</c:v>
                      </c:pt>
                      <c:pt idx="1819">
                        <c:v>4.7865308631397653E-4</c:v>
                      </c:pt>
                      <c:pt idx="1820">
                        <c:v>4.7790637736353452E-4</c:v>
                      </c:pt>
                      <c:pt idx="1821">
                        <c:v>4.7749121937890743E-4</c:v>
                      </c:pt>
                      <c:pt idx="1822">
                        <c:v>4.7731572194509861E-4</c:v>
                      </c:pt>
                      <c:pt idx="1823">
                        <c:v>4.7724447612444444E-4</c:v>
                      </c:pt>
                      <c:pt idx="1824">
                        <c:v>4.7694336824892931E-4</c:v>
                      </c:pt>
                      <c:pt idx="1825">
                        <c:v>4.7671538713946931E-4</c:v>
                      </c:pt>
                      <c:pt idx="1826">
                        <c:v>4.7638075994248778E-4</c:v>
                      </c:pt>
                      <c:pt idx="1827">
                        <c:v>4.7605031639606928E-4</c:v>
                      </c:pt>
                      <c:pt idx="1828">
                        <c:v>4.7583323002702856E-4</c:v>
                      </c:pt>
                      <c:pt idx="1829">
                        <c:v>4.7562608617383769E-4</c:v>
                      </c:pt>
                      <c:pt idx="1830">
                        <c:v>4.7545653316252614E-4</c:v>
                      </c:pt>
                      <c:pt idx="1831">
                        <c:v>4.7526070837873921E-4</c:v>
                      </c:pt>
                      <c:pt idx="1832">
                        <c:v>4.7489034440043596E-4</c:v>
                      </c:pt>
                      <c:pt idx="1833">
                        <c:v>4.7451998042213265E-4</c:v>
                      </c:pt>
                      <c:pt idx="1834">
                        <c:v>4.7396854536009835E-4</c:v>
                      </c:pt>
                      <c:pt idx="1835">
                        <c:v>4.7394587849952137E-4</c:v>
                      </c:pt>
                      <c:pt idx="1836">
                        <c:v>4.7390666660906738E-4</c:v>
                      </c:pt>
                      <c:pt idx="1837">
                        <c:v>4.7388738908314904E-4</c:v>
                      </c:pt>
                      <c:pt idx="1838">
                        <c:v>4.7388670740392935E-4</c:v>
                      </c:pt>
                      <c:pt idx="1839">
                        <c:v>4.736117815800982E-4</c:v>
                      </c:pt>
                      <c:pt idx="1840">
                        <c:v>4.7346262506025428E-4</c:v>
                      </c:pt>
                      <c:pt idx="1841">
                        <c:v>4.7312721801712773E-4</c:v>
                      </c:pt>
                      <c:pt idx="1842">
                        <c:v>4.7287745737654188E-4</c:v>
                      </c:pt>
                      <c:pt idx="1843">
                        <c:v>4.7262769673595592E-4</c:v>
                      </c:pt>
                      <c:pt idx="1844">
                        <c:v>4.7226769217039517E-4</c:v>
                      </c:pt>
                      <c:pt idx="1845">
                        <c:v>4.7199418546181934E-4</c:v>
                      </c:pt>
                      <c:pt idx="1846">
                        <c:v>4.7171219899297748E-4</c:v>
                      </c:pt>
                      <c:pt idx="1847">
                        <c:v>4.7146420410623869E-4</c:v>
                      </c:pt>
                      <c:pt idx="1848">
                        <c:v>4.7130122467812569E-4</c:v>
                      </c:pt>
                      <c:pt idx="1849">
                        <c:v>4.7090940270667388E-4</c:v>
                      </c:pt>
                      <c:pt idx="1850">
                        <c:v>4.701437284210519E-4</c:v>
                      </c:pt>
                      <c:pt idx="1851">
                        <c:v>4.6944475661780076E-4</c:v>
                      </c:pt>
                      <c:pt idx="1852">
                        <c:v>4.6875060285541049E-4</c:v>
                      </c:pt>
                      <c:pt idx="1853">
                        <c:v>4.6805644909302021E-4</c:v>
                      </c:pt>
                      <c:pt idx="1854">
                        <c:v>4.6724361758127003E-4</c:v>
                      </c:pt>
                      <c:pt idx="1855">
                        <c:v>4.6662872157078079E-4</c:v>
                      </c:pt>
                      <c:pt idx="1856">
                        <c:v>4.6595485015805651E-4</c:v>
                      </c:pt>
                      <c:pt idx="1857">
                        <c:v>4.655824178655858E-4</c:v>
                      </c:pt>
                      <c:pt idx="1858">
                        <c:v>4.6521543899201022E-4</c:v>
                      </c:pt>
                      <c:pt idx="1859">
                        <c:v>4.6411523305347894E-4</c:v>
                      </c:pt>
                      <c:pt idx="1860">
                        <c:v>4.6349965581447838E-4</c:v>
                      </c:pt>
                      <c:pt idx="1861">
                        <c:v>4.6338664940008187E-4</c:v>
                      </c:pt>
                      <c:pt idx="1862">
                        <c:v>4.6299512954063636E-4</c:v>
                      </c:pt>
                      <c:pt idx="1863">
                        <c:v>4.6270991320369827E-4</c:v>
                      </c:pt>
                      <c:pt idx="1864">
                        <c:v>4.6243288966774836E-4</c:v>
                      </c:pt>
                      <c:pt idx="1865">
                        <c:v>4.6228321267413467E-4</c:v>
                      </c:pt>
                      <c:pt idx="1866">
                        <c:v>4.6195945827735369E-4</c:v>
                      </c:pt>
                      <c:pt idx="1867">
                        <c:v>4.6160997417481089E-4</c:v>
                      </c:pt>
                      <c:pt idx="1868">
                        <c:v>4.6068970833273347E-4</c:v>
                      </c:pt>
                      <c:pt idx="1869">
                        <c:v>4.5976944249065616E-4</c:v>
                      </c:pt>
                      <c:pt idx="1870">
                        <c:v>4.5865610782989323E-4</c:v>
                      </c:pt>
                      <c:pt idx="1871">
                        <c:v>4.5688778313154058E-4</c:v>
                      </c:pt>
                      <c:pt idx="1872">
                        <c:v>4.5636801388297492E-4</c:v>
                      </c:pt>
                      <c:pt idx="1873">
                        <c:v>4.5610653895852398E-4</c:v>
                      </c:pt>
                      <c:pt idx="1874">
                        <c:v>4.5609528766487619E-4</c:v>
                      </c:pt>
                      <c:pt idx="1875">
                        <c:v>4.5589810855641488E-4</c:v>
                      </c:pt>
                      <c:pt idx="1876">
                        <c:v>4.5589018896465466E-4</c:v>
                      </c:pt>
                      <c:pt idx="1877">
                        <c:v>4.5580238701965189E-4</c:v>
                      </c:pt>
                      <c:pt idx="1878">
                        <c:v>4.5549900104449511E-4</c:v>
                      </c:pt>
                      <c:pt idx="1879">
                        <c:v>4.5504307773526796E-4</c:v>
                      </c:pt>
                      <c:pt idx="1880">
                        <c:v>4.54462969109278E-4</c:v>
                      </c:pt>
                      <c:pt idx="1881">
                        <c:v>4.5365715552714341E-4</c:v>
                      </c:pt>
                      <c:pt idx="1882">
                        <c:v>4.5276749320108086E-4</c:v>
                      </c:pt>
                      <c:pt idx="1883">
                        <c:v>4.5274687356091655E-4</c:v>
                      </c:pt>
                      <c:pt idx="1884">
                        <c:v>4.5257165772346166E-4</c:v>
                      </c:pt>
                      <c:pt idx="1885">
                        <c:v>4.5245515811127314E-4</c:v>
                      </c:pt>
                      <c:pt idx="1886">
                        <c:v>4.5240764836719326E-4</c:v>
                      </c:pt>
                      <c:pt idx="1887">
                        <c:v>4.5223376369623436E-4</c:v>
                      </c:pt>
                      <c:pt idx="1888">
                        <c:v>4.5218506514944017E-4</c:v>
                      </c:pt>
                      <c:pt idx="1889">
                        <c:v>4.5160255651835181E-4</c:v>
                      </c:pt>
                      <c:pt idx="1890">
                        <c:v>4.5127503090085545E-4</c:v>
                      </c:pt>
                      <c:pt idx="1891">
                        <c:v>4.5096888417338874E-4</c:v>
                      </c:pt>
                      <c:pt idx="1892">
                        <c:v>4.5062321052057844E-4</c:v>
                      </c:pt>
                      <c:pt idx="1893">
                        <c:v>4.4987197507628265E-4</c:v>
                      </c:pt>
                      <c:pt idx="1894">
                        <c:v>4.4936073551739156E-4</c:v>
                      </c:pt>
                      <c:pt idx="1895">
                        <c:v>4.4900842009408878E-4</c:v>
                      </c:pt>
                      <c:pt idx="1896">
                        <c:v>4.4865780576436748E-4</c:v>
                      </c:pt>
                      <c:pt idx="1897">
                        <c:v>4.4846153670224736E-4</c:v>
                      </c:pt>
                      <c:pt idx="1898">
                        <c:v>4.480831827921441E-4</c:v>
                      </c:pt>
                      <c:pt idx="1899">
                        <c:v>4.4777312788040776E-4</c:v>
                      </c:pt>
                      <c:pt idx="1900">
                        <c:v>4.4754022772544268E-4</c:v>
                      </c:pt>
                      <c:pt idx="1901">
                        <c:v>4.4737559802972927E-4</c:v>
                      </c:pt>
                      <c:pt idx="1902">
                        <c:v>4.4719757515616058E-4</c:v>
                      </c:pt>
                      <c:pt idx="1903">
                        <c:v>4.4681742642620236E-4</c:v>
                      </c:pt>
                      <c:pt idx="1904">
                        <c:v>4.4648647699308192E-4</c:v>
                      </c:pt>
                      <c:pt idx="1905">
                        <c:v>4.4625111715062491E-4</c:v>
                      </c:pt>
                      <c:pt idx="1906">
                        <c:v>4.4574591198982735E-4</c:v>
                      </c:pt>
                      <c:pt idx="1907">
                        <c:v>4.4534535872867452E-4</c:v>
                      </c:pt>
                      <c:pt idx="1908">
                        <c:v>4.4524634479695038E-4</c:v>
                      </c:pt>
                      <c:pt idx="1909">
                        <c:v>4.4493183425118471E-4</c:v>
                      </c:pt>
                      <c:pt idx="1910">
                        <c:v>4.4456885753407701E-4</c:v>
                      </c:pt>
                      <c:pt idx="1911">
                        <c:v>4.4357217426748948E-4</c:v>
                      </c:pt>
                      <c:pt idx="1912">
                        <c:v>4.4259760275565076E-4</c:v>
                      </c:pt>
                      <c:pt idx="1913">
                        <c:v>4.4202443006704302E-4</c:v>
                      </c:pt>
                      <c:pt idx="1914">
                        <c:v>4.417673399179546E-4</c:v>
                      </c:pt>
                      <c:pt idx="1915">
                        <c:v>4.4147530580219366E-4</c:v>
                      </c:pt>
                      <c:pt idx="1916">
                        <c:v>4.412360604400164E-4</c:v>
                      </c:pt>
                      <c:pt idx="1917">
                        <c:v>4.4070238648955169E-4</c:v>
                      </c:pt>
                      <c:pt idx="1918">
                        <c:v>4.4029270426985696E-4</c:v>
                      </c:pt>
                      <c:pt idx="1919">
                        <c:v>4.3997193506170183E-4</c:v>
                      </c:pt>
                      <c:pt idx="1920">
                        <c:v>4.3972703766636894E-4</c:v>
                      </c:pt>
                      <c:pt idx="1921">
                        <c:v>4.3948748764316989E-4</c:v>
                      </c:pt>
                      <c:pt idx="1922">
                        <c:v>4.3913498067361164E-4</c:v>
                      </c:pt>
                      <c:pt idx="1923">
                        <c:v>4.3884074700906709E-4</c:v>
                      </c:pt>
                      <c:pt idx="1924">
                        <c:v>4.385286219827196E-4</c:v>
                      </c:pt>
                      <c:pt idx="1925">
                        <c:v>4.382663776962485E-4</c:v>
                      </c:pt>
                      <c:pt idx="1926">
                        <c:v>4.3801433624115951E-4</c:v>
                      </c:pt>
                      <c:pt idx="1927">
                        <c:v>4.3762329098481453E-4</c:v>
                      </c:pt>
                      <c:pt idx="1928">
                        <c:v>4.3726288512481042E-4</c:v>
                      </c:pt>
                      <c:pt idx="1929">
                        <c:v>4.3660479564851723E-4</c:v>
                      </c:pt>
                      <c:pt idx="1930">
                        <c:v>4.3624148970112316E-4</c:v>
                      </c:pt>
                      <c:pt idx="1931">
                        <c:v>4.3611954562631198E-4</c:v>
                      </c:pt>
                      <c:pt idx="1932">
                        <c:v>4.3601516748515795E-4</c:v>
                      </c:pt>
                      <c:pt idx="1933">
                        <c:v>4.3591078934400392E-4</c:v>
                      </c:pt>
                      <c:pt idx="1934">
                        <c:v>4.3562197869197628E-4</c:v>
                      </c:pt>
                      <c:pt idx="1935">
                        <c:v>4.3560426565215004E-4</c:v>
                      </c:pt>
                      <c:pt idx="1936">
                        <c:v>4.3498609583707558E-4</c:v>
                      </c:pt>
                      <c:pt idx="1937">
                        <c:v>4.3437363984981815E-4</c:v>
                      </c:pt>
                      <c:pt idx="1938">
                        <c:v>4.3432936418119546E-4</c:v>
                      </c:pt>
                      <c:pt idx="1939">
                        <c:v>4.342537216187925E-4</c:v>
                      </c:pt>
                      <c:pt idx="1940">
                        <c:v>4.3418650018462558E-4</c:v>
                      </c:pt>
                      <c:pt idx="1941">
                        <c:v>4.3392551989465363E-4</c:v>
                      </c:pt>
                      <c:pt idx="1942">
                        <c:v>4.3379108751261417E-4</c:v>
                      </c:pt>
                      <c:pt idx="1943">
                        <c:v>4.3367850151562954E-4</c:v>
                      </c:pt>
                      <c:pt idx="1944">
                        <c:v>4.3367848918203381E-4</c:v>
                      </c:pt>
                      <c:pt idx="1945">
                        <c:v>4.3360227701307345E-4</c:v>
                      </c:pt>
                      <c:pt idx="1946">
                        <c:v>4.3322717067603641E-4</c:v>
                      </c:pt>
                      <c:pt idx="1947">
                        <c:v>4.3305005204481272E-4</c:v>
                      </c:pt>
                      <c:pt idx="1948">
                        <c:v>4.3272592553246302E-4</c:v>
                      </c:pt>
                      <c:pt idx="1949">
                        <c:v>4.3240900941898374E-4</c:v>
                      </c:pt>
                      <c:pt idx="1950">
                        <c:v>4.3206323134433784E-4</c:v>
                      </c:pt>
                      <c:pt idx="1951">
                        <c:v>4.3172537548135038E-4</c:v>
                      </c:pt>
                      <c:pt idx="1952">
                        <c:v>4.3138751961836286E-4</c:v>
                      </c:pt>
                      <c:pt idx="1953">
                        <c:v>4.3092787365329283E-4</c:v>
                      </c:pt>
                      <c:pt idx="1954">
                        <c:v>4.3056510053033297E-4</c:v>
                      </c:pt>
                      <c:pt idx="1955">
                        <c:v>4.3047274846061412E-4</c:v>
                      </c:pt>
                      <c:pt idx="1956">
                        <c:v>4.3034890389407357E-4</c:v>
                      </c:pt>
                      <c:pt idx="1957">
                        <c:v>4.3020785884627502E-4</c:v>
                      </c:pt>
                      <c:pt idx="1958">
                        <c:v>4.2983008921823471E-4</c:v>
                      </c:pt>
                      <c:pt idx="1959">
                        <c:v>4.2947473756278087E-4</c:v>
                      </c:pt>
                      <c:pt idx="1960">
                        <c:v>4.2917126849841849E-4</c:v>
                      </c:pt>
                      <c:pt idx="1961">
                        <c:v>4.2874698562355812E-4</c:v>
                      </c:pt>
                      <c:pt idx="1962">
                        <c:v>4.2832687823807702E-4</c:v>
                      </c:pt>
                      <c:pt idx="1963">
                        <c:v>4.2776725423303351E-4</c:v>
                      </c:pt>
                      <c:pt idx="1964">
                        <c:v>4.2720763022799E-4</c:v>
                      </c:pt>
                      <c:pt idx="1965">
                        <c:v>4.2661389468177778E-4</c:v>
                      </c:pt>
                      <c:pt idx="1966">
                        <c:v>4.2601628779281067E-4</c:v>
                      </c:pt>
                      <c:pt idx="1967">
                        <c:v>4.254169626207602E-4</c:v>
                      </c:pt>
                      <c:pt idx="1968">
                        <c:v>4.2535392765329089E-4</c:v>
                      </c:pt>
                      <c:pt idx="1969">
                        <c:v>4.2524074166341277E-4</c:v>
                      </c:pt>
                      <c:pt idx="1970">
                        <c:v>4.2495557491187302E-4</c:v>
                      </c:pt>
                      <c:pt idx="1971">
                        <c:v>4.2471156881498495E-4</c:v>
                      </c:pt>
                      <c:pt idx="1972">
                        <c:v>4.2471120578442502E-4</c:v>
                      </c:pt>
                      <c:pt idx="1973">
                        <c:v>4.2464959941790646E-4</c:v>
                      </c:pt>
                      <c:pt idx="1974">
                        <c:v>4.2440498394119921E-4</c:v>
                      </c:pt>
                      <c:pt idx="1975">
                        <c:v>4.2422818441407669E-4</c:v>
                      </c:pt>
                      <c:pt idx="1976">
                        <c:v>4.2404462416604079E-4</c:v>
                      </c:pt>
                      <c:pt idx="1977">
                        <c:v>4.2386106391800477E-4</c:v>
                      </c:pt>
                      <c:pt idx="1978">
                        <c:v>4.2366642094461153E-4</c:v>
                      </c:pt>
                      <c:pt idx="1979">
                        <c:v>4.233241619907673E-4</c:v>
                      </c:pt>
                      <c:pt idx="1980">
                        <c:v>4.2295257913789176E-4</c:v>
                      </c:pt>
                      <c:pt idx="1981">
                        <c:v>4.2241325758989978E-4</c:v>
                      </c:pt>
                      <c:pt idx="1982">
                        <c:v>4.2199977747975229E-4</c:v>
                      </c:pt>
                      <c:pt idx="1983">
                        <c:v>4.214919180670104E-4</c:v>
                      </c:pt>
                      <c:pt idx="1984">
                        <c:v>4.2092364625359195E-4</c:v>
                      </c:pt>
                      <c:pt idx="1985">
                        <c:v>4.204174318155703E-4</c:v>
                      </c:pt>
                      <c:pt idx="1986">
                        <c:v>4.1993503217402736E-4</c:v>
                      </c:pt>
                      <c:pt idx="1987">
                        <c:v>4.1959683724890931E-4</c:v>
                      </c:pt>
                      <c:pt idx="1988">
                        <c:v>4.1920003105281738E-4</c:v>
                      </c:pt>
                      <c:pt idx="1989">
                        <c:v>4.1910481322887167E-4</c:v>
                      </c:pt>
                      <c:pt idx="1990">
                        <c:v>4.1868066219709213E-4</c:v>
                      </c:pt>
                      <c:pt idx="1991">
                        <c:v>4.1845634539432988E-4</c:v>
                      </c:pt>
                      <c:pt idx="1992">
                        <c:v>4.1834304060786831E-4</c:v>
                      </c:pt>
                      <c:pt idx="1993">
                        <c:v>4.178744166426622E-4</c:v>
                      </c:pt>
                      <c:pt idx="1994">
                        <c:v>4.1744254171135114E-4</c:v>
                      </c:pt>
                      <c:pt idx="1995">
                        <c:v>4.1684977705458475E-4</c:v>
                      </c:pt>
                      <c:pt idx="1996">
                        <c:v>4.1619421882771657E-4</c:v>
                      </c:pt>
                      <c:pt idx="1997">
                        <c:v>4.158744833692577E-4</c:v>
                      </c:pt>
                      <c:pt idx="1998">
                        <c:v>4.1537746979155476E-4</c:v>
                      </c:pt>
                      <c:pt idx="1999">
                        <c:v>4.1524780731433657E-4</c:v>
                      </c:pt>
                      <c:pt idx="2000">
                        <c:v>4.1512012505534504E-4</c:v>
                      </c:pt>
                      <c:pt idx="2001">
                        <c:v>4.1440851597774746E-4</c:v>
                      </c:pt>
                      <c:pt idx="2002">
                        <c:v>4.1380248308805616E-4</c:v>
                      </c:pt>
                      <c:pt idx="2003">
                        <c:v>4.1356294365377423E-4</c:v>
                      </c:pt>
                      <c:pt idx="2004">
                        <c:v>4.1325661405258322E-4</c:v>
                      </c:pt>
                      <c:pt idx="2005">
                        <c:v>4.129473965924474E-4</c:v>
                      </c:pt>
                      <c:pt idx="2006">
                        <c:v>4.1220352562944067E-4</c:v>
                      </c:pt>
                      <c:pt idx="2007">
                        <c:v>4.115853109537319E-4</c:v>
                      </c:pt>
                      <c:pt idx="2008">
                        <c:v>4.1137305555399113E-4</c:v>
                      </c:pt>
                      <c:pt idx="2009">
                        <c:v>4.1116080015425035E-4</c:v>
                      </c:pt>
                      <c:pt idx="2010">
                        <c:v>4.1090973316267705E-4</c:v>
                      </c:pt>
                      <c:pt idx="2011">
                        <c:v>4.1062341576933952E-4</c:v>
                      </c:pt>
                      <c:pt idx="2012">
                        <c:v>4.105336210623414E-4</c:v>
                      </c:pt>
                      <c:pt idx="2013">
                        <c:v>4.1025386010884603E-4</c:v>
                      </c:pt>
                      <c:pt idx="2014">
                        <c:v>4.0995530166875447E-4</c:v>
                      </c:pt>
                      <c:pt idx="2015">
                        <c:v>4.0980174103744446E-4</c:v>
                      </c:pt>
                      <c:pt idx="2016">
                        <c:v>4.0964044400362506E-4</c:v>
                      </c:pt>
                      <c:pt idx="2017">
                        <c:v>4.0920958302811749E-4</c:v>
                      </c:pt>
                      <c:pt idx="2018">
                        <c:v>4.0880070765283327E-4</c:v>
                      </c:pt>
                      <c:pt idx="2019">
                        <c:v>4.0859115120074792E-4</c:v>
                      </c:pt>
                      <c:pt idx="2020">
                        <c:v>4.0828048096437847E-4</c:v>
                      </c:pt>
                      <c:pt idx="2021">
                        <c:v>4.0788266282044478E-4</c:v>
                      </c:pt>
                      <c:pt idx="2022">
                        <c:v>4.0754115283281545E-4</c:v>
                      </c:pt>
                      <c:pt idx="2023">
                        <c:v>4.0724542000601606E-4</c:v>
                      </c:pt>
                      <c:pt idx="2024">
                        <c:v>4.0664506928019255E-4</c:v>
                      </c:pt>
                      <c:pt idx="2025">
                        <c:v>4.0617006335334646E-4</c:v>
                      </c:pt>
                      <c:pt idx="2026">
                        <c:v>4.0583719055542684E-4</c:v>
                      </c:pt>
                      <c:pt idx="2027">
                        <c:v>4.0534310062089796E-4</c:v>
                      </c:pt>
                      <c:pt idx="2028">
                        <c:v>4.0467582888500459E-4</c:v>
                      </c:pt>
                      <c:pt idx="2029">
                        <c:v>4.0442646674179121E-4</c:v>
                      </c:pt>
                      <c:pt idx="2030">
                        <c:v>4.0409734198229314E-4</c:v>
                      </c:pt>
                      <c:pt idx="2031">
                        <c:v>4.039184364082887E-4</c:v>
                      </c:pt>
                      <c:pt idx="2032">
                        <c:v>4.0375305192038273E-4</c:v>
                      </c:pt>
                      <c:pt idx="2033">
                        <c:v>4.0353490552022384E-4</c:v>
                      </c:pt>
                      <c:pt idx="2034">
                        <c:v>4.033306059848815E-4</c:v>
                      </c:pt>
                      <c:pt idx="2035">
                        <c:v>4.0292333412581682E-4</c:v>
                      </c:pt>
                      <c:pt idx="2036">
                        <c:v>4.0259816156123926E-4</c:v>
                      </c:pt>
                      <c:pt idx="2037">
                        <c:v>4.0220589176282107E-4</c:v>
                      </c:pt>
                      <c:pt idx="2038">
                        <c:v>4.0218063083510819E-4</c:v>
                      </c:pt>
                      <c:pt idx="2039">
                        <c:v>4.0173500968209721E-4</c:v>
                      </c:pt>
                      <c:pt idx="2040">
                        <c:v>4.0128938852908628E-4</c:v>
                      </c:pt>
                      <c:pt idx="2041">
                        <c:v>4.0045640778729443E-4</c:v>
                      </c:pt>
                      <c:pt idx="2042">
                        <c:v>3.9964933407071317E-4</c:v>
                      </c:pt>
                      <c:pt idx="2043">
                        <c:v>3.9906535629963486E-4</c:v>
                      </c:pt>
                      <c:pt idx="2044">
                        <c:v>3.9881664870451456E-4</c:v>
                      </c:pt>
                      <c:pt idx="2045">
                        <c:v>3.9858772189208289E-4</c:v>
                      </c:pt>
                      <c:pt idx="2046">
                        <c:v>3.9771101729437652E-4</c:v>
                      </c:pt>
                      <c:pt idx="2047">
                        <c:v>3.9749755083525037E-4</c:v>
                      </c:pt>
                      <c:pt idx="2048">
                        <c:v>3.9748693777886678E-4</c:v>
                      </c:pt>
                      <c:pt idx="2049">
                        <c:v>3.9712696810732318E-4</c:v>
                      </c:pt>
                      <c:pt idx="2050">
                        <c:v>3.9692318381318335E-4</c:v>
                      </c:pt>
                      <c:pt idx="2051">
                        <c:v>3.966478337379344E-4</c:v>
                      </c:pt>
                      <c:pt idx="2052">
                        <c:v>3.9636526479027166E-4</c:v>
                      </c:pt>
                      <c:pt idx="2053">
                        <c:v>3.9608269584260892E-4</c:v>
                      </c:pt>
                      <c:pt idx="2054">
                        <c:v>3.958606772821937E-4</c:v>
                      </c:pt>
                      <c:pt idx="2055">
                        <c:v>3.9571423468223168E-4</c:v>
                      </c:pt>
                      <c:pt idx="2056">
                        <c:v>3.9569447464110494E-4</c:v>
                      </c:pt>
                      <c:pt idx="2057">
                        <c:v>3.95446171387607E-4</c:v>
                      </c:pt>
                      <c:pt idx="2058">
                        <c:v>3.9524607909034476E-4</c:v>
                      </c:pt>
                      <c:pt idx="2059">
                        <c:v>3.9507333088796808E-4</c:v>
                      </c:pt>
                      <c:pt idx="2060">
                        <c:v>3.9506128131759085E-4</c:v>
                      </c:pt>
                      <c:pt idx="2061">
                        <c:v>3.9488031031463094E-4</c:v>
                      </c:pt>
                      <c:pt idx="2062">
                        <c:v>3.9455098087693916E-4</c:v>
                      </c:pt>
                      <c:pt idx="2063">
                        <c:v>3.9405830766482415E-4</c:v>
                      </c:pt>
                      <c:pt idx="2064">
                        <c:v>3.9393352056350377E-4</c:v>
                      </c:pt>
                      <c:pt idx="2065">
                        <c:v>3.936544393294152E-4</c:v>
                      </c:pt>
                      <c:pt idx="2066">
                        <c:v>3.9337535809532662E-4</c:v>
                      </c:pt>
                      <c:pt idx="2067">
                        <c:v>3.9256952482766755E-4</c:v>
                      </c:pt>
                      <c:pt idx="2068">
                        <c:v>3.9180880251541388E-4</c:v>
                      </c:pt>
                      <c:pt idx="2069">
                        <c:v>3.9124054920415394E-4</c:v>
                      </c:pt>
                      <c:pt idx="2070">
                        <c:v>3.9069577389010048E-4</c:v>
                      </c:pt>
                      <c:pt idx="2071">
                        <c:v>3.8971807207246155E-4</c:v>
                      </c:pt>
                      <c:pt idx="2072">
                        <c:v>3.8885552382269742E-4</c:v>
                      </c:pt>
                      <c:pt idx="2073">
                        <c:v>3.8811525541774963E-4</c:v>
                      </c:pt>
                      <c:pt idx="2074">
                        <c:v>3.8798686501696951E-4</c:v>
                      </c:pt>
                      <c:pt idx="2075">
                        <c:v>3.8749964705568792E-4</c:v>
                      </c:pt>
                      <c:pt idx="2076">
                        <c:v>3.8689631693177544E-4</c:v>
                      </c:pt>
                      <c:pt idx="2077">
                        <c:v>3.8643622273259087E-4</c:v>
                      </c:pt>
                      <c:pt idx="2078">
                        <c:v>3.8573300875783081E-4</c:v>
                      </c:pt>
                      <c:pt idx="2079">
                        <c:v>3.8502979478307085E-4</c:v>
                      </c:pt>
                      <c:pt idx="2080">
                        <c:v>3.848486226033354E-4</c:v>
                      </c:pt>
                      <c:pt idx="2081">
                        <c:v>3.8440952777190398E-4</c:v>
                      </c:pt>
                      <c:pt idx="2082">
                        <c:v>3.8437674337052618E-4</c:v>
                      </c:pt>
                      <c:pt idx="2083">
                        <c:v>3.8393764853909476E-4</c:v>
                      </c:pt>
                      <c:pt idx="2084">
                        <c:v>3.8331195860875607E-4</c:v>
                      </c:pt>
                      <c:pt idx="2085">
                        <c:v>3.8268626867841743E-4</c:v>
                      </c:pt>
                      <c:pt idx="2086">
                        <c:v>3.8213589999187202E-4</c:v>
                      </c:pt>
                      <c:pt idx="2087">
                        <c:v>3.8209887082952572E-4</c:v>
                      </c:pt>
                      <c:pt idx="2088">
                        <c:v>3.8173268141485751E-4</c:v>
                      </c:pt>
                      <c:pt idx="2089">
                        <c:v>3.8168199185557779E-4</c:v>
                      </c:pt>
                      <c:pt idx="2090">
                        <c:v>3.8131709209965613E-4</c:v>
                      </c:pt>
                      <c:pt idx="2091">
                        <c:v>3.8094143737717987E-4</c:v>
                      </c:pt>
                      <c:pt idx="2092">
                        <c:v>3.8069593671284234E-4</c:v>
                      </c:pt>
                      <c:pt idx="2093">
                        <c:v>3.8051853175147108E-4</c:v>
                      </c:pt>
                      <c:pt idx="2094">
                        <c:v>3.8020430695826884E-4</c:v>
                      </c:pt>
                      <c:pt idx="2095">
                        <c:v>3.8001706676944643E-4</c:v>
                      </c:pt>
                      <c:pt idx="2096">
                        <c:v>3.7980038999871037E-4</c:v>
                      </c:pt>
                      <c:pt idx="2097">
                        <c:v>3.7971356011235987E-4</c:v>
                      </c:pt>
                      <c:pt idx="2098">
                        <c:v>3.7976981156072825E-4</c:v>
                      </c:pt>
                      <c:pt idx="2099">
                        <c:v>3.7981142174071752E-4</c:v>
                      </c:pt>
                      <c:pt idx="2100">
                        <c:v>3.7975968724528506E-4</c:v>
                      </c:pt>
                      <c:pt idx="2101">
                        <c:v>3.7965678453677411E-4</c:v>
                      </c:pt>
                      <c:pt idx="2102">
                        <c:v>3.7949507441015039E-4</c:v>
                      </c:pt>
                      <c:pt idx="2103">
                        <c:v>3.7933336428352661E-4</c:v>
                      </c:pt>
                      <c:pt idx="2104">
                        <c:v>3.7924403345896394E-4</c:v>
                      </c:pt>
                      <c:pt idx="2105">
                        <c:v>3.7914792367106263E-4</c:v>
                      </c:pt>
                      <c:pt idx="2106">
                        <c:v>3.7912501507359424E-4</c:v>
                      </c:pt>
                      <c:pt idx="2107">
                        <c:v>3.7907343336802371E-4</c:v>
                      </c:pt>
                      <c:pt idx="2108">
                        <c:v>3.7903879868405157E-4</c:v>
                      </c:pt>
                      <c:pt idx="2109">
                        <c:v>3.7898208738249467E-4</c:v>
                      </c:pt>
                      <c:pt idx="2110">
                        <c:v>3.7897159206197071E-4</c:v>
                      </c:pt>
                      <c:pt idx="2111">
                        <c:v>3.7885595163772239E-4</c:v>
                      </c:pt>
                      <c:pt idx="2112">
                        <c:v>3.7866400929259118E-4</c:v>
                      </c:pt>
                      <c:pt idx="2113">
                        <c:v>3.7847206694746003E-4</c:v>
                      </c:pt>
                      <c:pt idx="2114">
                        <c:v>3.7812807803370752E-4</c:v>
                      </c:pt>
                      <c:pt idx="2115">
                        <c:v>3.7804328666925658E-4</c:v>
                      </c:pt>
                      <c:pt idx="2116">
                        <c:v>3.7793966794310164E-4</c:v>
                      </c:pt>
                      <c:pt idx="2117">
                        <c:v>3.7781868884529708E-4</c:v>
                      </c:pt>
                      <c:pt idx="2118">
                        <c:v>3.7756285142485712E-4</c:v>
                      </c:pt>
                      <c:pt idx="2119">
                        <c:v>3.7737194651512077E-4</c:v>
                      </c:pt>
                      <c:pt idx="2120">
                        <c:v>3.7726802399112798E-4</c:v>
                      </c:pt>
                      <c:pt idx="2121">
                        <c:v>3.7723097444206083E-4</c:v>
                      </c:pt>
                      <c:pt idx="2122">
                        <c:v>3.7718818338328873E-4</c:v>
                      </c:pt>
                      <c:pt idx="2123">
                        <c:v>3.7698588180829894E-4</c:v>
                      </c:pt>
                      <c:pt idx="2124">
                        <c:v>3.7684908043009407E-4</c:v>
                      </c:pt>
                      <c:pt idx="2125">
                        <c:v>3.7663188408589644E-4</c:v>
                      </c:pt>
                      <c:pt idx="2126">
                        <c:v>3.7645547599330384E-4</c:v>
                      </c:pt>
                      <c:pt idx="2127">
                        <c:v>3.7624538507136427E-4</c:v>
                      </c:pt>
                      <c:pt idx="2128">
                        <c:v>3.7614026435343916E-4</c:v>
                      </c:pt>
                      <c:pt idx="2129">
                        <c:v>3.7595369502563681E-4</c:v>
                      </c:pt>
                      <c:pt idx="2130">
                        <c:v>3.7593286755585419E-4</c:v>
                      </c:pt>
                      <c:pt idx="2131">
                        <c:v>3.7587146898018163E-4</c:v>
                      </c:pt>
                      <c:pt idx="2132">
                        <c:v>3.7580417905861986E-4</c:v>
                      </c:pt>
                      <c:pt idx="2133">
                        <c:v>3.755845592330231E-4</c:v>
                      </c:pt>
                      <c:pt idx="2134">
                        <c:v>3.7536006127507072E-4</c:v>
                      </c:pt>
                      <c:pt idx="2135">
                        <c:v>3.7501147753199183E-4</c:v>
                      </c:pt>
                      <c:pt idx="2136">
                        <c:v>3.7473622194233644E-4</c:v>
                      </c:pt>
                      <c:pt idx="2137">
                        <c:v>3.7457056313470636E-4</c:v>
                      </c:pt>
                      <c:pt idx="2138">
                        <c:v>3.7426459807614896E-4</c:v>
                      </c:pt>
                      <c:pt idx="2139">
                        <c:v>3.7424906068431315E-4</c:v>
                      </c:pt>
                      <c:pt idx="2140">
                        <c:v>3.7402073128745938E-4</c:v>
                      </c:pt>
                      <c:pt idx="2141">
                        <c:v>3.7369514937373821E-4</c:v>
                      </c:pt>
                      <c:pt idx="2142">
                        <c:v>3.7367182975587984E-4</c:v>
                      </c:pt>
                      <c:pt idx="2143">
                        <c:v>3.7313715974463972E-4</c:v>
                      </c:pt>
                      <c:pt idx="2144">
                        <c:v>3.7289966332110382E-4</c:v>
                      </c:pt>
                      <c:pt idx="2145">
                        <c:v>3.728043103624371E-4</c:v>
                      </c:pt>
                      <c:pt idx="2146">
                        <c:v>3.7257136649289466E-4</c:v>
                      </c:pt>
                      <c:pt idx="2147">
                        <c:v>3.7215554146887418E-4</c:v>
                      </c:pt>
                      <c:pt idx="2148">
                        <c:v>3.7184098575970072E-4</c:v>
                      </c:pt>
                      <c:pt idx="2149">
                        <c:v>3.7152643005052721E-4</c:v>
                      </c:pt>
                      <c:pt idx="2150">
                        <c:v>3.7144310015140952E-4</c:v>
                      </c:pt>
                      <c:pt idx="2151">
                        <c:v>3.7133819837219251E-4</c:v>
                      </c:pt>
                      <c:pt idx="2152">
                        <c:v>3.7123329659297555E-4</c:v>
                      </c:pt>
                      <c:pt idx="2153">
                        <c:v>3.7107708098553353E-4</c:v>
                      </c:pt>
                      <c:pt idx="2154">
                        <c:v>3.7092086537809151E-4</c:v>
                      </c:pt>
                      <c:pt idx="2155">
                        <c:v>3.7070681351043149E-4</c:v>
                      </c:pt>
                      <c:pt idx="2156">
                        <c:v>3.7006152925536217E-4</c:v>
                      </c:pt>
                      <c:pt idx="2157">
                        <c:v>3.6998406050332063E-4</c:v>
                      </c:pt>
                      <c:pt idx="2158">
                        <c:v>3.6995616665548852E-4</c:v>
                      </c:pt>
                      <c:pt idx="2159">
                        <c:v>3.6994742898927116E-4</c:v>
                      </c:pt>
                      <c:pt idx="2160">
                        <c:v>3.6989124305916477E-4</c:v>
                      </c:pt>
                      <c:pt idx="2161">
                        <c:v>3.6984730466018491E-4</c:v>
                      </c:pt>
                      <c:pt idx="2162">
                        <c:v>3.6974034852934012E-4</c:v>
                      </c:pt>
                      <c:pt idx="2163">
                        <c:v>3.6960993009087023E-4</c:v>
                      </c:pt>
                      <c:pt idx="2164">
                        <c:v>3.6933690915921498E-4</c:v>
                      </c:pt>
                      <c:pt idx="2165">
                        <c:v>3.6903000638497627E-4</c:v>
                      </c:pt>
                      <c:pt idx="2166">
                        <c:v>3.6873237023650913E-4</c:v>
                      </c:pt>
                      <c:pt idx="2167">
                        <c:v>3.6854313170837943E-4</c:v>
                      </c:pt>
                      <c:pt idx="2168">
                        <c:v>3.6852895254688476E-4</c:v>
                      </c:pt>
                      <c:pt idx="2169">
                        <c:v>3.6849827241731449E-4</c:v>
                      </c:pt>
                      <c:pt idx="2170">
                        <c:v>3.6842328883197152E-4</c:v>
                      </c:pt>
                      <c:pt idx="2171">
                        <c:v>3.6807109450953337E-4</c:v>
                      </c:pt>
                      <c:pt idx="2172">
                        <c:v>3.677775906153489E-4</c:v>
                      </c:pt>
                      <c:pt idx="2173">
                        <c:v>3.6759293203978229E-4</c:v>
                      </c:pt>
                      <c:pt idx="2174">
                        <c:v>3.6722717412680735E-4</c:v>
                      </c:pt>
                      <c:pt idx="2175">
                        <c:v>3.6686141621383251E-4</c:v>
                      </c:pt>
                      <c:pt idx="2176">
                        <c:v>3.6668842232707066E-4</c:v>
                      </c:pt>
                      <c:pt idx="2177">
                        <c:v>3.6644718765644219E-4</c:v>
                      </c:pt>
                      <c:pt idx="2178">
                        <c:v>3.6623728913266854E-4</c:v>
                      </c:pt>
                      <c:pt idx="2179">
                        <c:v>3.6614062616671352E-4</c:v>
                      </c:pt>
                      <c:pt idx="2180">
                        <c:v>3.6603849338562793E-4</c:v>
                      </c:pt>
                      <c:pt idx="2181">
                        <c:v>3.6586015563207295E-4</c:v>
                      </c:pt>
                      <c:pt idx="2182">
                        <c:v>3.6581828127697519E-4</c:v>
                      </c:pt>
                      <c:pt idx="2183">
                        <c:v>3.6574144275647606E-4</c:v>
                      </c:pt>
                      <c:pt idx="2184">
                        <c:v>3.6559189058453631E-4</c:v>
                      </c:pt>
                      <c:pt idx="2185">
                        <c:v>3.6558722681376775E-4</c:v>
                      </c:pt>
                      <c:pt idx="2186">
                        <c:v>3.6544809349501966E-4</c:v>
                      </c:pt>
                      <c:pt idx="2187">
                        <c:v>3.6536888373706668E-4</c:v>
                      </c:pt>
                      <c:pt idx="2188">
                        <c:v>3.6491141908057828E-4</c:v>
                      </c:pt>
                      <c:pt idx="2189">
                        <c:v>3.6492042432091171E-4</c:v>
                      </c:pt>
                      <c:pt idx="2190">
                        <c:v>3.6495555812039417E-4</c:v>
                      </c:pt>
                      <c:pt idx="2191">
                        <c:v>3.6488792097643871E-4</c:v>
                      </c:pt>
                      <c:pt idx="2192">
                        <c:v>3.6477987392975639E-4</c:v>
                      </c:pt>
                      <c:pt idx="2193">
                        <c:v>3.643714029162036E-4</c:v>
                      </c:pt>
                      <c:pt idx="2194">
                        <c:v>3.6428520618511282E-4</c:v>
                      </c:pt>
                      <c:pt idx="2195">
                        <c:v>3.6428602833340568E-4</c:v>
                      </c:pt>
                      <c:pt idx="2196">
                        <c:v>3.6419918180727242E-4</c:v>
                      </c:pt>
                      <c:pt idx="2197">
                        <c:v>3.6399588379668459E-4</c:v>
                      </c:pt>
                      <c:pt idx="2198">
                        <c:v>3.637925857860967E-4</c:v>
                      </c:pt>
                      <c:pt idx="2199">
                        <c:v>3.6342465701846291E-4</c:v>
                      </c:pt>
                      <c:pt idx="2200">
                        <c:v>3.6311167490369055E-4</c:v>
                      </c:pt>
                      <c:pt idx="2201">
                        <c:v>3.6290192887363616E-4</c:v>
                      </c:pt>
                      <c:pt idx="2202">
                        <c:v>3.6272885391698171E-4</c:v>
                      </c:pt>
                      <c:pt idx="2203">
                        <c:v>3.6244386210582873E-4</c:v>
                      </c:pt>
                      <c:pt idx="2204">
                        <c:v>3.6215887029467575E-4</c:v>
                      </c:pt>
                      <c:pt idx="2205">
                        <c:v>3.6199519477580642E-4</c:v>
                      </c:pt>
                      <c:pt idx="2206">
                        <c:v>3.6199196018890591E-4</c:v>
                      </c:pt>
                      <c:pt idx="2207">
                        <c:v>3.61799610658688E-4</c:v>
                      </c:pt>
                      <c:pt idx="2208">
                        <c:v>3.6149187459702498E-4</c:v>
                      </c:pt>
                      <c:pt idx="2209">
                        <c:v>3.6130544718379159E-4</c:v>
                      </c:pt>
                      <c:pt idx="2210">
                        <c:v>3.6107947928499493E-4</c:v>
                      </c:pt>
                      <c:pt idx="2211">
                        <c:v>3.6077981129728926E-4</c:v>
                      </c:pt>
                      <c:pt idx="2212">
                        <c:v>3.6034427663578949E-4</c:v>
                      </c:pt>
                      <c:pt idx="2213">
                        <c:v>3.602725324692741E-4</c:v>
                      </c:pt>
                      <c:pt idx="2214">
                        <c:v>3.6017513543897683E-4</c:v>
                      </c:pt>
                      <c:pt idx="2215">
                        <c:v>3.6007773840867957E-4</c:v>
                      </c:pt>
                      <c:pt idx="2216">
                        <c:v>3.5986647467347828E-4</c:v>
                      </c:pt>
                      <c:pt idx="2217">
                        <c:v>3.5919759051824911E-4</c:v>
                      </c:pt>
                      <c:pt idx="2218">
                        <c:v>3.5885089287063655E-4</c:v>
                      </c:pt>
                      <c:pt idx="2219">
                        <c:v>3.5877163871631673E-4</c:v>
                      </c:pt>
                      <c:pt idx="2220">
                        <c:v>3.58684260695613E-4</c:v>
                      </c:pt>
                      <c:pt idx="2221">
                        <c:v>3.5850419522302394E-4</c:v>
                      </c:pt>
                      <c:pt idx="2222">
                        <c:v>3.5853665190881541E-4</c:v>
                      </c:pt>
                      <c:pt idx="2223">
                        <c:v>3.5856910859460687E-4</c:v>
                      </c:pt>
                      <c:pt idx="2224">
                        <c:v>3.5854592446037223E-4</c:v>
                      </c:pt>
                      <c:pt idx="2225">
                        <c:v>3.5845242911568926E-4</c:v>
                      </c:pt>
                      <c:pt idx="2226">
                        <c:v>3.5801923104870101E-4</c:v>
                      </c:pt>
                      <c:pt idx="2227">
                        <c:v>3.5792689372984491E-4</c:v>
                      </c:pt>
                      <c:pt idx="2228">
                        <c:v>3.5787645410914907E-4</c:v>
                      </c:pt>
                      <c:pt idx="2229">
                        <c:v>3.5779260800440854E-4</c:v>
                      </c:pt>
                      <c:pt idx="2230">
                        <c:v>3.5764971564608387E-4</c:v>
                      </c:pt>
                      <c:pt idx="2231">
                        <c:v>3.5734096016291602E-4</c:v>
                      </c:pt>
                      <c:pt idx="2232">
                        <c:v>3.5714451574194882E-4</c:v>
                      </c:pt>
                      <c:pt idx="2233">
                        <c:v>3.5705539227645281E-4</c:v>
                      </c:pt>
                      <c:pt idx="2234">
                        <c:v>3.5691520090776468E-4</c:v>
                      </c:pt>
                      <c:pt idx="2235">
                        <c:v>3.5666517900462936E-4</c:v>
                      </c:pt>
                      <c:pt idx="2236">
                        <c:v>3.562861205950077E-4</c:v>
                      </c:pt>
                      <c:pt idx="2237">
                        <c:v>3.560860766008977E-4</c:v>
                      </c:pt>
                      <c:pt idx="2238">
                        <c:v>3.5575491160000475E-4</c:v>
                      </c:pt>
                      <c:pt idx="2239">
                        <c:v>3.557382260963764E-4</c:v>
                      </c:pt>
                      <c:pt idx="2240">
                        <c:v>3.5561331426828491E-4</c:v>
                      </c:pt>
                      <c:pt idx="2241">
                        <c:v>3.5553777128910746E-4</c:v>
                      </c:pt>
                      <c:pt idx="2242">
                        <c:v>3.5543996956061196E-4</c:v>
                      </c:pt>
                      <c:pt idx="2243">
                        <c:v>3.5521222158652445E-4</c:v>
                      </c:pt>
                      <c:pt idx="2244">
                        <c:v>3.549844736124369E-4</c:v>
                      </c:pt>
                      <c:pt idx="2245">
                        <c:v>3.5430766849823316E-4</c:v>
                      </c:pt>
                      <c:pt idx="2246">
                        <c:v>3.5394007654944562E-4</c:v>
                      </c:pt>
                      <c:pt idx="2247">
                        <c:v>3.5359575665644351E-4</c:v>
                      </c:pt>
                      <c:pt idx="2248">
                        <c:v>3.5328353295621488E-4</c:v>
                      </c:pt>
                      <c:pt idx="2249">
                        <c:v>3.5311771900761784E-4</c:v>
                      </c:pt>
                      <c:pt idx="2250">
                        <c:v>3.5274820318352329E-4</c:v>
                      </c:pt>
                      <c:pt idx="2251">
                        <c:v>3.5233486068822397E-4</c:v>
                      </c:pt>
                      <c:pt idx="2252">
                        <c:v>3.5214254605972592E-4</c:v>
                      </c:pt>
                      <c:pt idx="2253">
                        <c:v>3.5191885859047427E-4</c:v>
                      </c:pt>
                      <c:pt idx="2254">
                        <c:v>3.5165510578754602E-4</c:v>
                      </c:pt>
                      <c:pt idx="2255">
                        <c:v>3.5149910091495084E-4</c:v>
                      </c:pt>
                      <c:pt idx="2256">
                        <c:v>3.5138886247738568E-4</c:v>
                      </c:pt>
                      <c:pt idx="2257">
                        <c:v>3.5137847735441474E-4</c:v>
                      </c:pt>
                      <c:pt idx="2258">
                        <c:v>3.512640414959846E-4</c:v>
                      </c:pt>
                      <c:pt idx="2259">
                        <c:v>3.5112493818195771E-4</c:v>
                      </c:pt>
                      <c:pt idx="2260">
                        <c:v>3.5079568743065308E-4</c:v>
                      </c:pt>
                      <c:pt idx="2261">
                        <c:v>3.5009273657185801E-4</c:v>
                      </c:pt>
                      <c:pt idx="2262">
                        <c:v>3.4956210276201161E-4</c:v>
                      </c:pt>
                      <c:pt idx="2263">
                        <c:v>3.4937082350633718E-4</c:v>
                      </c:pt>
                      <c:pt idx="2264">
                        <c:v>3.4921884388876842E-4</c:v>
                      </c:pt>
                      <c:pt idx="2265">
                        <c:v>3.4896709575071323E-4</c:v>
                      </c:pt>
                      <c:pt idx="2266">
                        <c:v>3.4870935766421693E-4</c:v>
                      </c:pt>
                      <c:pt idx="2267">
                        <c:v>3.4857045257602411E-4</c:v>
                      </c:pt>
                      <c:pt idx="2268">
                        <c:v>3.4829693135583702E-4</c:v>
                      </c:pt>
                      <c:pt idx="2269">
                        <c:v>3.4822601736493169E-4</c:v>
                      </c:pt>
                      <c:pt idx="2270">
                        <c:v>3.4792913808804211E-4</c:v>
                      </c:pt>
                      <c:pt idx="2271">
                        <c:v>3.4778809771510567E-4</c:v>
                      </c:pt>
                      <c:pt idx="2272">
                        <c:v>3.4764983225048224E-4</c:v>
                      </c:pt>
                      <c:pt idx="2273">
                        <c:v>3.4764925398488901E-4</c:v>
                      </c:pt>
                      <c:pt idx="2274">
                        <c:v>3.4751098852026563E-4</c:v>
                      </c:pt>
                      <c:pt idx="2275">
                        <c:v>3.4730929279289428E-4</c:v>
                      </c:pt>
                      <c:pt idx="2276">
                        <c:v>3.4715485938434322E-4</c:v>
                      </c:pt>
                      <c:pt idx="2277">
                        <c:v>3.4706640240188193E-4</c:v>
                      </c:pt>
                      <c:pt idx="2278">
                        <c:v>3.4697794541942064E-4</c:v>
                      </c:pt>
                      <c:pt idx="2279">
                        <c:v>3.4683118861342303E-4</c:v>
                      </c:pt>
                      <c:pt idx="2280">
                        <c:v>3.4668443180742536E-4</c:v>
                      </c:pt>
                      <c:pt idx="2281">
                        <c:v>3.464227019167221E-4</c:v>
                      </c:pt>
                      <c:pt idx="2282">
                        <c:v>3.4621143893643301E-4</c:v>
                      </c:pt>
                      <c:pt idx="2283">
                        <c:v>3.4600017595614387E-4</c:v>
                      </c:pt>
                      <c:pt idx="2284">
                        <c:v>3.4598935130518492E-4</c:v>
                      </c:pt>
                      <c:pt idx="2285">
                        <c:v>3.4596942835497964E-4</c:v>
                      </c:pt>
                      <c:pt idx="2286">
                        <c:v>3.458560406392157E-4</c:v>
                      </c:pt>
                      <c:pt idx="2287">
                        <c:v>3.4579485261114473E-4</c:v>
                      </c:pt>
                      <c:pt idx="2288">
                        <c:v>3.4574279124144428E-4</c:v>
                      </c:pt>
                      <c:pt idx="2289">
                        <c:v>3.4560682512892004E-4</c:v>
                      </c:pt>
                      <c:pt idx="2290">
                        <c:v>3.4554199442985632E-4</c:v>
                      </c:pt>
                      <c:pt idx="2291">
                        <c:v>3.4537401975982075E-4</c:v>
                      </c:pt>
                      <c:pt idx="2292">
                        <c:v>3.4521970807250505E-4</c:v>
                      </c:pt>
                      <c:pt idx="2293">
                        <c:v>3.4504843356340429E-4</c:v>
                      </c:pt>
                      <c:pt idx="2294">
                        <c:v>3.4492870939021057E-4</c:v>
                      </c:pt>
                      <c:pt idx="2295">
                        <c:v>3.4478726421729625E-4</c:v>
                      </c:pt>
                      <c:pt idx="2296">
                        <c:v>3.4433329785243206E-4</c:v>
                      </c:pt>
                      <c:pt idx="2297">
                        <c:v>3.4411325684460678E-4</c:v>
                      </c:pt>
                      <c:pt idx="2298">
                        <c:v>3.4394095617576497E-4</c:v>
                      </c:pt>
                      <c:pt idx="2299">
                        <c:v>3.4376468515667026E-4</c:v>
                      </c:pt>
                      <c:pt idx="2300">
                        <c:v>3.4374827346844142E-4</c:v>
                      </c:pt>
                      <c:pt idx="2301">
                        <c:v>3.4352848847646155E-4</c:v>
                      </c:pt>
                      <c:pt idx="2302">
                        <c:v>3.4332674289211878E-4</c:v>
                      </c:pt>
                      <c:pt idx="2303">
                        <c:v>3.4318991683630125E-4</c:v>
                      </c:pt>
                      <c:pt idx="2304">
                        <c:v>3.4301209536071733E-4</c:v>
                      </c:pt>
                      <c:pt idx="2305">
                        <c:v>3.4278250860241319E-4</c:v>
                      </c:pt>
                      <c:pt idx="2306">
                        <c:v>3.4269698762417604E-4</c:v>
                      </c:pt>
                      <c:pt idx="2307">
                        <c:v>3.4269277623086883E-4</c:v>
                      </c:pt>
                      <c:pt idx="2308">
                        <c:v>3.4262801511527523E-4</c:v>
                      </c:pt>
                      <c:pt idx="2309">
                        <c:v>3.4244345577507063E-4</c:v>
                      </c:pt>
                      <c:pt idx="2310">
                        <c:v>3.4234537877989154E-4</c:v>
                      </c:pt>
                      <c:pt idx="2311">
                        <c:v>3.4227696572225778E-4</c:v>
                      </c:pt>
                      <c:pt idx="2312">
                        <c:v>3.4220855266462401E-4</c:v>
                      </c:pt>
                      <c:pt idx="2313">
                        <c:v>3.420860776927187E-4</c:v>
                      </c:pt>
                      <c:pt idx="2314">
                        <c:v>3.419875861775822E-4</c:v>
                      </c:pt>
                      <c:pt idx="2315">
                        <c:v>3.41909381064511E-4</c:v>
                      </c:pt>
                      <c:pt idx="2316">
                        <c:v>3.4181801560783238E-4</c:v>
                      </c:pt>
                      <c:pt idx="2317">
                        <c:v>3.4158401007792962E-4</c:v>
                      </c:pt>
                      <c:pt idx="2318">
                        <c:v>3.412182079159444E-4</c:v>
                      </c:pt>
                      <c:pt idx="2319">
                        <c:v>3.4082578875339333E-4</c:v>
                      </c:pt>
                      <c:pt idx="2320">
                        <c:v>3.4040823847098092E-4</c:v>
                      </c:pt>
                      <c:pt idx="2321">
                        <c:v>3.4031468485353687E-4</c:v>
                      </c:pt>
                      <c:pt idx="2322">
                        <c:v>3.4029131843631144E-4</c:v>
                      </c:pt>
                      <c:pt idx="2323">
                        <c:v>3.4028062318026731E-4</c:v>
                      </c:pt>
                      <c:pt idx="2324">
                        <c:v>3.4000904353570873E-4</c:v>
                      </c:pt>
                      <c:pt idx="2325">
                        <c:v>3.3978525441159243E-4</c:v>
                      </c:pt>
                      <c:pt idx="2326">
                        <c:v>3.3961943798729665E-4</c:v>
                      </c:pt>
                      <c:pt idx="2327">
                        <c:v>3.3947006798888842E-4</c:v>
                      </c:pt>
                      <c:pt idx="2328">
                        <c:v>3.3946847071009335E-4</c:v>
                      </c:pt>
                      <c:pt idx="2329">
                        <c:v>3.3944223694833798E-4</c:v>
                      </c:pt>
                      <c:pt idx="2330">
                        <c:v>3.3920577323991592E-4</c:v>
                      </c:pt>
                      <c:pt idx="2331">
                        <c:v>3.390527147105246E-4</c:v>
                      </c:pt>
                      <c:pt idx="2332">
                        <c:v>3.3899290337349963E-4</c:v>
                      </c:pt>
                      <c:pt idx="2333">
                        <c:v>3.3894085120577414E-4</c:v>
                      </c:pt>
                      <c:pt idx="2334">
                        <c:v>3.3887673134902192E-4</c:v>
                      </c:pt>
                      <c:pt idx="2335">
                        <c:v>3.3871756346876415E-4</c:v>
                      </c:pt>
                      <c:pt idx="2336">
                        <c:v>3.3831365058460005E-4</c:v>
                      </c:pt>
                      <c:pt idx="2337">
                        <c:v>3.3811191110897607E-4</c:v>
                      </c:pt>
                      <c:pt idx="2338">
                        <c:v>3.377831724709141E-4</c:v>
                      </c:pt>
                      <c:pt idx="2339">
                        <c:v>3.3746812103429473E-4</c:v>
                      </c:pt>
                      <c:pt idx="2340">
                        <c:v>3.3709549780290137E-4</c:v>
                      </c:pt>
                      <c:pt idx="2341">
                        <c:v>3.3681919417753405E-4</c:v>
                      </c:pt>
                      <c:pt idx="2342">
                        <c:v>3.3654289055216674E-4</c:v>
                      </c:pt>
                      <c:pt idx="2343">
                        <c:v>3.3604587565879741E-4</c:v>
                      </c:pt>
                      <c:pt idx="2344">
                        <c:v>3.3576540544644049E-4</c:v>
                      </c:pt>
                      <c:pt idx="2345">
                        <c:v>3.3576521053809468E-4</c:v>
                      </c:pt>
                      <c:pt idx="2346">
                        <c:v>3.3551145672238E-4</c:v>
                      </c:pt>
                      <c:pt idx="2347">
                        <c:v>3.3529529518558772E-4</c:v>
                      </c:pt>
                      <c:pt idx="2348">
                        <c:v>3.3522970793910148E-4</c:v>
                      </c:pt>
                      <c:pt idx="2349">
                        <c:v>3.3512476992578145E-4</c:v>
                      </c:pt>
                      <c:pt idx="2350">
                        <c:v>3.350283525302259E-4</c:v>
                      </c:pt>
                      <c:pt idx="2351">
                        <c:v>3.3456227350694675E-4</c:v>
                      </c:pt>
                      <c:pt idx="2352">
                        <c:v>3.3428589236731343E-4</c:v>
                      </c:pt>
                      <c:pt idx="2353">
                        <c:v>3.3411025677547527E-4</c:v>
                      </c:pt>
                      <c:pt idx="2354">
                        <c:v>3.3387263534957566E-4</c:v>
                      </c:pt>
                      <c:pt idx="2355">
                        <c:v>3.3346574657265875E-4</c:v>
                      </c:pt>
                      <c:pt idx="2356">
                        <c:v>3.3335675832631324E-4</c:v>
                      </c:pt>
                      <c:pt idx="2357">
                        <c:v>3.3306942901017549E-4</c:v>
                      </c:pt>
                      <c:pt idx="2358">
                        <c:v>3.3265642937016596E-4</c:v>
                      </c:pt>
                      <c:pt idx="2359">
                        <c:v>3.3246919737391637E-4</c:v>
                      </c:pt>
                      <c:pt idx="2360">
                        <c:v>3.3232173791662901E-4</c:v>
                      </c:pt>
                      <c:pt idx="2361">
                        <c:v>3.3211106485400802E-4</c:v>
                      </c:pt>
                      <c:pt idx="2362">
                        <c:v>3.3198789458277765E-4</c:v>
                      </c:pt>
                      <c:pt idx="2363">
                        <c:v>3.3179220586133327E-4</c:v>
                      </c:pt>
                      <c:pt idx="2364">
                        <c:v>3.3158826846709465E-4</c:v>
                      </c:pt>
                      <c:pt idx="2365">
                        <c:v>3.313634056857569E-4</c:v>
                      </c:pt>
                      <c:pt idx="2366">
                        <c:v>3.3095821989644357E-4</c:v>
                      </c:pt>
                      <c:pt idx="2367">
                        <c:v>3.3063374146259086E-4</c:v>
                      </c:pt>
                      <c:pt idx="2368">
                        <c:v>3.303416073955592E-4</c:v>
                      </c:pt>
                      <c:pt idx="2369">
                        <c:v>3.2989588804193445E-4</c:v>
                      </c:pt>
                      <c:pt idx="2370">
                        <c:v>3.2940330281980241E-4</c:v>
                      </c:pt>
                      <c:pt idx="2371">
                        <c:v>3.2899832834936598E-4</c:v>
                      </c:pt>
                      <c:pt idx="2372">
                        <c:v>3.288731298941275E-4</c:v>
                      </c:pt>
                      <c:pt idx="2373">
                        <c:v>3.2873716978656475E-4</c:v>
                      </c:pt>
                      <c:pt idx="2374">
                        <c:v>3.2846536654087009E-4</c:v>
                      </c:pt>
                      <c:pt idx="2375">
                        <c:v>3.2790203071226799E-4</c:v>
                      </c:pt>
                      <c:pt idx="2376">
                        <c:v>3.2737411685845354E-4</c:v>
                      </c:pt>
                      <c:pt idx="2377">
                        <c:v>3.2705997076620683E-4</c:v>
                      </c:pt>
                      <c:pt idx="2378">
                        <c:v>3.2700425516633477E-4</c:v>
                      </c:pt>
                      <c:pt idx="2379">
                        <c:v>3.2695309194106939E-4</c:v>
                      </c:pt>
                      <c:pt idx="2380">
                        <c:v>3.2677583238837748E-4</c:v>
                      </c:pt>
                      <c:pt idx="2381">
                        <c:v>3.2677235654251428E-4</c:v>
                      </c:pt>
                      <c:pt idx="2382">
                        <c:v>3.2666776686734788E-4</c:v>
                      </c:pt>
                      <c:pt idx="2383">
                        <c:v>3.2654886079716127E-4</c:v>
                      </c:pt>
                      <c:pt idx="2384">
                        <c:v>3.26353050177556E-4</c:v>
                      </c:pt>
                      <c:pt idx="2385">
                        <c:v>3.2622061796264222E-4</c:v>
                      </c:pt>
                      <c:pt idx="2386">
                        <c:v>3.2607411722310176E-4</c:v>
                      </c:pt>
                      <c:pt idx="2387">
                        <c:v>3.2598563607479688E-4</c:v>
                      </c:pt>
                      <c:pt idx="2388">
                        <c:v>3.2586231895513607E-4</c:v>
                      </c:pt>
                      <c:pt idx="2389">
                        <c:v>3.2566979993004283E-4</c:v>
                      </c:pt>
                      <c:pt idx="2390">
                        <c:v>3.2514084004593876E-4</c:v>
                      </c:pt>
                      <c:pt idx="2391">
                        <c:v>3.2461188016183457E-4</c:v>
                      </c:pt>
                      <c:pt idx="2392">
                        <c:v>3.243966410991774E-4</c:v>
                      </c:pt>
                      <c:pt idx="2393">
                        <c:v>3.2382737717243955E-4</c:v>
                      </c:pt>
                      <c:pt idx="2394">
                        <c:v>3.2352780272454698E-4</c:v>
                      </c:pt>
                      <c:pt idx="2395">
                        <c:v>3.2330712368000992E-4</c:v>
                      </c:pt>
                      <c:pt idx="2396">
                        <c:v>3.2307632128898125E-4</c:v>
                      </c:pt>
                      <c:pt idx="2397">
                        <c:v>3.229411608232836E-4</c:v>
                      </c:pt>
                      <c:pt idx="2398">
                        <c:v>3.2271035843225494E-4</c:v>
                      </c:pt>
                      <c:pt idx="2399">
                        <c:v>3.2226439158436818E-4</c:v>
                      </c:pt>
                      <c:pt idx="2400">
                        <c:v>3.2190305958100572E-4</c:v>
                      </c:pt>
                      <c:pt idx="2401">
                        <c:v>3.2135942791330571E-4</c:v>
                      </c:pt>
                      <c:pt idx="2402">
                        <c:v>3.2097806284444436E-4</c:v>
                      </c:pt>
                      <c:pt idx="2403">
                        <c:v>3.2049496902655393E-4</c:v>
                      </c:pt>
                      <c:pt idx="2404">
                        <c:v>3.2001187520866345E-4</c:v>
                      </c:pt>
                      <c:pt idx="2405">
                        <c:v>3.1933636627309191E-4</c:v>
                      </c:pt>
                      <c:pt idx="2406">
                        <c:v>3.1863769924073989E-4</c:v>
                      </c:pt>
                      <c:pt idx="2407">
                        <c:v>3.1803983213190569E-4</c:v>
                      </c:pt>
                      <c:pt idx="2408">
                        <c:v>3.1758715584311861E-4</c:v>
                      </c:pt>
                      <c:pt idx="2409">
                        <c:v>3.1727423895052992E-4</c:v>
                      </c:pt>
                      <c:pt idx="2410">
                        <c:v>3.1701117822944094E-4</c:v>
                      </c:pt>
                      <c:pt idx="2411">
                        <c:v>3.1672378568361727E-4</c:v>
                      </c:pt>
                      <c:pt idx="2412">
                        <c:v>3.1618757069501501E-4</c:v>
                      </c:pt>
                      <c:pt idx="2413">
                        <c:v>3.156616506835169E-4</c:v>
                      </c:pt>
                      <c:pt idx="2414">
                        <c:v>3.1535705005947772E-4</c:v>
                      </c:pt>
                      <c:pt idx="2415">
                        <c:v>3.1505244943543865E-4</c:v>
                      </c:pt>
                      <c:pt idx="2416">
                        <c:v>3.1485380042813624E-4</c:v>
                      </c:pt>
                      <c:pt idx="2417">
                        <c:v>3.1417894131605741E-4</c:v>
                      </c:pt>
                      <c:pt idx="2418">
                        <c:v>3.141247729908136E-4</c:v>
                      </c:pt>
                      <c:pt idx="2419">
                        <c:v>3.1397505080585657E-4</c:v>
                      </c:pt>
                      <c:pt idx="2420">
                        <c:v>3.1393036194602672E-4</c:v>
                      </c:pt>
                      <c:pt idx="2421">
                        <c:v>3.1385970761648336E-4</c:v>
                      </c:pt>
                      <c:pt idx="2422">
                        <c:v>3.137890532869401E-4</c:v>
                      </c:pt>
                      <c:pt idx="2423">
                        <c:v>3.1368303371630773E-4</c:v>
                      </c:pt>
                      <c:pt idx="2424">
                        <c:v>3.1343897511605369E-4</c:v>
                      </c:pt>
                      <c:pt idx="2425">
                        <c:v>3.1323288993048378E-4</c:v>
                      </c:pt>
                      <c:pt idx="2426">
                        <c:v>3.1284521294537923E-4</c:v>
                      </c:pt>
                      <c:pt idx="2427">
                        <c:v>3.1246742037159238E-4</c:v>
                      </c:pt>
                      <c:pt idx="2428">
                        <c:v>3.1170837303003178E-4</c:v>
                      </c:pt>
                      <c:pt idx="2429">
                        <c:v>3.1140617005702854E-4</c:v>
                      </c:pt>
                      <c:pt idx="2430">
                        <c:v>3.1098756309847853E-4</c:v>
                      </c:pt>
                      <c:pt idx="2431">
                        <c:v>3.107583034246842E-4</c:v>
                      </c:pt>
                      <c:pt idx="2432">
                        <c:v>3.1033873579892424E-4</c:v>
                      </c:pt>
                      <c:pt idx="2433">
                        <c:v>3.0991916817316417E-4</c:v>
                      </c:pt>
                      <c:pt idx="2434">
                        <c:v>3.091264929291406E-4</c:v>
                      </c:pt>
                      <c:pt idx="2435">
                        <c:v>3.0771725814400394E-4</c:v>
                      </c:pt>
                      <c:pt idx="2436">
                        <c:v>3.076922779279146E-4</c:v>
                      </c:pt>
                      <c:pt idx="2437">
                        <c:v>3.0674607227886783E-4</c:v>
                      </c:pt>
                      <c:pt idx="2438">
                        <c:v>3.064097501017007E-4</c:v>
                      </c:pt>
                      <c:pt idx="2439">
                        <c:v>3.0636034191382314E-4</c:v>
                      </c:pt>
                      <c:pt idx="2440">
                        <c:v>3.0634438700660711E-4</c:v>
                      </c:pt>
                      <c:pt idx="2441">
                        <c:v>3.0616818727236672E-4</c:v>
                      </c:pt>
                      <c:pt idx="2442">
                        <c:v>3.0599198753812639E-4</c:v>
                      </c:pt>
                      <c:pt idx="2443">
                        <c:v>3.0581484229533305E-4</c:v>
                      </c:pt>
                      <c:pt idx="2444">
                        <c:v>3.0548966664945958E-4</c:v>
                      </c:pt>
                      <c:pt idx="2445">
                        <c:v>3.0522930373753828E-4</c:v>
                      </c:pt>
                      <c:pt idx="2446">
                        <c:v>3.0483071472482297E-4</c:v>
                      </c:pt>
                      <c:pt idx="2447">
                        <c:v>3.044321257121076E-4</c:v>
                      </c:pt>
                      <c:pt idx="2448">
                        <c:v>3.0407739324232399E-4</c:v>
                      </c:pt>
                      <c:pt idx="2449">
                        <c:v>3.0377073687343974E-4</c:v>
                      </c:pt>
                      <c:pt idx="2450">
                        <c:v>3.035391654207264E-4</c:v>
                      </c:pt>
                      <c:pt idx="2451">
                        <c:v>3.0321155905809084E-4</c:v>
                      </c:pt>
                      <c:pt idx="2452">
                        <c:v>3.028839526954554E-4</c:v>
                      </c:pt>
                      <c:pt idx="2453">
                        <c:v>3.0266304173453092E-4</c:v>
                      </c:pt>
                      <c:pt idx="2454">
                        <c:v>3.0250989981182137E-4</c:v>
                      </c:pt>
                      <c:pt idx="2455">
                        <c:v>3.0235946286988021E-4</c:v>
                      </c:pt>
                      <c:pt idx="2456">
                        <c:v>3.0220902592793906E-4</c:v>
                      </c:pt>
                      <c:pt idx="2457">
                        <c:v>3.021218414311366E-4</c:v>
                      </c:pt>
                      <c:pt idx="2458">
                        <c:v>3.0203776558768977E-4</c:v>
                      </c:pt>
                      <c:pt idx="2459">
                        <c:v>3.019490130496669E-4</c:v>
                      </c:pt>
                      <c:pt idx="2460">
                        <c:v>3.0160515841191101E-4</c:v>
                      </c:pt>
                      <c:pt idx="2461">
                        <c:v>3.01534326936185E-4</c:v>
                      </c:pt>
                      <c:pt idx="2462">
                        <c:v>3.0135657853394874E-4</c:v>
                      </c:pt>
                      <c:pt idx="2463">
                        <c:v>3.0114552757229477E-4</c:v>
                      </c:pt>
                      <c:pt idx="2464">
                        <c:v>3.010223731869525E-4</c:v>
                      </c:pt>
                      <c:pt idx="2465">
                        <c:v>3.0091121512872322E-4</c:v>
                      </c:pt>
                      <c:pt idx="2466">
                        <c:v>3.0072802022363104E-4</c:v>
                      </c:pt>
                      <c:pt idx="2467">
                        <c:v>3.0056491246131448E-4</c:v>
                      </c:pt>
                      <c:pt idx="2468">
                        <c:v>3.0053525917025762E-4</c:v>
                      </c:pt>
                      <c:pt idx="2469">
                        <c:v>3.0047773956123246E-4</c:v>
                      </c:pt>
                      <c:pt idx="2470">
                        <c:v>3.0042021995220735E-4</c:v>
                      </c:pt>
                      <c:pt idx="2471">
                        <c:v>3.0005088222068198E-4</c:v>
                      </c:pt>
                      <c:pt idx="2472">
                        <c:v>2.9984123032513881E-4</c:v>
                      </c:pt>
                      <c:pt idx="2473">
                        <c:v>2.9938173817822285E-4</c:v>
                      </c:pt>
                      <c:pt idx="2474">
                        <c:v>2.9898228922338671E-4</c:v>
                      </c:pt>
                      <c:pt idx="2475">
                        <c:v>2.985296914433852E-4</c:v>
                      </c:pt>
                      <c:pt idx="2476">
                        <c:v>2.9810144507403936E-4</c:v>
                      </c:pt>
                      <c:pt idx="2477">
                        <c:v>2.9720566195106719E-4</c:v>
                      </c:pt>
                      <c:pt idx="2478">
                        <c:v>2.9645020112771493E-4</c:v>
                      </c:pt>
                      <c:pt idx="2479">
                        <c:v>2.9616446538274543E-4</c:v>
                      </c:pt>
                      <c:pt idx="2480">
                        <c:v>2.9590385976248281E-4</c:v>
                      </c:pt>
                      <c:pt idx="2481">
                        <c:v>2.9539549080922822E-4</c:v>
                      </c:pt>
                      <c:pt idx="2482">
                        <c:v>2.9485017868808487E-4</c:v>
                      </c:pt>
                      <c:pt idx="2483">
                        <c:v>2.9476567637094721E-4</c:v>
                      </c:pt>
                      <c:pt idx="2484">
                        <c:v>2.9443583874017086E-4</c:v>
                      </c:pt>
                      <c:pt idx="2485">
                        <c:v>2.9421388914532148E-4</c:v>
                      </c:pt>
                      <c:pt idx="2486">
                        <c:v>2.9352881614309911E-4</c:v>
                      </c:pt>
                      <c:pt idx="2487">
                        <c:v>2.9336725137671192E-4</c:v>
                      </c:pt>
                      <c:pt idx="2488">
                        <c:v>2.932056866103248E-4</c:v>
                      </c:pt>
                      <c:pt idx="2489">
                        <c:v>2.9288333716196677E-4</c:v>
                      </c:pt>
                      <c:pt idx="2490">
                        <c:v>2.9178179889395822E-4</c:v>
                      </c:pt>
                      <c:pt idx="2491">
                        <c:v>2.9119185736552921E-4</c:v>
                      </c:pt>
                      <c:pt idx="2492">
                        <c:v>2.9038976708282456E-4</c:v>
                      </c:pt>
                      <c:pt idx="2493">
                        <c:v>2.896941860276706E-4</c:v>
                      </c:pt>
                      <c:pt idx="2494">
                        <c:v>2.8892196609103983E-4</c:v>
                      </c:pt>
                      <c:pt idx="2495">
                        <c:v>2.8851349877258531E-4</c:v>
                      </c:pt>
                      <c:pt idx="2496">
                        <c:v>2.8771772526971847E-4</c:v>
                      </c:pt>
                      <c:pt idx="2497">
                        <c:v>2.8717589011316642E-4</c:v>
                      </c:pt>
                      <c:pt idx="2498">
                        <c:v>2.8694273920155488E-4</c:v>
                      </c:pt>
                      <c:pt idx="2499">
                        <c:v>2.8678049880422735E-4</c:v>
                      </c:pt>
                      <c:pt idx="2500">
                        <c:v>2.8662698798045049E-4</c:v>
                      </c:pt>
                      <c:pt idx="2501">
                        <c:v>2.862355294682412E-4</c:v>
                      </c:pt>
                      <c:pt idx="2502">
                        <c:v>2.8573907492186089E-4</c:v>
                      </c:pt>
                      <c:pt idx="2503">
                        <c:v>2.8529254045664995E-4</c:v>
                      </c:pt>
                      <c:pt idx="2504">
                        <c:v>2.8491314586369187E-4</c:v>
                      </c:pt>
                      <c:pt idx="2505">
                        <c:v>2.8457324066723927E-4</c:v>
                      </c:pt>
                      <c:pt idx="2506">
                        <c:v>2.8394347625869593E-4</c:v>
                      </c:pt>
                      <c:pt idx="2507">
                        <c:v>2.8335702871254263E-4</c:v>
                      </c:pt>
                      <c:pt idx="2508">
                        <c:v>2.8323359335059032E-4</c:v>
                      </c:pt>
                      <c:pt idx="2509">
                        <c:v>2.8316000939844477E-4</c:v>
                      </c:pt>
                      <c:pt idx="2510">
                        <c:v>2.8264463185949992E-4</c:v>
                      </c:pt>
                      <c:pt idx="2511">
                        <c:v>2.8242758806127114E-4</c:v>
                      </c:pt>
                      <c:pt idx="2512">
                        <c:v>2.8193608319016959E-4</c:v>
                      </c:pt>
                      <c:pt idx="2513">
                        <c:v>2.8179186602986895E-4</c:v>
                      </c:pt>
                      <c:pt idx="2514">
                        <c:v>2.8163211625694637E-4</c:v>
                      </c:pt>
                      <c:pt idx="2515">
                        <c:v>2.8148983066340861E-4</c:v>
                      </c:pt>
                      <c:pt idx="2516">
                        <c:v>2.8115054038690106E-4</c:v>
                      </c:pt>
                      <c:pt idx="2517">
                        <c:v>2.8032796561014E-4</c:v>
                      </c:pt>
                      <c:pt idx="2518">
                        <c:v>2.7977584676028131E-4</c:v>
                      </c:pt>
                      <c:pt idx="2519">
                        <c:v>2.7813404226443385E-4</c:v>
                      </c:pt>
                      <c:pt idx="2520">
                        <c:v>2.7684130458806376E-4</c:v>
                      </c:pt>
                      <c:pt idx="2521">
                        <c:v>2.7676238109226528E-4</c:v>
                      </c:pt>
                      <c:pt idx="2522">
                        <c:v>2.756980658967844E-4</c:v>
                      </c:pt>
                      <c:pt idx="2523">
                        <c:v>2.7510648228300407E-4</c:v>
                      </c:pt>
                      <c:pt idx="2524">
                        <c:v>2.7441341441788704E-4</c:v>
                      </c:pt>
                      <c:pt idx="2525">
                        <c:v>2.7383712079906148E-4</c:v>
                      </c:pt>
                      <c:pt idx="2526">
                        <c:v>2.7346181960237492E-4</c:v>
                      </c:pt>
                      <c:pt idx="2527">
                        <c:v>2.730979809973583E-4</c:v>
                      </c:pt>
                      <c:pt idx="2528">
                        <c:v>2.7265625030331743E-4</c:v>
                      </c:pt>
                      <c:pt idx="2529">
                        <c:v>2.7240208199455783E-4</c:v>
                      </c:pt>
                      <c:pt idx="2530">
                        <c:v>2.7220662536041123E-4</c:v>
                      </c:pt>
                      <c:pt idx="2531">
                        <c:v>2.7183999166277388E-4</c:v>
                      </c:pt>
                      <c:pt idx="2532">
                        <c:v>2.7165154020331576E-4</c:v>
                      </c:pt>
                      <c:pt idx="2533">
                        <c:v>2.7140623449548685E-4</c:v>
                      </c:pt>
                      <c:pt idx="2534">
                        <c:v>2.7089562147420353E-4</c:v>
                      </c:pt>
                      <c:pt idx="2535">
                        <c:v>2.7037332070609083E-4</c:v>
                      </c:pt>
                      <c:pt idx="2536">
                        <c:v>2.69873915191355E-4</c:v>
                      </c:pt>
                      <c:pt idx="2537">
                        <c:v>2.6947368764367909E-4</c:v>
                      </c:pt>
                      <c:pt idx="2538">
                        <c:v>2.6915032205684951E-4</c:v>
                      </c:pt>
                      <c:pt idx="2539">
                        <c:v>2.6882695647001984E-4</c:v>
                      </c:pt>
                      <c:pt idx="2540">
                        <c:v>2.6847866429684578E-4</c:v>
                      </c:pt>
                      <c:pt idx="2541">
                        <c:v>2.6814378469825807E-4</c:v>
                      </c:pt>
                      <c:pt idx="2542">
                        <c:v>2.6790351046776729E-4</c:v>
                      </c:pt>
                      <c:pt idx="2543">
                        <c:v>2.6767552988968626E-4</c:v>
                      </c:pt>
                      <c:pt idx="2544">
                        <c:v>2.6744754931160535E-4</c:v>
                      </c:pt>
                      <c:pt idx="2545">
                        <c:v>2.6721208438373287E-4</c:v>
                      </c:pt>
                      <c:pt idx="2546">
                        <c:v>2.6672875469604371E-4</c:v>
                      </c:pt>
                      <c:pt idx="2547">
                        <c:v>2.6666639768831309E-4</c:v>
                      </c:pt>
                      <c:pt idx="2548">
                        <c:v>2.6649901235143851E-4</c:v>
                      </c:pt>
                      <c:pt idx="2549">
                        <c:v>2.6633162701456399E-4</c:v>
                      </c:pt>
                      <c:pt idx="2550">
                        <c:v>2.6613781839150078E-4</c:v>
                      </c:pt>
                      <c:pt idx="2551">
                        <c:v>2.6584374182859089E-4</c:v>
                      </c:pt>
                      <c:pt idx="2552">
                        <c:v>2.6562639779262467E-4</c:v>
                      </c:pt>
                      <c:pt idx="2553">
                        <c:v>2.6540199816311408E-4</c:v>
                      </c:pt>
                      <c:pt idx="2554">
                        <c:v>2.6517759853360361E-4</c:v>
                      </c:pt>
                      <c:pt idx="2555">
                        <c:v>2.6495586315713066E-4</c:v>
                      </c:pt>
                      <c:pt idx="2556">
                        <c:v>2.6470356266337632E-4</c:v>
                      </c:pt>
                      <c:pt idx="2557">
                        <c:v>2.6432371951051975E-4</c:v>
                      </c:pt>
                      <c:pt idx="2558">
                        <c:v>2.6383299572370979E-4</c:v>
                      </c:pt>
                      <c:pt idx="2559">
                        <c:v>2.6364710713293858E-4</c:v>
                      </c:pt>
                      <c:pt idx="2560">
                        <c:v>2.630064745604815E-4</c:v>
                      </c:pt>
                      <c:pt idx="2561">
                        <c:v>2.6239505903153808E-4</c:v>
                      </c:pt>
                      <c:pt idx="2562">
                        <c:v>2.6206104777557257E-4</c:v>
                      </c:pt>
                      <c:pt idx="2563">
                        <c:v>2.61938336125608E-4</c:v>
                      </c:pt>
                      <c:pt idx="2564">
                        <c:v>2.6181562447564333E-4</c:v>
                      </c:pt>
                      <c:pt idx="2565">
                        <c:v>2.6086789483986716E-4</c:v>
                      </c:pt>
                      <c:pt idx="2566">
                        <c:v>2.602027972112205E-4</c:v>
                      </c:pt>
                      <c:pt idx="2567">
                        <c:v>2.5998676544747925E-4</c:v>
                      </c:pt>
                      <c:pt idx="2568">
                        <c:v>2.5967049808806882E-4</c:v>
                      </c:pt>
                      <c:pt idx="2569">
                        <c:v>2.5962687972892236E-4</c:v>
                      </c:pt>
                      <c:pt idx="2570">
                        <c:v>2.5939358329964818E-4</c:v>
                      </c:pt>
                      <c:pt idx="2571">
                        <c:v>2.5924250466688372E-4</c:v>
                      </c:pt>
                      <c:pt idx="2572">
                        <c:v>2.5904629061230714E-4</c:v>
                      </c:pt>
                      <c:pt idx="2573">
                        <c:v>2.5894201315948101E-4</c:v>
                      </c:pt>
                      <c:pt idx="2574">
                        <c:v>2.587590005706631E-4</c:v>
                      </c:pt>
                      <c:pt idx="2575">
                        <c:v>2.5866470579465414E-4</c:v>
                      </c:pt>
                      <c:pt idx="2576">
                        <c:v>2.583738865020392E-4</c:v>
                      </c:pt>
                      <c:pt idx="2577">
                        <c:v>2.5808306720942427E-4</c:v>
                      </c:pt>
                      <c:pt idx="2578">
                        <c:v>2.5778306497730222E-4</c:v>
                      </c:pt>
                      <c:pt idx="2579">
                        <c:v>2.5749572367852195E-4</c:v>
                      </c:pt>
                      <c:pt idx="2580">
                        <c:v>2.5707868629437701E-4</c:v>
                      </c:pt>
                      <c:pt idx="2581">
                        <c:v>2.5683257091690259E-4</c:v>
                      </c:pt>
                      <c:pt idx="2582">
                        <c:v>2.5642814318477828E-4</c:v>
                      </c:pt>
                      <c:pt idx="2583">
                        <c:v>2.5638590280780338E-4</c:v>
                      </c:pt>
                      <c:pt idx="2584">
                        <c:v>2.5602381207424571E-4</c:v>
                      </c:pt>
                      <c:pt idx="2585">
                        <c:v>2.5574638078307055E-4</c:v>
                      </c:pt>
                      <c:pt idx="2586">
                        <c:v>2.5540034848002026E-4</c:v>
                      </c:pt>
                      <c:pt idx="2587">
                        <c:v>2.5508908666039035E-4</c:v>
                      </c:pt>
                      <c:pt idx="2588">
                        <c:v>2.5498665092760307E-4</c:v>
                      </c:pt>
                      <c:pt idx="2589">
                        <c:v>2.5483757543880902E-4</c:v>
                      </c:pt>
                      <c:pt idx="2590">
                        <c:v>2.5452048451037995E-4</c:v>
                      </c:pt>
                      <c:pt idx="2591">
                        <c:v>2.5415363500507659E-4</c:v>
                      </c:pt>
                      <c:pt idx="2592">
                        <c:v>2.539081231451737E-4</c:v>
                      </c:pt>
                      <c:pt idx="2593">
                        <c:v>2.5371690191941466E-4</c:v>
                      </c:pt>
                      <c:pt idx="2594">
                        <c:v>2.535612729872254E-4</c:v>
                      </c:pt>
                      <c:pt idx="2595">
                        <c:v>2.535182271844988E-4</c:v>
                      </c:pt>
                      <c:pt idx="2596">
                        <c:v>2.5303677295755305E-4</c:v>
                      </c:pt>
                      <c:pt idx="2597">
                        <c:v>2.5255531873060724E-4</c:v>
                      </c:pt>
                      <c:pt idx="2598">
                        <c:v>2.5230030453618859E-4</c:v>
                      </c:pt>
                      <c:pt idx="2599">
                        <c:v>2.5205726274069848E-4</c:v>
                      </c:pt>
                      <c:pt idx="2600">
                        <c:v>2.5194761674200255E-4</c:v>
                      </c:pt>
                      <c:pt idx="2601">
                        <c:v>2.5156086518621695E-4</c:v>
                      </c:pt>
                      <c:pt idx="2602">
                        <c:v>2.5143386821373725E-4</c:v>
                      </c:pt>
                      <c:pt idx="2603">
                        <c:v>2.5130687124125749E-4</c:v>
                      </c:pt>
                      <c:pt idx="2604">
                        <c:v>2.5096977786836198E-4</c:v>
                      </c:pt>
                      <c:pt idx="2605">
                        <c:v>2.5007887208541819E-4</c:v>
                      </c:pt>
                      <c:pt idx="2606">
                        <c:v>2.4984987390697745E-4</c:v>
                      </c:pt>
                      <c:pt idx="2607">
                        <c:v>2.4963548534885079E-4</c:v>
                      </c:pt>
                      <c:pt idx="2608">
                        <c:v>2.4937448450101219E-4</c:v>
                      </c:pt>
                      <c:pt idx="2609">
                        <c:v>2.4907150950293991E-4</c:v>
                      </c:pt>
                      <c:pt idx="2610">
                        <c:v>2.4845417219610709E-4</c:v>
                      </c:pt>
                      <c:pt idx="2611">
                        <c:v>2.48090902673992E-4</c:v>
                      </c:pt>
                      <c:pt idx="2612">
                        <c:v>2.479307960168851E-4</c:v>
                      </c:pt>
                      <c:pt idx="2613">
                        <c:v>2.4780739365903973E-4</c:v>
                      </c:pt>
                      <c:pt idx="2614">
                        <c:v>2.4760046124399694E-4</c:v>
                      </c:pt>
                      <c:pt idx="2615">
                        <c:v>2.4739352882895409E-4</c:v>
                      </c:pt>
                      <c:pt idx="2616">
                        <c:v>2.4723293794320548E-4</c:v>
                      </c:pt>
                      <c:pt idx="2617">
                        <c:v>2.469150045046774E-4</c:v>
                      </c:pt>
                      <c:pt idx="2618">
                        <c:v>2.4667722497648394E-4</c:v>
                      </c:pt>
                      <c:pt idx="2619">
                        <c:v>2.4651142143199616E-4</c:v>
                      </c:pt>
                      <c:pt idx="2620">
                        <c:v>2.463053707922116E-4</c:v>
                      </c:pt>
                      <c:pt idx="2621">
                        <c:v>2.4603679348281503E-4</c:v>
                      </c:pt>
                      <c:pt idx="2622">
                        <c:v>2.4578599312756678E-4</c:v>
                      </c:pt>
                      <c:pt idx="2623">
                        <c:v>2.4555376328322837E-4</c:v>
                      </c:pt>
                      <c:pt idx="2624">
                        <c:v>2.4538384986309082E-4</c:v>
                      </c:pt>
                      <c:pt idx="2625">
                        <c:v>2.4521393644295333E-4</c:v>
                      </c:pt>
                      <c:pt idx="2626">
                        <c:v>2.4497488427295484E-4</c:v>
                      </c:pt>
                      <c:pt idx="2627">
                        <c:v>2.4449401851574481E-4</c:v>
                      </c:pt>
                      <c:pt idx="2628">
                        <c:v>2.4448895503887931E-4</c:v>
                      </c:pt>
                      <c:pt idx="2629">
                        <c:v>2.4400808928135272E-4</c:v>
                      </c:pt>
                      <c:pt idx="2630">
                        <c:v>2.4332836226850346E-4</c:v>
                      </c:pt>
                      <c:pt idx="2631">
                        <c:v>2.4269226688792298E-4</c:v>
                      </c:pt>
                      <c:pt idx="2632">
                        <c:v>2.4230194153715382E-4</c:v>
                      </c:pt>
                      <c:pt idx="2633">
                        <c:v>2.4199637060119138E-4</c:v>
                      </c:pt>
                      <c:pt idx="2634">
                        <c:v>2.4167783003153334E-4</c:v>
                      </c:pt>
                      <c:pt idx="2635">
                        <c:v>2.4166434104609075E-4</c:v>
                      </c:pt>
                      <c:pt idx="2636">
                        <c:v>2.41616570358412E-4</c:v>
                      </c:pt>
                      <c:pt idx="2637">
                        <c:v>2.4147571559524176E-4</c:v>
                      </c:pt>
                      <c:pt idx="2638">
                        <c:v>2.4133486083207145E-4</c:v>
                      </c:pt>
                      <c:pt idx="2639">
                        <c:v>2.4103514266070466E-4</c:v>
                      </c:pt>
                      <c:pt idx="2640">
                        <c:v>2.4073542448933786E-4</c:v>
                      </c:pt>
                      <c:pt idx="2641">
                        <c:v>2.4035086811519547E-4</c:v>
                      </c:pt>
                      <c:pt idx="2642">
                        <c:v>2.4002252637013902E-4</c:v>
                      </c:pt>
                      <c:pt idx="2643">
                        <c:v>2.3962910928691743E-4</c:v>
                      </c:pt>
                      <c:pt idx="2644">
                        <c:v>2.3937318021077087E-4</c:v>
                      </c:pt>
                      <c:pt idx="2645">
                        <c:v>2.3911938263306657E-4</c:v>
                      </c:pt>
                      <c:pt idx="2646">
                        <c:v>2.3886558505536217E-4</c:v>
                      </c:pt>
                      <c:pt idx="2647">
                        <c:v>2.3862636224262527E-4</c:v>
                      </c:pt>
                      <c:pt idx="2648">
                        <c:v>2.3861035039082984E-4</c:v>
                      </c:pt>
                      <c:pt idx="2649">
                        <c:v>2.3859272308072844E-4</c:v>
                      </c:pt>
                      <c:pt idx="2650">
                        <c:v>2.3852793888438068E-4</c:v>
                      </c:pt>
                      <c:pt idx="2651">
                        <c:v>2.3846315468803287E-4</c:v>
                      </c:pt>
                      <c:pt idx="2652">
                        <c:v>2.3837910236724924E-4</c:v>
                      </c:pt>
                      <c:pt idx="2653">
                        <c:v>2.3822788261806201E-4</c:v>
                      </c:pt>
                      <c:pt idx="2654">
                        <c:v>2.3789253447758726E-4</c:v>
                      </c:pt>
                      <c:pt idx="2655">
                        <c:v>2.3714388016934262E-4</c:v>
                      </c:pt>
                      <c:pt idx="2656">
                        <c:v>2.3658746170641013E-4</c:v>
                      </c:pt>
                      <c:pt idx="2657">
                        <c:v>2.3654314980108121E-4</c:v>
                      </c:pt>
                      <c:pt idx="2658">
                        <c:v>2.3622271388141822E-4</c:v>
                      </c:pt>
                      <c:pt idx="2659">
                        <c:v>2.3617784030813976E-4</c:v>
                      </c:pt>
                      <c:pt idx="2660">
                        <c:v>2.3599350725737924E-4</c:v>
                      </c:pt>
                      <c:pt idx="2661">
                        <c:v>2.3580917420661874E-4</c:v>
                      </c:pt>
                      <c:pt idx="2662">
                        <c:v>2.3543261674454236E-4</c:v>
                      </c:pt>
                      <c:pt idx="2663">
                        <c:v>2.3506847047882108E-4</c:v>
                      </c:pt>
                      <c:pt idx="2664">
                        <c:v>2.3475740222510572E-4</c:v>
                      </c:pt>
                      <c:pt idx="2665">
                        <c:v>2.3417046104234952E-4</c:v>
                      </c:pt>
                      <c:pt idx="2666">
                        <c:v>2.3367958242236225E-4</c:v>
                      </c:pt>
                      <c:pt idx="2667">
                        <c:v>2.3336236037235433E-4</c:v>
                      </c:pt>
                      <c:pt idx="2668">
                        <c:v>2.3304513832234644E-4</c:v>
                      </c:pt>
                      <c:pt idx="2669">
                        <c:v>2.3284313408189632E-4</c:v>
                      </c:pt>
                      <c:pt idx="2670">
                        <c:v>2.3269183977247358E-4</c:v>
                      </c:pt>
                      <c:pt idx="2671">
                        <c:v>2.3234481345809989E-4</c:v>
                      </c:pt>
                      <c:pt idx="2672">
                        <c:v>2.3215333248178432E-4</c:v>
                      </c:pt>
                      <c:pt idx="2673">
                        <c:v>2.3194094111323908E-4</c:v>
                      </c:pt>
                      <c:pt idx="2674">
                        <c:v>2.3172854974469383E-4</c:v>
                      </c:pt>
                      <c:pt idx="2675">
                        <c:v>2.3159790173327569E-4</c:v>
                      </c:pt>
                      <c:pt idx="2676">
                        <c:v>2.3141457692354015E-4</c:v>
                      </c:pt>
                      <c:pt idx="2677">
                        <c:v>2.3124184366902175E-4</c:v>
                      </c:pt>
                      <c:pt idx="2678">
                        <c:v>2.3094829695277934E-4</c:v>
                      </c:pt>
                      <c:pt idx="2679">
                        <c:v>2.3059967637804963E-4</c:v>
                      </c:pt>
                      <c:pt idx="2680">
                        <c:v>2.3029789935710151E-4</c:v>
                      </c:pt>
                      <c:pt idx="2681">
                        <c:v>2.2999612233615336E-4</c:v>
                      </c:pt>
                      <c:pt idx="2682">
                        <c:v>2.2990339093961943E-4</c:v>
                      </c:pt>
                      <c:pt idx="2683">
                        <c:v>2.2981278919866898E-4</c:v>
                      </c:pt>
                      <c:pt idx="2684">
                        <c:v>2.2958071747994775E-4</c:v>
                      </c:pt>
                      <c:pt idx="2685">
                        <c:v>2.2940809792690528E-4</c:v>
                      </c:pt>
                      <c:pt idx="2686">
                        <c:v>2.2909725516984756E-4</c:v>
                      </c:pt>
                      <c:pt idx="2687">
                        <c:v>2.2884520938853506E-4</c:v>
                      </c:pt>
                      <c:pt idx="2688">
                        <c:v>2.2848796898156706E-4</c:v>
                      </c:pt>
                      <c:pt idx="2689">
                        <c:v>2.2817098306057869E-4</c:v>
                      </c:pt>
                      <c:pt idx="2690">
                        <c:v>2.2792074543166702E-4</c:v>
                      </c:pt>
                      <c:pt idx="2691">
                        <c:v>2.2791491045906221E-4</c:v>
                      </c:pt>
                      <c:pt idx="2692">
                        <c:v>2.2789471908035846E-4</c:v>
                      </c:pt>
                      <c:pt idx="2693">
                        <c:v>2.278889357094544E-4</c:v>
                      </c:pt>
                      <c:pt idx="2694">
                        <c:v>2.2767079259899519E-4</c:v>
                      </c:pt>
                      <c:pt idx="2695">
                        <c:v>2.2745239892682845E-4</c:v>
                      </c:pt>
                      <c:pt idx="2696">
                        <c:v>2.2734814152903314E-4</c:v>
                      </c:pt>
                      <c:pt idx="2697">
                        <c:v>2.2722585503432655E-4</c:v>
                      </c:pt>
                      <c:pt idx="2698">
                        <c:v>2.2710356853961996E-4</c:v>
                      </c:pt>
                      <c:pt idx="2699">
                        <c:v>2.2690823147931264E-4</c:v>
                      </c:pt>
                      <c:pt idx="2700">
                        <c:v>2.2674311653261102E-4</c:v>
                      </c:pt>
                      <c:pt idx="2701">
                        <c:v>2.2657257745397683E-4</c:v>
                      </c:pt>
                      <c:pt idx="2702">
                        <c:v>2.2637413328604314E-4</c:v>
                      </c:pt>
                      <c:pt idx="2703">
                        <c:v>2.2617568911810945E-4</c:v>
                      </c:pt>
                      <c:pt idx="2704">
                        <c:v>2.2588831549200225E-4</c:v>
                      </c:pt>
                      <c:pt idx="2705">
                        <c:v>2.2560776193725372E-4</c:v>
                      </c:pt>
                      <c:pt idx="2706">
                        <c:v>2.2533914360684803E-4</c:v>
                      </c:pt>
                      <c:pt idx="2707">
                        <c:v>2.252703286502672E-4</c:v>
                      </c:pt>
                      <c:pt idx="2708">
                        <c:v>2.2509510529368992E-4</c:v>
                      </c:pt>
                      <c:pt idx="2709">
                        <c:v>2.2508800535724134E-4</c:v>
                      </c:pt>
                      <c:pt idx="2710">
                        <c:v>2.2494707132697989E-4</c:v>
                      </c:pt>
                      <c:pt idx="2711">
                        <c:v>2.2481240174488829E-4</c:v>
                      </c:pt>
                      <c:pt idx="2712">
                        <c:v>2.2467919665894727E-4</c:v>
                      </c:pt>
                      <c:pt idx="2713">
                        <c:v>2.2455572973173362E-4</c:v>
                      </c:pt>
                      <c:pt idx="2714">
                        <c:v>2.2418782087513619E-4</c:v>
                      </c:pt>
                      <c:pt idx="2715">
                        <c:v>2.2409496448785036E-4</c:v>
                      </c:pt>
                      <c:pt idx="2716">
                        <c:v>2.2403129313413022E-4</c:v>
                      </c:pt>
                      <c:pt idx="2717">
                        <c:v>2.2395623904870987E-4</c:v>
                      </c:pt>
                      <c:pt idx="2718">
                        <c:v>2.2391173467771461E-4</c:v>
                      </c:pt>
                      <c:pt idx="2719">
                        <c:v>2.2385002393265397E-4</c:v>
                      </c:pt>
                      <c:pt idx="2720">
                        <c:v>2.2375970050458202E-4</c:v>
                      </c:pt>
                      <c:pt idx="2721">
                        <c:v>2.2366839418176508E-4</c:v>
                      </c:pt>
                      <c:pt idx="2722">
                        <c:v>2.2321532218586571E-4</c:v>
                      </c:pt>
                      <c:pt idx="2723">
                        <c:v>2.2296911332203543E-4</c:v>
                      </c:pt>
                      <c:pt idx="2724">
                        <c:v>2.2284625740754188E-4</c:v>
                      </c:pt>
                      <c:pt idx="2725">
                        <c:v>2.2264724274788603E-4</c:v>
                      </c:pt>
                      <c:pt idx="2726">
                        <c:v>2.2168995752497943E-4</c:v>
                      </c:pt>
                      <c:pt idx="2727">
                        <c:v>2.2102661024671268E-4</c:v>
                      </c:pt>
                      <c:pt idx="2728">
                        <c:v>2.2052261176685277E-4</c:v>
                      </c:pt>
                      <c:pt idx="2729">
                        <c:v>2.2006055857806109E-4</c:v>
                      </c:pt>
                      <c:pt idx="2730">
                        <c:v>2.1980643997155682E-4</c:v>
                      </c:pt>
                      <c:pt idx="2731">
                        <c:v>2.1953042910108041E-4</c:v>
                      </c:pt>
                      <c:pt idx="2732">
                        <c:v>2.1928541274692941E-4</c:v>
                      </c:pt>
                      <c:pt idx="2733">
                        <c:v>2.1925597658287025E-4</c:v>
                      </c:pt>
                      <c:pt idx="2734">
                        <c:v>2.1902965953561729E-4</c:v>
                      </c:pt>
                      <c:pt idx="2735">
                        <c:v>2.1881858096511159E-4</c:v>
                      </c:pt>
                      <c:pt idx="2736">
                        <c:v>2.1862880495138976E-4</c:v>
                      </c:pt>
                      <c:pt idx="2737">
                        <c:v>2.1839169599977085E-4</c:v>
                      </c:pt>
                      <c:pt idx="2738">
                        <c:v>2.179877048486235E-4</c:v>
                      </c:pt>
                      <c:pt idx="2739">
                        <c:v>2.1762822632591334E-4</c:v>
                      </c:pt>
                      <c:pt idx="2740">
                        <c:v>2.172642125866748E-4</c:v>
                      </c:pt>
                      <c:pt idx="2741">
                        <c:v>2.1670642564945253E-4</c:v>
                      </c:pt>
                      <c:pt idx="2742">
                        <c:v>2.1642988523388576E-4</c:v>
                      </c:pt>
                      <c:pt idx="2743">
                        <c:v>2.1624525331329227E-4</c:v>
                      </c:pt>
                      <c:pt idx="2744">
                        <c:v>2.1600086694142381E-4</c:v>
                      </c:pt>
                      <c:pt idx="2745">
                        <c:v>2.1587142914301013E-4</c:v>
                      </c:pt>
                      <c:pt idx="2746">
                        <c:v>2.1571577261480593E-4</c:v>
                      </c:pt>
                      <c:pt idx="2747">
                        <c:v>2.1556011608660179E-4</c:v>
                      </c:pt>
                      <c:pt idx="2748">
                        <c:v>2.153990322285464E-4</c:v>
                      </c:pt>
                      <c:pt idx="2749">
                        <c:v>2.1524981315545157E-4</c:v>
                      </c:pt>
                      <c:pt idx="2750">
                        <c:v>2.1514406462033018E-4</c:v>
                      </c:pt>
                      <c:pt idx="2751">
                        <c:v>2.1504865832627738E-4</c:v>
                      </c:pt>
                      <c:pt idx="2752">
                        <c:v>2.1495325203222459E-4</c:v>
                      </c:pt>
                      <c:pt idx="2753">
                        <c:v>2.1467159711857349E-4</c:v>
                      </c:pt>
                      <c:pt idx="2754">
                        <c:v>2.1438994220492245E-4</c:v>
                      </c:pt>
                      <c:pt idx="2755">
                        <c:v>2.1423216453841882E-4</c:v>
                      </c:pt>
                      <c:pt idx="2756">
                        <c:v>2.1383725658979651E-4</c:v>
                      </c:pt>
                      <c:pt idx="2757">
                        <c:v>2.1382614291384967E-4</c:v>
                      </c:pt>
                      <c:pt idx="2758">
                        <c:v>2.1370270471745667E-4</c:v>
                      </c:pt>
                      <c:pt idx="2759">
                        <c:v>2.1365255054952699E-4</c:v>
                      </c:pt>
                      <c:pt idx="2760">
                        <c:v>2.136023963815974E-4</c:v>
                      </c:pt>
                      <c:pt idx="2761">
                        <c:v>2.1348554164513298E-4</c:v>
                      </c:pt>
                      <c:pt idx="2762">
                        <c:v>2.1346397527851772E-4</c:v>
                      </c:pt>
                      <c:pt idx="2763">
                        <c:v>2.1341944086879038E-4</c:v>
                      </c:pt>
                      <c:pt idx="2764">
                        <c:v>2.1338703789848561E-4</c:v>
                      </c:pt>
                      <c:pt idx="2765">
                        <c:v>2.1324960137910536E-4</c:v>
                      </c:pt>
                      <c:pt idx="2766">
                        <c:v>2.1308303725392635E-4</c:v>
                      </c:pt>
                      <c:pt idx="2767">
                        <c:v>2.1296061283686317E-4</c:v>
                      </c:pt>
                      <c:pt idx="2768">
                        <c:v>2.1283035320916548E-4</c:v>
                      </c:pt>
                      <c:pt idx="2769">
                        <c:v>2.1274972987443601E-4</c:v>
                      </c:pt>
                      <c:pt idx="2770">
                        <c:v>2.1266910653970647E-4</c:v>
                      </c:pt>
                      <c:pt idx="2771">
                        <c:v>2.1247763292622733E-4</c:v>
                      </c:pt>
                      <c:pt idx="2772">
                        <c:v>2.1229682183645542E-4</c:v>
                      </c:pt>
                      <c:pt idx="2773">
                        <c:v>2.1225591530843552E-4</c:v>
                      </c:pt>
                      <c:pt idx="2774">
                        <c:v>2.1225020982253823E-4</c:v>
                      </c:pt>
                      <c:pt idx="2775">
                        <c:v>2.1222811047650144E-4</c:v>
                      </c:pt>
                      <c:pt idx="2776">
                        <c:v>2.1217356266833279E-4</c:v>
                      </c:pt>
                      <c:pt idx="2777">
                        <c:v>2.1215645210572649E-4</c:v>
                      </c:pt>
                      <c:pt idx="2778">
                        <c:v>2.122199243845853E-4</c:v>
                      </c:pt>
                      <c:pt idx="2779">
                        <c:v>2.1228339666344405E-4</c:v>
                      </c:pt>
                      <c:pt idx="2780">
                        <c:v>2.1242432936500894E-4</c:v>
                      </c:pt>
                      <c:pt idx="2781">
                        <c:v>2.125652620665738E-4</c:v>
                      </c:pt>
                      <c:pt idx="2782">
                        <c:v>2.1257842094523431E-4</c:v>
                      </c:pt>
                      <c:pt idx="2783">
                        <c:v>2.1258560886204317E-4</c:v>
                      </c:pt>
                      <c:pt idx="2784">
                        <c:v>2.1259337059831139E-4</c:v>
                      </c:pt>
                      <c:pt idx="2785">
                        <c:v>2.1260062986249746E-4</c:v>
                      </c:pt>
                      <c:pt idx="2786">
                        <c:v>2.1260788912668354E-4</c:v>
                      </c:pt>
                      <c:pt idx="2787">
                        <c:v>2.1261323840080897E-4</c:v>
                      </c:pt>
                      <c:pt idx="2788">
                        <c:v>2.1261205183576283E-4</c:v>
                      </c:pt>
                      <c:pt idx="2789">
                        <c:v>2.124474839563602E-4</c:v>
                      </c:pt>
                      <c:pt idx="2790">
                        <c:v>2.1233505392766739E-4</c:v>
                      </c:pt>
                      <c:pt idx="2791">
                        <c:v>2.1206621453594046E-4</c:v>
                      </c:pt>
                      <c:pt idx="2792">
                        <c:v>2.1179963063880274E-4</c:v>
                      </c:pt>
                      <c:pt idx="2793">
                        <c:v>2.1154598606747737E-4</c:v>
                      </c:pt>
                      <c:pt idx="2794">
                        <c:v>2.1152388436774315E-4</c:v>
                      </c:pt>
                      <c:pt idx="2795">
                        <c:v>2.1134476997715872E-4</c:v>
                      </c:pt>
                      <c:pt idx="2796">
                        <c:v>2.1123056913027329E-4</c:v>
                      </c:pt>
                      <c:pt idx="2797">
                        <c:v>2.1120985381156341E-4</c:v>
                      </c:pt>
                      <c:pt idx="2798">
                        <c:v>2.1101710352070414E-4</c:v>
                      </c:pt>
                      <c:pt idx="2799">
                        <c:v>2.1079221526693021E-4</c:v>
                      </c:pt>
                      <c:pt idx="2800">
                        <c:v>2.1058660704199793E-4</c:v>
                      </c:pt>
                      <c:pt idx="2801">
                        <c:v>2.1010323628502494E-4</c:v>
                      </c:pt>
                      <c:pt idx="2802">
                        <c:v>2.1010215987793277E-4</c:v>
                      </c:pt>
                      <c:pt idx="2803">
                        <c:v>2.1010143065769708E-4</c:v>
                      </c:pt>
                      <c:pt idx="2804">
                        <c:v>2.0994353491699891E-4</c:v>
                      </c:pt>
                      <c:pt idx="2805">
                        <c:v>2.0990610521579221E-4</c:v>
                      </c:pt>
                      <c:pt idx="2806">
                        <c:v>2.0985615295250433E-4</c:v>
                      </c:pt>
                      <c:pt idx="2807">
                        <c:v>2.0983229382922559E-4</c:v>
                      </c:pt>
                      <c:pt idx="2808">
                        <c:v>2.0972911311931686E-4</c:v>
                      </c:pt>
                      <c:pt idx="2809">
                        <c:v>2.0948860689438167E-4</c:v>
                      </c:pt>
                      <c:pt idx="2810">
                        <c:v>2.0925862414915362E-4</c:v>
                      </c:pt>
                      <c:pt idx="2811">
                        <c:v>2.0908308605350112E-4</c:v>
                      </c:pt>
                      <c:pt idx="2812">
                        <c:v>2.089072542000842E-4</c:v>
                      </c:pt>
                      <c:pt idx="2813">
                        <c:v>2.0887207942552014E-4</c:v>
                      </c:pt>
                      <c:pt idx="2814">
                        <c:v>2.0879371748356559E-4</c:v>
                      </c:pt>
                      <c:pt idx="2815">
                        <c:v>2.0856811286533853E-4</c:v>
                      </c:pt>
                      <c:pt idx="2816">
                        <c:v>2.0835239812274118E-4</c:v>
                      </c:pt>
                      <c:pt idx="2817">
                        <c:v>2.0816133520275195E-4</c:v>
                      </c:pt>
                      <c:pt idx="2818">
                        <c:v>2.0798109346819105E-4</c:v>
                      </c:pt>
                      <c:pt idx="2819">
                        <c:v>2.0796692041099866E-4</c:v>
                      </c:pt>
                      <c:pt idx="2820">
                        <c:v>2.0786229407122411E-4</c:v>
                      </c:pt>
                      <c:pt idx="2821">
                        <c:v>2.0764460618662739E-4</c:v>
                      </c:pt>
                      <c:pt idx="2822">
                        <c:v>2.075194206394181E-4</c:v>
                      </c:pt>
                      <c:pt idx="2823">
                        <c:v>2.074326026931502E-4</c:v>
                      </c:pt>
                      <c:pt idx="2824">
                        <c:v>2.0722238647062781E-4</c:v>
                      </c:pt>
                      <c:pt idx="2825">
                        <c:v>2.0717548710456917E-4</c:v>
                      </c:pt>
                      <c:pt idx="2826">
                        <c:v>2.0712858773851056E-4</c:v>
                      </c:pt>
                      <c:pt idx="2827">
                        <c:v>2.0693479982200854E-4</c:v>
                      </c:pt>
                      <c:pt idx="2828">
                        <c:v>2.0674101190550656E-4</c:v>
                      </c:pt>
                      <c:pt idx="2829">
                        <c:v>2.0651685969480586E-4</c:v>
                      </c:pt>
                      <c:pt idx="2830">
                        <c:v>2.0629270748410519E-4</c:v>
                      </c:pt>
                      <c:pt idx="2831">
                        <c:v>2.062604921019014E-4</c:v>
                      </c:pt>
                      <c:pt idx="2832">
                        <c:v>2.0612904198568177E-4</c:v>
                      </c:pt>
                      <c:pt idx="2833">
                        <c:v>2.05800735567606E-4</c:v>
                      </c:pt>
                      <c:pt idx="2834">
                        <c:v>2.0569619273966066E-4</c:v>
                      </c:pt>
                      <c:pt idx="2835">
                        <c:v>2.0559164991171535E-4</c:v>
                      </c:pt>
                      <c:pt idx="2836">
                        <c:v>2.0551048548543205E-4</c:v>
                      </c:pt>
                      <c:pt idx="2837">
                        <c:v>2.0542932105914886E-4</c:v>
                      </c:pt>
                      <c:pt idx="2838">
                        <c:v>2.053435731437549E-4</c:v>
                      </c:pt>
                      <c:pt idx="2839">
                        <c:v>2.0519123998575202E-4</c:v>
                      </c:pt>
                      <c:pt idx="2840">
                        <c:v>2.0498580049186323E-4</c:v>
                      </c:pt>
                      <c:pt idx="2841">
                        <c:v>2.0487086911652946E-4</c:v>
                      </c:pt>
                      <c:pt idx="2842">
                        <c:v>2.0475593774094047E-4</c:v>
                      </c:pt>
                      <c:pt idx="2843">
                        <c:v>2.0456014195591673E-4</c:v>
                      </c:pt>
                      <c:pt idx="2844">
                        <c:v>2.043802982021413E-4</c:v>
                      </c:pt>
                      <c:pt idx="2845">
                        <c:v>2.0421042187684452E-4</c:v>
                      </c:pt>
                      <c:pt idx="2846">
                        <c:v>2.0404106793469541E-4</c:v>
                      </c:pt>
                      <c:pt idx="2847">
                        <c:v>2.0387171399254624E-4</c:v>
                      </c:pt>
                      <c:pt idx="2848">
                        <c:v>2.0350697948512284E-4</c:v>
                      </c:pt>
                      <c:pt idx="2849">
                        <c:v>2.0311902723077946E-4</c:v>
                      </c:pt>
                      <c:pt idx="2850">
                        <c:v>2.0273107497643605E-4</c:v>
                      </c:pt>
                      <c:pt idx="2851">
                        <c:v>2.0230893665297729E-4</c:v>
                      </c:pt>
                      <c:pt idx="2852">
                        <c:v>2.0166118743005973E-4</c:v>
                      </c:pt>
                      <c:pt idx="2853">
                        <c:v>2.016259410699133E-4</c:v>
                      </c:pt>
                      <c:pt idx="2854">
                        <c:v>2.0124106147786556E-4</c:v>
                      </c:pt>
                      <c:pt idx="2855">
                        <c:v>2.0119578607211331E-4</c:v>
                      </c:pt>
                      <c:pt idx="2856">
                        <c:v>2.011756077370095E-4</c:v>
                      </c:pt>
                      <c:pt idx="2857">
                        <c:v>2.0099104813927566E-4</c:v>
                      </c:pt>
                      <c:pt idx="2858">
                        <c:v>2.0088786729035289E-4</c:v>
                      </c:pt>
                      <c:pt idx="2859">
                        <c:v>2.0076369497966032E-4</c:v>
                      </c:pt>
                      <c:pt idx="2860">
                        <c:v>2.0060033513035416E-4</c:v>
                      </c:pt>
                      <c:pt idx="2861">
                        <c:v>2.0031751118183497E-4</c:v>
                      </c:pt>
                      <c:pt idx="2862">
                        <c:v>2.00162762149785E-4</c:v>
                      </c:pt>
                      <c:pt idx="2863">
                        <c:v>2.001637640387024E-4</c:v>
                      </c:pt>
                      <c:pt idx="2864">
                        <c:v>2.0016828864369458E-4</c:v>
                      </c:pt>
                      <c:pt idx="2865">
                        <c:v>2.0018411511453691E-4</c:v>
                      </c:pt>
                      <c:pt idx="2866">
                        <c:v>2.0020218011666181E-4</c:v>
                      </c:pt>
                      <c:pt idx="2867">
                        <c:v>2.0014305719174633E-4</c:v>
                      </c:pt>
                      <c:pt idx="2868">
                        <c:v>2.0001331938046332E-4</c:v>
                      </c:pt>
                      <c:pt idx="2869">
                        <c:v>1.9988915814150282E-4</c:v>
                      </c:pt>
                      <c:pt idx="2870">
                        <c:v>1.9976499690254232E-4</c:v>
                      </c:pt>
                      <c:pt idx="2871">
                        <c:v>1.997355101576066E-4</c:v>
                      </c:pt>
                      <c:pt idx="2872">
                        <c:v>1.9971488393365271E-4</c:v>
                      </c:pt>
                      <c:pt idx="2873">
                        <c:v>1.9964116276852706E-4</c:v>
                      </c:pt>
                      <c:pt idx="2874">
                        <c:v>1.9956744160340141E-4</c:v>
                      </c:pt>
                      <c:pt idx="2875">
                        <c:v>1.9956003928760563E-4</c:v>
                      </c:pt>
                      <c:pt idx="2876">
                        <c:v>1.9950234209411118E-4</c:v>
                      </c:pt>
                      <c:pt idx="2877">
                        <c:v>1.9945846842518583E-4</c:v>
                      </c:pt>
                      <c:pt idx="2878">
                        <c:v>1.9936305892872644E-4</c:v>
                      </c:pt>
                      <c:pt idx="2879">
                        <c:v>1.9921351566156304E-4</c:v>
                      </c:pt>
                      <c:pt idx="2880">
                        <c:v>1.9907754348199577E-4</c:v>
                      </c:pt>
                      <c:pt idx="2881">
                        <c:v>1.9904325106430776E-4</c:v>
                      </c:pt>
                      <c:pt idx="2882">
                        <c:v>1.9893876345465143E-4</c:v>
                      </c:pt>
                      <c:pt idx="2883">
                        <c:v>1.9876757024512497E-4</c:v>
                      </c:pt>
                      <c:pt idx="2884">
                        <c:v>1.9843852472971191E-4</c:v>
                      </c:pt>
                      <c:pt idx="2885">
                        <c:v>1.980275183493771E-4</c:v>
                      </c:pt>
                      <c:pt idx="2886">
                        <c:v>1.9747093668462777E-4</c:v>
                      </c:pt>
                      <c:pt idx="2887">
                        <c:v>1.9712899665396273E-4</c:v>
                      </c:pt>
                      <c:pt idx="2888">
                        <c:v>1.9683704281236447E-4</c:v>
                      </c:pt>
                      <c:pt idx="2889">
                        <c:v>1.966198900850104E-4</c:v>
                      </c:pt>
                      <c:pt idx="2890">
                        <c:v>1.9638947132398125E-4</c:v>
                      </c:pt>
                      <c:pt idx="2891">
                        <c:v>1.9590077286771125E-4</c:v>
                      </c:pt>
                      <c:pt idx="2892">
                        <c:v>1.9567701983622761E-4</c:v>
                      </c:pt>
                      <c:pt idx="2893">
                        <c:v>1.9546659158511956E-4</c:v>
                      </c:pt>
                      <c:pt idx="2894">
                        <c:v>1.9526260178251702E-4</c:v>
                      </c:pt>
                      <c:pt idx="2895">
                        <c:v>1.9507163790994029E-4</c:v>
                      </c:pt>
                      <c:pt idx="2896">
                        <c:v>1.9503451412246765E-4</c:v>
                      </c:pt>
                      <c:pt idx="2897">
                        <c:v>1.9467579230774025E-4</c:v>
                      </c:pt>
                      <c:pt idx="2898">
                        <c:v>1.9431707049301291E-4</c:v>
                      </c:pt>
                      <c:pt idx="2899">
                        <c:v>1.9412021338920845E-4</c:v>
                      </c:pt>
                      <c:pt idx="2900">
                        <c:v>1.9368209046409092E-4</c:v>
                      </c:pt>
                      <c:pt idx="2901">
                        <c:v>1.9326345797732368E-4</c:v>
                      </c:pt>
                      <c:pt idx="2902">
                        <c:v>1.925568171910147E-4</c:v>
                      </c:pt>
                      <c:pt idx="2903">
                        <c:v>1.9214072265449816E-4</c:v>
                      </c:pt>
                      <c:pt idx="2904">
                        <c:v>1.9154383765135487E-4</c:v>
                      </c:pt>
                      <c:pt idx="2905">
                        <c:v>1.9110010454542555E-4</c:v>
                      </c:pt>
                      <c:pt idx="2906">
                        <c:v>1.9068235397984564E-4</c:v>
                      </c:pt>
                      <c:pt idx="2907">
                        <c:v>1.9026590006858478E-4</c:v>
                      </c:pt>
                      <c:pt idx="2908">
                        <c:v>1.9005056222337656E-4</c:v>
                      </c:pt>
                      <c:pt idx="2909">
                        <c:v>1.8983713414418241E-4</c:v>
                      </c:pt>
                      <c:pt idx="2910">
                        <c:v>1.895836134231461E-4</c:v>
                      </c:pt>
                      <c:pt idx="2911">
                        <c:v>1.8927303439804222E-4</c:v>
                      </c:pt>
                      <c:pt idx="2912">
                        <c:v>1.8922885576672926E-4</c:v>
                      </c:pt>
                      <c:pt idx="2913">
                        <c:v>1.8892643156176E-4</c:v>
                      </c:pt>
                      <c:pt idx="2914">
                        <c:v>1.8870845605027344E-4</c:v>
                      </c:pt>
                      <c:pt idx="2915">
                        <c:v>1.8854445928261388E-4</c:v>
                      </c:pt>
                      <c:pt idx="2916">
                        <c:v>1.8822955654530294E-4</c:v>
                      </c:pt>
                      <c:pt idx="2917">
                        <c:v>1.8779203218465581E-4</c:v>
                      </c:pt>
                      <c:pt idx="2918">
                        <c:v>1.8754341730328153E-4</c:v>
                      </c:pt>
                      <c:pt idx="2919">
                        <c:v>1.8741540065076497E-4</c:v>
                      </c:pt>
                      <c:pt idx="2920">
                        <c:v>1.8728738399824841E-4</c:v>
                      </c:pt>
                      <c:pt idx="2921">
                        <c:v>1.8722904009228075E-4</c:v>
                      </c:pt>
                      <c:pt idx="2922">
                        <c:v>1.8712449418371773E-4</c:v>
                      </c:pt>
                      <c:pt idx="2923">
                        <c:v>1.8707157170698609E-4</c:v>
                      </c:pt>
                      <c:pt idx="2924">
                        <c:v>1.8701040977718223E-4</c:v>
                      </c:pt>
                      <c:pt idx="2925">
                        <c:v>1.8694702574570076E-4</c:v>
                      </c:pt>
                      <c:pt idx="2926">
                        <c:v>1.8672077324528643E-4</c:v>
                      </c:pt>
                      <c:pt idx="2927">
                        <c:v>1.8649824967181995E-4</c:v>
                      </c:pt>
                      <c:pt idx="2928">
                        <c:v>1.8626438499099119E-4</c:v>
                      </c:pt>
                      <c:pt idx="2929">
                        <c:v>1.86180278207026E-4</c:v>
                      </c:pt>
                      <c:pt idx="2930">
                        <c:v>1.8590267288968039E-4</c:v>
                      </c:pt>
                      <c:pt idx="2931">
                        <c:v>1.8554566541918854E-4</c:v>
                      </c:pt>
                      <c:pt idx="2932">
                        <c:v>1.8514748361660294E-4</c:v>
                      </c:pt>
                      <c:pt idx="2933">
                        <c:v>1.8476017917634291E-4</c:v>
                      </c:pt>
                      <c:pt idx="2934">
                        <c:v>1.8445893875726661E-4</c:v>
                      </c:pt>
                      <c:pt idx="2935">
                        <c:v>1.8415769833819031E-4</c:v>
                      </c:pt>
                      <c:pt idx="2936">
                        <c:v>1.8371427956248693E-4</c:v>
                      </c:pt>
                      <c:pt idx="2937">
                        <c:v>1.8364378539749123E-4</c:v>
                      </c:pt>
                      <c:pt idx="2938">
                        <c:v>1.8357329123249553E-4</c:v>
                      </c:pt>
                      <c:pt idx="2939">
                        <c:v>1.8319790409329531E-4</c:v>
                      </c:pt>
                      <c:pt idx="2940">
                        <c:v>1.8291027591492187E-4</c:v>
                      </c:pt>
                      <c:pt idx="2941">
                        <c:v>1.8262264773658441E-4</c:v>
                      </c:pt>
                      <c:pt idx="2942">
                        <c:v>1.8201802841177073E-4</c:v>
                      </c:pt>
                      <c:pt idx="2943">
                        <c:v>1.8142961957421676E-4</c:v>
                      </c:pt>
                      <c:pt idx="2944">
                        <c:v>1.8116656697868622E-4</c:v>
                      </c:pt>
                      <c:pt idx="2945">
                        <c:v>1.8109656800982475E-4</c:v>
                      </c:pt>
                      <c:pt idx="2946">
                        <c:v>1.810492886662935E-4</c:v>
                      </c:pt>
                      <c:pt idx="2947">
                        <c:v>1.8081452789089694E-4</c:v>
                      </c:pt>
                      <c:pt idx="2948">
                        <c:v>1.8065855968280191E-4</c:v>
                      </c:pt>
                      <c:pt idx="2949">
                        <c:v>1.8063324602976059E-4</c:v>
                      </c:pt>
                      <c:pt idx="2950">
                        <c:v>1.8025139681867951E-4</c:v>
                      </c:pt>
                      <c:pt idx="2951">
                        <c:v>1.7997220599671971E-4</c:v>
                      </c:pt>
                      <c:pt idx="2952">
                        <c:v>1.7980385731429464E-4</c:v>
                      </c:pt>
                      <c:pt idx="2953">
                        <c:v>1.7953817881094446E-4</c:v>
                      </c:pt>
                      <c:pt idx="2954">
                        <c:v>1.7952260852355549E-4</c:v>
                      </c:pt>
                      <c:pt idx="2955">
                        <c:v>1.7947772271726479E-4</c:v>
                      </c:pt>
                      <c:pt idx="2956">
                        <c:v>1.7926901561124732E-4</c:v>
                      </c:pt>
                      <c:pt idx="2957">
                        <c:v>1.789763458749107E-4</c:v>
                      </c:pt>
                      <c:pt idx="2958">
                        <c:v>1.7861803150025899E-4</c:v>
                      </c:pt>
                      <c:pt idx="2959">
                        <c:v>1.7817183245044207E-4</c:v>
                      </c:pt>
                      <c:pt idx="2960">
                        <c:v>1.7776049814463495E-4</c:v>
                      </c:pt>
                      <c:pt idx="2961">
                        <c:v>1.7725036442360674E-4</c:v>
                      </c:pt>
                      <c:pt idx="2962">
                        <c:v>1.7680596028521402E-4</c:v>
                      </c:pt>
                      <c:pt idx="2963">
                        <c:v>1.7651967074679544E-4</c:v>
                      </c:pt>
                      <c:pt idx="2964">
                        <c:v>1.7619028619771955E-4</c:v>
                      </c:pt>
                      <c:pt idx="2965">
                        <c:v>1.7585205028068938E-4</c:v>
                      </c:pt>
                      <c:pt idx="2966">
                        <c:v>1.7556455049876454E-4</c:v>
                      </c:pt>
                      <c:pt idx="2967">
                        <c:v>1.7539647996980099E-4</c:v>
                      </c:pt>
                      <c:pt idx="2968">
                        <c:v>1.7526511336732827E-4</c:v>
                      </c:pt>
                      <c:pt idx="2969">
                        <c:v>1.7515938636732874E-4</c:v>
                      </c:pt>
                      <c:pt idx="2970">
                        <c:v>1.750702868876388E-4</c:v>
                      </c:pt>
                      <c:pt idx="2971">
                        <c:v>1.7497519775485916E-4</c:v>
                      </c:pt>
                      <c:pt idx="2972">
                        <c:v>1.7484153089061865E-4</c:v>
                      </c:pt>
                      <c:pt idx="2973">
                        <c:v>1.7470786402637816E-4</c:v>
                      </c:pt>
                      <c:pt idx="2974">
                        <c:v>1.7458371955442369E-4</c:v>
                      </c:pt>
                      <c:pt idx="2975">
                        <c:v>1.7448477053577156E-4</c:v>
                      </c:pt>
                      <c:pt idx="2976">
                        <c:v>1.7438890064900848E-4</c:v>
                      </c:pt>
                      <c:pt idx="2977">
                        <c:v>1.7421077310254241E-4</c:v>
                      </c:pt>
                      <c:pt idx="2978">
                        <c:v>1.7408735635787335E-4</c:v>
                      </c:pt>
                      <c:pt idx="2979">
                        <c:v>1.7385105231285507E-4</c:v>
                      </c:pt>
                      <c:pt idx="2980">
                        <c:v>1.7369532686813756E-4</c:v>
                      </c:pt>
                      <c:pt idx="2981">
                        <c:v>1.7339080273155179E-4</c:v>
                      </c:pt>
                      <c:pt idx="2982">
                        <c:v>1.73148844019821E-4</c:v>
                      </c:pt>
                      <c:pt idx="2983">
                        <c:v>1.7297003849438259E-4</c:v>
                      </c:pt>
                      <c:pt idx="2984">
                        <c:v>1.7294035149998698E-4</c:v>
                      </c:pt>
                      <c:pt idx="2985">
                        <c:v>1.7285029006121501E-4</c:v>
                      </c:pt>
                      <c:pt idx="2986">
                        <c:v>1.7276022862244305E-4</c:v>
                      </c:pt>
                      <c:pt idx="2987">
                        <c:v>1.7271561803607619E-4</c:v>
                      </c:pt>
                      <c:pt idx="2988">
                        <c:v>1.7266138919902349E-4</c:v>
                      </c:pt>
                      <c:pt idx="2989">
                        <c:v>1.7255167340719406E-4</c:v>
                      </c:pt>
                      <c:pt idx="2990">
                        <c:v>1.7235680100138442E-4</c:v>
                      </c:pt>
                      <c:pt idx="2991">
                        <c:v>1.7217052028291671E-4</c:v>
                      </c:pt>
                      <c:pt idx="2992">
                        <c:v>1.7198817448457052E-4</c:v>
                      </c:pt>
                      <c:pt idx="2993">
                        <c:v>1.7180582868622432E-4</c:v>
                      </c:pt>
                      <c:pt idx="2994">
                        <c:v>1.7124210595581354E-4</c:v>
                      </c:pt>
                      <c:pt idx="2995">
                        <c:v>1.7095558606427437E-4</c:v>
                      </c:pt>
                      <c:pt idx="2996">
                        <c:v>1.7081010290836114E-4</c:v>
                      </c:pt>
                      <c:pt idx="2997">
                        <c:v>1.7065356596273463E-4</c:v>
                      </c:pt>
                      <c:pt idx="2998">
                        <c:v>1.706062209783739E-4</c:v>
                      </c:pt>
                      <c:pt idx="2999">
                        <c:v>1.7029167180484408E-4</c:v>
                      </c:pt>
                      <c:pt idx="3000">
                        <c:v>1.7000633847803772E-4</c:v>
                      </c:pt>
                      <c:pt idx="3001">
                        <c:v>1.6975617449561836E-4</c:v>
                      </c:pt>
                      <c:pt idx="3002">
                        <c:v>1.6957519458387973E-4</c:v>
                      </c:pt>
                      <c:pt idx="3003">
                        <c:v>1.6936389651908796E-4</c:v>
                      </c:pt>
                      <c:pt idx="3004">
                        <c:v>1.6917401804389018E-4</c:v>
                      </c:pt>
                      <c:pt idx="3005">
                        <c:v>1.6902679596045113E-4</c:v>
                      </c:pt>
                      <c:pt idx="3006">
                        <c:v>1.6884797937860387E-4</c:v>
                      </c:pt>
                      <c:pt idx="3007">
                        <c:v>1.6882171701599415E-4</c:v>
                      </c:pt>
                      <c:pt idx="3008">
                        <c:v>1.6866633129918607E-4</c:v>
                      </c:pt>
                      <c:pt idx="3009">
                        <c:v>1.6851094558237805E-4</c:v>
                      </c:pt>
                      <c:pt idx="3010">
                        <c:v>1.682950651910508E-4</c:v>
                      </c:pt>
                      <c:pt idx="3011">
                        <c:v>1.6801660002599203E-4</c:v>
                      </c:pt>
                      <c:pt idx="3012">
                        <c:v>1.6780390959443268E-4</c:v>
                      </c:pt>
                      <c:pt idx="3013">
                        <c:v>1.6762984312173324E-4</c:v>
                      </c:pt>
                      <c:pt idx="3014">
                        <c:v>1.6758813413602394E-4</c:v>
                      </c:pt>
                      <c:pt idx="3015">
                        <c:v>1.6750745833216083E-4</c:v>
                      </c:pt>
                      <c:pt idx="3016">
                        <c:v>1.6742678252829773E-4</c:v>
                      </c:pt>
                      <c:pt idx="3017">
                        <c:v>1.6722561641276958E-4</c:v>
                      </c:pt>
                      <c:pt idx="3018">
                        <c:v>1.6702445029724146E-4</c:v>
                      </c:pt>
                      <c:pt idx="3019">
                        <c:v>1.6666205017584344E-4</c:v>
                      </c:pt>
                      <c:pt idx="3020">
                        <c:v>1.6647947697869686E-4</c:v>
                      </c:pt>
                      <c:pt idx="3021">
                        <c:v>1.6623573760712759E-4</c:v>
                      </c:pt>
                      <c:pt idx="3022">
                        <c:v>1.6595520385544426E-4</c:v>
                      </c:pt>
                      <c:pt idx="3023">
                        <c:v>1.6568297830415872E-4</c:v>
                      </c:pt>
                      <c:pt idx="3024">
                        <c:v>1.6549227234875221E-4</c:v>
                      </c:pt>
                      <c:pt idx="3025">
                        <c:v>1.6540186354060461E-4</c:v>
                      </c:pt>
                      <c:pt idx="3026">
                        <c:v>1.6526454856386163E-4</c:v>
                      </c:pt>
                      <c:pt idx="3027">
                        <c:v>1.6512723358711866E-4</c:v>
                      </c:pt>
                      <c:pt idx="3028">
                        <c:v>1.6484515914435332E-4</c:v>
                      </c:pt>
                      <c:pt idx="3029">
                        <c:v>1.6483469405234643E-4</c:v>
                      </c:pt>
                      <c:pt idx="3030">
                        <c:v>1.6483438073119818E-4</c:v>
                      </c:pt>
                      <c:pt idx="3031">
                        <c:v>1.6478443222748987E-4</c:v>
                      </c:pt>
                      <c:pt idx="3032">
                        <c:v>1.6472530447610834E-4</c:v>
                      </c:pt>
                      <c:pt idx="3033">
                        <c:v>1.6466617672472681E-4</c:v>
                      </c:pt>
                      <c:pt idx="3034">
                        <c:v>1.6456537718180937E-4</c:v>
                      </c:pt>
                      <c:pt idx="3035">
                        <c:v>1.6444374059926525E-4</c:v>
                      </c:pt>
                      <c:pt idx="3036">
                        <c:v>1.6433960004009725E-4</c:v>
                      </c:pt>
                      <c:pt idx="3037">
                        <c:v>1.6418079102952247E-4</c:v>
                      </c:pt>
                      <c:pt idx="3038">
                        <c:v>1.6402198201894769E-4</c:v>
                      </c:pt>
                      <c:pt idx="3039">
                        <c:v>1.6377138573999222E-4</c:v>
                      </c:pt>
                      <c:pt idx="3040">
                        <c:v>1.6352078946103681E-4</c:v>
                      </c:pt>
                      <c:pt idx="3041">
                        <c:v>1.6339585417385948E-4</c:v>
                      </c:pt>
                      <c:pt idx="3042">
                        <c:v>1.6338298523954598E-4</c:v>
                      </c:pt>
                      <c:pt idx="3043">
                        <c:v>1.6325026355564878E-4</c:v>
                      </c:pt>
                      <c:pt idx="3044">
                        <c:v>1.6315626858429729E-4</c:v>
                      </c:pt>
                      <c:pt idx="3045">
                        <c:v>1.6314999610871265E-4</c:v>
                      </c:pt>
                      <c:pt idx="3046">
                        <c:v>1.6302204848544385E-4</c:v>
                      </c:pt>
                      <c:pt idx="3047">
                        <c:v>1.6294807894337817E-4</c:v>
                      </c:pt>
                      <c:pt idx="3048">
                        <c:v>1.6278634240380114E-4</c:v>
                      </c:pt>
                      <c:pt idx="3049">
                        <c:v>1.6259466764484071E-4</c:v>
                      </c:pt>
                      <c:pt idx="3050">
                        <c:v>1.6240533918461051E-4</c:v>
                      </c:pt>
                      <c:pt idx="3051">
                        <c:v>1.6229400822687857E-4</c:v>
                      </c:pt>
                      <c:pt idx="3052">
                        <c:v>1.6218267726914664E-4</c:v>
                      </c:pt>
                      <c:pt idx="3053">
                        <c:v>1.6217221967253486E-4</c:v>
                      </c:pt>
                      <c:pt idx="3054">
                        <c:v>1.6208320006372694E-4</c:v>
                      </c:pt>
                      <c:pt idx="3055">
                        <c:v>1.6199812782162108E-4</c:v>
                      </c:pt>
                      <c:pt idx="3056">
                        <c:v>1.6161296394795317E-4</c:v>
                      </c:pt>
                      <c:pt idx="3057">
                        <c:v>1.6122143754074991E-4</c:v>
                      </c:pt>
                      <c:pt idx="3058">
                        <c:v>1.6078578130076197E-4</c:v>
                      </c:pt>
                      <c:pt idx="3059">
                        <c:v>1.6035012506077401E-4</c:v>
                      </c:pt>
                      <c:pt idx="3060">
                        <c:v>1.5998967533694983E-4</c:v>
                      </c:pt>
                      <c:pt idx="3061">
                        <c:v>1.5969350882532013E-4</c:v>
                      </c:pt>
                      <c:pt idx="3062">
                        <c:v>1.5950158732151568E-4</c:v>
                      </c:pt>
                      <c:pt idx="3063">
                        <c:v>1.5930966581771124E-4</c:v>
                      </c:pt>
                      <c:pt idx="3064">
                        <c:v>1.5904001644460094E-4</c:v>
                      </c:pt>
                      <c:pt idx="3065">
                        <c:v>1.5898319187147611E-4</c:v>
                      </c:pt>
                      <c:pt idx="3066">
                        <c:v>1.5891683637578283E-4</c:v>
                      </c:pt>
                      <c:pt idx="3067">
                        <c:v>1.5887994651573797E-4</c:v>
                      </c:pt>
                      <c:pt idx="3068">
                        <c:v>1.5883539732515386E-4</c:v>
                      </c:pt>
                      <c:pt idx="3069">
                        <c:v>1.5877035766163298E-4</c:v>
                      </c:pt>
                      <c:pt idx="3070">
                        <c:v>1.5868317378299067E-4</c:v>
                      </c:pt>
                      <c:pt idx="3071">
                        <c:v>1.5859598990434836E-4</c:v>
                      </c:pt>
                      <c:pt idx="3072">
                        <c:v>1.5847782211757114E-4</c:v>
                      </c:pt>
                      <c:pt idx="3073">
                        <c:v>1.5834228531195053E-4</c:v>
                      </c:pt>
                      <c:pt idx="3074">
                        <c:v>1.5810455969726743E-4</c:v>
                      </c:pt>
                      <c:pt idx="3075">
                        <c:v>1.578668340825843E-4</c:v>
                      </c:pt>
                      <c:pt idx="3076">
                        <c:v>1.5753442872437734E-4</c:v>
                      </c:pt>
                      <c:pt idx="3077">
                        <c:v>1.572347409558036E-4</c:v>
                      </c:pt>
                      <c:pt idx="3078">
                        <c:v>1.5693505318722985E-4</c:v>
                      </c:pt>
                      <c:pt idx="3079">
                        <c:v>1.5641134417495806E-4</c:v>
                      </c:pt>
                      <c:pt idx="3080">
                        <c:v>1.5608929121984887E-4</c:v>
                      </c:pt>
                      <c:pt idx="3081">
                        <c:v>1.5603523710355929E-4</c:v>
                      </c:pt>
                      <c:pt idx="3082">
                        <c:v>1.5590550845791544E-4</c:v>
                      </c:pt>
                      <c:pt idx="3083">
                        <c:v>1.5599367711939332E-4</c:v>
                      </c:pt>
                      <c:pt idx="3084">
                        <c:v>1.5606710636062196E-4</c:v>
                      </c:pt>
                      <c:pt idx="3085">
                        <c:v>1.5628794776232526E-4</c:v>
                      </c:pt>
                      <c:pt idx="3086">
                        <c:v>1.5644368248453805E-4</c:v>
                      </c:pt>
                      <c:pt idx="3087">
                        <c:v>1.5663838662000499E-4</c:v>
                      </c:pt>
                      <c:pt idx="3088">
                        <c:v>1.5675525535250722E-4</c:v>
                      </c:pt>
                      <c:pt idx="3089">
                        <c:v>1.5690240527312631E-4</c:v>
                      </c:pt>
                      <c:pt idx="3090">
                        <c:v>1.570281659887007E-4</c:v>
                      </c:pt>
                      <c:pt idx="3091">
                        <c:v>1.571667267533764E-4</c:v>
                      </c:pt>
                      <c:pt idx="3092">
                        <c:v>1.5719140938378798E-4</c:v>
                      </c:pt>
                      <c:pt idx="3093">
                        <c:v>1.5719551134440473E-4</c:v>
                      </c:pt>
                      <c:pt idx="3094">
                        <c:v>1.5719961178899068E-4</c:v>
                      </c:pt>
                      <c:pt idx="3095">
                        <c:v>1.5719252954513786E-4</c:v>
                      </c:pt>
                      <c:pt idx="3096">
                        <c:v>1.5704111454821953E-4</c:v>
                      </c:pt>
                      <c:pt idx="3097">
                        <c:v>1.5694603617342199E-4</c:v>
                      </c:pt>
                      <c:pt idx="3098">
                        <c:v>1.5685095779862439E-4</c:v>
                      </c:pt>
                      <c:pt idx="3099">
                        <c:v>1.5679586135663805E-4</c:v>
                      </c:pt>
                      <c:pt idx="3100">
                        <c:v>1.5672344546146158E-4</c:v>
                      </c:pt>
                      <c:pt idx="3101">
                        <c:v>1.5665102956628513E-4</c:v>
                      </c:pt>
                      <c:pt idx="3102">
                        <c:v>1.5621812563994364E-4</c:v>
                      </c:pt>
                      <c:pt idx="3103">
                        <c:v>1.5600943279304546E-4</c:v>
                      </c:pt>
                      <c:pt idx="3104">
                        <c:v>1.5582567095382967E-4</c:v>
                      </c:pt>
                      <c:pt idx="3105">
                        <c:v>1.5519632578225452E-4</c:v>
                      </c:pt>
                      <c:pt idx="3106">
                        <c:v>1.5484600746410408E-4</c:v>
                      </c:pt>
                      <c:pt idx="3107">
                        <c:v>1.5461909812295666E-4</c:v>
                      </c:pt>
                      <c:pt idx="3108">
                        <c:v>1.543538559904307E-4</c:v>
                      </c:pt>
                      <c:pt idx="3109">
                        <c:v>1.5409707986658154E-4</c:v>
                      </c:pt>
                      <c:pt idx="3110">
                        <c:v>1.5352069121694163E-4</c:v>
                      </c:pt>
                      <c:pt idx="3111">
                        <c:v>1.5298148415808383E-4</c:v>
                      </c:pt>
                      <c:pt idx="3112">
                        <c:v>1.5248475388763785E-4</c:v>
                      </c:pt>
                      <c:pt idx="3113">
                        <c:v>1.5199034228829212E-4</c:v>
                      </c:pt>
                      <c:pt idx="3114">
                        <c:v>1.5169403047328827E-4</c:v>
                      </c:pt>
                      <c:pt idx="3115">
                        <c:v>1.5157408416105244E-4</c:v>
                      </c:pt>
                      <c:pt idx="3116">
                        <c:v>1.5145413784881659E-4</c:v>
                      </c:pt>
                      <c:pt idx="3117">
                        <c:v>1.5131098301042028E-4</c:v>
                      </c:pt>
                      <c:pt idx="3118">
                        <c:v>1.5107551191998297E-4</c:v>
                      </c:pt>
                      <c:pt idx="3119">
                        <c:v>1.5100751133469099E-4</c:v>
                      </c:pt>
                      <c:pt idx="3120">
                        <c:v>1.5092379180964009E-4</c:v>
                      </c:pt>
                      <c:pt idx="3121">
                        <c:v>1.5083052815464482E-4</c:v>
                      </c:pt>
                      <c:pt idx="3122">
                        <c:v>1.5078656440558331E-4</c:v>
                      </c:pt>
                      <c:pt idx="3123">
                        <c:v>1.507951121044886E-4</c:v>
                      </c:pt>
                      <c:pt idx="3124">
                        <c:v>1.5080023957926846E-4</c:v>
                      </c:pt>
                      <c:pt idx="3125">
                        <c:v>1.5080110433212689E-4</c:v>
                      </c:pt>
                      <c:pt idx="3126">
                        <c:v>1.5078863353114492E-4</c:v>
                      </c:pt>
                      <c:pt idx="3127">
                        <c:v>1.507445164173785E-4</c:v>
                      </c:pt>
                      <c:pt idx="3128">
                        <c:v>1.5069334589437467E-4</c:v>
                      </c:pt>
                      <c:pt idx="3129">
                        <c:v>1.5065812077437281E-4</c:v>
                      </c:pt>
                      <c:pt idx="3130">
                        <c:v>1.506135592197589E-4</c:v>
                      </c:pt>
                      <c:pt idx="3131">
                        <c:v>1.505077654576891E-4</c:v>
                      </c:pt>
                      <c:pt idx="3132">
                        <c:v>1.5042837382673593E-4</c:v>
                      </c:pt>
                      <c:pt idx="3133">
                        <c:v>1.5038216371862455E-4</c:v>
                      </c:pt>
                      <c:pt idx="3134">
                        <c:v>1.5036738990675317E-4</c:v>
                      </c:pt>
                      <c:pt idx="3135">
                        <c:v>1.5034612018683513E-4</c:v>
                      </c:pt>
                      <c:pt idx="3136">
                        <c:v>1.502968227913492E-4</c:v>
                      </c:pt>
                      <c:pt idx="3137">
                        <c:v>1.5011118380232885E-4</c:v>
                      </c:pt>
                      <c:pt idx="3138">
                        <c:v>1.4987970944502327E-4</c:v>
                      </c:pt>
                      <c:pt idx="3139">
                        <c:v>1.4957213941752673E-4</c:v>
                      </c:pt>
                      <c:pt idx="3140">
                        <c:v>1.4919678537744885E-4</c:v>
                      </c:pt>
                      <c:pt idx="3141">
                        <c:v>1.4876992542713291E-4</c:v>
                      </c:pt>
                      <c:pt idx="3142">
                        <c:v>1.4860664430133743E-4</c:v>
                      </c:pt>
                      <c:pt idx="3143">
                        <c:v>1.4844336317554194E-4</c:v>
                      </c:pt>
                      <c:pt idx="3144">
                        <c:v>1.4816293811398964E-4</c:v>
                      </c:pt>
                      <c:pt idx="3145">
                        <c:v>1.4801610068109947E-4</c:v>
                      </c:pt>
                      <c:pt idx="3146">
                        <c:v>1.4785284736289333E-4</c:v>
                      </c:pt>
                      <c:pt idx="3147">
                        <c:v>1.4772648081210526E-4</c:v>
                      </c:pt>
                      <c:pt idx="3148">
                        <c:v>1.4752054362081316E-4</c:v>
                      </c:pt>
                      <c:pt idx="3149">
                        <c:v>1.4716192512310059E-4</c:v>
                      </c:pt>
                      <c:pt idx="3150">
                        <c:v>1.4679514721380716E-4</c:v>
                      </c:pt>
                      <c:pt idx="3151">
                        <c:v>1.4642240521329727E-4</c:v>
                      </c:pt>
                      <c:pt idx="3152">
                        <c:v>1.4606349685403184E-4</c:v>
                      </c:pt>
                      <c:pt idx="3153">
                        <c:v>1.4573799834003315E-4</c:v>
                      </c:pt>
                      <c:pt idx="3154">
                        <c:v>1.4551440825473597E-4</c:v>
                      </c:pt>
                      <c:pt idx="3155">
                        <c:v>1.4529081816943879E-4</c:v>
                      </c:pt>
                      <c:pt idx="3156">
                        <c:v>1.4524414586392407E-4</c:v>
                      </c:pt>
                      <c:pt idx="3157">
                        <c:v>1.4521540929416906E-4</c:v>
                      </c:pt>
                      <c:pt idx="3158">
                        <c:v>1.451822465211219E-4</c:v>
                      </c:pt>
                      <c:pt idx="3159">
                        <c:v>1.4511925060385999E-4</c:v>
                      </c:pt>
                      <c:pt idx="3160">
                        <c:v>1.4508140989172546E-4</c:v>
                      </c:pt>
                      <c:pt idx="3161">
                        <c:v>1.4494809373401157E-4</c:v>
                      </c:pt>
                      <c:pt idx="3162">
                        <c:v>1.4490481764891194E-4</c:v>
                      </c:pt>
                      <c:pt idx="3163">
                        <c:v>1.4486515121699172E-4</c:v>
                      </c:pt>
                      <c:pt idx="3164">
                        <c:v>1.4480402209598255E-4</c:v>
                      </c:pt>
                      <c:pt idx="3165">
                        <c:v>1.4473783516081115E-4</c:v>
                      </c:pt>
                      <c:pt idx="3166">
                        <c:v>1.4448351085823757E-4</c:v>
                      </c:pt>
                      <c:pt idx="3167">
                        <c:v>1.443746954869021E-4</c:v>
                      </c:pt>
                      <c:pt idx="3168">
                        <c:v>1.4437473125822185E-4</c:v>
                      </c:pt>
                      <c:pt idx="3169">
                        <c:v>1.4429530127139348E-4</c:v>
                      </c:pt>
                      <c:pt idx="3170">
                        <c:v>1.4413628627056211E-4</c:v>
                      </c:pt>
                      <c:pt idx="3171">
                        <c:v>1.440313776231486E-4</c:v>
                      </c:pt>
                      <c:pt idx="3172">
                        <c:v>1.4402471344206546E-4</c:v>
                      </c:pt>
                      <c:pt idx="3173">
                        <c:v>1.4398824572581131E-4</c:v>
                      </c:pt>
                      <c:pt idx="3174">
                        <c:v>1.4394149703655815E-4</c:v>
                      </c:pt>
                      <c:pt idx="3175">
                        <c:v>1.4375175514347649E-4</c:v>
                      </c:pt>
                      <c:pt idx="3176">
                        <c:v>1.4364998344315903E-4</c:v>
                      </c:pt>
                      <c:pt idx="3177">
                        <c:v>1.4363396421508023E-4</c:v>
                      </c:pt>
                      <c:pt idx="3178">
                        <c:v>1.4352767656335784E-4</c:v>
                      </c:pt>
                      <c:pt idx="3179">
                        <c:v>1.4351734562685164E-4</c:v>
                      </c:pt>
                      <c:pt idx="3180">
                        <c:v>1.4347759590348049E-4</c:v>
                      </c:pt>
                      <c:pt idx="3181">
                        <c:v>1.4335768693436217E-4</c:v>
                      </c:pt>
                      <c:pt idx="3182">
                        <c:v>1.4334033716183967E-4</c:v>
                      </c:pt>
                      <c:pt idx="3183">
                        <c:v>1.4329277201769261E-4</c:v>
                      </c:pt>
                      <c:pt idx="3184">
                        <c:v>1.4324019184938804E-4</c:v>
                      </c:pt>
                      <c:pt idx="3185">
                        <c:v>1.4306298157136535E-4</c:v>
                      </c:pt>
                      <c:pt idx="3186">
                        <c:v>1.4301193355207464E-4</c:v>
                      </c:pt>
                      <c:pt idx="3187">
                        <c:v>1.4294655553125942E-4</c:v>
                      </c:pt>
                      <c:pt idx="3188">
                        <c:v>1.4280539315571664E-4</c:v>
                      </c:pt>
                      <c:pt idx="3189">
                        <c:v>1.4271804196280691E-4</c:v>
                      </c:pt>
                      <c:pt idx="3190">
                        <c:v>1.4270343396291429E-4</c:v>
                      </c:pt>
                      <c:pt idx="3191">
                        <c:v>1.4268069438636916E-4</c:v>
                      </c:pt>
                      <c:pt idx="3192">
                        <c:v>1.4259765834785003E-4</c:v>
                      </c:pt>
                      <c:pt idx="3193">
                        <c:v>1.4246958251742416E-4</c:v>
                      </c:pt>
                      <c:pt idx="3194">
                        <c:v>1.4238181144367264E-4</c:v>
                      </c:pt>
                      <c:pt idx="3195">
                        <c:v>1.4227301836519947E-4</c:v>
                      </c:pt>
                      <c:pt idx="3196">
                        <c:v>1.4214552540879055E-4</c:v>
                      </c:pt>
                      <c:pt idx="3197">
                        <c:v>1.4204949233757893E-4</c:v>
                      </c:pt>
                      <c:pt idx="3198">
                        <c:v>1.4199161373854068E-4</c:v>
                      </c:pt>
                      <c:pt idx="3199">
                        <c:v>1.4194332769106052E-4</c:v>
                      </c:pt>
                      <c:pt idx="3200">
                        <c:v>1.4189760719025848E-4</c:v>
                      </c:pt>
                      <c:pt idx="3201">
                        <c:v>1.4184594201268103E-4</c:v>
                      </c:pt>
                      <c:pt idx="3202">
                        <c:v>1.4173056264771972E-4</c:v>
                      </c:pt>
                      <c:pt idx="3203">
                        <c:v>1.4156281868696102E-4</c:v>
                      </c:pt>
                      <c:pt idx="3204">
                        <c:v>1.4145686003396487E-4</c:v>
                      </c:pt>
                      <c:pt idx="3205">
                        <c:v>1.4139558495323144E-4</c:v>
                      </c:pt>
                      <c:pt idx="3206">
                        <c:v>1.4127305080724846E-4</c:v>
                      </c:pt>
                      <c:pt idx="3207">
                        <c:v>1.4102591474798347E-4</c:v>
                      </c:pt>
                      <c:pt idx="3208">
                        <c:v>1.4097170039898245E-4</c:v>
                      </c:pt>
                      <c:pt idx="3209">
                        <c:v>1.4090934130123412E-4</c:v>
                      </c:pt>
                      <c:pt idx="3210">
                        <c:v>1.4082275408699971E-4</c:v>
                      </c:pt>
                      <c:pt idx="3211">
                        <c:v>1.4057345460142742E-4</c:v>
                      </c:pt>
                      <c:pt idx="3212">
                        <c:v>1.4053092595212643E-4</c:v>
                      </c:pt>
                      <c:pt idx="3213">
                        <c:v>1.4052905944063199E-4</c:v>
                      </c:pt>
                      <c:pt idx="3214">
                        <c:v>1.4051998382826736E-4</c:v>
                      </c:pt>
                      <c:pt idx="3215">
                        <c:v>1.4049048327461329E-4</c:v>
                      </c:pt>
                      <c:pt idx="3216">
                        <c:v>1.4033615730310914E-4</c:v>
                      </c:pt>
                      <c:pt idx="3217">
                        <c:v>1.4024235311274613E-4</c:v>
                      </c:pt>
                      <c:pt idx="3218">
                        <c:v>1.4013293036305573E-4</c:v>
                      </c:pt>
                      <c:pt idx="3219">
                        <c:v>1.4001348939658996E-4</c:v>
                      </c:pt>
                      <c:pt idx="3220">
                        <c:v>1.398531318464958E-4</c:v>
                      </c:pt>
                      <c:pt idx="3221">
                        <c:v>1.3983020440343333E-4</c:v>
                      </c:pt>
                      <c:pt idx="3222">
                        <c:v>1.3957423479897654E-4</c:v>
                      </c:pt>
                      <c:pt idx="3223">
                        <c:v>1.3956919811785887E-4</c:v>
                      </c:pt>
                      <c:pt idx="3224">
                        <c:v>1.3944099959396821E-4</c:v>
                      </c:pt>
                      <c:pt idx="3225">
                        <c:v>1.3935528715419782E-4</c:v>
                      </c:pt>
                      <c:pt idx="3226">
                        <c:v>1.3916406919024652E-4</c:v>
                      </c:pt>
                      <c:pt idx="3227">
                        <c:v>1.3897285122629524E-4</c:v>
                      </c:pt>
                      <c:pt idx="3228">
                        <c:v>1.387423510597194E-4</c:v>
                      </c:pt>
                      <c:pt idx="3229">
                        <c:v>1.3856638431796649E-4</c:v>
                      </c:pt>
                      <c:pt idx="3230">
                        <c:v>1.3828587182274102E-4</c:v>
                      </c:pt>
                      <c:pt idx="3231">
                        <c:v>1.3825957272463779E-4</c:v>
                      </c:pt>
                      <c:pt idx="3232">
                        <c:v>1.3825771039878692E-4</c:v>
                      </c:pt>
                      <c:pt idx="3233">
                        <c:v>1.3792842709333666E-4</c:v>
                      </c:pt>
                      <c:pt idx="3234">
                        <c:v>1.3768773144512287E-4</c:v>
                      </c:pt>
                      <c:pt idx="3235">
                        <c:v>1.3743271732548159E-4</c:v>
                      </c:pt>
                      <c:pt idx="3236">
                        <c:v>1.3734356002284483E-4</c:v>
                      </c:pt>
                      <c:pt idx="3237">
                        <c:v>1.3730083824328262E-4</c:v>
                      </c:pt>
                      <c:pt idx="3238">
                        <c:v>1.372777169538208E-4</c:v>
                      </c:pt>
                      <c:pt idx="3239">
                        <c:v>1.3724832916770652E-4</c:v>
                      </c:pt>
                      <c:pt idx="3240">
                        <c:v>1.3722318323630459E-4</c:v>
                      </c:pt>
                      <c:pt idx="3241">
                        <c:v>1.3713596852260758E-4</c:v>
                      </c:pt>
                      <c:pt idx="3242">
                        <c:v>1.3705162153662735E-4</c:v>
                      </c:pt>
                      <c:pt idx="3243">
                        <c:v>1.3696917033738056E-4</c:v>
                      </c:pt>
                      <c:pt idx="3244">
                        <c:v>1.3685734940579661E-4</c:v>
                      </c:pt>
                      <c:pt idx="3245">
                        <c:v>1.3676438360545696E-4</c:v>
                      </c:pt>
                      <c:pt idx="3246">
                        <c:v>1.367429541654932E-4</c:v>
                      </c:pt>
                      <c:pt idx="3247">
                        <c:v>1.3672542825406185E-4</c:v>
                      </c:pt>
                      <c:pt idx="3248">
                        <c:v>1.3670006065282517E-4</c:v>
                      </c:pt>
                      <c:pt idx="3249">
                        <c:v>1.3667545804356106E-4</c:v>
                      </c:pt>
                      <c:pt idx="3250">
                        <c:v>1.3665392399318482E-4</c:v>
                      </c:pt>
                      <c:pt idx="3251">
                        <c:v>1.3664665219878747E-4</c:v>
                      </c:pt>
                      <c:pt idx="3252">
                        <c:v>1.3650311251262745E-4</c:v>
                      </c:pt>
                      <c:pt idx="3253">
                        <c:v>1.3635957282646743E-4</c:v>
                      </c:pt>
                      <c:pt idx="3254">
                        <c:v>1.3616003334312912E-4</c:v>
                      </c:pt>
                      <c:pt idx="3255">
                        <c:v>1.3591470195564772E-4</c:v>
                      </c:pt>
                      <c:pt idx="3256">
                        <c:v>1.3550556578726959E-4</c:v>
                      </c:pt>
                      <c:pt idx="3257">
                        <c:v>1.3547610474115896E-4</c:v>
                      </c:pt>
                      <c:pt idx="3258">
                        <c:v>1.3544678573812623E-4</c:v>
                      </c:pt>
                      <c:pt idx="3259">
                        <c:v>1.3544378829166945E-4</c:v>
                      </c:pt>
                      <c:pt idx="3260">
                        <c:v>1.3544241137740037E-4</c:v>
                      </c:pt>
                      <c:pt idx="3261">
                        <c:v>1.354388605074928E-4</c:v>
                      </c:pt>
                      <c:pt idx="3262">
                        <c:v>1.3540653774188864E-4</c:v>
                      </c:pt>
                      <c:pt idx="3263">
                        <c:v>1.3534752519069046E-4</c:v>
                      </c:pt>
                      <c:pt idx="3264">
                        <c:v>1.3533558963893657E-4</c:v>
                      </c:pt>
                      <c:pt idx="3265">
                        <c:v>1.3533297945643241E-4</c:v>
                      </c:pt>
                      <c:pt idx="3266">
                        <c:v>1.3533288638292837E-4</c:v>
                      </c:pt>
                      <c:pt idx="3267">
                        <c:v>1.3533032088606527E-4</c:v>
                      </c:pt>
                      <c:pt idx="3268">
                        <c:v>1.3530487026978908E-4</c:v>
                      </c:pt>
                      <c:pt idx="3269">
                        <c:v>1.3528341374255249E-4</c:v>
                      </c:pt>
                      <c:pt idx="3270">
                        <c:v>1.3525915785077305E-4</c:v>
                      </c:pt>
                      <c:pt idx="3271">
                        <c:v>1.3524482575308941E-4</c:v>
                      </c:pt>
                      <c:pt idx="3272">
                        <c:v>1.3521807315231436E-4</c:v>
                      </c:pt>
                      <c:pt idx="3273">
                        <c:v>1.351746036498268E-4</c:v>
                      </c:pt>
                      <c:pt idx="3274">
                        <c:v>1.3506998494477489E-4</c:v>
                      </c:pt>
                      <c:pt idx="3275">
                        <c:v>1.3498170464739303E-4</c:v>
                      </c:pt>
                      <c:pt idx="3276">
                        <c:v>1.3490324797541114E-4</c:v>
                      </c:pt>
                      <c:pt idx="3277">
                        <c:v>1.3482848100281096E-4</c:v>
                      </c:pt>
                      <c:pt idx="3278">
                        <c:v>1.3482108824277645E-4</c:v>
                      </c:pt>
                      <c:pt idx="3279">
                        <c:v>1.347869708356892E-4</c:v>
                      </c:pt>
                      <c:pt idx="3280">
                        <c:v>1.3477422599732333E-4</c:v>
                      </c:pt>
                      <c:pt idx="3281">
                        <c:v>1.3474010859023609E-4</c:v>
                      </c:pt>
                      <c:pt idx="3282">
                        <c:v>1.3458382747917223E-4</c:v>
                      </c:pt>
                      <c:pt idx="3283">
                        <c:v>1.3447195347048856E-4</c:v>
                      </c:pt>
                      <c:pt idx="3284">
                        <c:v>1.344101614911075E-4</c:v>
                      </c:pt>
                      <c:pt idx="3285">
                        <c:v>1.3431088662492569E-4</c:v>
                      </c:pt>
                      <c:pt idx="3286">
                        <c:v>1.3415635274968354E-4</c:v>
                      </c:pt>
                      <c:pt idx="3287">
                        <c:v>1.3400181887444139E-4</c:v>
                      </c:pt>
                      <c:pt idx="3288">
                        <c:v>1.3393259584234038E-4</c:v>
                      </c:pt>
                      <c:pt idx="3289">
                        <c:v>1.3390678807940343E-4</c:v>
                      </c:pt>
                      <c:pt idx="3290">
                        <c:v>1.3388906951002189E-4</c:v>
                      </c:pt>
                      <c:pt idx="3291">
                        <c:v>1.3387769100398853E-4</c:v>
                      </c:pt>
                      <c:pt idx="3292">
                        <c:v>1.3386944377636226E-4</c:v>
                      </c:pt>
                      <c:pt idx="3293">
                        <c:v>1.3386119654873596E-4</c:v>
                      </c:pt>
                      <c:pt idx="3294">
                        <c:v>1.3385170207035391E-4</c:v>
                      </c:pt>
                      <c:pt idx="3295">
                        <c:v>1.3386687583863334E-4</c:v>
                      </c:pt>
                      <c:pt idx="3296">
                        <c:v>1.3394173707566981E-4</c:v>
                      </c:pt>
                      <c:pt idx="3297">
                        <c:v>1.3394413917213333E-4</c:v>
                      </c:pt>
                      <c:pt idx="3298">
                        <c:v>1.3401631955690872E-4</c:v>
                      </c:pt>
                      <c:pt idx="3299">
                        <c:v>1.3408849994168414E-4</c:v>
                      </c:pt>
                      <c:pt idx="3300">
                        <c:v>1.3409118923938518E-4</c:v>
                      </c:pt>
                      <c:pt idx="3301">
                        <c:v>1.3402390454108183E-4</c:v>
                      </c:pt>
                      <c:pt idx="3302">
                        <c:v>1.3400325200869359E-4</c:v>
                      </c:pt>
                      <c:pt idx="3303">
                        <c:v>1.3393345704201289E-4</c:v>
                      </c:pt>
                      <c:pt idx="3304">
                        <c:v>1.338958690255338E-4</c:v>
                      </c:pt>
                      <c:pt idx="3305">
                        <c:v>1.3386338735902364E-4</c:v>
                      </c:pt>
                      <c:pt idx="3306">
                        <c:v>1.3384492564682643E-4</c:v>
                      </c:pt>
                      <c:pt idx="3307">
                        <c:v>1.3383499763683495E-4</c:v>
                      </c:pt>
                      <c:pt idx="3308">
                        <c:v>1.3381521712359188E-4</c:v>
                      </c:pt>
                      <c:pt idx="3309">
                        <c:v>1.3379737418802804E-4</c:v>
                      </c:pt>
                      <c:pt idx="3310">
                        <c:v>1.33760930545164E-4</c:v>
                      </c:pt>
                      <c:pt idx="3311">
                        <c:v>1.3365790742679871E-4</c:v>
                      </c:pt>
                      <c:pt idx="3312">
                        <c:v>1.334308273555247E-4</c:v>
                      </c:pt>
                      <c:pt idx="3313">
                        <c:v>1.3320374728425071E-4</c:v>
                      </c:pt>
                      <c:pt idx="3314">
                        <c:v>1.3294399621359109E-4</c:v>
                      </c:pt>
                      <c:pt idx="3315">
                        <c:v>1.3268424514293145E-4</c:v>
                      </c:pt>
                      <c:pt idx="3316">
                        <c:v>1.3262565681746723E-4</c:v>
                      </c:pt>
                      <c:pt idx="3317">
                        <c:v>1.3258351762312023E-4</c:v>
                      </c:pt>
                      <c:pt idx="3318">
                        <c:v>1.3249840456962215E-4</c:v>
                      </c:pt>
                      <c:pt idx="3319">
                        <c:v>1.3244153371573612E-4</c:v>
                      </c:pt>
                      <c:pt idx="3320">
                        <c:v>1.323685751987324E-4</c:v>
                      </c:pt>
                      <c:pt idx="3321">
                        <c:v>1.3227428562665291E-4</c:v>
                      </c:pt>
                      <c:pt idx="3322">
                        <c:v>1.3216209534176732E-4</c:v>
                      </c:pt>
                      <c:pt idx="3323">
                        <c:v>1.320277944604776E-4</c:v>
                      </c:pt>
                      <c:pt idx="3324">
                        <c:v>1.3200740326502945E-4</c:v>
                      </c:pt>
                      <c:pt idx="3325">
                        <c:v>1.3195544179776822E-4</c:v>
                      </c:pt>
                      <c:pt idx="3326">
                        <c:v>1.3197235269341102E-4</c:v>
                      </c:pt>
                      <c:pt idx="3327">
                        <c:v>1.3199444645687304E-4</c:v>
                      </c:pt>
                      <c:pt idx="3328">
                        <c:v>1.3202344034026736E-4</c:v>
                      </c:pt>
                      <c:pt idx="3329">
                        <c:v>1.3203670902071706E-4</c:v>
                      </c:pt>
                      <c:pt idx="3330">
                        <c:v>1.3201794541029511E-4</c:v>
                      </c:pt>
                      <c:pt idx="3331">
                        <c:v>1.3197994931224576E-4</c:v>
                      </c:pt>
                      <c:pt idx="3332">
                        <c:v>1.3195820395574498E-4</c:v>
                      </c:pt>
                      <c:pt idx="3333">
                        <c:v>1.3189035452407366E-4</c:v>
                      </c:pt>
                      <c:pt idx="3334">
                        <c:v>1.318129631695596E-4</c:v>
                      </c:pt>
                      <c:pt idx="3335">
                        <c:v>1.3176101419393546E-4</c:v>
                      </c:pt>
                      <c:pt idx="3336">
                        <c:v>1.3169029727133494E-4</c:v>
                      </c:pt>
                      <c:pt idx="3337">
                        <c:v>1.3155391670504615E-4</c:v>
                      </c:pt>
                      <c:pt idx="3338">
                        <c:v>1.3141753613875732E-4</c:v>
                      </c:pt>
                      <c:pt idx="3339">
                        <c:v>1.3115402948470171E-4</c:v>
                      </c:pt>
                      <c:pt idx="3340">
                        <c:v>1.3093884795503395E-4</c:v>
                      </c:pt>
                      <c:pt idx="3341">
                        <c:v>1.3081965501219402E-4</c:v>
                      </c:pt>
                      <c:pt idx="3342">
                        <c:v>1.3077119699404359E-4</c:v>
                      </c:pt>
                      <c:pt idx="3343">
                        <c:v>1.3076131947559595E-4</c:v>
                      </c:pt>
                      <c:pt idx="3344">
                        <c:v>1.3070774738380671E-4</c:v>
                      </c:pt>
                      <c:pt idx="3345">
                        <c:v>1.3070566937017341E-4</c:v>
                      </c:pt>
                      <c:pt idx="3346">
                        <c:v>1.3066824086613047E-4</c:v>
                      </c:pt>
                      <c:pt idx="3347">
                        <c:v>1.3057758092631448E-4</c:v>
                      </c:pt>
                      <c:pt idx="3348">
                        <c:v>1.3046118480708471E-4</c:v>
                      </c:pt>
                      <c:pt idx="3349">
                        <c:v>1.3046307546096291E-4</c:v>
                      </c:pt>
                      <c:pt idx="3350">
                        <c:v>1.3046849257178041E-4</c:v>
                      </c:pt>
                      <c:pt idx="3351">
                        <c:v>1.3047390968259792E-4</c:v>
                      </c:pt>
                      <c:pt idx="3352">
                        <c:v>1.3047972866813071E-4</c:v>
                      </c:pt>
                      <c:pt idx="3353">
                        <c:v>1.3045621306982097E-4</c:v>
                      </c:pt>
                      <c:pt idx="3354">
                        <c:v>1.304248904618515E-4</c:v>
                      </c:pt>
                      <c:pt idx="3355">
                        <c:v>1.3036593810582042E-4</c:v>
                      </c:pt>
                      <c:pt idx="3356">
                        <c:v>1.3030594768809002E-4</c:v>
                      </c:pt>
                      <c:pt idx="3357">
                        <c:v>1.3026336193388844E-4</c:v>
                      </c:pt>
                      <c:pt idx="3358">
                        <c:v>1.3020694918230465E-4</c:v>
                      </c:pt>
                      <c:pt idx="3359">
                        <c:v>1.3000335135529965E-4</c:v>
                      </c:pt>
                      <c:pt idx="3360">
                        <c:v>1.2979975352829463E-4</c:v>
                      </c:pt>
                      <c:pt idx="3361">
                        <c:v>1.2969930542873083E-4</c:v>
                      </c:pt>
                      <c:pt idx="3362">
                        <c:v>1.2968206718622156E-4</c:v>
                      </c:pt>
                      <c:pt idx="3363">
                        <c:v>1.2967015039267558E-4</c:v>
                      </c:pt>
                      <c:pt idx="3364">
                        <c:v>1.2963737387430222E-4</c:v>
                      </c:pt>
                      <c:pt idx="3365">
                        <c:v>1.2956202502073145E-4</c:v>
                      </c:pt>
                      <c:pt idx="3366">
                        <c:v>1.2949459425278299E-4</c:v>
                      </c:pt>
                      <c:pt idx="3367">
                        <c:v>1.294773366714475E-4</c:v>
                      </c:pt>
                      <c:pt idx="3368">
                        <c:v>1.2946007909011201E-4</c:v>
                      </c:pt>
                      <c:pt idx="3369">
                        <c:v>1.2944361836943256E-4</c:v>
                      </c:pt>
                      <c:pt idx="3370">
                        <c:v>1.2940275695662632E-4</c:v>
                      </c:pt>
                      <c:pt idx="3371">
                        <c:v>1.2927518724369425E-4</c:v>
                      </c:pt>
                      <c:pt idx="3372">
                        <c:v>1.291382036165758E-4</c:v>
                      </c:pt>
                      <c:pt idx="3373">
                        <c:v>1.2896245613964853E-4</c:v>
                      </c:pt>
                      <c:pt idx="3374">
                        <c:v>1.2878825752327054E-4</c:v>
                      </c:pt>
                      <c:pt idx="3375">
                        <c:v>1.286140589068097E-4</c:v>
                      </c:pt>
                      <c:pt idx="3376">
                        <c:v>1.2856368139957879E-4</c:v>
                      </c:pt>
                      <c:pt idx="3377">
                        <c:v>1.2848679618692593E-4</c:v>
                      </c:pt>
                      <c:pt idx="3378">
                        <c:v>1.2840991097427308E-4</c:v>
                      </c:pt>
                      <c:pt idx="3379">
                        <c:v>1.2837522178252522E-4</c:v>
                      </c:pt>
                      <c:pt idx="3380">
                        <c:v>1.2835113929061714E-4</c:v>
                      </c:pt>
                      <c:pt idx="3381">
                        <c:v>1.2824199730973246E-4</c:v>
                      </c:pt>
                      <c:pt idx="3382">
                        <c:v>1.2823629815133164E-4</c:v>
                      </c:pt>
                      <c:pt idx="3383">
                        <c:v>1.2816608400307384E-4</c:v>
                      </c:pt>
                      <c:pt idx="3384">
                        <c:v>1.2808164712666445E-4</c:v>
                      </c:pt>
                      <c:pt idx="3385">
                        <c:v>1.2802673407046636E-4</c:v>
                      </c:pt>
                      <c:pt idx="3386">
                        <c:v>1.280057290000183E-4</c:v>
                      </c:pt>
                      <c:pt idx="3387">
                        <c:v>1.2781193525937803E-4</c:v>
                      </c:pt>
                      <c:pt idx="3388">
                        <c:v>1.2760013850143435E-4</c:v>
                      </c:pt>
                      <c:pt idx="3389">
                        <c:v>1.2709669542599391E-4</c:v>
                      </c:pt>
                      <c:pt idx="3390">
                        <c:v>1.2659329685729784E-4</c:v>
                      </c:pt>
                      <c:pt idx="3391">
                        <c:v>1.2615874091047468E-4</c:v>
                      </c:pt>
                      <c:pt idx="3392">
                        <c:v>1.2610768120569749E-4</c:v>
                      </c:pt>
                      <c:pt idx="3393">
                        <c:v>1.2577436774795591E-4</c:v>
                      </c:pt>
                      <c:pt idx="3394">
                        <c:v>1.255162883851318E-4</c:v>
                      </c:pt>
                      <c:pt idx="3395">
                        <c:v>1.2491347007710136E-4</c:v>
                      </c:pt>
                      <c:pt idx="3396">
                        <c:v>1.2456087932767099E-4</c:v>
                      </c:pt>
                      <c:pt idx="3397">
                        <c:v>1.2431292587654997E-4</c:v>
                      </c:pt>
                      <c:pt idx="3398">
                        <c:v>1.2406497242542895E-4</c:v>
                      </c:pt>
                      <c:pt idx="3399">
                        <c:v>1.2383122364529713E-4</c:v>
                      </c:pt>
                      <c:pt idx="3400">
                        <c:v>1.2374409749619429E-4</c:v>
                      </c:pt>
                      <c:pt idx="3401">
                        <c:v>1.2362433610813389E-4</c:v>
                      </c:pt>
                      <c:pt idx="3402">
                        <c:v>1.2346765723425377E-4</c:v>
                      </c:pt>
                      <c:pt idx="3403">
                        <c:v>1.2329044852548685E-4</c:v>
                      </c:pt>
                      <c:pt idx="3404">
                        <c:v>1.2307447734206622E-4</c:v>
                      </c:pt>
                      <c:pt idx="3405">
                        <c:v>1.2293399837700581E-4</c:v>
                      </c:pt>
                      <c:pt idx="3406">
                        <c:v>1.2281091810087841E-4</c:v>
                      </c:pt>
                      <c:pt idx="3407">
                        <c:v>1.226886607756823E-4</c:v>
                      </c:pt>
                      <c:pt idx="3408">
                        <c:v>1.2268511969266825E-4</c:v>
                      </c:pt>
                      <c:pt idx="3409">
                        <c:v>1.2265538902224768E-4</c:v>
                      </c:pt>
                      <c:pt idx="3410">
                        <c:v>1.2261511329487277E-4</c:v>
                      </c:pt>
                      <c:pt idx="3411">
                        <c:v>1.2251307242581766E-4</c:v>
                      </c:pt>
                      <c:pt idx="3412">
                        <c:v>1.2243456036487946E-4</c:v>
                      </c:pt>
                      <c:pt idx="3413">
                        <c:v>1.2243487374371986E-4</c:v>
                      </c:pt>
                      <c:pt idx="3414">
                        <c:v>1.224354395318813E-4</c:v>
                      </c:pt>
                      <c:pt idx="3415">
                        <c:v>1.2232125185832673E-4</c:v>
                      </c:pt>
                      <c:pt idx="3416">
                        <c:v>1.2220706418477218E-4</c:v>
                      </c:pt>
                      <c:pt idx="3417">
                        <c:v>1.2220421418739454E-4</c:v>
                      </c:pt>
                      <c:pt idx="3418">
                        <c:v>1.2219938610109912E-4</c:v>
                      </c:pt>
                      <c:pt idx="3419">
                        <c:v>1.2215294872145724E-4</c:v>
                      </c:pt>
                      <c:pt idx="3420">
                        <c:v>1.2211255486042804E-4</c:v>
                      </c:pt>
                      <c:pt idx="3421">
                        <c:v>1.2207216099939882E-4</c:v>
                      </c:pt>
                      <c:pt idx="3422">
                        <c:v>1.2202861286560862E-4</c:v>
                      </c:pt>
                      <c:pt idx="3423">
                        <c:v>1.2198361299740547E-4</c:v>
                      </c:pt>
                      <c:pt idx="3424">
                        <c:v>1.2190871240554722E-4</c:v>
                      </c:pt>
                      <c:pt idx="3425">
                        <c:v>1.2176352396139176E-4</c:v>
                      </c:pt>
                      <c:pt idx="3426">
                        <c:v>1.2150022447421555E-4</c:v>
                      </c:pt>
                      <c:pt idx="3427">
                        <c:v>1.2128690328244425E-4</c:v>
                      </c:pt>
                      <c:pt idx="3428">
                        <c:v>1.212330539957032E-4</c:v>
                      </c:pt>
                      <c:pt idx="3429">
                        <c:v>1.2120804006139791E-4</c:v>
                      </c:pt>
                      <c:pt idx="3430">
                        <c:v>1.2104163368641803E-4</c:v>
                      </c:pt>
                      <c:pt idx="3431">
                        <c:v>1.2092878901125469E-4</c:v>
                      </c:pt>
                      <c:pt idx="3432">
                        <c:v>1.2083050478799545E-4</c:v>
                      </c:pt>
                      <c:pt idx="3433">
                        <c:v>1.2073897850646109E-4</c:v>
                      </c:pt>
                      <c:pt idx="3434">
                        <c:v>1.2064745222492673E-4</c:v>
                      </c:pt>
                      <c:pt idx="3435">
                        <c:v>1.2056010608841221E-4</c:v>
                      </c:pt>
                      <c:pt idx="3436">
                        <c:v>1.204727599518977E-4</c:v>
                      </c:pt>
                      <c:pt idx="3437">
                        <c:v>1.203715260999098E-4</c:v>
                      </c:pt>
                      <c:pt idx="3438">
                        <c:v>1.2027799219190709E-4</c:v>
                      </c:pt>
                      <c:pt idx="3439">
                        <c:v>1.2016758960013733E-4</c:v>
                      </c:pt>
                      <c:pt idx="3440">
                        <c:v>1.2002825223031953E-4</c:v>
                      </c:pt>
                      <c:pt idx="3441">
                        <c:v>1.1999291570246263E-4</c:v>
                      </c:pt>
                      <c:pt idx="3442">
                        <c:v>1.1996367523183861E-4</c:v>
                      </c:pt>
                      <c:pt idx="3443">
                        <c:v>1.1994850173610152E-4</c:v>
                      </c:pt>
                      <c:pt idx="3444">
                        <c:v>1.1994854840252556E-4</c:v>
                      </c:pt>
                      <c:pt idx="3445">
                        <c:v>1.1995155299072394E-4</c:v>
                      </c:pt>
                      <c:pt idx="3446">
                        <c:v>1.1995567307998754E-4</c:v>
                      </c:pt>
                      <c:pt idx="3447">
                        <c:v>1.1996615720938269E-4</c:v>
                      </c:pt>
                      <c:pt idx="3448">
                        <c:v>1.1997657003723031E-4</c:v>
                      </c:pt>
                      <c:pt idx="3449">
                        <c:v>1.1999730472305892E-4</c:v>
                      </c:pt>
                      <c:pt idx="3450">
                        <c:v>1.2000828362570119E-4</c:v>
                      </c:pt>
                      <c:pt idx="3451">
                        <c:v>1.2003557591108678E-4</c:v>
                      </c:pt>
                      <c:pt idx="3452">
                        <c:v>1.2006808437513763E-4</c:v>
                      </c:pt>
                      <c:pt idx="3453">
                        <c:v>1.2006190183722236E-4</c:v>
                      </c:pt>
                      <c:pt idx="3454">
                        <c:v>1.1997016859983944E-4</c:v>
                      </c:pt>
                      <c:pt idx="3455">
                        <c:v>1.1987921763001139E-4</c:v>
                      </c:pt>
                      <c:pt idx="3456">
                        <c:v>1.1976817040198378E-4</c:v>
                      </c:pt>
                      <c:pt idx="3457">
                        <c:v>1.1962787251165896E-4</c:v>
                      </c:pt>
                      <c:pt idx="3458">
                        <c:v>1.1958471988498218E-4</c:v>
                      </c:pt>
                      <c:pt idx="3459">
                        <c:v>1.1945882532930239E-4</c:v>
                      </c:pt>
                      <c:pt idx="3460">
                        <c:v>1.1924562540886853E-4</c:v>
                      </c:pt>
                      <c:pt idx="3461">
                        <c:v>1.1898334756458968E-4</c:v>
                      </c:pt>
                      <c:pt idx="3462">
                        <c:v>1.1872106972031084E-4</c:v>
                      </c:pt>
                      <c:pt idx="3463">
                        <c:v>1.1859675512383832E-4</c:v>
                      </c:pt>
                      <c:pt idx="3464">
                        <c:v>1.1847244052736583E-4</c:v>
                      </c:pt>
                      <c:pt idx="3465">
                        <c:v>1.1818279059935481E-4</c:v>
                      </c:pt>
                      <c:pt idx="3466">
                        <c:v>1.180151185985844E-4</c:v>
                      </c:pt>
                      <c:pt idx="3467">
                        <c:v>1.1801366676124276E-4</c:v>
                      </c:pt>
                      <c:pt idx="3468">
                        <c:v>1.1792177324444915E-4</c:v>
                      </c:pt>
                      <c:pt idx="3469">
                        <c:v>1.1783804033426302E-4</c:v>
                      </c:pt>
                      <c:pt idx="3470">
                        <c:v>1.1770973485249891E-4</c:v>
                      </c:pt>
                      <c:pt idx="3471">
                        <c:v>1.1758142937073482E-4</c:v>
                      </c:pt>
                      <c:pt idx="3472">
                        <c:v>1.1747969431755137E-4</c:v>
                      </c:pt>
                      <c:pt idx="3473">
                        <c:v>1.1743780941498162E-4</c:v>
                      </c:pt>
                      <c:pt idx="3474">
                        <c:v>1.1739592451241187E-4</c:v>
                      </c:pt>
                      <c:pt idx="3475">
                        <c:v>1.1732594120776283E-4</c:v>
                      </c:pt>
                      <c:pt idx="3476">
                        <c:v>1.1725595790311375E-4</c:v>
                      </c:pt>
                      <c:pt idx="3477">
                        <c:v>1.1717466564519296E-4</c:v>
                      </c:pt>
                      <c:pt idx="3478">
                        <c:v>1.1708448762189119E-4</c:v>
                      </c:pt>
                      <c:pt idx="3479">
                        <c:v>1.1691484437168917E-4</c:v>
                      </c:pt>
                      <c:pt idx="3480">
                        <c:v>1.1669904636343653E-4</c:v>
                      </c:pt>
                      <c:pt idx="3481">
                        <c:v>1.1649993257389084E-4</c:v>
                      </c:pt>
                      <c:pt idx="3482">
                        <c:v>1.1640771669865405E-4</c:v>
                      </c:pt>
                      <c:pt idx="3483">
                        <c:v>1.1638239482455171E-4</c:v>
                      </c:pt>
                      <c:pt idx="3484">
                        <c:v>1.1636055748722719E-4</c:v>
                      </c:pt>
                      <c:pt idx="3485">
                        <c:v>1.162655916655197E-4</c:v>
                      </c:pt>
                      <c:pt idx="3486">
                        <c:v>1.160837438029422E-4</c:v>
                      </c:pt>
                      <c:pt idx="3487">
                        <c:v>1.158955869607928E-4</c:v>
                      </c:pt>
                      <c:pt idx="3488">
                        <c:v>1.1576554483048513E-4</c:v>
                      </c:pt>
                      <c:pt idx="3489">
                        <c:v>1.1559058355463023E-4</c:v>
                      </c:pt>
                      <c:pt idx="3490">
                        <c:v>1.1541562227877529E-4</c:v>
                      </c:pt>
                      <c:pt idx="3491">
                        <c:v>1.1533654423619177E-4</c:v>
                      </c:pt>
                      <c:pt idx="3492">
                        <c:v>1.1510815704288646E-4</c:v>
                      </c:pt>
                      <c:pt idx="3493">
                        <c:v>1.1508757562455688E-4</c:v>
                      </c:pt>
                      <c:pt idx="3494">
                        <c:v>1.1479203137794624E-4</c:v>
                      </c:pt>
                      <c:pt idx="3495">
                        <c:v>1.1451965444369012E-4</c:v>
                      </c:pt>
                      <c:pt idx="3496">
                        <c:v>1.1435111438165723E-4</c:v>
                      </c:pt>
                      <c:pt idx="3497">
                        <c:v>1.1425254125960943E-4</c:v>
                      </c:pt>
                      <c:pt idx="3498">
                        <c:v>1.1405658085597936E-4</c:v>
                      </c:pt>
                      <c:pt idx="3499">
                        <c:v>1.1385187898399745E-4</c:v>
                      </c:pt>
                      <c:pt idx="3500">
                        <c:v>1.1373083952226885E-4</c:v>
                      </c:pt>
                      <c:pt idx="3501">
                        <c:v>1.1368929843831268E-4</c:v>
                      </c:pt>
                      <c:pt idx="3502">
                        <c:v>1.1368492766938085E-4</c:v>
                      </c:pt>
                      <c:pt idx="3503">
                        <c:v>1.1362774884834456E-4</c:v>
                      </c:pt>
                      <c:pt idx="3504">
                        <c:v>1.1353719121422819E-4</c:v>
                      </c:pt>
                      <c:pt idx="3505">
                        <c:v>1.1345671277458629E-4</c:v>
                      </c:pt>
                      <c:pt idx="3506">
                        <c:v>1.1337623433494441E-4</c:v>
                      </c:pt>
                      <c:pt idx="3507">
                        <c:v>1.1325004091187219E-4</c:v>
                      </c:pt>
                      <c:pt idx="3508">
                        <c:v>1.1314485896636891E-4</c:v>
                      </c:pt>
                      <c:pt idx="3509">
                        <c:v>1.1307817907449379E-4</c:v>
                      </c:pt>
                      <c:pt idx="3510">
                        <c:v>1.1307681206095585E-4</c:v>
                      </c:pt>
                      <c:pt idx="3511">
                        <c:v>1.1307375765586751E-4</c:v>
                      </c:pt>
                      <c:pt idx="3512">
                        <c:v>1.1288354579872852E-4</c:v>
                      </c:pt>
                      <c:pt idx="3513">
                        <c:v>1.127811927387109E-4</c:v>
                      </c:pt>
                      <c:pt idx="3514">
                        <c:v>1.1256701716227859E-4</c:v>
                      </c:pt>
                      <c:pt idx="3515">
                        <c:v>1.1242806808761911E-4</c:v>
                      </c:pt>
                      <c:pt idx="3516">
                        <c:v>1.1221451993756562E-4</c:v>
                      </c:pt>
                      <c:pt idx="3517">
                        <c:v>1.1207246374148652E-4</c:v>
                      </c:pt>
                      <c:pt idx="3518">
                        <c:v>1.1199776022607552E-4</c:v>
                      </c:pt>
                      <c:pt idx="3519">
                        <c:v>1.119359161271838E-4</c:v>
                      </c:pt>
                      <c:pt idx="3520">
                        <c:v>1.1187407202829207E-4</c:v>
                      </c:pt>
                      <c:pt idx="3521">
                        <c:v>1.1178092881246743E-4</c:v>
                      </c:pt>
                      <c:pt idx="3522">
                        <c:v>1.1167697087446054E-4</c:v>
                      </c:pt>
                      <c:pt idx="3523">
                        <c:v>1.115612617179794E-4</c:v>
                      </c:pt>
                      <c:pt idx="3524">
                        <c:v>1.1139345791174682E-4</c:v>
                      </c:pt>
                      <c:pt idx="3525">
                        <c:v>1.1121491753925334E-4</c:v>
                      </c:pt>
                      <c:pt idx="3526">
                        <c:v>1.1099067823908517E-4</c:v>
                      </c:pt>
                      <c:pt idx="3527">
                        <c:v>1.10936855633875E-4</c:v>
                      </c:pt>
                      <c:pt idx="3528">
                        <c:v>1.1065452070539269E-4</c:v>
                      </c:pt>
                      <c:pt idx="3529">
                        <c:v>1.1035410319280433E-4</c:v>
                      </c:pt>
                      <c:pt idx="3530">
                        <c:v>1.1004400720196169E-4</c:v>
                      </c:pt>
                      <c:pt idx="3531">
                        <c:v>1.0975413732788728E-4</c:v>
                      </c:pt>
                      <c:pt idx="3532">
                        <c:v>1.0943586930674108E-4</c:v>
                      </c:pt>
                      <c:pt idx="3533">
                        <c:v>1.0919237558404327E-4</c:v>
                      </c:pt>
                      <c:pt idx="3534">
                        <c:v>1.0912182053399742E-4</c:v>
                      </c:pt>
                      <c:pt idx="3535">
                        <c:v>1.0907783461325935E-4</c:v>
                      </c:pt>
                      <c:pt idx="3536">
                        <c:v>1.0887284242923778E-4</c:v>
                      </c:pt>
                      <c:pt idx="3537">
                        <c:v>1.0869440298913116E-4</c:v>
                      </c:pt>
                      <c:pt idx="3538">
                        <c:v>1.0860902857346813E-4</c:v>
                      </c:pt>
                      <c:pt idx="3539">
                        <c:v>1.0853566904568706E-4</c:v>
                      </c:pt>
                      <c:pt idx="3540">
                        <c:v>1.0837259338044925E-4</c:v>
                      </c:pt>
                      <c:pt idx="3541">
                        <c:v>1.0823525848003929E-4</c:v>
                      </c:pt>
                      <c:pt idx="3542">
                        <c:v>1.0820133599274357E-4</c:v>
                      </c:pt>
                      <c:pt idx="3543">
                        <c:v>1.0807857383188594E-4</c:v>
                      </c:pt>
                      <c:pt idx="3544">
                        <c:v>1.0790733426759288E-4</c:v>
                      </c:pt>
                      <c:pt idx="3545">
                        <c:v>1.0774856643668546E-4</c:v>
                      </c:pt>
                      <c:pt idx="3546">
                        <c:v>1.0772628275676152E-4</c:v>
                      </c:pt>
                      <c:pt idx="3547">
                        <c:v>1.0775914778394103E-4</c:v>
                      </c:pt>
                      <c:pt idx="3548">
                        <c:v>1.0778660648609724E-4</c:v>
                      </c:pt>
                      <c:pt idx="3549">
                        <c:v>1.0781406518825344E-4</c:v>
                      </c:pt>
                      <c:pt idx="3550">
                        <c:v>1.0808895027448888E-4</c:v>
                      </c:pt>
                      <c:pt idx="3551">
                        <c:v>1.0823927769696376E-4</c:v>
                      </c:pt>
                      <c:pt idx="3552">
                        <c:v>1.0829001968836984E-4</c:v>
                      </c:pt>
                      <c:pt idx="3553">
                        <c:v>1.0835573608303602E-4</c:v>
                      </c:pt>
                      <c:pt idx="3554">
                        <c:v>1.0849745036981452E-4</c:v>
                      </c:pt>
                      <c:pt idx="3555">
                        <c:v>1.0860824921943719E-4</c:v>
                      </c:pt>
                      <c:pt idx="3556">
                        <c:v>1.0862486199625517E-4</c:v>
                      </c:pt>
                      <c:pt idx="3557">
                        <c:v>1.0863547288817136E-4</c:v>
                      </c:pt>
                      <c:pt idx="3558">
                        <c:v>1.0859089174027401E-4</c:v>
                      </c:pt>
                      <c:pt idx="3559">
                        <c:v>1.0852221725560047E-4</c:v>
                      </c:pt>
                      <c:pt idx="3560">
                        <c:v>1.0830805201413946E-4</c:v>
                      </c:pt>
                      <c:pt idx="3561">
                        <c:v>1.0827189509007982E-4</c:v>
                      </c:pt>
                      <c:pt idx="3562">
                        <c:v>1.0819297394883869E-4</c:v>
                      </c:pt>
                      <c:pt idx="3563">
                        <c:v>1.0801307925468922E-4</c:v>
                      </c:pt>
                      <c:pt idx="3564">
                        <c:v>1.0785849411417793E-4</c:v>
                      </c:pt>
                      <c:pt idx="3565">
                        <c:v>1.0770390897366661E-4</c:v>
                      </c:pt>
                      <c:pt idx="3566">
                        <c:v>1.0752149252376846E-4</c:v>
                      </c:pt>
                      <c:pt idx="3567">
                        <c:v>1.0722224141727544E-4</c:v>
                      </c:pt>
                      <c:pt idx="3568">
                        <c:v>1.0690926466408897E-4</c:v>
                      </c:pt>
                      <c:pt idx="3569">
                        <c:v>1.0647466813718261E-4</c:v>
                      </c:pt>
                      <c:pt idx="3570">
                        <c:v>1.0604007161027623E-4</c:v>
                      </c:pt>
                      <c:pt idx="3571">
                        <c:v>1.0568180840504932E-4</c:v>
                      </c:pt>
                      <c:pt idx="3572">
                        <c:v>1.0554367801707308E-4</c:v>
                      </c:pt>
                      <c:pt idx="3573">
                        <c:v>1.0538377929134598E-4</c:v>
                      </c:pt>
                      <c:pt idx="3574">
                        <c:v>1.0538642301862836E-4</c:v>
                      </c:pt>
                      <c:pt idx="3575">
                        <c:v>1.0541253388678607E-4</c:v>
                      </c:pt>
                      <c:pt idx="3576">
                        <c:v>1.0561191696411231E-4</c:v>
                      </c:pt>
                      <c:pt idx="3577">
                        <c:v>1.0571838053501095E-4</c:v>
                      </c:pt>
                      <c:pt idx="3578">
                        <c:v>1.057867309647719E-4</c:v>
                      </c:pt>
                      <c:pt idx="3579">
                        <c:v>1.0585135745603419E-4</c:v>
                      </c:pt>
                      <c:pt idx="3580">
                        <c:v>1.0585314651869691E-4</c:v>
                      </c:pt>
                      <c:pt idx="3581">
                        <c:v>1.0588152765440197E-4</c:v>
                      </c:pt>
                      <c:pt idx="3582">
                        <c:v>1.0590990879010704E-4</c:v>
                      </c:pt>
                      <c:pt idx="3583">
                        <c:v>1.0596765781319706E-4</c:v>
                      </c:pt>
                      <c:pt idx="3584">
                        <c:v>1.0592646021510557E-4</c:v>
                      </c:pt>
                      <c:pt idx="3585">
                        <c:v>1.0586306096138579E-4</c:v>
                      </c:pt>
                      <c:pt idx="3586">
                        <c:v>1.0577882248826512E-4</c:v>
                      </c:pt>
                      <c:pt idx="3587">
                        <c:v>1.0551915764489707E-4</c:v>
                      </c:pt>
                      <c:pt idx="3588">
                        <c:v>1.0520231207343391E-4</c:v>
                      </c:pt>
                      <c:pt idx="3589">
                        <c:v>1.0481444061643676E-4</c:v>
                      </c:pt>
                      <c:pt idx="3590">
                        <c:v>1.0443584484333254E-4</c:v>
                      </c:pt>
                      <c:pt idx="3591">
                        <c:v>1.0420187150810821E-4</c:v>
                      </c:pt>
                      <c:pt idx="3592">
                        <c:v>1.0398371459643427E-4</c:v>
                      </c:pt>
                      <c:pt idx="3593">
                        <c:v>1.0396176711991786E-4</c:v>
                      </c:pt>
                      <c:pt idx="3594">
                        <c:v>1.0377599606534146E-4</c:v>
                      </c:pt>
                      <c:pt idx="3595">
                        <c:v>1.0377589937336658E-4</c:v>
                      </c:pt>
                      <c:pt idx="3596">
                        <c:v>1.0377577866308131E-4</c:v>
                      </c:pt>
                      <c:pt idx="3597">
                        <c:v>1.0377571816883434E-4</c:v>
                      </c:pt>
                      <c:pt idx="3598">
                        <c:v>0</c:v>
                      </c:pt>
                      <c:pt idx="3599">
                        <c:v>0</c:v>
                      </c:pt>
                      <c:pt idx="3600">
                        <c:v>0</c:v>
                      </c:pt>
                      <c:pt idx="3601">
                        <c:v>0</c:v>
                      </c:pt>
                      <c:pt idx="3602">
                        <c:v>0</c:v>
                      </c:pt>
                      <c:pt idx="3603">
                        <c:v>0</c:v>
                      </c:pt>
                      <c:pt idx="3604">
                        <c:v>0</c:v>
                      </c:pt>
                      <c:pt idx="3605">
                        <c:v>0</c:v>
                      </c:pt>
                      <c:pt idx="3606">
                        <c:v>0</c:v>
                      </c:pt>
                      <c:pt idx="3607">
                        <c:v>0</c:v>
                      </c:pt>
                      <c:pt idx="3608">
                        <c:v>-4.8550123710428507E-8</c:v>
                      </c:pt>
                      <c:pt idx="3609">
                        <c:v>-4.8551127191159553E-8</c:v>
                      </c:pt>
                      <c:pt idx="3610">
                        <c:v>-5.0556355713156621E-8</c:v>
                      </c:pt>
                      <c:pt idx="3611">
                        <c:v>-5.1352964812349256E-8</c:v>
                      </c:pt>
                      <c:pt idx="3612">
                        <c:v>-5.2149573911541898E-8</c:v>
                      </c:pt>
                      <c:pt idx="3613">
                        <c:v>-5.3180783600872056E-8</c:v>
                      </c:pt>
                      <c:pt idx="3614">
                        <c:v>-5.3871164232629313E-8</c:v>
                      </c:pt>
                      <c:pt idx="3615">
                        <c:v>-5.5194274796840533E-8</c:v>
                      </c:pt>
                      <c:pt idx="3616">
                        <c:v>-4.3913137983474707E-8</c:v>
                      </c:pt>
                      <c:pt idx="3617">
                        <c:v>-2.6286657529641588E-8</c:v>
                      </c:pt>
                      <c:pt idx="3618">
                        <c:v>-1.3982499523582002E-8</c:v>
                      </c:pt>
                      <c:pt idx="3619">
                        <c:v>-6.8477336549715861E-9</c:v>
                      </c:pt>
                      <c:pt idx="3620">
                        <c:v>-9.089581158210241E-9</c:v>
                      </c:pt>
                      <c:pt idx="3621">
                        <c:v>-1.2908182044082836E-8</c:v>
                      </c:pt>
                      <c:pt idx="3622">
                        <c:v>-2.0139235082749423E-8</c:v>
                      </c:pt>
                      <c:pt idx="3623">
                        <c:v>-2.7335158429029054E-8</c:v>
                      </c:pt>
                      <c:pt idx="3624">
                        <c:v>-2.8732257171811913E-8</c:v>
                      </c:pt>
                      <c:pt idx="3625">
                        <c:v>-2.7467976348696767E-8</c:v>
                      </c:pt>
                      <c:pt idx="3626">
                        <c:v>-2.4105068302626332E-8</c:v>
                      </c:pt>
                      <c:pt idx="3627">
                        <c:v>-1.5558996915489855E-8</c:v>
                      </c:pt>
                      <c:pt idx="3628">
                        <c:v>-1.1294458056450687E-8</c:v>
                      </c:pt>
                      <c:pt idx="3629">
                        <c:v>-1.4472558769616551E-10</c:v>
                      </c:pt>
                      <c:pt idx="3630">
                        <c:v>1.0329504166279719E-8</c:v>
                      </c:pt>
                      <c:pt idx="3631">
                        <c:v>2.2221575716603888E-8</c:v>
                      </c:pt>
                      <c:pt idx="3632">
                        <c:v>3.8201614568815317E-8</c:v>
                      </c:pt>
                      <c:pt idx="3633">
                        <c:v>5.2729016384602702E-8</c:v>
                      </c:pt>
                      <c:pt idx="3634">
                        <c:v>5.780156295151733E-8</c:v>
                      </c:pt>
                      <c:pt idx="3635">
                        <c:v>6.1092722508004517E-8</c:v>
                      </c:pt>
                      <c:pt idx="3636">
                        <c:v>4.7225992757052935E-8</c:v>
                      </c:pt>
                      <c:pt idx="3637">
                        <c:v>2.5410810586518912E-8</c:v>
                      </c:pt>
                      <c:pt idx="3638">
                        <c:v>1.177183278810384E-8</c:v>
                      </c:pt>
                      <c:pt idx="3639">
                        <c:v>1.8459850579918278E-8</c:v>
                      </c:pt>
                      <c:pt idx="3640">
                        <c:v>3.4151368320783253E-8</c:v>
                      </c:pt>
                      <c:pt idx="3641">
                        <c:v>5.1715927094736365E-8</c:v>
                      </c:pt>
                      <c:pt idx="3642">
                        <c:v>6.9280485868689483E-8</c:v>
                      </c:pt>
                      <c:pt idx="3643">
                        <c:v>6.318233787929018E-8</c:v>
                      </c:pt>
                      <c:pt idx="3644">
                        <c:v>4.5893438730460898E-8</c:v>
                      </c:pt>
                      <c:pt idx="3645">
                        <c:v>4.5527930388168875E-8</c:v>
                      </c:pt>
                      <c:pt idx="3646">
                        <c:v>5.1839245631638928E-8</c:v>
                      </c:pt>
                      <c:pt idx="3647">
                        <c:v>5.5490061553242394E-8</c:v>
                      </c:pt>
                      <c:pt idx="3648">
                        <c:v>5.7356226575472239E-8</c:v>
                      </c:pt>
                      <c:pt idx="3649">
                        <c:v>6.9999261486769556E-8</c:v>
                      </c:pt>
                      <c:pt idx="3650">
                        <c:v>7.55873647659493E-8</c:v>
                      </c:pt>
                      <c:pt idx="3651">
                        <c:v>7.5763372295176081E-8</c:v>
                      </c:pt>
                      <c:pt idx="3652">
                        <c:v>7.5939516970215276E-8</c:v>
                      </c:pt>
                      <c:pt idx="3653">
                        <c:v>7.6115357986092968E-8</c:v>
                      </c:pt>
                      <c:pt idx="3654">
                        <c:v>7.6291365515319749E-8</c:v>
                      </c:pt>
                      <c:pt idx="3655">
                        <c:v>7.637936927993314E-8</c:v>
                      </c:pt>
                      <c:pt idx="3656">
                        <c:v>7.6467402412083191E-8</c:v>
                      </c:pt>
                      <c:pt idx="3657">
                        <c:v>7.6555406176696582E-8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3-DCB0-4C65-A166-35DD7FE52713}"/>
                  </c:ext>
                </c:extLst>
              </c15:ser>
            </c15:filteredScatterSeries>
          </c:ext>
        </c:extLst>
      </c:scatterChart>
      <c:valAx>
        <c:axId val="1044283400"/>
        <c:scaling>
          <c:orientation val="minMax"/>
          <c:max val="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 algn="ctr" rtl="0"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Čas [dny]</a:t>
                </a:r>
              </a:p>
            </c:rich>
          </c:tx>
          <c:layout>
            <c:manualLayout>
              <c:xMode val="edge"/>
              <c:yMode val="edge"/>
              <c:x val="0.44556029537676789"/>
              <c:y val="0.9096432139530945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 algn="ctr" rtl="0"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044283728"/>
        <c:crosses val="autoZero"/>
        <c:crossBetween val="midCat"/>
      </c:valAx>
      <c:valAx>
        <c:axId val="1044283728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q(t) [W/g]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.00E+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04428340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1565345039834618"/>
          <c:y val="0.22933877443882289"/>
          <c:w val="0.29818335539915913"/>
          <c:h val="0.22163791313076536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00783378059865"/>
          <c:y val="7.8314232608785797E-2"/>
          <c:w val="0.76425933922114553"/>
          <c:h val="0.74960834049948522"/>
        </c:manualLayout>
      </c:layout>
      <c:scatterChart>
        <c:scatterStyle val="lineMarker"/>
        <c:varyColors val="0"/>
        <c:ser>
          <c:idx val="0"/>
          <c:order val="0"/>
          <c:tx>
            <c:strRef>
              <c:f>Směsi!$C$2</c:f>
              <c:strCache>
                <c:ptCount val="1"/>
                <c:pt idx="0">
                  <c:v>C ref.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Grafy!$L$150:$L$3808</c:f>
              <c:numCache>
                <c:formatCode>General</c:formatCode>
                <c:ptCount val="3659"/>
                <c:pt idx="0">
                  <c:v>0.10236043230526977</c:v>
                </c:pt>
                <c:pt idx="1">
                  <c:v>0.10288772236693788</c:v>
                </c:pt>
                <c:pt idx="2">
                  <c:v>0.10345339676020322</c:v>
                </c:pt>
                <c:pt idx="3">
                  <c:v>0.10401907115346856</c:v>
                </c:pt>
                <c:pt idx="4">
                  <c:v>0.10455771064592732</c:v>
                </c:pt>
                <c:pt idx="5">
                  <c:v>0.10507848746522709</c:v>
                </c:pt>
                <c:pt idx="6">
                  <c:v>0.10559926428452686</c:v>
                </c:pt>
                <c:pt idx="7">
                  <c:v>0.10614448201049258</c:v>
                </c:pt>
                <c:pt idx="8">
                  <c:v>0.10672268697785006</c:v>
                </c:pt>
                <c:pt idx="9">
                  <c:v>0.10730975193281968</c:v>
                </c:pt>
                <c:pt idx="10">
                  <c:v>0.10787141241685108</c:v>
                </c:pt>
                <c:pt idx="11">
                  <c:v>0.10843307290088247</c:v>
                </c:pt>
                <c:pt idx="12">
                  <c:v>0.10901111256469179</c:v>
                </c:pt>
                <c:pt idx="13">
                  <c:v>0.10973032357792059</c:v>
                </c:pt>
                <c:pt idx="14">
                  <c:v>0.11035360343202397</c:v>
                </c:pt>
                <c:pt idx="15">
                  <c:v>0.11097688328612734</c:v>
                </c:pt>
                <c:pt idx="16">
                  <c:v>0.11159171005366025</c:v>
                </c:pt>
                <c:pt idx="17">
                  <c:v>0.11220653682119316</c:v>
                </c:pt>
                <c:pt idx="18">
                  <c:v>0.11279751113443463</c:v>
                </c:pt>
                <c:pt idx="19">
                  <c:v>0.11338848544767609</c:v>
                </c:pt>
                <c:pt idx="20">
                  <c:v>0.11407787047326565</c:v>
                </c:pt>
                <c:pt idx="21">
                  <c:v>0.11472355319669954</c:v>
                </c:pt>
                <c:pt idx="22">
                  <c:v>0.11536923592013341</c:v>
                </c:pt>
                <c:pt idx="23">
                  <c:v>0.11606174263965201</c:v>
                </c:pt>
                <c:pt idx="24">
                  <c:v>0.11674663268029689</c:v>
                </c:pt>
                <c:pt idx="25">
                  <c:v>0.11743152272094179</c:v>
                </c:pt>
                <c:pt idx="26">
                  <c:v>0.11813912221954928</c:v>
                </c:pt>
                <c:pt idx="27">
                  <c:v>0.11884672171815677</c:v>
                </c:pt>
                <c:pt idx="28">
                  <c:v>0.1199648418056744</c:v>
                </c:pt>
                <c:pt idx="29">
                  <c:v>0.12075072454357588</c:v>
                </c:pt>
                <c:pt idx="30">
                  <c:v>0.12163603524642962</c:v>
                </c:pt>
                <c:pt idx="31">
                  <c:v>0.12252134594928335</c:v>
                </c:pt>
                <c:pt idx="32">
                  <c:v>0.12323395506375366</c:v>
                </c:pt>
                <c:pt idx="33">
                  <c:v>0.12394656417822396</c:v>
                </c:pt>
                <c:pt idx="34">
                  <c:v>0.12473488125812124</c:v>
                </c:pt>
                <c:pt idx="35">
                  <c:v>0.12558202273591801</c:v>
                </c:pt>
                <c:pt idx="36">
                  <c:v>0.12642916421371478</c:v>
                </c:pt>
                <c:pt idx="37">
                  <c:v>0.12727135011719332</c:v>
                </c:pt>
                <c:pt idx="38">
                  <c:v>0.12811353602067188</c:v>
                </c:pt>
                <c:pt idx="39">
                  <c:v>0.12906086522395965</c:v>
                </c:pt>
                <c:pt idx="40">
                  <c:v>0.1300081944272474</c:v>
                </c:pt>
                <c:pt idx="41">
                  <c:v>0.13090390795082957</c:v>
                </c:pt>
                <c:pt idx="42">
                  <c:v>0.13179962147441177</c:v>
                </c:pt>
                <c:pt idx="43">
                  <c:v>0.13266649518024037</c:v>
                </c:pt>
                <c:pt idx="44">
                  <c:v>0.13353336888606901</c:v>
                </c:pt>
                <c:pt idx="45">
                  <c:v>0.13460746507125873</c:v>
                </c:pt>
                <c:pt idx="46">
                  <c:v>0.13568156125644842</c:v>
                </c:pt>
                <c:pt idx="47">
                  <c:v>0.1367261469805682</c:v>
                </c:pt>
                <c:pt idx="48">
                  <c:v>0.13764987610004567</c:v>
                </c:pt>
                <c:pt idx="49">
                  <c:v>0.13965411256860805</c:v>
                </c:pt>
                <c:pt idx="50">
                  <c:v>0.14081079712620487</c:v>
                </c:pt>
                <c:pt idx="51">
                  <c:v>0.14192806614769829</c:v>
                </c:pt>
                <c:pt idx="52">
                  <c:v>0.14304533516919171</c:v>
                </c:pt>
                <c:pt idx="53">
                  <c:v>0.14335980465566669</c:v>
                </c:pt>
                <c:pt idx="54">
                  <c:v>0.14446208332975705</c:v>
                </c:pt>
                <c:pt idx="55">
                  <c:v>0.1455643620038474</c:v>
                </c:pt>
                <c:pt idx="56">
                  <c:v>0.14677625139002448</c:v>
                </c:pt>
                <c:pt idx="57">
                  <c:v>0.1478838028234464</c:v>
                </c:pt>
                <c:pt idx="58">
                  <c:v>0.14927307918667793</c:v>
                </c:pt>
                <c:pt idx="59">
                  <c:v>0.1507066420658871</c:v>
                </c:pt>
                <c:pt idx="60">
                  <c:v>0.15219394881968146</c:v>
                </c:pt>
                <c:pt idx="61">
                  <c:v>0.1536901147277267</c:v>
                </c:pt>
                <c:pt idx="62">
                  <c:v>0.15504159017845437</c:v>
                </c:pt>
                <c:pt idx="63">
                  <c:v>0.15663031807652225</c:v>
                </c:pt>
                <c:pt idx="64">
                  <c:v>0.15821904597459016</c:v>
                </c:pt>
                <c:pt idx="65">
                  <c:v>0.15951511780420938</c:v>
                </c:pt>
                <c:pt idx="66">
                  <c:v>0.1607184232605828</c:v>
                </c:pt>
                <c:pt idx="67">
                  <c:v>0.16192172871695623</c:v>
                </c:pt>
                <c:pt idx="68">
                  <c:v>0.16300339230784663</c:v>
                </c:pt>
                <c:pt idx="69">
                  <c:v>0.16408505589873704</c:v>
                </c:pt>
                <c:pt idx="70">
                  <c:v>0.16519455600667882</c:v>
                </c:pt>
                <c:pt idx="71">
                  <c:v>0.16630405611462062</c:v>
                </c:pt>
                <c:pt idx="72">
                  <c:v>0.16767540852228802</c:v>
                </c:pt>
                <c:pt idx="73">
                  <c:v>0.16904676092995538</c:v>
                </c:pt>
                <c:pt idx="74">
                  <c:v>0.17051793641514248</c:v>
                </c:pt>
                <c:pt idx="75">
                  <c:v>0.17210510081715055</c:v>
                </c:pt>
                <c:pt idx="76">
                  <c:v>0.17354846835136414</c:v>
                </c:pt>
                <c:pt idx="77">
                  <c:v>0.17450397138242368</c:v>
                </c:pt>
                <c:pt idx="78">
                  <c:v>0.17545947441348322</c:v>
                </c:pt>
                <c:pt idx="79">
                  <c:v>0.17647243645456101</c:v>
                </c:pt>
                <c:pt idx="80">
                  <c:v>0.17748539849563882</c:v>
                </c:pt>
                <c:pt idx="81">
                  <c:v>0.17892455211392155</c:v>
                </c:pt>
                <c:pt idx="82">
                  <c:v>0.18016356154724403</c:v>
                </c:pt>
                <c:pt idx="83">
                  <c:v>0.18140404299453453</c:v>
                </c:pt>
                <c:pt idx="84">
                  <c:v>0.18264452444182502</c:v>
                </c:pt>
                <c:pt idx="85">
                  <c:v>0.18399005232033905</c:v>
                </c:pt>
                <c:pt idx="86">
                  <c:v>0.18554834997212447</c:v>
                </c:pt>
                <c:pt idx="87">
                  <c:v>0.18664431364447981</c:v>
                </c:pt>
                <c:pt idx="88">
                  <c:v>0.18771125753720602</c:v>
                </c:pt>
                <c:pt idx="89">
                  <c:v>0.18877820142993221</c:v>
                </c:pt>
                <c:pt idx="90">
                  <c:v>0.19016369364879748</c:v>
                </c:pt>
                <c:pt idx="91">
                  <c:v>0.19143108248710633</c:v>
                </c:pt>
                <c:pt idx="92">
                  <c:v>0.19281883164688393</c:v>
                </c:pt>
                <c:pt idx="93">
                  <c:v>0.19403845606026826</c:v>
                </c:pt>
                <c:pt idx="94">
                  <c:v>0.19525808047365259</c:v>
                </c:pt>
                <c:pt idx="95">
                  <c:v>0.19650532576772903</c:v>
                </c:pt>
                <c:pt idx="96">
                  <c:v>0.19775257106180544</c:v>
                </c:pt>
                <c:pt idx="97">
                  <c:v>0.19891362097528245</c:v>
                </c:pt>
                <c:pt idx="98">
                  <c:v>0.20007467088875946</c:v>
                </c:pt>
                <c:pt idx="99">
                  <c:v>0.20131080980654115</c:v>
                </c:pt>
                <c:pt idx="100">
                  <c:v>0.20247386499687478</c:v>
                </c:pt>
                <c:pt idx="101">
                  <c:v>0.20363692018720839</c:v>
                </c:pt>
                <c:pt idx="102">
                  <c:v>0.20488900279557262</c:v>
                </c:pt>
                <c:pt idx="103">
                  <c:v>0.20614108540393689</c:v>
                </c:pt>
                <c:pt idx="104">
                  <c:v>0.20711593570532622</c:v>
                </c:pt>
                <c:pt idx="105">
                  <c:v>0.20823333735819216</c:v>
                </c:pt>
                <c:pt idx="106">
                  <c:v>0.20935073901105811</c:v>
                </c:pt>
                <c:pt idx="107">
                  <c:v>0.21033408273977261</c:v>
                </c:pt>
                <c:pt idx="108">
                  <c:v>0.21125027359359794</c:v>
                </c:pt>
                <c:pt idx="109">
                  <c:v>0.21216646444742326</c:v>
                </c:pt>
                <c:pt idx="110">
                  <c:v>0.2132097497113325</c:v>
                </c:pt>
                <c:pt idx="111">
                  <c:v>0.21425303497524173</c:v>
                </c:pt>
                <c:pt idx="112">
                  <c:v>0.21553606230627606</c:v>
                </c:pt>
                <c:pt idx="113">
                  <c:v>0.21672249724191647</c:v>
                </c:pt>
                <c:pt idx="114">
                  <c:v>0.21790893217755689</c:v>
                </c:pt>
                <c:pt idx="115">
                  <c:v>0.21914655507438713</c:v>
                </c:pt>
                <c:pt idx="116">
                  <c:v>0.22047820736688598</c:v>
                </c:pt>
                <c:pt idx="117">
                  <c:v>0.22180985965938479</c:v>
                </c:pt>
                <c:pt idx="118">
                  <c:v>0.22289813715826581</c:v>
                </c:pt>
                <c:pt idx="119">
                  <c:v>0.22427101473841402</c:v>
                </c:pt>
                <c:pt idx="120">
                  <c:v>0.22545561422628385</c:v>
                </c:pt>
                <c:pt idx="121">
                  <c:v>0.22664021371415369</c:v>
                </c:pt>
                <c:pt idx="122">
                  <c:v>0.22797185600631767</c:v>
                </c:pt>
                <c:pt idx="123">
                  <c:v>0.22930349829848165</c:v>
                </c:pt>
                <c:pt idx="124">
                  <c:v>0.23058329249697704</c:v>
                </c:pt>
                <c:pt idx="125">
                  <c:v>0.2318630866954724</c:v>
                </c:pt>
                <c:pt idx="126">
                  <c:v>0.23331591308944755</c:v>
                </c:pt>
                <c:pt idx="127">
                  <c:v>0.23439910406039821</c:v>
                </c:pt>
                <c:pt idx="128">
                  <c:v>0.23548229503134888</c:v>
                </c:pt>
                <c:pt idx="129">
                  <c:v>0.23670131827670116</c:v>
                </c:pt>
                <c:pt idx="130">
                  <c:v>0.23792034152205344</c:v>
                </c:pt>
                <c:pt idx="131">
                  <c:v>0.23927804455437043</c:v>
                </c:pt>
                <c:pt idx="132">
                  <c:v>0.2406357475866874</c:v>
                </c:pt>
                <c:pt idx="133">
                  <c:v>0.24210754503530485</c:v>
                </c:pt>
                <c:pt idx="134">
                  <c:v>0.2433067478819026</c:v>
                </c:pt>
                <c:pt idx="135">
                  <c:v>0.24480577909008219</c:v>
                </c:pt>
                <c:pt idx="136">
                  <c:v>0.24630481029826182</c:v>
                </c:pt>
                <c:pt idx="137">
                  <c:v>0.24766736629660482</c:v>
                </c:pt>
                <c:pt idx="138">
                  <c:v>0.24902992229494783</c:v>
                </c:pt>
                <c:pt idx="139">
                  <c:v>0.25032087059760533</c:v>
                </c:pt>
                <c:pt idx="140">
                  <c:v>0.25161181890026285</c:v>
                </c:pt>
                <c:pt idx="141">
                  <c:v>0.25297032546941883</c:v>
                </c:pt>
                <c:pt idx="142">
                  <c:v>0.25432883203857476</c:v>
                </c:pt>
                <c:pt idx="143">
                  <c:v>0.25556931191848387</c:v>
                </c:pt>
                <c:pt idx="144">
                  <c:v>0.25680979179839292</c:v>
                </c:pt>
                <c:pt idx="145">
                  <c:v>0.25822380541375389</c:v>
                </c:pt>
                <c:pt idx="146">
                  <c:v>0.25984146584791168</c:v>
                </c:pt>
                <c:pt idx="147">
                  <c:v>0.26145912628206941</c:v>
                </c:pt>
                <c:pt idx="148">
                  <c:v>0.26272584096977003</c:v>
                </c:pt>
                <c:pt idx="149">
                  <c:v>0.26441544195844069</c:v>
                </c:pt>
                <c:pt idx="150">
                  <c:v>0.26602737667108023</c:v>
                </c:pt>
                <c:pt idx="151">
                  <c:v>0.26763931138371982</c:v>
                </c:pt>
                <c:pt idx="152">
                  <c:v>0.26909070835897214</c:v>
                </c:pt>
                <c:pt idx="153">
                  <c:v>0.27043035745344779</c:v>
                </c:pt>
                <c:pt idx="154">
                  <c:v>0.27177000654792344</c:v>
                </c:pt>
                <c:pt idx="155">
                  <c:v>0.2731483777778016</c:v>
                </c:pt>
                <c:pt idx="156">
                  <c:v>0.27452674900767982</c:v>
                </c:pt>
                <c:pt idx="157">
                  <c:v>0.27613496738175553</c:v>
                </c:pt>
                <c:pt idx="158">
                  <c:v>0.27799940022881386</c:v>
                </c:pt>
                <c:pt idx="159">
                  <c:v>0.27935357214951956</c:v>
                </c:pt>
                <c:pt idx="160">
                  <c:v>0.28070774407022531</c:v>
                </c:pt>
                <c:pt idx="161">
                  <c:v>0.28220308217461465</c:v>
                </c:pt>
                <c:pt idx="162">
                  <c:v>0.28369842027900394</c:v>
                </c:pt>
                <c:pt idx="163">
                  <c:v>0.2852848036394075</c:v>
                </c:pt>
                <c:pt idx="164">
                  <c:v>0.2860807233579733</c:v>
                </c:pt>
                <c:pt idx="165">
                  <c:v>0.28687664307653904</c:v>
                </c:pt>
                <c:pt idx="166">
                  <c:v>0.28795393106838069</c:v>
                </c:pt>
                <c:pt idx="167">
                  <c:v>0.28903121906022233</c:v>
                </c:pt>
                <c:pt idx="168">
                  <c:v>0.29016650599186067</c:v>
                </c:pt>
                <c:pt idx="169">
                  <c:v>0.2916471455466968</c:v>
                </c:pt>
                <c:pt idx="170">
                  <c:v>0.29312778510153292</c:v>
                </c:pt>
                <c:pt idx="171">
                  <c:v>0.29420498604851741</c:v>
                </c:pt>
                <c:pt idx="172">
                  <c:v>0.29568297117672587</c:v>
                </c:pt>
                <c:pt idx="173">
                  <c:v>0.29716095630493428</c:v>
                </c:pt>
                <c:pt idx="174">
                  <c:v>0.29851944280719317</c:v>
                </c:pt>
                <c:pt idx="175">
                  <c:v>0.29987792930945201</c:v>
                </c:pt>
                <c:pt idx="176">
                  <c:v>0.30120532024513791</c:v>
                </c:pt>
                <c:pt idx="177">
                  <c:v>0.30253271118082381</c:v>
                </c:pt>
                <c:pt idx="178">
                  <c:v>0.30428905643522741</c:v>
                </c:pt>
                <c:pt idx="179">
                  <c:v>0.30585689503561569</c:v>
                </c:pt>
                <c:pt idx="180">
                  <c:v>0.30700230129063127</c:v>
                </c:pt>
                <c:pt idx="181">
                  <c:v>0.30814770754564691</c:v>
                </c:pt>
                <c:pt idx="182">
                  <c:v>0.30975286889683318</c:v>
                </c:pt>
                <c:pt idx="183">
                  <c:v>0.31170688543882635</c:v>
                </c:pt>
                <c:pt idx="184">
                  <c:v>0.31366090198081953</c:v>
                </c:pt>
                <c:pt idx="185">
                  <c:v>0.31594175656636558</c:v>
                </c:pt>
                <c:pt idx="186">
                  <c:v>0.31752557083412453</c:v>
                </c:pt>
                <c:pt idx="187">
                  <c:v>0.31878729855572735</c:v>
                </c:pt>
                <c:pt idx="188">
                  <c:v>0.3202739351767081</c:v>
                </c:pt>
                <c:pt idx="189">
                  <c:v>0.32143332181153472</c:v>
                </c:pt>
                <c:pt idx="190">
                  <c:v>0.3225927084463614</c:v>
                </c:pt>
                <c:pt idx="191">
                  <c:v>0.32401669418370282</c:v>
                </c:pt>
                <c:pt idx="192">
                  <c:v>0.32547988597165656</c:v>
                </c:pt>
                <c:pt idx="193">
                  <c:v>0.32668213373257055</c:v>
                </c:pt>
                <c:pt idx="194">
                  <c:v>0.32806247535955024</c:v>
                </c:pt>
                <c:pt idx="195">
                  <c:v>0.32959708903950674</c:v>
                </c:pt>
                <c:pt idx="196">
                  <c:v>0.33113170271946324</c:v>
                </c:pt>
                <c:pt idx="197">
                  <c:v>0.33254652095337711</c:v>
                </c:pt>
                <c:pt idx="198">
                  <c:v>0.33396133918729093</c:v>
                </c:pt>
                <c:pt idx="199">
                  <c:v>0.33548193915298691</c:v>
                </c:pt>
                <c:pt idx="200">
                  <c:v>0.33700253911868289</c:v>
                </c:pt>
                <c:pt idx="201">
                  <c:v>0.33848337298466102</c:v>
                </c:pt>
                <c:pt idx="202">
                  <c:v>0.33996420685063911</c:v>
                </c:pt>
                <c:pt idx="203">
                  <c:v>0.34142463137982071</c:v>
                </c:pt>
                <c:pt idx="204">
                  <c:v>0.34288505590900226</c:v>
                </c:pt>
                <c:pt idx="205">
                  <c:v>0.34437387308864681</c:v>
                </c:pt>
                <c:pt idx="206">
                  <c:v>0.34586269026829136</c:v>
                </c:pt>
                <c:pt idx="207">
                  <c:v>0.34725994252772241</c:v>
                </c:pt>
                <c:pt idx="208">
                  <c:v>0.3486321914333988</c:v>
                </c:pt>
                <c:pt idx="209">
                  <c:v>0.35000444033907518</c:v>
                </c:pt>
                <c:pt idx="210">
                  <c:v>0.35154527890737408</c:v>
                </c:pt>
                <c:pt idx="211">
                  <c:v>0.3531705322668508</c:v>
                </c:pt>
                <c:pt idx="212">
                  <c:v>0.35476869244542386</c:v>
                </c:pt>
                <c:pt idx="213">
                  <c:v>0.35620772376380583</c:v>
                </c:pt>
                <c:pt idx="214">
                  <c:v>0.35775178235162186</c:v>
                </c:pt>
                <c:pt idx="215">
                  <c:v>0.35912152251987545</c:v>
                </c:pt>
                <c:pt idx="216">
                  <c:v>0.36049126268812903</c:v>
                </c:pt>
                <c:pt idx="217">
                  <c:v>0.36165357816274518</c:v>
                </c:pt>
                <c:pt idx="218">
                  <c:v>0.36305917189353043</c:v>
                </c:pt>
                <c:pt idx="219">
                  <c:v>0.3643414501487105</c:v>
                </c:pt>
                <c:pt idx="220">
                  <c:v>0.36562372840389057</c:v>
                </c:pt>
                <c:pt idx="221">
                  <c:v>0.36709150320125949</c:v>
                </c:pt>
                <c:pt idx="222">
                  <c:v>0.36836583319913457</c:v>
                </c:pt>
                <c:pt idx="223">
                  <c:v>0.36963122197047427</c:v>
                </c:pt>
                <c:pt idx="224">
                  <c:v>0.37089661074181396</c:v>
                </c:pt>
                <c:pt idx="225">
                  <c:v>0.37219929471336027</c:v>
                </c:pt>
                <c:pt idx="226">
                  <c:v>0.37350197868490659</c:v>
                </c:pt>
                <c:pt idx="227">
                  <c:v>0.37474738780271122</c:v>
                </c:pt>
                <c:pt idx="228">
                  <c:v>0.37599279692051585</c:v>
                </c:pt>
                <c:pt idx="229">
                  <c:v>0.37739200641987503</c:v>
                </c:pt>
                <c:pt idx="230">
                  <c:v>0.37879121591923415</c:v>
                </c:pt>
                <c:pt idx="231">
                  <c:v>0.38006327422956626</c:v>
                </c:pt>
                <c:pt idx="232">
                  <c:v>0.38133533253989838</c:v>
                </c:pt>
                <c:pt idx="233">
                  <c:v>0.38238712475531633</c:v>
                </c:pt>
                <c:pt idx="234">
                  <c:v>0.38343891697073423</c:v>
                </c:pt>
                <c:pt idx="235">
                  <c:v>0.38460088544697674</c:v>
                </c:pt>
                <c:pt idx="236">
                  <c:v>0.38566811296950887</c:v>
                </c:pt>
                <c:pt idx="237">
                  <c:v>0.38681641640762487</c:v>
                </c:pt>
                <c:pt idx="238">
                  <c:v>0.38796471984574088</c:v>
                </c:pt>
                <c:pt idx="239">
                  <c:v>0.38923107315268779</c:v>
                </c:pt>
                <c:pt idx="240">
                  <c:v>0.39049742645963476</c:v>
                </c:pt>
                <c:pt idx="241">
                  <c:v>0.39180659638786758</c:v>
                </c:pt>
                <c:pt idx="242">
                  <c:v>0.39335797062902539</c:v>
                </c:pt>
                <c:pt idx="243">
                  <c:v>0.39445757901502981</c:v>
                </c:pt>
                <c:pt idx="244">
                  <c:v>0.39555718740103424</c:v>
                </c:pt>
                <c:pt idx="245">
                  <c:v>0.39678198072921345</c:v>
                </c:pt>
                <c:pt idx="246">
                  <c:v>0.39809613219289869</c:v>
                </c:pt>
                <c:pt idx="247">
                  <c:v>0.39925174541219516</c:v>
                </c:pt>
                <c:pt idx="248">
                  <c:v>0.40031813608551464</c:v>
                </c:pt>
                <c:pt idx="249">
                  <c:v>0.40138452675883418</c:v>
                </c:pt>
                <c:pt idx="250">
                  <c:v>0.40245716382231977</c:v>
                </c:pt>
                <c:pt idx="251">
                  <c:v>0.40352980088580537</c:v>
                </c:pt>
                <c:pt idx="252">
                  <c:v>0.40464591702101405</c:v>
                </c:pt>
                <c:pt idx="253">
                  <c:v>0.40576203315622278</c:v>
                </c:pt>
                <c:pt idx="254">
                  <c:v>0.40681622439236553</c:v>
                </c:pt>
                <c:pt idx="255">
                  <c:v>0.40787041562850829</c:v>
                </c:pt>
                <c:pt idx="256">
                  <c:v>0.40901034253890867</c:v>
                </c:pt>
                <c:pt idx="257">
                  <c:v>0.41018152241629585</c:v>
                </c:pt>
                <c:pt idx="258">
                  <c:v>0.41124706908784531</c:v>
                </c:pt>
                <c:pt idx="259">
                  <c:v>0.41231261575939476</c:v>
                </c:pt>
                <c:pt idx="260">
                  <c:v>0.41379633793400394</c:v>
                </c:pt>
                <c:pt idx="261">
                  <c:v>0.41540062679460754</c:v>
                </c:pt>
                <c:pt idx="262">
                  <c:v>0.41690409644610354</c:v>
                </c:pt>
                <c:pt idx="263">
                  <c:v>0.41840756609759949</c:v>
                </c:pt>
                <c:pt idx="264">
                  <c:v>0.41953837420377466</c:v>
                </c:pt>
                <c:pt idx="265">
                  <c:v>0.42066918230994982</c:v>
                </c:pt>
                <c:pt idx="266">
                  <c:v>0.42191029009167796</c:v>
                </c:pt>
                <c:pt idx="267">
                  <c:v>0.42315139787340605</c:v>
                </c:pt>
                <c:pt idx="268">
                  <c:v>0.42432755769678843</c:v>
                </c:pt>
                <c:pt idx="269">
                  <c:v>0.42550371752017074</c:v>
                </c:pt>
                <c:pt idx="270">
                  <c:v>0.42662193527100262</c:v>
                </c:pt>
                <c:pt idx="271">
                  <c:v>0.42774015302183449</c:v>
                </c:pt>
                <c:pt idx="272">
                  <c:v>0.42892564931677446</c:v>
                </c:pt>
                <c:pt idx="273">
                  <c:v>0.43011114561171443</c:v>
                </c:pt>
                <c:pt idx="274">
                  <c:v>0.43201462052762507</c:v>
                </c:pt>
                <c:pt idx="275">
                  <c:v>0.43317393387081449</c:v>
                </c:pt>
                <c:pt idx="276">
                  <c:v>0.43464880575736364</c:v>
                </c:pt>
                <c:pt idx="277">
                  <c:v>0.43575533022483187</c:v>
                </c:pt>
                <c:pt idx="278">
                  <c:v>0.43686185469230016</c:v>
                </c:pt>
                <c:pt idx="279">
                  <c:v>0.43821890357467863</c:v>
                </c:pt>
                <c:pt idx="280">
                  <c:v>0.43957595245705711</c:v>
                </c:pt>
                <c:pt idx="281">
                  <c:v>0.44067870284672139</c:v>
                </c:pt>
                <c:pt idx="282">
                  <c:v>0.44178145323638562</c:v>
                </c:pt>
                <c:pt idx="283">
                  <c:v>0.44305641619143665</c:v>
                </c:pt>
                <c:pt idx="284">
                  <c:v>0.44433137914648763</c:v>
                </c:pt>
                <c:pt idx="285">
                  <c:v>0.44558481025475044</c:v>
                </c:pt>
                <c:pt idx="286">
                  <c:v>0.44683824136301326</c:v>
                </c:pt>
                <c:pt idx="287">
                  <c:v>0.44812429007556703</c:v>
                </c:pt>
                <c:pt idx="288">
                  <c:v>0.44941033878812081</c:v>
                </c:pt>
                <c:pt idx="289">
                  <c:v>0.45053456645320961</c:v>
                </c:pt>
                <c:pt idx="290">
                  <c:v>0.4516587941182984</c:v>
                </c:pt>
                <c:pt idx="291">
                  <c:v>0.452965139846007</c:v>
                </c:pt>
                <c:pt idx="292">
                  <c:v>0.45427439481019971</c:v>
                </c:pt>
                <c:pt idx="293">
                  <c:v>0.45531766007343927</c:v>
                </c:pt>
                <c:pt idx="294">
                  <c:v>0.45639516630658394</c:v>
                </c:pt>
                <c:pt idx="295">
                  <c:v>0.45774938595515713</c:v>
                </c:pt>
                <c:pt idx="296">
                  <c:v>0.45901424861616558</c:v>
                </c:pt>
                <c:pt idx="297">
                  <c:v>0.46026990107916022</c:v>
                </c:pt>
                <c:pt idx="298">
                  <c:v>0.46143897121703181</c:v>
                </c:pt>
                <c:pt idx="299">
                  <c:v>0.46255298052672988</c:v>
                </c:pt>
                <c:pt idx="300">
                  <c:v>0.46361447496546637</c:v>
                </c:pt>
                <c:pt idx="301">
                  <c:v>0.46463519029043338</c:v>
                </c:pt>
                <c:pt idx="302">
                  <c:v>0.46565590561540038</c:v>
                </c:pt>
                <c:pt idx="303">
                  <c:v>0.46679392711983786</c:v>
                </c:pt>
                <c:pt idx="304">
                  <c:v>0.46804031149380737</c:v>
                </c:pt>
                <c:pt idx="305">
                  <c:v>0.46919460232887006</c:v>
                </c:pt>
                <c:pt idx="306">
                  <c:v>0.47044780791081764</c:v>
                </c:pt>
                <c:pt idx="307">
                  <c:v>0.47170101349276528</c:v>
                </c:pt>
                <c:pt idx="308">
                  <c:v>0.47324954057457269</c:v>
                </c:pt>
                <c:pt idx="309">
                  <c:v>0.47479806765638016</c:v>
                </c:pt>
                <c:pt idx="310">
                  <c:v>0.47625441262291535</c:v>
                </c:pt>
                <c:pt idx="311">
                  <c:v>0.47771075758945059</c:v>
                </c:pt>
                <c:pt idx="312">
                  <c:v>0.47926717601716518</c:v>
                </c:pt>
                <c:pt idx="313">
                  <c:v>0.48082359444487976</c:v>
                </c:pt>
                <c:pt idx="314">
                  <c:v>0.48224581857798277</c:v>
                </c:pt>
                <c:pt idx="315">
                  <c:v>0.48366804271108577</c:v>
                </c:pt>
                <c:pt idx="316">
                  <c:v>0.48542029241996781</c:v>
                </c:pt>
                <c:pt idx="317">
                  <c:v>0.48714845130013096</c:v>
                </c:pt>
                <c:pt idx="318">
                  <c:v>0.48841905772686006</c:v>
                </c:pt>
                <c:pt idx="319">
                  <c:v>0.48967539012432099</c:v>
                </c:pt>
                <c:pt idx="320">
                  <c:v>0.49093172252178191</c:v>
                </c:pt>
                <c:pt idx="321">
                  <c:v>0.49210036191675399</c:v>
                </c:pt>
                <c:pt idx="322">
                  <c:v>0.49326900131172602</c:v>
                </c:pt>
                <c:pt idx="323">
                  <c:v>0.49477714425987668</c:v>
                </c:pt>
                <c:pt idx="324">
                  <c:v>0.49644760752165756</c:v>
                </c:pt>
                <c:pt idx="325">
                  <c:v>0.49770892586972976</c:v>
                </c:pt>
                <c:pt idx="326">
                  <c:v>0.49831984403232732</c:v>
                </c:pt>
                <c:pt idx="327">
                  <c:v>0.49897045760518977</c:v>
                </c:pt>
                <c:pt idx="328">
                  <c:v>0.49962107117805216</c:v>
                </c:pt>
                <c:pt idx="329">
                  <c:v>0.50124505471576142</c:v>
                </c:pt>
                <c:pt idx="330">
                  <c:v>0.50238317821036882</c:v>
                </c:pt>
                <c:pt idx="331">
                  <c:v>0.50352130170497633</c:v>
                </c:pt>
                <c:pt idx="332">
                  <c:v>0.50523873581102596</c:v>
                </c:pt>
                <c:pt idx="333">
                  <c:v>0.50695616991707571</c:v>
                </c:pt>
                <c:pt idx="334">
                  <c:v>0.50835731511038762</c:v>
                </c:pt>
                <c:pt idx="335">
                  <c:v>0.50975846030369953</c:v>
                </c:pt>
                <c:pt idx="336">
                  <c:v>0.51144505399520745</c:v>
                </c:pt>
                <c:pt idx="337">
                  <c:v>0.51296155461834536</c:v>
                </c:pt>
                <c:pt idx="338">
                  <c:v>0.51447805524148327</c:v>
                </c:pt>
                <c:pt idx="339">
                  <c:v>0.51579621359429972</c:v>
                </c:pt>
                <c:pt idx="340">
                  <c:v>0.51711437194711629</c:v>
                </c:pt>
                <c:pt idx="341">
                  <c:v>0.51905662163540167</c:v>
                </c:pt>
                <c:pt idx="342">
                  <c:v>0.52093498059996857</c:v>
                </c:pt>
                <c:pt idx="343">
                  <c:v>0.52291680598700485</c:v>
                </c:pt>
                <c:pt idx="344">
                  <c:v>0.52489863137404125</c:v>
                </c:pt>
                <c:pt idx="345">
                  <c:v>0.52687953809897103</c:v>
                </c:pt>
                <c:pt idx="346">
                  <c:v>0.52840847282497971</c:v>
                </c:pt>
                <c:pt idx="347">
                  <c:v>0.52979024240540129</c:v>
                </c:pt>
                <c:pt idx="348">
                  <c:v>0.53091417036950583</c:v>
                </c:pt>
                <c:pt idx="349">
                  <c:v>0.53196723521031719</c:v>
                </c:pt>
                <c:pt idx="350">
                  <c:v>0.53329183779656886</c:v>
                </c:pt>
                <c:pt idx="351">
                  <c:v>0.53461644038282063</c:v>
                </c:pt>
                <c:pt idx="352">
                  <c:v>0.53618410664852023</c:v>
                </c:pt>
                <c:pt idx="353">
                  <c:v>0.53775177291421983</c:v>
                </c:pt>
                <c:pt idx="354">
                  <c:v>0.53927984898013093</c:v>
                </c:pt>
                <c:pt idx="355">
                  <c:v>0.54106046256091855</c:v>
                </c:pt>
                <c:pt idx="356">
                  <c:v>0.54275321893118045</c:v>
                </c:pt>
                <c:pt idx="357">
                  <c:v>0.5443800384137365</c:v>
                </c:pt>
                <c:pt idx="358">
                  <c:v>0.54600685789629266</c:v>
                </c:pt>
                <c:pt idx="359">
                  <c:v>0.54752626707156504</c:v>
                </c:pt>
                <c:pt idx="360">
                  <c:v>0.54904567624683731</c:v>
                </c:pt>
                <c:pt idx="361">
                  <c:v>0.55051821405137025</c:v>
                </c:pt>
                <c:pt idx="362">
                  <c:v>0.55199075185590318</c:v>
                </c:pt>
                <c:pt idx="363">
                  <c:v>0.55404531672045032</c:v>
                </c:pt>
                <c:pt idx="364">
                  <c:v>0.55622691973767902</c:v>
                </c:pt>
                <c:pt idx="365">
                  <c:v>0.5576036169159192</c:v>
                </c:pt>
                <c:pt idx="366">
                  <c:v>0.55835284924893469</c:v>
                </c:pt>
                <c:pt idx="367">
                  <c:v>0.55935163893909368</c:v>
                </c:pt>
                <c:pt idx="368">
                  <c:v>0.56035042862925266</c:v>
                </c:pt>
                <c:pt idx="369">
                  <c:v>0.56209970976191537</c:v>
                </c:pt>
                <c:pt idx="370">
                  <c:v>0.5641915848382093</c:v>
                </c:pt>
                <c:pt idx="371">
                  <c:v>0.56573406659618575</c:v>
                </c:pt>
                <c:pt idx="372">
                  <c:v>0.56727654835416208</c:v>
                </c:pt>
                <c:pt idx="373">
                  <c:v>0.56906319749300127</c:v>
                </c:pt>
                <c:pt idx="374">
                  <c:v>0.57099122655336498</c:v>
                </c:pt>
                <c:pt idx="375">
                  <c:v>0.57248908361626993</c:v>
                </c:pt>
                <c:pt idx="376">
                  <c:v>0.57398694067917488</c:v>
                </c:pt>
                <c:pt idx="377">
                  <c:v>0.57568459438780939</c:v>
                </c:pt>
                <c:pt idx="378">
                  <c:v>0.57710869147545762</c:v>
                </c:pt>
                <c:pt idx="379">
                  <c:v>0.57853278856310575</c:v>
                </c:pt>
                <c:pt idx="380">
                  <c:v>0.57946647543322161</c:v>
                </c:pt>
                <c:pt idx="381">
                  <c:v>0.58071655069512351</c:v>
                </c:pt>
                <c:pt idx="382">
                  <c:v>0.58294775659563369</c:v>
                </c:pt>
                <c:pt idx="383">
                  <c:v>0.58422241346979586</c:v>
                </c:pt>
                <c:pt idx="384">
                  <c:v>0.58549707034395804</c:v>
                </c:pt>
                <c:pt idx="385">
                  <c:v>0.58740947838458746</c:v>
                </c:pt>
                <c:pt idx="386">
                  <c:v>0.58932188642521699</c:v>
                </c:pt>
                <c:pt idx="387">
                  <c:v>0.5913889441583996</c:v>
                </c:pt>
                <c:pt idx="388">
                  <c:v>0.59344060559239653</c:v>
                </c:pt>
                <c:pt idx="389">
                  <c:v>0.59549226702639346</c:v>
                </c:pt>
                <c:pt idx="390">
                  <c:v>0.5965359095097692</c:v>
                </c:pt>
                <c:pt idx="391">
                  <c:v>0.59751567617886592</c:v>
                </c:pt>
                <c:pt idx="392">
                  <c:v>0.59910839300740648</c:v>
                </c:pt>
                <c:pt idx="393">
                  <c:v>0.60037901577298292</c:v>
                </c:pt>
                <c:pt idx="394">
                  <c:v>0.60164963853855924</c:v>
                </c:pt>
                <c:pt idx="395">
                  <c:v>0.60363896432022257</c:v>
                </c:pt>
                <c:pt idx="396">
                  <c:v>0.60572105469803017</c:v>
                </c:pt>
                <c:pt idx="397">
                  <c:v>0.60780314507583777</c:v>
                </c:pt>
                <c:pt idx="398">
                  <c:v>0.6098608501779812</c:v>
                </c:pt>
                <c:pt idx="399">
                  <c:v>0.61191855528012473</c:v>
                </c:pt>
                <c:pt idx="400">
                  <c:v>0.61403448650406467</c:v>
                </c:pt>
                <c:pt idx="401">
                  <c:v>0.61555397281216251</c:v>
                </c:pt>
                <c:pt idx="402">
                  <c:v>0.61707345912026035</c:v>
                </c:pt>
                <c:pt idx="403">
                  <c:v>0.618804372927105</c:v>
                </c:pt>
                <c:pt idx="404">
                  <c:v>0.62018348949650925</c:v>
                </c:pt>
                <c:pt idx="405">
                  <c:v>0.62171985599453805</c:v>
                </c:pt>
                <c:pt idx="406">
                  <c:v>0.62325622249256685</c:v>
                </c:pt>
                <c:pt idx="407">
                  <c:v>0.62507477835096692</c:v>
                </c:pt>
                <c:pt idx="408">
                  <c:v>0.62634569638029292</c:v>
                </c:pt>
                <c:pt idx="409">
                  <c:v>0.6281642522386931</c:v>
                </c:pt>
                <c:pt idx="410">
                  <c:v>0.6306614046819784</c:v>
                </c:pt>
                <c:pt idx="411">
                  <c:v>0.6331585571252637</c:v>
                </c:pt>
                <c:pt idx="412">
                  <c:v>0.63567791487331748</c:v>
                </c:pt>
                <c:pt idx="413">
                  <c:v>0.63775401260013931</c:v>
                </c:pt>
                <c:pt idx="414">
                  <c:v>0.64022173136472704</c:v>
                </c:pt>
                <c:pt idx="415">
                  <c:v>0.64287662206976504</c:v>
                </c:pt>
                <c:pt idx="416">
                  <c:v>0.64553151277480303</c:v>
                </c:pt>
                <c:pt idx="417">
                  <c:v>0.64735229071091727</c:v>
                </c:pt>
                <c:pt idx="418">
                  <c:v>0.65048216397011727</c:v>
                </c:pt>
                <c:pt idx="419">
                  <c:v>0.65337218763651672</c:v>
                </c:pt>
                <c:pt idx="420">
                  <c:v>0.65626221130291618</c:v>
                </c:pt>
                <c:pt idx="421">
                  <c:v>0.66107341745661363</c:v>
                </c:pt>
                <c:pt idx="422">
                  <c:v>0.66450026101812165</c:v>
                </c:pt>
                <c:pt idx="423">
                  <c:v>0.66751237608216429</c:v>
                </c:pt>
                <c:pt idx="424">
                  <c:v>0.66994062270279287</c:v>
                </c:pt>
                <c:pt idx="425">
                  <c:v>0.67241671356889932</c:v>
                </c:pt>
                <c:pt idx="426">
                  <c:v>0.67489280443500588</c:v>
                </c:pt>
                <c:pt idx="427">
                  <c:v>0.6767342339290513</c:v>
                </c:pt>
                <c:pt idx="428">
                  <c:v>0.67878416733609304</c:v>
                </c:pt>
                <c:pt idx="429">
                  <c:v>0.68083410074313477</c:v>
                </c:pt>
                <c:pt idx="430">
                  <c:v>0.68380234399327522</c:v>
                </c:pt>
                <c:pt idx="431">
                  <c:v>0.68503252197470932</c:v>
                </c:pt>
                <c:pt idx="432">
                  <c:v>0.68629798667022479</c:v>
                </c:pt>
                <c:pt idx="433">
                  <c:v>0.68686301004279537</c:v>
                </c:pt>
                <c:pt idx="434">
                  <c:v>0.68880535986964353</c:v>
                </c:pt>
                <c:pt idx="435">
                  <c:v>0.69074770969649157</c:v>
                </c:pt>
                <c:pt idx="436">
                  <c:v>0.69245656832776692</c:v>
                </c:pt>
                <c:pt idx="437">
                  <c:v>0.695121658138103</c:v>
                </c:pt>
                <c:pt idx="438">
                  <c:v>0.69558194116585781</c:v>
                </c:pt>
                <c:pt idx="439">
                  <c:v>0.69778674794843898</c:v>
                </c:pt>
                <c:pt idx="440">
                  <c:v>0.69982960952928774</c:v>
                </c:pt>
                <c:pt idx="441">
                  <c:v>0.70048573140744808</c:v>
                </c:pt>
                <c:pt idx="442">
                  <c:v>0.70285048358970215</c:v>
                </c:pt>
                <c:pt idx="443">
                  <c:v>0.70521523577195622</c:v>
                </c:pt>
                <c:pt idx="444">
                  <c:v>0.70809639654777667</c:v>
                </c:pt>
                <c:pt idx="445">
                  <c:v>0.70984158297379807</c:v>
                </c:pt>
                <c:pt idx="446">
                  <c:v>0.71183748869984242</c:v>
                </c:pt>
                <c:pt idx="447">
                  <c:v>0.71382633061320688</c:v>
                </c:pt>
                <c:pt idx="448">
                  <c:v>0.71581517252657145</c:v>
                </c:pt>
                <c:pt idx="449">
                  <c:v>0.71810798452960123</c:v>
                </c:pt>
                <c:pt idx="450">
                  <c:v>0.7200546906833295</c:v>
                </c:pt>
                <c:pt idx="451">
                  <c:v>0.72200139683705788</c:v>
                </c:pt>
                <c:pt idx="452">
                  <c:v>0.72434762323344193</c:v>
                </c:pt>
                <c:pt idx="453">
                  <c:v>0.72613177813865515</c:v>
                </c:pt>
                <c:pt idx="454">
                  <c:v>0.72822227270514872</c:v>
                </c:pt>
                <c:pt idx="455">
                  <c:v>0.73031276727164229</c:v>
                </c:pt>
                <c:pt idx="456">
                  <c:v>0.73263336498428278</c:v>
                </c:pt>
                <c:pt idx="457">
                  <c:v>0.73421772593701329</c:v>
                </c:pt>
                <c:pt idx="458">
                  <c:v>0.7358020868897438</c:v>
                </c:pt>
                <c:pt idx="459">
                  <c:v>0.73776002059380208</c:v>
                </c:pt>
                <c:pt idx="460">
                  <c:v>0.73971795429786047</c:v>
                </c:pt>
                <c:pt idx="461">
                  <c:v>0.74182015604443019</c:v>
                </c:pt>
                <c:pt idx="462">
                  <c:v>0.74342282846018115</c:v>
                </c:pt>
                <c:pt idx="463">
                  <c:v>0.74478471547365188</c:v>
                </c:pt>
                <c:pt idx="464">
                  <c:v>0.74614660248712261</c:v>
                </c:pt>
                <c:pt idx="465">
                  <c:v>0.74772913362141014</c:v>
                </c:pt>
                <c:pt idx="466">
                  <c:v>0.75009367754613909</c:v>
                </c:pt>
                <c:pt idx="467">
                  <c:v>0.75287341629465421</c:v>
                </c:pt>
                <c:pt idx="468">
                  <c:v>0.75449224480324317</c:v>
                </c:pt>
                <c:pt idx="469">
                  <c:v>0.75565315504316932</c:v>
                </c:pt>
                <c:pt idx="470">
                  <c:v>0.75676487791869373</c:v>
                </c:pt>
                <c:pt idx="471">
                  <c:v>0.76061465209556955</c:v>
                </c:pt>
                <c:pt idx="472">
                  <c:v>0.76518223309130584</c:v>
                </c:pt>
                <c:pt idx="473">
                  <c:v>0.76779628847484238</c:v>
                </c:pt>
                <c:pt idx="474">
                  <c:v>0.76826109003413612</c:v>
                </c:pt>
                <c:pt idx="475">
                  <c:v>0.76876459378611162</c:v>
                </c:pt>
                <c:pt idx="476">
                  <c:v>0.77074493395785493</c:v>
                </c:pt>
                <c:pt idx="477">
                  <c:v>0.7719188915082702</c:v>
                </c:pt>
                <c:pt idx="478">
                  <c:v>0.77377076605403861</c:v>
                </c:pt>
                <c:pt idx="479">
                  <c:v>0.77494656922088734</c:v>
                </c:pt>
                <c:pt idx="480">
                  <c:v>0.77612237238773596</c:v>
                </c:pt>
                <c:pt idx="481">
                  <c:v>0.77774232743514904</c:v>
                </c:pt>
                <c:pt idx="482">
                  <c:v>0.77936228248256223</c:v>
                </c:pt>
                <c:pt idx="483">
                  <c:v>0.78030363603322594</c:v>
                </c:pt>
                <c:pt idx="484">
                  <c:v>0.7803558591863623</c:v>
                </c:pt>
                <c:pt idx="485">
                  <c:v>0.78129721273702601</c:v>
                </c:pt>
                <c:pt idx="486">
                  <c:v>0.78365435583447973</c:v>
                </c:pt>
                <c:pt idx="487">
                  <c:v>0.78533979273228738</c:v>
                </c:pt>
                <c:pt idx="488">
                  <c:v>0.78702522963009502</c:v>
                </c:pt>
                <c:pt idx="489">
                  <c:v>0.78894752924916922</c:v>
                </c:pt>
                <c:pt idx="490">
                  <c:v>0.79086982886824342</c:v>
                </c:pt>
                <c:pt idx="491">
                  <c:v>0.79206009600725436</c:v>
                </c:pt>
                <c:pt idx="492">
                  <c:v>0.7932503631462654</c:v>
                </c:pt>
                <c:pt idx="493">
                  <c:v>0.79456040970429231</c:v>
                </c:pt>
                <c:pt idx="494">
                  <c:v>0.79587045626231923</c:v>
                </c:pt>
                <c:pt idx="495">
                  <c:v>0.79713888972721714</c:v>
                </c:pt>
                <c:pt idx="496">
                  <c:v>0.79840732319211516</c:v>
                </c:pt>
                <c:pt idx="497">
                  <c:v>0.80058856991430127</c:v>
                </c:pt>
                <c:pt idx="498">
                  <c:v>0.80276981663648728</c:v>
                </c:pt>
                <c:pt idx="499">
                  <c:v>0.80453749643155825</c:v>
                </c:pt>
                <c:pt idx="500">
                  <c:v>0.80630517622662912</c:v>
                </c:pt>
                <c:pt idx="501">
                  <c:v>0.80847464650041523</c:v>
                </c:pt>
                <c:pt idx="502">
                  <c:v>0.81057037631946582</c:v>
                </c:pt>
                <c:pt idx="503">
                  <c:v>0.81322777558532022</c:v>
                </c:pt>
                <c:pt idx="504">
                  <c:v>0.81588517485117473</c:v>
                </c:pt>
                <c:pt idx="505">
                  <c:v>0.8186504158846758</c:v>
                </c:pt>
                <c:pt idx="506">
                  <c:v>0.82094001175352815</c:v>
                </c:pt>
                <c:pt idx="507">
                  <c:v>0.82135739926938656</c:v>
                </c:pt>
                <c:pt idx="508">
                  <c:v>0.82197149032519923</c:v>
                </c:pt>
                <c:pt idx="509">
                  <c:v>0.82354784691499339</c:v>
                </c:pt>
                <c:pt idx="510">
                  <c:v>0.82512420350478755</c:v>
                </c:pt>
                <c:pt idx="511">
                  <c:v>0.82767779454864843</c:v>
                </c:pt>
                <c:pt idx="512">
                  <c:v>0.83034570007136577</c:v>
                </c:pt>
                <c:pt idx="513">
                  <c:v>0.83301360559408311</c:v>
                </c:pt>
                <c:pt idx="514">
                  <c:v>0.83498473349268787</c:v>
                </c:pt>
                <c:pt idx="515">
                  <c:v>0.83712328741119968</c:v>
                </c:pt>
                <c:pt idx="516">
                  <c:v>0.83766349693415343</c:v>
                </c:pt>
                <c:pt idx="517">
                  <c:v>0.83820370645710718</c:v>
                </c:pt>
                <c:pt idx="518">
                  <c:v>0.84075024302634926</c:v>
                </c:pt>
                <c:pt idx="519">
                  <c:v>0.84184067620171443</c:v>
                </c:pt>
                <c:pt idx="520">
                  <c:v>0.84293110937707949</c:v>
                </c:pt>
                <c:pt idx="521">
                  <c:v>0.84424397654279515</c:v>
                </c:pt>
                <c:pt idx="522">
                  <c:v>0.84502509064420506</c:v>
                </c:pt>
                <c:pt idx="523">
                  <c:v>0.84580620474561496</c:v>
                </c:pt>
                <c:pt idx="524">
                  <c:v>0.84771244552676328</c:v>
                </c:pt>
                <c:pt idx="525">
                  <c:v>0.84941193766340062</c:v>
                </c:pt>
                <c:pt idx="526">
                  <c:v>0.85111142980003796</c:v>
                </c:pt>
                <c:pt idx="527">
                  <c:v>0.85293604056316397</c:v>
                </c:pt>
                <c:pt idx="528">
                  <c:v>0.85479266299417722</c:v>
                </c:pt>
                <c:pt idx="529">
                  <c:v>0.85510605094057546</c:v>
                </c:pt>
                <c:pt idx="530">
                  <c:v>0.85585661682265779</c:v>
                </c:pt>
                <c:pt idx="531">
                  <c:v>0.85660718270474012</c:v>
                </c:pt>
                <c:pt idx="532">
                  <c:v>0.85985006629868788</c:v>
                </c:pt>
                <c:pt idx="533">
                  <c:v>0.86242152277518203</c:v>
                </c:pt>
                <c:pt idx="534">
                  <c:v>0.86434903976541977</c:v>
                </c:pt>
                <c:pt idx="535">
                  <c:v>0.86588533677988577</c:v>
                </c:pt>
                <c:pt idx="536">
                  <c:v>0.86731579534157555</c:v>
                </c:pt>
                <c:pt idx="537">
                  <c:v>0.86836221748756037</c:v>
                </c:pt>
                <c:pt idx="538">
                  <c:v>0.8694086396335452</c:v>
                </c:pt>
                <c:pt idx="539">
                  <c:v>0.87099738735567644</c:v>
                </c:pt>
                <c:pt idx="540">
                  <c:v>0.87192199130301118</c:v>
                </c:pt>
                <c:pt idx="541">
                  <c:v>0.87192912590724447</c:v>
                </c:pt>
                <c:pt idx="542">
                  <c:v>0.87407217279076577</c:v>
                </c:pt>
                <c:pt idx="543">
                  <c:v>0.875717703871153</c:v>
                </c:pt>
                <c:pt idx="544">
                  <c:v>0.8775608214791174</c:v>
                </c:pt>
                <c:pt idx="545">
                  <c:v>0.87940393908708181</c:v>
                </c:pt>
                <c:pt idx="546">
                  <c:v>0.88115973602290509</c:v>
                </c:pt>
                <c:pt idx="547">
                  <c:v>0.88291553295872827</c:v>
                </c:pt>
                <c:pt idx="548">
                  <c:v>0.88513893718520797</c:v>
                </c:pt>
                <c:pt idx="549">
                  <c:v>0.8859726490742631</c:v>
                </c:pt>
                <c:pt idx="550">
                  <c:v>0.88804453835995112</c:v>
                </c:pt>
                <c:pt idx="551">
                  <c:v>0.88999934928836644</c:v>
                </c:pt>
                <c:pt idx="552">
                  <c:v>0.8917645778865726</c:v>
                </c:pt>
                <c:pt idx="553">
                  <c:v>0.89352980648477875</c:v>
                </c:pt>
                <c:pt idx="554">
                  <c:v>0.89413235070804753</c:v>
                </c:pt>
                <c:pt idx="555">
                  <c:v>0.89512603568810001</c:v>
                </c:pt>
                <c:pt idx="556">
                  <c:v>0.89524816268848051</c:v>
                </c:pt>
                <c:pt idx="557">
                  <c:v>0.89565502558317445</c:v>
                </c:pt>
                <c:pt idx="558">
                  <c:v>0.8960618884778685</c:v>
                </c:pt>
                <c:pt idx="559">
                  <c:v>0.89820237650915424</c:v>
                </c:pt>
                <c:pt idx="560">
                  <c:v>0.89918227332057776</c:v>
                </c:pt>
                <c:pt idx="561">
                  <c:v>0.90158585779644829</c:v>
                </c:pt>
                <c:pt idx="562">
                  <c:v>0.9039894422723187</c:v>
                </c:pt>
                <c:pt idx="563">
                  <c:v>0.90526346657287193</c:v>
                </c:pt>
                <c:pt idx="564">
                  <c:v>0.90537481579791612</c:v>
                </c:pt>
                <c:pt idx="565">
                  <c:v>0.90571804600181405</c:v>
                </c:pt>
                <c:pt idx="566">
                  <c:v>0.90626175871877757</c:v>
                </c:pt>
                <c:pt idx="567">
                  <c:v>0.90663199274904194</c:v>
                </c:pt>
                <c:pt idx="568">
                  <c:v>0.90774904567058434</c:v>
                </c:pt>
                <c:pt idx="569">
                  <c:v>0.90965131875265526</c:v>
                </c:pt>
                <c:pt idx="570">
                  <c:v>0.91103921635007412</c:v>
                </c:pt>
                <c:pt idx="571">
                  <c:v>0.9124271139474931</c:v>
                </c:pt>
                <c:pt idx="572">
                  <c:v>0.91364450892088589</c:v>
                </c:pt>
                <c:pt idx="573">
                  <c:v>0.9147953161955984</c:v>
                </c:pt>
                <c:pt idx="574">
                  <c:v>0.91589256370785055</c:v>
                </c:pt>
                <c:pt idx="575">
                  <c:v>0.91698981122010281</c:v>
                </c:pt>
                <c:pt idx="576">
                  <c:v>0.91743368515537849</c:v>
                </c:pt>
                <c:pt idx="577">
                  <c:v>0.91795216185351214</c:v>
                </c:pt>
                <c:pt idx="578">
                  <c:v>0.91959423244827321</c:v>
                </c:pt>
                <c:pt idx="579">
                  <c:v>0.92149386976328163</c:v>
                </c:pt>
                <c:pt idx="580">
                  <c:v>0.92335537104970877</c:v>
                </c:pt>
                <c:pt idx="581">
                  <c:v>0.92482269513662219</c:v>
                </c:pt>
                <c:pt idx="582">
                  <c:v>0.92498266315294642</c:v>
                </c:pt>
                <c:pt idx="583">
                  <c:v>0.92644998723985972</c:v>
                </c:pt>
                <c:pt idx="584">
                  <c:v>0.92753219530814224</c:v>
                </c:pt>
                <c:pt idx="585">
                  <c:v>0.92783215263927421</c:v>
                </c:pt>
                <c:pt idx="586">
                  <c:v>0.92880006063315601</c:v>
                </c:pt>
                <c:pt idx="587">
                  <c:v>0.92970550307521116</c:v>
                </c:pt>
                <c:pt idx="588">
                  <c:v>0.9305984053788362</c:v>
                </c:pt>
                <c:pt idx="589">
                  <c:v>0.93087071339565297</c:v>
                </c:pt>
                <c:pt idx="590">
                  <c:v>0.93215312631317859</c:v>
                </c:pt>
                <c:pt idx="591">
                  <c:v>0.93329793232734559</c:v>
                </c:pt>
                <c:pt idx="592">
                  <c:v>0.93481863444877999</c:v>
                </c:pt>
                <c:pt idx="593">
                  <c:v>0.93629711746341648</c:v>
                </c:pt>
                <c:pt idx="594">
                  <c:v>0.93777560047805308</c:v>
                </c:pt>
                <c:pt idx="595">
                  <c:v>0.93941023128176182</c:v>
                </c:pt>
                <c:pt idx="596">
                  <c:v>0.94104486208547045</c:v>
                </c:pt>
                <c:pt idx="597">
                  <c:v>0.94137153798507323</c:v>
                </c:pt>
                <c:pt idx="598">
                  <c:v>0.94151798559007827</c:v>
                </c:pt>
                <c:pt idx="599">
                  <c:v>0.94339220325703976</c:v>
                </c:pt>
                <c:pt idx="600">
                  <c:v>0.944568283430956</c:v>
                </c:pt>
                <c:pt idx="601">
                  <c:v>0.94574436360487235</c:v>
                </c:pt>
                <c:pt idx="602">
                  <c:v>0.94714346413811046</c:v>
                </c:pt>
                <c:pt idx="603">
                  <c:v>0.94730332430866027</c:v>
                </c:pt>
                <c:pt idx="604">
                  <c:v>0.94870242484189848</c:v>
                </c:pt>
                <c:pt idx="605">
                  <c:v>0.9502456492295972</c:v>
                </c:pt>
                <c:pt idx="606">
                  <c:v>0.95180115208581639</c:v>
                </c:pt>
                <c:pt idx="607">
                  <c:v>0.9533566549420357</c:v>
                </c:pt>
                <c:pt idx="608">
                  <c:v>0.95562773760822084</c:v>
                </c:pt>
                <c:pt idx="609">
                  <c:v>0.95764129889232141</c:v>
                </c:pt>
                <c:pt idx="610">
                  <c:v>0.95839182174040216</c:v>
                </c:pt>
                <c:pt idx="611">
                  <c:v>0.95938294529362966</c:v>
                </c:pt>
                <c:pt idx="612">
                  <c:v>0.95938946850873807</c:v>
                </c:pt>
                <c:pt idx="613">
                  <c:v>0.95991371394583469</c:v>
                </c:pt>
                <c:pt idx="614">
                  <c:v>0.96047396193223966</c:v>
                </c:pt>
                <c:pt idx="615">
                  <c:v>0.96103420991864474</c:v>
                </c:pt>
                <c:pt idx="616">
                  <c:v>0.9619304045427729</c:v>
                </c:pt>
                <c:pt idx="617">
                  <c:v>0.9627935009918831</c:v>
                </c:pt>
                <c:pt idx="618">
                  <c:v>0.96350479686149848</c:v>
                </c:pt>
                <c:pt idx="619">
                  <c:v>0.96421609273111375</c:v>
                </c:pt>
                <c:pt idx="620">
                  <c:v>0.9651378945454403</c:v>
                </c:pt>
                <c:pt idx="621">
                  <c:v>0.96635965665181478</c:v>
                </c:pt>
                <c:pt idx="622">
                  <c:v>0.96740012945952236</c:v>
                </c:pt>
                <c:pt idx="623">
                  <c:v>0.96878385967678493</c:v>
                </c:pt>
                <c:pt idx="624">
                  <c:v>0.9701675898940475</c:v>
                </c:pt>
                <c:pt idx="625">
                  <c:v>0.97127018169120505</c:v>
                </c:pt>
                <c:pt idx="626">
                  <c:v>0.9723727734883626</c:v>
                </c:pt>
                <c:pt idx="627">
                  <c:v>0.9737808798860621</c:v>
                </c:pt>
                <c:pt idx="628">
                  <c:v>0.97524761120478309</c:v>
                </c:pt>
                <c:pt idx="629">
                  <c:v>0.97679029738461531</c:v>
                </c:pt>
                <c:pt idx="630">
                  <c:v>0.97786342629679923</c:v>
                </c:pt>
                <c:pt idx="631">
                  <c:v>0.97789556138493394</c:v>
                </c:pt>
                <c:pt idx="632">
                  <c:v>0.9784806914406794</c:v>
                </c:pt>
                <c:pt idx="633">
                  <c:v>0.97906582149642485</c:v>
                </c:pt>
                <c:pt idx="634">
                  <c:v>0.98009458743035793</c:v>
                </c:pt>
                <c:pt idx="635">
                  <c:v>0.98073689238064821</c:v>
                </c:pt>
                <c:pt idx="636">
                  <c:v>0.98137919733093848</c:v>
                </c:pt>
                <c:pt idx="637">
                  <c:v>0.98202714803318181</c:v>
                </c:pt>
                <c:pt idx="638">
                  <c:v>0.98262744338424113</c:v>
                </c:pt>
                <c:pt idx="639">
                  <c:v>0.98347740773801451</c:v>
                </c:pt>
                <c:pt idx="640">
                  <c:v>0.9835176641742388</c:v>
                </c:pt>
                <c:pt idx="641">
                  <c:v>0.98420210721592105</c:v>
                </c:pt>
                <c:pt idx="642">
                  <c:v>0.98496705397687578</c:v>
                </c:pt>
                <c:pt idx="643">
                  <c:v>0.9857320007378304</c:v>
                </c:pt>
                <c:pt idx="644">
                  <c:v>0.98610514714486064</c:v>
                </c:pt>
                <c:pt idx="645">
                  <c:v>0.98615011312619405</c:v>
                </c:pt>
                <c:pt idx="646">
                  <c:v>0.98704359113618179</c:v>
                </c:pt>
                <c:pt idx="647">
                  <c:v>0.98752558343388419</c:v>
                </c:pt>
                <c:pt idx="648">
                  <c:v>0.98913556038781447</c:v>
                </c:pt>
                <c:pt idx="649">
                  <c:v>0.99019458445685882</c:v>
                </c:pt>
                <c:pt idx="650">
                  <c:v>0.99211165677066204</c:v>
                </c:pt>
                <c:pt idx="651">
                  <c:v>0.99402872908446527</c:v>
                </c:pt>
                <c:pt idx="652">
                  <c:v>0.99406648989076962</c:v>
                </c:pt>
                <c:pt idx="653">
                  <c:v>0.99457715774299926</c:v>
                </c:pt>
                <c:pt idx="654">
                  <c:v>0.99568560759502434</c:v>
                </c:pt>
                <c:pt idx="655">
                  <c:v>0.99665090645077048</c:v>
                </c:pt>
                <c:pt idx="656">
                  <c:v>0.99756489424241912</c:v>
                </c:pt>
                <c:pt idx="657">
                  <c:v>0.99826295417216093</c:v>
                </c:pt>
                <c:pt idx="658">
                  <c:v>0.99939483595667067</c:v>
                </c:pt>
                <c:pt idx="659">
                  <c:v>1.0012571209172407</c:v>
                </c:pt>
                <c:pt idx="660">
                  <c:v>1.003119405877811</c:v>
                </c:pt>
                <c:pt idx="661">
                  <c:v>1.0052481945962817</c:v>
                </c:pt>
                <c:pt idx="662">
                  <c:v>1.0073769833147526</c:v>
                </c:pt>
                <c:pt idx="663">
                  <c:v>1.0083089829981327</c:v>
                </c:pt>
                <c:pt idx="664">
                  <c:v>1.0088905883442472</c:v>
                </c:pt>
                <c:pt idx="665">
                  <c:v>1.0094721936903619</c:v>
                </c:pt>
                <c:pt idx="666">
                  <c:v>1.0108499305943648</c:v>
                </c:pt>
                <c:pt idx="667">
                  <c:v>1.0109752124134037</c:v>
                </c:pt>
                <c:pt idx="668">
                  <c:v>1.0117987162123123</c:v>
                </c:pt>
                <c:pt idx="669">
                  <c:v>1.012355066584768</c:v>
                </c:pt>
                <c:pt idx="670">
                  <c:v>1.0130097149726418</c:v>
                </c:pt>
                <c:pt idx="671">
                  <c:v>1.014457484420251</c:v>
                </c:pt>
                <c:pt idx="672">
                  <c:v>1.01542905319896</c:v>
                </c:pt>
                <c:pt idx="673">
                  <c:v>1.0166276005269201</c:v>
                </c:pt>
                <c:pt idx="674">
                  <c:v>1.01782614785488</c:v>
                </c:pt>
                <c:pt idx="675">
                  <c:v>1.0191968860256451</c:v>
                </c:pt>
                <c:pt idx="676">
                  <c:v>1.0212380522958657</c:v>
                </c:pt>
                <c:pt idx="677">
                  <c:v>1.0234379954718882</c:v>
                </c:pt>
                <c:pt idx="678">
                  <c:v>1.0242481520799576</c:v>
                </c:pt>
                <c:pt idx="679">
                  <c:v>1.0247851667939514</c:v>
                </c:pt>
                <c:pt idx="680">
                  <c:v>1.0264230842419244</c:v>
                </c:pt>
                <c:pt idx="681">
                  <c:v>1.0280610016898977</c:v>
                </c:pt>
                <c:pt idx="682">
                  <c:v>1.028130005614625</c:v>
                </c:pt>
                <c:pt idx="683">
                  <c:v>1.028994660438211</c:v>
                </c:pt>
                <c:pt idx="684">
                  <c:v>1.0297739700641897</c:v>
                </c:pt>
                <c:pt idx="685">
                  <c:v>1.0305532796901684</c:v>
                </c:pt>
                <c:pt idx="686">
                  <c:v>1.0310808300778822</c:v>
                </c:pt>
                <c:pt idx="687">
                  <c:v>1.0322384501193409</c:v>
                </c:pt>
                <c:pt idx="688">
                  <c:v>1.033011707023338</c:v>
                </c:pt>
                <c:pt idx="689">
                  <c:v>1.0330342815043749</c:v>
                </c:pt>
                <c:pt idx="690">
                  <c:v>1.0333960701607996</c:v>
                </c:pt>
                <c:pt idx="691">
                  <c:v>1.0334522161384423</c:v>
                </c:pt>
                <c:pt idx="692">
                  <c:v>1.0338255473805797</c:v>
                </c:pt>
                <c:pt idx="693">
                  <c:v>1.0340135823604133</c:v>
                </c:pt>
                <c:pt idx="694">
                  <c:v>1.0349137421918135</c:v>
                </c:pt>
                <c:pt idx="695">
                  <c:v>1.0357092962469217</c:v>
                </c:pt>
                <c:pt idx="696">
                  <c:v>1.0367129003587696</c:v>
                </c:pt>
                <c:pt idx="697">
                  <c:v>1.037916502337213</c:v>
                </c:pt>
                <c:pt idx="698">
                  <c:v>1.0391201043156562</c:v>
                </c:pt>
                <c:pt idx="699">
                  <c:v>1.0407236944332168</c:v>
                </c:pt>
                <c:pt idx="700">
                  <c:v>1.0415045566056613</c:v>
                </c:pt>
                <c:pt idx="701">
                  <c:v>1.0423258553196986</c:v>
                </c:pt>
                <c:pt idx="702">
                  <c:v>1.0434741201693261</c:v>
                </c:pt>
                <c:pt idx="703">
                  <c:v>1.043830859641786</c:v>
                </c:pt>
                <c:pt idx="704">
                  <c:v>1.0448824028422434</c:v>
                </c:pt>
                <c:pt idx="705">
                  <c:v>1.0459339460427011</c:v>
                </c:pt>
                <c:pt idx="706">
                  <c:v>1.0471819306109791</c:v>
                </c:pt>
                <c:pt idx="707">
                  <c:v>1.0478155080284233</c:v>
                </c:pt>
                <c:pt idx="708">
                  <c:v>1.0484490854458677</c:v>
                </c:pt>
                <c:pt idx="709">
                  <c:v>1.0484670662907538</c:v>
                </c:pt>
                <c:pt idx="710">
                  <c:v>1.0497290838013094</c:v>
                </c:pt>
                <c:pt idx="711">
                  <c:v>1.0503809562242694</c:v>
                </c:pt>
                <c:pt idx="712">
                  <c:v>1.0511723377776367</c:v>
                </c:pt>
                <c:pt idx="713">
                  <c:v>1.0519637193310041</c:v>
                </c:pt>
                <c:pt idx="714">
                  <c:v>1.0537805433433365</c:v>
                </c:pt>
                <c:pt idx="715">
                  <c:v>1.0543795273728944</c:v>
                </c:pt>
                <c:pt idx="716">
                  <c:v>1.0554995127767324</c:v>
                </c:pt>
                <c:pt idx="717">
                  <c:v>1.0560782733476823</c:v>
                </c:pt>
                <c:pt idx="718">
                  <c:v>1.0576477090324516</c:v>
                </c:pt>
                <c:pt idx="719">
                  <c:v>1.0592171447172209</c:v>
                </c:pt>
                <c:pt idx="720">
                  <c:v>1.0597876863429945</c:v>
                </c:pt>
                <c:pt idx="721">
                  <c:v>1.0606720948026136</c:v>
                </c:pt>
                <c:pt idx="722">
                  <c:v>1.0607875787494359</c:v>
                </c:pt>
                <c:pt idx="723">
                  <c:v>1.0613390305031229</c:v>
                </c:pt>
                <c:pt idx="724">
                  <c:v>1.0628238655709559</c:v>
                </c:pt>
                <c:pt idx="725">
                  <c:v>1.0639085059502611</c:v>
                </c:pt>
                <c:pt idx="726">
                  <c:v>1.0640897680211949</c:v>
                </c:pt>
                <c:pt idx="727">
                  <c:v>1.0649200760876691</c:v>
                </c:pt>
                <c:pt idx="728">
                  <c:v>1.0657503841541431</c:v>
                </c:pt>
                <c:pt idx="729">
                  <c:v>1.0666293592806215</c:v>
                </c:pt>
                <c:pt idx="730">
                  <c:v>1.067520374192132</c:v>
                </c:pt>
                <c:pt idx="731">
                  <c:v>1.0684113891036422</c:v>
                </c:pt>
                <c:pt idx="732">
                  <c:v>1.0685739915266081</c:v>
                </c:pt>
                <c:pt idx="733">
                  <c:v>1.0694768335007958</c:v>
                </c:pt>
                <c:pt idx="734">
                  <c:v>1.0699996598368442</c:v>
                </c:pt>
                <c:pt idx="735">
                  <c:v>1.071696633266078</c:v>
                </c:pt>
                <c:pt idx="736">
                  <c:v>1.0732541936746349</c:v>
                </c:pt>
                <c:pt idx="737">
                  <c:v>1.0741399146340511</c:v>
                </c:pt>
                <c:pt idx="738">
                  <c:v>1.0749354110851332</c:v>
                </c:pt>
                <c:pt idx="739">
                  <c:v>1.0755379142612218</c:v>
                </c:pt>
                <c:pt idx="740">
                  <c:v>1.0761404174373106</c:v>
                </c:pt>
                <c:pt idx="741">
                  <c:v>1.0768008114701069</c:v>
                </c:pt>
                <c:pt idx="742">
                  <c:v>1.0775885648225192</c:v>
                </c:pt>
                <c:pt idx="743">
                  <c:v>1.0783763181749317</c:v>
                </c:pt>
                <c:pt idx="744">
                  <c:v>1.0789634872972966</c:v>
                </c:pt>
                <c:pt idx="745">
                  <c:v>1.079438358473557</c:v>
                </c:pt>
                <c:pt idx="746">
                  <c:v>1.0803929829404311</c:v>
                </c:pt>
                <c:pt idx="747">
                  <c:v>1.081660272349362</c:v>
                </c:pt>
                <c:pt idx="748">
                  <c:v>1.0830686038318607</c:v>
                </c:pt>
                <c:pt idx="749">
                  <c:v>1.083574170605452</c:v>
                </c:pt>
                <c:pt idx="750">
                  <c:v>1.0838054252057163</c:v>
                </c:pt>
                <c:pt idx="751">
                  <c:v>1.0847830751786629</c:v>
                </c:pt>
                <c:pt idx="752">
                  <c:v>1.0847844903584984</c:v>
                </c:pt>
                <c:pt idx="753">
                  <c:v>1.0849961372658059</c:v>
                </c:pt>
                <c:pt idx="754">
                  <c:v>1.0850405525609299</c:v>
                </c:pt>
                <c:pt idx="755">
                  <c:v>1.0853231455082142</c:v>
                </c:pt>
                <c:pt idx="756">
                  <c:v>1.0859152487858579</c:v>
                </c:pt>
                <c:pt idx="757">
                  <c:v>1.0863048056706235</c:v>
                </c:pt>
                <c:pt idx="758">
                  <c:v>1.0868475219441784</c:v>
                </c:pt>
                <c:pt idx="759">
                  <c:v>1.0873902382177336</c:v>
                </c:pt>
                <c:pt idx="760">
                  <c:v>1.0879846132629447</c:v>
                </c:pt>
                <c:pt idx="761">
                  <c:v>1.0887370175233593</c:v>
                </c:pt>
                <c:pt idx="762">
                  <c:v>1.089399905944312</c:v>
                </c:pt>
                <c:pt idx="763">
                  <c:v>1.0901098654695132</c:v>
                </c:pt>
                <c:pt idx="764">
                  <c:v>1.0907266998980885</c:v>
                </c:pt>
                <c:pt idx="765">
                  <c:v>1.0920613554092469</c:v>
                </c:pt>
                <c:pt idx="766">
                  <c:v>1.0933507113407055</c:v>
                </c:pt>
                <c:pt idx="767">
                  <c:v>1.0943553789263523</c:v>
                </c:pt>
                <c:pt idx="768">
                  <c:v>1.096302518207166</c:v>
                </c:pt>
                <c:pt idx="769">
                  <c:v>1.0964194873830786</c:v>
                </c:pt>
                <c:pt idx="770">
                  <c:v>1.097411581793869</c:v>
                </c:pt>
                <c:pt idx="771">
                  <c:v>1.0974336732206522</c:v>
                </c:pt>
                <c:pt idx="772">
                  <c:v>1.0975264485677083</c:v>
                </c:pt>
                <c:pt idx="773">
                  <c:v>1.0975419767725247</c:v>
                </c:pt>
                <c:pt idx="774">
                  <c:v>1.0982528763071255</c:v>
                </c:pt>
                <c:pt idx="775">
                  <c:v>1.0986305242721681</c:v>
                </c:pt>
                <c:pt idx="776">
                  <c:v>1.0992751487703234</c:v>
                </c:pt>
                <c:pt idx="777">
                  <c:v>1.1004389755814163</c:v>
                </c:pt>
                <c:pt idx="778">
                  <c:v>1.1014133947866935</c:v>
                </c:pt>
                <c:pt idx="779">
                  <c:v>1.1023878139919705</c:v>
                </c:pt>
                <c:pt idx="780">
                  <c:v>1.1046394092120506</c:v>
                </c:pt>
                <c:pt idx="781">
                  <c:v>1.1079968811461218</c:v>
                </c:pt>
                <c:pt idx="782">
                  <c:v>1.1103489860285212</c:v>
                </c:pt>
                <c:pt idx="783">
                  <c:v>1.1109872124537274</c:v>
                </c:pt>
                <c:pt idx="784">
                  <c:v>1.1119444683470108</c:v>
                </c:pt>
                <c:pt idx="785">
                  <c:v>1.1129017242402941</c:v>
                </c:pt>
                <c:pt idx="786">
                  <c:v>1.1149755972513447</c:v>
                </c:pt>
                <c:pt idx="787">
                  <c:v>1.1179953110162859</c:v>
                </c:pt>
                <c:pt idx="788">
                  <c:v>1.1197723854636705</c:v>
                </c:pt>
                <c:pt idx="789">
                  <c:v>1.1198351241068707</c:v>
                </c:pt>
                <c:pt idx="790">
                  <c:v>1.1214494566591802</c:v>
                </c:pt>
                <c:pt idx="791">
                  <c:v>1.1226840017046089</c:v>
                </c:pt>
                <c:pt idx="792">
                  <c:v>1.123746895748708</c:v>
                </c:pt>
                <c:pt idx="793">
                  <c:v>1.1248097897928071</c:v>
                </c:pt>
                <c:pt idx="794">
                  <c:v>1.1261082007956726</c:v>
                </c:pt>
                <c:pt idx="795">
                  <c:v>1.1288335497980868</c:v>
                </c:pt>
                <c:pt idx="796">
                  <c:v>1.1315588988005012</c:v>
                </c:pt>
                <c:pt idx="797">
                  <c:v>1.1316406176128873</c:v>
                </c:pt>
                <c:pt idx="798">
                  <c:v>1.1316877054754231</c:v>
                </c:pt>
                <c:pt idx="799">
                  <c:v>1.1338813669400083</c:v>
                </c:pt>
                <c:pt idx="800">
                  <c:v>1.1344982260244865</c:v>
                </c:pt>
                <c:pt idx="801">
                  <c:v>1.1345346728988268</c:v>
                </c:pt>
                <c:pt idx="802">
                  <c:v>1.1346290851853511</c:v>
                </c:pt>
                <c:pt idx="803">
                  <c:v>1.1346663862411623</c:v>
                </c:pt>
                <c:pt idx="804">
                  <c:v>1.1347219718247652</c:v>
                </c:pt>
                <c:pt idx="805">
                  <c:v>1.1347244087358315</c:v>
                </c:pt>
                <c:pt idx="806">
                  <c:v>1.1351197343733577</c:v>
                </c:pt>
                <c:pt idx="807">
                  <c:v>1.1351427564604415</c:v>
                </c:pt>
                <c:pt idx="808">
                  <c:v>1.1353719886833871</c:v>
                </c:pt>
                <c:pt idx="809">
                  <c:v>1.13585531729239</c:v>
                </c:pt>
                <c:pt idx="810">
                  <c:v>1.1361765939218027</c:v>
                </c:pt>
                <c:pt idx="811">
                  <c:v>1.1367016208613361</c:v>
                </c:pt>
                <c:pt idx="812">
                  <c:v>1.137741350862715</c:v>
                </c:pt>
                <c:pt idx="813">
                  <c:v>1.1378634882663134</c:v>
                </c:pt>
                <c:pt idx="814">
                  <c:v>1.138441273263759</c:v>
                </c:pt>
                <c:pt idx="815">
                  <c:v>1.1390190582612048</c:v>
                </c:pt>
                <c:pt idx="816">
                  <c:v>1.1390775647897411</c:v>
                </c:pt>
                <c:pt idx="817">
                  <c:v>1.13943394087255</c:v>
                </c:pt>
                <c:pt idx="818">
                  <c:v>1.1397903169553589</c:v>
                </c:pt>
                <c:pt idx="819">
                  <c:v>1.1410605033928598</c:v>
                </c:pt>
                <c:pt idx="820">
                  <c:v>1.1422757518539826</c:v>
                </c:pt>
                <c:pt idx="821">
                  <c:v>1.142725010163806</c:v>
                </c:pt>
                <c:pt idx="822">
                  <c:v>1.1430251344652087</c:v>
                </c:pt>
                <c:pt idx="823">
                  <c:v>1.1438732183145153</c:v>
                </c:pt>
                <c:pt idx="824">
                  <c:v>1.1455788487306349</c:v>
                </c:pt>
                <c:pt idx="825">
                  <c:v>1.1466830732535434</c:v>
                </c:pt>
                <c:pt idx="826">
                  <c:v>1.1477865945575414</c:v>
                </c:pt>
                <c:pt idx="827">
                  <c:v>1.1486343213087982</c:v>
                </c:pt>
                <c:pt idx="828">
                  <c:v>1.1495854932290537</c:v>
                </c:pt>
                <c:pt idx="829">
                  <c:v>1.1502980449464586</c:v>
                </c:pt>
                <c:pt idx="830">
                  <c:v>1.1508668799477595</c:v>
                </c:pt>
                <c:pt idx="831">
                  <c:v>1.1513446947987434</c:v>
                </c:pt>
                <c:pt idx="832">
                  <c:v>1.1521726095069338</c:v>
                </c:pt>
                <c:pt idx="833">
                  <c:v>1.1528184875763126</c:v>
                </c:pt>
                <c:pt idx="834">
                  <c:v>1.1533795785048493</c:v>
                </c:pt>
                <c:pt idx="835">
                  <c:v>1.1542181784162919</c:v>
                </c:pt>
                <c:pt idx="836">
                  <c:v>1.1550567783277343</c:v>
                </c:pt>
                <c:pt idx="837">
                  <c:v>1.1570457100067977</c:v>
                </c:pt>
                <c:pt idx="838">
                  <c:v>1.1590346416858612</c:v>
                </c:pt>
                <c:pt idx="839">
                  <c:v>1.1598658465262917</c:v>
                </c:pt>
                <c:pt idx="840">
                  <c:v>1.1605711515192632</c:v>
                </c:pt>
                <c:pt idx="841">
                  <c:v>1.1609910055774229</c:v>
                </c:pt>
                <c:pt idx="842">
                  <c:v>1.1620385248020844</c:v>
                </c:pt>
                <c:pt idx="843">
                  <c:v>1.1631318788064851</c:v>
                </c:pt>
                <c:pt idx="844">
                  <c:v>1.1642252328108857</c:v>
                </c:pt>
                <c:pt idx="845">
                  <c:v>1.1658066721702063</c:v>
                </c:pt>
                <c:pt idx="846">
                  <c:v>1.1665798357625803</c:v>
                </c:pt>
                <c:pt idx="847">
                  <c:v>1.1673529993549541</c:v>
                </c:pt>
                <c:pt idx="848">
                  <c:v>1.1684396784145523</c:v>
                </c:pt>
                <c:pt idx="849">
                  <c:v>1.1701495728752127</c:v>
                </c:pt>
                <c:pt idx="850">
                  <c:v>1.1725153965723736</c:v>
                </c:pt>
                <c:pt idx="851">
                  <c:v>1.173424008190632</c:v>
                </c:pt>
                <c:pt idx="852">
                  <c:v>1.173483004776968</c:v>
                </c:pt>
                <c:pt idx="853">
                  <c:v>1.1742995951214323</c:v>
                </c:pt>
                <c:pt idx="854">
                  <c:v>1.1751161854658965</c:v>
                </c:pt>
                <c:pt idx="855">
                  <c:v>1.1762287696561329</c:v>
                </c:pt>
                <c:pt idx="856">
                  <c:v>1.1790457185412999</c:v>
                </c:pt>
                <c:pt idx="857">
                  <c:v>1.1817305571585894</c:v>
                </c:pt>
                <c:pt idx="858">
                  <c:v>1.1820293127552226</c:v>
                </c:pt>
                <c:pt idx="859">
                  <c:v>1.1830209306737891</c:v>
                </c:pt>
                <c:pt idx="860">
                  <c:v>1.1830488442160465</c:v>
                </c:pt>
                <c:pt idx="861">
                  <c:v>1.1831751265349211</c:v>
                </c:pt>
                <c:pt idx="862">
                  <c:v>1.1833596348486566</c:v>
                </c:pt>
                <c:pt idx="863">
                  <c:v>1.183834734208606</c:v>
                </c:pt>
                <c:pt idx="864">
                  <c:v>1.1846554885997815</c:v>
                </c:pt>
                <c:pt idx="865">
                  <c:v>1.1851172071943681</c:v>
                </c:pt>
                <c:pt idx="866">
                  <c:v>1.1864346954474847</c:v>
                </c:pt>
                <c:pt idx="867">
                  <c:v>1.1871348485157445</c:v>
                </c:pt>
                <c:pt idx="868">
                  <c:v>1.18811677031219</c:v>
                </c:pt>
                <c:pt idx="869">
                  <c:v>1.1898725925910252</c:v>
                </c:pt>
                <c:pt idx="870">
                  <c:v>1.1899711778428819</c:v>
                </c:pt>
                <c:pt idx="871">
                  <c:v>1.190825014417922</c:v>
                </c:pt>
                <c:pt idx="872">
                  <c:v>1.1912759865158133</c:v>
                </c:pt>
                <c:pt idx="873">
                  <c:v>1.1927103156016932</c:v>
                </c:pt>
                <c:pt idx="874">
                  <c:v>1.1941446446875732</c:v>
                </c:pt>
                <c:pt idx="875">
                  <c:v>1.1954586563894043</c:v>
                </c:pt>
                <c:pt idx="876">
                  <c:v>1.1967726680912354</c:v>
                </c:pt>
                <c:pt idx="877">
                  <c:v>1.1993174860405702</c:v>
                </c:pt>
                <c:pt idx="878">
                  <c:v>1.1996433183909567</c:v>
                </c:pt>
                <c:pt idx="879">
                  <c:v>1.2017374300073693</c:v>
                </c:pt>
                <c:pt idx="880">
                  <c:v>1.2026739725167002</c:v>
                </c:pt>
                <c:pt idx="881">
                  <c:v>1.2043006199708692</c:v>
                </c:pt>
                <c:pt idx="882">
                  <c:v>1.2050277403852454</c:v>
                </c:pt>
                <c:pt idx="883">
                  <c:v>1.2050302165553526</c:v>
                </c:pt>
                <c:pt idx="884">
                  <c:v>1.2076229263538563</c:v>
                </c:pt>
                <c:pt idx="885">
                  <c:v>1.2090403014945763</c:v>
                </c:pt>
                <c:pt idx="886">
                  <c:v>1.210373532316751</c:v>
                </c:pt>
                <c:pt idx="887">
                  <c:v>1.2117067631389256</c:v>
                </c:pt>
                <c:pt idx="888">
                  <c:v>1.2135074141593996</c:v>
                </c:pt>
                <c:pt idx="889">
                  <c:v>1.2142440936604031</c:v>
                </c:pt>
                <c:pt idx="890">
                  <c:v>1.2150053159699397</c:v>
                </c:pt>
                <c:pt idx="891">
                  <c:v>1.215766538279476</c:v>
                </c:pt>
                <c:pt idx="892">
                  <c:v>1.2167421052494534</c:v>
                </c:pt>
                <c:pt idx="893">
                  <c:v>1.2171600119079704</c:v>
                </c:pt>
                <c:pt idx="894">
                  <c:v>1.2174290526354754</c:v>
                </c:pt>
                <c:pt idx="895">
                  <c:v>1.2182244535728737</c:v>
                </c:pt>
                <c:pt idx="896">
                  <c:v>1.2186739043836241</c:v>
                </c:pt>
                <c:pt idx="897">
                  <c:v>1.2194693053210224</c:v>
                </c:pt>
                <c:pt idx="898">
                  <c:v>1.2219630067326404</c:v>
                </c:pt>
                <c:pt idx="899">
                  <c:v>1.2235965590234157</c:v>
                </c:pt>
                <c:pt idx="900">
                  <c:v>1.2246911811938992</c:v>
                </c:pt>
                <c:pt idx="901">
                  <c:v>1.2257858033643829</c:v>
                </c:pt>
                <c:pt idx="902">
                  <c:v>1.2271898353872477</c:v>
                </c:pt>
                <c:pt idx="903">
                  <c:v>1.2285938674101122</c:v>
                </c:pt>
                <c:pt idx="904">
                  <c:v>1.2306065133876272</c:v>
                </c:pt>
                <c:pt idx="905">
                  <c:v>1.2338933118791491</c:v>
                </c:pt>
                <c:pt idx="906">
                  <c:v>1.2358534921043449</c:v>
                </c:pt>
                <c:pt idx="907">
                  <c:v>1.2365796847420709</c:v>
                </c:pt>
                <c:pt idx="908">
                  <c:v>1.236810214927903</c:v>
                </c:pt>
                <c:pt idx="909">
                  <c:v>1.2369493435047292</c:v>
                </c:pt>
                <c:pt idx="910">
                  <c:v>1.2370360905980622</c:v>
                </c:pt>
                <c:pt idx="911">
                  <c:v>1.2381129611669868</c:v>
                </c:pt>
                <c:pt idx="912">
                  <c:v>1.2384797561417022</c:v>
                </c:pt>
                <c:pt idx="913">
                  <c:v>1.2400701474067237</c:v>
                </c:pt>
                <c:pt idx="914">
                  <c:v>1.2401983566968529</c:v>
                </c:pt>
                <c:pt idx="915">
                  <c:v>1.2404727958253137</c:v>
                </c:pt>
                <c:pt idx="916">
                  <c:v>1.2411164087222681</c:v>
                </c:pt>
                <c:pt idx="917">
                  <c:v>1.2417600216192228</c:v>
                </c:pt>
                <c:pt idx="918">
                  <c:v>1.2424231836034192</c:v>
                </c:pt>
                <c:pt idx="919">
                  <c:v>1.2440028685110587</c:v>
                </c:pt>
                <c:pt idx="920">
                  <c:v>1.2450106677302608</c:v>
                </c:pt>
                <c:pt idx="921">
                  <c:v>1.246932681136661</c:v>
                </c:pt>
                <c:pt idx="922">
                  <c:v>1.2488546945430614</c:v>
                </c:pt>
                <c:pt idx="923">
                  <c:v>1.2501106988749018</c:v>
                </c:pt>
                <c:pt idx="924">
                  <c:v>1.2505968328261816</c:v>
                </c:pt>
                <c:pt idx="925">
                  <c:v>1.2506266049985533</c:v>
                </c:pt>
                <c:pt idx="926">
                  <c:v>1.2508434493453415</c:v>
                </c:pt>
                <c:pt idx="927">
                  <c:v>1.2510602936921296</c:v>
                </c:pt>
                <c:pt idx="928">
                  <c:v>1.2513796262387875</c:v>
                </c:pt>
                <c:pt idx="929">
                  <c:v>1.2523005194575698</c:v>
                </c:pt>
                <c:pt idx="930">
                  <c:v>1.2542411203737611</c:v>
                </c:pt>
                <c:pt idx="931">
                  <c:v>1.2561817212899526</c:v>
                </c:pt>
                <c:pt idx="932">
                  <c:v>1.2574548587092647</c:v>
                </c:pt>
                <c:pt idx="933">
                  <c:v>1.2578802337497472</c:v>
                </c:pt>
                <c:pt idx="934">
                  <c:v>1.2584356208228402</c:v>
                </c:pt>
                <c:pt idx="935">
                  <c:v>1.2589910078959332</c:v>
                </c:pt>
                <c:pt idx="936">
                  <c:v>1.2594440053155025</c:v>
                </c:pt>
                <c:pt idx="937">
                  <c:v>1.2598970027350718</c:v>
                </c:pt>
                <c:pt idx="938">
                  <c:v>1.2602955460575995</c:v>
                </c:pt>
                <c:pt idx="939">
                  <c:v>1.2604325098627143</c:v>
                </c:pt>
                <c:pt idx="940">
                  <c:v>1.2613504316878539</c:v>
                </c:pt>
                <c:pt idx="941">
                  <c:v>1.2621227319842137</c:v>
                </c:pt>
                <c:pt idx="942">
                  <c:v>1.2642627353303961</c:v>
                </c:pt>
                <c:pt idx="943">
                  <c:v>1.265534807694731</c:v>
                </c:pt>
                <c:pt idx="944">
                  <c:v>1.2677735742678244</c:v>
                </c:pt>
                <c:pt idx="945">
                  <c:v>1.2702285308335666</c:v>
                </c:pt>
                <c:pt idx="946">
                  <c:v>1.2736730832330607</c:v>
                </c:pt>
                <c:pt idx="947">
                  <c:v>1.274469951087678</c:v>
                </c:pt>
                <c:pt idx="948">
                  <c:v>1.2749644858417688</c:v>
                </c:pt>
                <c:pt idx="949">
                  <c:v>1.2749853889202629</c:v>
                </c:pt>
                <c:pt idx="950">
                  <c:v>1.2753859110700863</c:v>
                </c:pt>
                <c:pt idx="951">
                  <c:v>1.2762248472262312</c:v>
                </c:pt>
                <c:pt idx="952">
                  <c:v>1.2763788163523984</c:v>
                </c:pt>
                <c:pt idx="953">
                  <c:v>1.2769255283833654</c:v>
                </c:pt>
                <c:pt idx="954">
                  <c:v>1.2775707789510489</c:v>
                </c:pt>
                <c:pt idx="955">
                  <c:v>1.2784856754182665</c:v>
                </c:pt>
                <c:pt idx="956">
                  <c:v>1.2788958749395829</c:v>
                </c:pt>
                <c:pt idx="957">
                  <c:v>1.2793470165795751</c:v>
                </c:pt>
                <c:pt idx="958">
                  <c:v>1.2796190777531378</c:v>
                </c:pt>
                <c:pt idx="959">
                  <c:v>1.2800702193931297</c:v>
                </c:pt>
                <c:pt idx="960">
                  <c:v>1.2809236579471164</c:v>
                </c:pt>
                <c:pt idx="961">
                  <c:v>1.2817770965011031</c:v>
                </c:pt>
                <c:pt idx="962">
                  <c:v>1.2825116214349315</c:v>
                </c:pt>
                <c:pt idx="963">
                  <c:v>1.2830596200045612</c:v>
                </c:pt>
                <c:pt idx="964">
                  <c:v>1.2839886394557025</c:v>
                </c:pt>
                <c:pt idx="965">
                  <c:v>1.2849102299605255</c:v>
                </c:pt>
                <c:pt idx="966">
                  <c:v>1.2858318204653483</c:v>
                </c:pt>
                <c:pt idx="967">
                  <c:v>1.2871717619316445</c:v>
                </c:pt>
                <c:pt idx="968">
                  <c:v>1.2882942593842746</c:v>
                </c:pt>
                <c:pt idx="969">
                  <c:v>1.2896342008505706</c:v>
                </c:pt>
                <c:pt idx="970">
                  <c:v>1.2918481523764354</c:v>
                </c:pt>
                <c:pt idx="971">
                  <c:v>1.2938297125669542</c:v>
                </c:pt>
                <c:pt idx="972">
                  <c:v>1.2946600464179561</c:v>
                </c:pt>
                <c:pt idx="973">
                  <c:v>1.2957549864357267</c:v>
                </c:pt>
                <c:pt idx="974">
                  <c:v>1.2958338014533122</c:v>
                </c:pt>
                <c:pt idx="975">
                  <c:v>1.2964059375198902</c:v>
                </c:pt>
                <c:pt idx="976">
                  <c:v>1.2975008775376611</c:v>
                </c:pt>
                <c:pt idx="977">
                  <c:v>1.299235851910931</c:v>
                </c:pt>
                <c:pt idx="978">
                  <c:v>1.2993037501998521</c:v>
                </c:pt>
                <c:pt idx="979">
                  <c:v>1.299926035053752</c:v>
                </c:pt>
                <c:pt idx="980">
                  <c:v>1.300548319907652</c:v>
                </c:pt>
                <c:pt idx="981">
                  <c:v>1.3025336452214806</c:v>
                </c:pt>
                <c:pt idx="982">
                  <c:v>1.3038994472446266</c:v>
                </c:pt>
                <c:pt idx="983">
                  <c:v>1.3062569732025817</c:v>
                </c:pt>
                <c:pt idx="984">
                  <c:v>1.3074205720673004</c:v>
                </c:pt>
                <c:pt idx="985">
                  <c:v>1.3079802992415648</c:v>
                </c:pt>
                <c:pt idx="986">
                  <c:v>1.3098220757008703</c:v>
                </c:pt>
                <c:pt idx="987">
                  <c:v>1.3100793588547794</c:v>
                </c:pt>
                <c:pt idx="988">
                  <c:v>1.3108772992591062</c:v>
                </c:pt>
                <c:pt idx="989">
                  <c:v>1.3118800783847218</c:v>
                </c:pt>
                <c:pt idx="990">
                  <c:v>1.3125762302594053</c:v>
                </c:pt>
                <c:pt idx="991">
                  <c:v>1.3133198828774471</c:v>
                </c:pt>
                <c:pt idx="992">
                  <c:v>1.3142883563648771</c:v>
                </c:pt>
                <c:pt idx="993">
                  <c:v>1.3153554773054741</c:v>
                </c:pt>
                <c:pt idx="994">
                  <c:v>1.3174230477048292</c:v>
                </c:pt>
                <c:pt idx="995">
                  <c:v>1.3194906181041841</c:v>
                </c:pt>
                <c:pt idx="996">
                  <c:v>1.3213697117180736</c:v>
                </c:pt>
                <c:pt idx="997">
                  <c:v>1.3229706836657391</c:v>
                </c:pt>
                <c:pt idx="998">
                  <c:v>1.3244791637333455</c:v>
                </c:pt>
                <c:pt idx="999">
                  <c:v>1.3252514053963953</c:v>
                </c:pt>
                <c:pt idx="1000">
                  <c:v>1.3262043323147077</c:v>
                </c:pt>
                <c:pt idx="1001">
                  <c:v>1.3271572592330199</c:v>
                </c:pt>
                <c:pt idx="1002">
                  <c:v>1.3292368725521697</c:v>
                </c:pt>
                <c:pt idx="1003">
                  <c:v>1.3313164858713193</c:v>
                </c:pt>
                <c:pt idx="1004">
                  <c:v>1.3344406919153753</c:v>
                </c:pt>
                <c:pt idx="1005">
                  <c:v>1.337564897959431</c:v>
                </c:pt>
                <c:pt idx="1006">
                  <c:v>1.3400122652478792</c:v>
                </c:pt>
                <c:pt idx="1007">
                  <c:v>1.3416795988022177</c:v>
                </c:pt>
                <c:pt idx="1008">
                  <c:v>1.3424396798373373</c:v>
                </c:pt>
                <c:pt idx="1009">
                  <c:v>1.3437259223229354</c:v>
                </c:pt>
                <c:pt idx="1010">
                  <c:v>1.3451908719787995</c:v>
                </c:pt>
                <c:pt idx="1011">
                  <c:v>1.3459782095998525</c:v>
                </c:pt>
                <c:pt idx="1012">
                  <c:v>1.3467655472209057</c:v>
                </c:pt>
                <c:pt idx="1013">
                  <c:v>1.3487752601918248</c:v>
                </c:pt>
                <c:pt idx="1014">
                  <c:v>1.3522309205267165</c:v>
                </c:pt>
                <c:pt idx="1015">
                  <c:v>1.3522743055555555</c:v>
                </c:pt>
                <c:pt idx="1016">
                  <c:v>1.3525922541071971</c:v>
                </c:pt>
                <c:pt idx="1017">
                  <c:v>1.3542781694674932</c:v>
                </c:pt>
                <c:pt idx="1018">
                  <c:v>1.3556010783104986</c:v>
                </c:pt>
                <c:pt idx="1019">
                  <c:v>1.3582525304787689</c:v>
                </c:pt>
                <c:pt idx="1020">
                  <c:v>1.3606656493770855</c:v>
                </c:pt>
                <c:pt idx="1021">
                  <c:v>1.3610702904451777</c:v>
                </c:pt>
                <c:pt idx="1022">
                  <c:v>1.3623434565850983</c:v>
                </c:pt>
                <c:pt idx="1023">
                  <c:v>1.3636166227250188</c:v>
                </c:pt>
                <c:pt idx="1024">
                  <c:v>1.3657870251657787</c:v>
                </c:pt>
                <c:pt idx="1025">
                  <c:v>1.3679574276065385</c:v>
                </c:pt>
                <c:pt idx="1026">
                  <c:v>1.3707445421318214</c:v>
                </c:pt>
                <c:pt idx="1027">
                  <c:v>1.372498285268192</c:v>
                </c:pt>
                <c:pt idx="1028">
                  <c:v>1.372952137230723</c:v>
                </c:pt>
                <c:pt idx="1029">
                  <c:v>1.3733952681830637</c:v>
                </c:pt>
                <c:pt idx="1030">
                  <c:v>1.3738383991354042</c:v>
                </c:pt>
                <c:pt idx="1031">
                  <c:v>1.3750854695891892</c:v>
                </c:pt>
                <c:pt idx="1032">
                  <c:v>1.3763325400429742</c:v>
                </c:pt>
                <c:pt idx="1033">
                  <c:v>1.3778421141207218</c:v>
                </c:pt>
                <c:pt idx="1034">
                  <c:v>1.3792920600650487</c:v>
                </c:pt>
                <c:pt idx="1035">
                  <c:v>1.3815103608562991</c:v>
                </c:pt>
                <c:pt idx="1036">
                  <c:v>1.3830415866082466</c:v>
                </c:pt>
                <c:pt idx="1037">
                  <c:v>1.3861142768131363</c:v>
                </c:pt>
                <c:pt idx="1038">
                  <c:v>1.3866005696190729</c:v>
                </c:pt>
                <c:pt idx="1039">
                  <c:v>1.3874559608019061</c:v>
                </c:pt>
                <c:pt idx="1040">
                  <c:v>1.389192566499114</c:v>
                </c:pt>
                <c:pt idx="1041">
                  <c:v>1.3905409483694369</c:v>
                </c:pt>
                <c:pt idx="1042">
                  <c:v>1.3919749495856188</c:v>
                </c:pt>
                <c:pt idx="1043">
                  <c:v>1.3934089508018008</c:v>
                </c:pt>
                <c:pt idx="1044">
                  <c:v>1.394649939639149</c:v>
                </c:pt>
                <c:pt idx="1045">
                  <c:v>1.3962411883280232</c:v>
                </c:pt>
                <c:pt idx="1046">
                  <c:v>1.3962518342584371</c:v>
                </c:pt>
                <c:pt idx="1047">
                  <c:v>1.3974429828397654</c:v>
                </c:pt>
                <c:pt idx="1048">
                  <c:v>1.3990843825235411</c:v>
                </c:pt>
                <c:pt idx="1049">
                  <c:v>1.4015791388242334</c:v>
                </c:pt>
                <c:pt idx="1050">
                  <c:v>1.403452828631357</c:v>
                </c:pt>
                <c:pt idx="1051">
                  <c:v>1.4034964344291776</c:v>
                </c:pt>
                <c:pt idx="1052">
                  <c:v>1.4061795741595604</c:v>
                </c:pt>
                <c:pt idx="1053">
                  <c:v>1.408619786368476</c:v>
                </c:pt>
                <c:pt idx="1054">
                  <c:v>1.4113029260988588</c:v>
                </c:pt>
                <c:pt idx="1055">
                  <c:v>1.4113929243247818</c:v>
                </c:pt>
                <c:pt idx="1056">
                  <c:v>1.4115636904896409</c:v>
                </c:pt>
                <c:pt idx="1057">
                  <c:v>1.4128317754439734</c:v>
                </c:pt>
                <c:pt idx="1058">
                  <c:v>1.4140998603983057</c:v>
                </c:pt>
                <c:pt idx="1059">
                  <c:v>1.4152833429392842</c:v>
                </c:pt>
                <c:pt idx="1060">
                  <c:v>1.4163472561289867</c:v>
                </c:pt>
                <c:pt idx="1061">
                  <c:v>1.4174021375427643</c:v>
                </c:pt>
                <c:pt idx="1062">
                  <c:v>1.4184315435781523</c:v>
                </c:pt>
                <c:pt idx="1063">
                  <c:v>1.4194609496135402</c:v>
                </c:pt>
                <c:pt idx="1064">
                  <c:v>1.4219867554224199</c:v>
                </c:pt>
                <c:pt idx="1065">
                  <c:v>1.4236935177362628</c:v>
                </c:pt>
                <c:pt idx="1066">
                  <c:v>1.424453675462692</c:v>
                </c:pt>
                <c:pt idx="1067">
                  <c:v>1.4252138331891211</c:v>
                </c:pt>
                <c:pt idx="1068">
                  <c:v>1.4270615877625015</c:v>
                </c:pt>
                <c:pt idx="1069">
                  <c:v>1.4290927865025069</c:v>
                </c:pt>
                <c:pt idx="1070">
                  <c:v>1.4307383542093965</c:v>
                </c:pt>
                <c:pt idx="1071">
                  <c:v>1.43374171997386</c:v>
                </c:pt>
                <c:pt idx="1072">
                  <c:v>1.4357530832042296</c:v>
                </c:pt>
                <c:pt idx="1073">
                  <c:v>1.4364955040260599</c:v>
                </c:pt>
                <c:pt idx="1074">
                  <c:v>1.437635509967804</c:v>
                </c:pt>
                <c:pt idx="1075">
                  <c:v>1.4387755159095481</c:v>
                </c:pt>
                <c:pt idx="1076">
                  <c:v>1.4394424258338081</c:v>
                </c:pt>
                <c:pt idx="1077">
                  <c:v>1.4396287752080847</c:v>
                </c:pt>
                <c:pt idx="1078">
                  <c:v>1.4416998925473954</c:v>
                </c:pt>
                <c:pt idx="1079">
                  <c:v>1.4431905898341426</c:v>
                </c:pt>
                <c:pt idx="1080">
                  <c:v>1.4444397681289249</c:v>
                </c:pt>
                <c:pt idx="1081">
                  <c:v>1.4456889464237073</c:v>
                </c:pt>
                <c:pt idx="1082">
                  <c:v>1.4467763806051679</c:v>
                </c:pt>
                <c:pt idx="1083">
                  <c:v>1.4478638147866285</c:v>
                </c:pt>
                <c:pt idx="1084">
                  <c:v>1.4496058980182365</c:v>
                </c:pt>
                <c:pt idx="1085">
                  <c:v>1.4513479812498447</c:v>
                </c:pt>
                <c:pt idx="1086">
                  <c:v>1.4526954414667907</c:v>
                </c:pt>
                <c:pt idx="1087">
                  <c:v>1.4537177658522571</c:v>
                </c:pt>
                <c:pt idx="1088">
                  <c:v>1.4547400902377234</c:v>
                </c:pt>
                <c:pt idx="1089">
                  <c:v>1.4562974287265982</c:v>
                </c:pt>
                <c:pt idx="1090">
                  <c:v>1.4569925441372173</c:v>
                </c:pt>
                <c:pt idx="1091">
                  <c:v>1.4585129469274372</c:v>
                </c:pt>
                <c:pt idx="1092">
                  <c:v>1.4603991883137712</c:v>
                </c:pt>
                <c:pt idx="1093">
                  <c:v>1.4622854297001053</c:v>
                </c:pt>
                <c:pt idx="1094">
                  <c:v>1.4634950463887717</c:v>
                </c:pt>
                <c:pt idx="1095">
                  <c:v>1.464233763927111</c:v>
                </c:pt>
                <c:pt idx="1096">
                  <c:v>1.4649724814654501</c:v>
                </c:pt>
                <c:pt idx="1097">
                  <c:v>1.4662077171741812</c:v>
                </c:pt>
                <c:pt idx="1098">
                  <c:v>1.4674429528829125</c:v>
                </c:pt>
                <c:pt idx="1099">
                  <c:v>1.4688277048865954</c:v>
                </c:pt>
                <c:pt idx="1100">
                  <c:v>1.4705891910636866</c:v>
                </c:pt>
                <c:pt idx="1101">
                  <c:v>1.4723506772407779</c:v>
                </c:pt>
                <c:pt idx="1102">
                  <c:v>1.4736355656495801</c:v>
                </c:pt>
                <c:pt idx="1103">
                  <c:v>1.4757285818954309</c:v>
                </c:pt>
                <c:pt idx="1104">
                  <c:v>1.4778215981412817</c:v>
                </c:pt>
                <c:pt idx="1105">
                  <c:v>1.4780024134174541</c:v>
                </c:pt>
                <c:pt idx="1106">
                  <c:v>1.4800703854417359</c:v>
                </c:pt>
                <c:pt idx="1107">
                  <c:v>1.4821383574660179</c:v>
                </c:pt>
                <c:pt idx="1108">
                  <c:v>1.4842268329582833</c:v>
                </c:pt>
                <c:pt idx="1109">
                  <c:v>1.4873495225746323</c:v>
                </c:pt>
                <c:pt idx="1110">
                  <c:v>1.4904722121909812</c:v>
                </c:pt>
                <c:pt idx="1111">
                  <c:v>1.492217012864572</c:v>
                </c:pt>
                <c:pt idx="1112">
                  <c:v>1.4939618135381627</c:v>
                </c:pt>
                <c:pt idx="1113">
                  <c:v>1.4943857440931929</c:v>
                </c:pt>
                <c:pt idx="1114">
                  <c:v>1.4947721626775132</c:v>
                </c:pt>
                <c:pt idx="1115">
                  <c:v>1.4958262440645032</c:v>
                </c:pt>
                <c:pt idx="1116">
                  <c:v>1.4966629892891203</c:v>
                </c:pt>
                <c:pt idx="1117">
                  <c:v>1.4978237068294376</c:v>
                </c:pt>
                <c:pt idx="1118">
                  <c:v>1.5001076576775976</c:v>
                </c:pt>
                <c:pt idx="1119">
                  <c:v>1.5018177919365741</c:v>
                </c:pt>
                <c:pt idx="1120">
                  <c:v>1.5026402872883611</c:v>
                </c:pt>
                <c:pt idx="1121">
                  <c:v>1.5027481772088342</c:v>
                </c:pt>
                <c:pt idx="1122">
                  <c:v>1.5040139207381893</c:v>
                </c:pt>
                <c:pt idx="1123">
                  <c:v>1.5048485087189409</c:v>
                </c:pt>
                <c:pt idx="1124">
                  <c:v>1.5055288612125097</c:v>
                </c:pt>
                <c:pt idx="1125">
                  <c:v>1.5071552326668192</c:v>
                </c:pt>
                <c:pt idx="1126">
                  <c:v>1.5072544471229667</c:v>
                </c:pt>
                <c:pt idx="1127">
                  <c:v>1.5086403407680768</c:v>
                </c:pt>
                <c:pt idx="1128">
                  <c:v>1.5100801968381361</c:v>
                </c:pt>
                <c:pt idx="1129">
                  <c:v>1.5122354762228551</c:v>
                </c:pt>
                <c:pt idx="1130">
                  <c:v>1.514390755607574</c:v>
                </c:pt>
                <c:pt idx="1131">
                  <c:v>1.5166798568461781</c:v>
                </c:pt>
                <c:pt idx="1132">
                  <c:v>1.518600836928796</c:v>
                </c:pt>
                <c:pt idx="1133">
                  <c:v>1.5206258243791484</c:v>
                </c:pt>
                <c:pt idx="1134">
                  <c:v>1.5222227619809132</c:v>
                </c:pt>
                <c:pt idx="1135">
                  <c:v>1.52538235526118</c:v>
                </c:pt>
                <c:pt idx="1136">
                  <c:v>1.525555623256498</c:v>
                </c:pt>
                <c:pt idx="1137">
                  <c:v>1.5258185950721856</c:v>
                </c:pt>
                <c:pt idx="1138">
                  <c:v>1.5267934207369884</c:v>
                </c:pt>
                <c:pt idx="1139">
                  <c:v>1.5271364030683483</c:v>
                </c:pt>
                <c:pt idx="1140">
                  <c:v>1.5281112287331511</c:v>
                </c:pt>
                <c:pt idx="1141">
                  <c:v>1.5301132993013771</c:v>
                </c:pt>
                <c:pt idx="1142">
                  <c:v>1.5321659550070763</c:v>
                </c:pt>
                <c:pt idx="1143">
                  <c:v>1.535224252006522</c:v>
                </c:pt>
                <c:pt idx="1144">
                  <c:v>1.5382825490059675</c:v>
                </c:pt>
                <c:pt idx="1145">
                  <c:v>1.5394739821222094</c:v>
                </c:pt>
                <c:pt idx="1146">
                  <c:v>1.5408298029281475</c:v>
                </c:pt>
                <c:pt idx="1147">
                  <c:v>1.5421856237340856</c:v>
                </c:pt>
                <c:pt idx="1148">
                  <c:v>1.5426738610035844</c:v>
                </c:pt>
                <c:pt idx="1149">
                  <c:v>1.5453045405888999</c:v>
                </c:pt>
                <c:pt idx="1150">
                  <c:v>1.5479352201742154</c:v>
                </c:pt>
                <c:pt idx="1151">
                  <c:v>1.5491003349920114</c:v>
                </c:pt>
                <c:pt idx="1152">
                  <c:v>1.5502654498098074</c:v>
                </c:pt>
                <c:pt idx="1153">
                  <c:v>1.5524416090630824</c:v>
                </c:pt>
                <c:pt idx="1154">
                  <c:v>1.5539168633161871</c:v>
                </c:pt>
                <c:pt idx="1155">
                  <c:v>1.5555675792638903</c:v>
                </c:pt>
                <c:pt idx="1156">
                  <c:v>1.5570925083811635</c:v>
                </c:pt>
                <c:pt idx="1157">
                  <c:v>1.5583752476672332</c:v>
                </c:pt>
                <c:pt idx="1158">
                  <c:v>1.5596579869533027</c:v>
                </c:pt>
                <c:pt idx="1159">
                  <c:v>1.5612952255705992</c:v>
                </c:pt>
                <c:pt idx="1160">
                  <c:v>1.5623375668155925</c:v>
                </c:pt>
                <c:pt idx="1161">
                  <c:v>1.5629256217816361</c:v>
                </c:pt>
                <c:pt idx="1162">
                  <c:v>1.5659485681217027</c:v>
                </c:pt>
                <c:pt idx="1163">
                  <c:v>1.5689715144617691</c:v>
                </c:pt>
                <c:pt idx="1164">
                  <c:v>1.5724942907884165</c:v>
                </c:pt>
                <c:pt idx="1165">
                  <c:v>1.5763000864094054</c:v>
                </c:pt>
                <c:pt idx="1166">
                  <c:v>1.5795864984144767</c:v>
                </c:pt>
                <c:pt idx="1167">
                  <c:v>1.582872910419548</c:v>
                </c:pt>
                <c:pt idx="1168">
                  <c:v>1.5868247455165343</c:v>
                </c:pt>
                <c:pt idx="1169">
                  <c:v>1.5907765806135203</c:v>
                </c:pt>
                <c:pt idx="1170">
                  <c:v>1.5930639194641951</c:v>
                </c:pt>
                <c:pt idx="1171">
                  <c:v>1.5960686719058841</c:v>
                </c:pt>
                <c:pt idx="1172">
                  <c:v>1.5993513436256734</c:v>
                </c:pt>
                <c:pt idx="1173">
                  <c:v>1.6015890462751741</c:v>
                </c:pt>
                <c:pt idx="1174">
                  <c:v>1.6023685832376833</c:v>
                </c:pt>
                <c:pt idx="1175">
                  <c:v>1.6051070950207886</c:v>
                </c:pt>
                <c:pt idx="1176">
                  <c:v>1.607845606803894</c:v>
                </c:pt>
                <c:pt idx="1177">
                  <c:v>1.6087314501846277</c:v>
                </c:pt>
                <c:pt idx="1178">
                  <c:v>1.6109801459478008</c:v>
                </c:pt>
                <c:pt idx="1179">
                  <c:v>1.6116556611353601</c:v>
                </c:pt>
                <c:pt idx="1180">
                  <c:v>1.6124923505330526</c:v>
                </c:pt>
                <c:pt idx="1181">
                  <c:v>1.6125845415890216</c:v>
                </c:pt>
                <c:pt idx="1182">
                  <c:v>1.612639815699723</c:v>
                </c:pt>
                <c:pt idx="1183">
                  <c:v>1.6127123472425673</c:v>
                </c:pt>
                <c:pt idx="1184">
                  <c:v>1.6155418666534953</c:v>
                </c:pt>
                <c:pt idx="1185">
                  <c:v>1.6169840687623731</c:v>
                </c:pt>
                <c:pt idx="1186">
                  <c:v>1.618164084666857</c:v>
                </c:pt>
                <c:pt idx="1187">
                  <c:v>1.619024110108062</c:v>
                </c:pt>
                <c:pt idx="1188">
                  <c:v>1.6203107790897291</c:v>
                </c:pt>
                <c:pt idx="1189">
                  <c:v>1.6215974480713959</c:v>
                </c:pt>
                <c:pt idx="1190">
                  <c:v>1.623327550465862</c:v>
                </c:pt>
                <c:pt idx="1191">
                  <c:v>1.6252385399683758</c:v>
                </c:pt>
                <c:pt idx="1192">
                  <c:v>1.6269139486827233</c:v>
                </c:pt>
                <c:pt idx="1193">
                  <c:v>1.6273451285036626</c:v>
                </c:pt>
                <c:pt idx="1194">
                  <c:v>1.6287622904225632</c:v>
                </c:pt>
                <c:pt idx="1195">
                  <c:v>1.6295709292425049</c:v>
                </c:pt>
                <c:pt idx="1196">
                  <c:v>1.6315163291273294</c:v>
                </c:pt>
                <c:pt idx="1197">
                  <c:v>1.6334617290121538</c:v>
                </c:pt>
                <c:pt idx="1198">
                  <c:v>1.6354464258419144</c:v>
                </c:pt>
                <c:pt idx="1199">
                  <c:v>1.6374311226716749</c:v>
                </c:pt>
                <c:pt idx="1200">
                  <c:v>1.639843041355963</c:v>
                </c:pt>
                <c:pt idx="1201">
                  <c:v>1.6420925750942141</c:v>
                </c:pt>
                <c:pt idx="1202">
                  <c:v>1.6439478376562948</c:v>
                </c:pt>
                <c:pt idx="1203">
                  <c:v>1.6455451794713736</c:v>
                </c:pt>
                <c:pt idx="1204">
                  <c:v>1.6471410276023326</c:v>
                </c:pt>
                <c:pt idx="1205">
                  <c:v>1.6488673027163303</c:v>
                </c:pt>
                <c:pt idx="1206">
                  <c:v>1.6509908229802495</c:v>
                </c:pt>
                <c:pt idx="1207">
                  <c:v>1.6531143432441684</c:v>
                </c:pt>
                <c:pt idx="1208">
                  <c:v>1.6552581003611839</c:v>
                </c:pt>
                <c:pt idx="1209">
                  <c:v>1.6554607410977284</c:v>
                </c:pt>
                <c:pt idx="1210">
                  <c:v>1.6575502481532318</c:v>
                </c:pt>
                <c:pt idx="1211">
                  <c:v>1.6587578488969141</c:v>
                </c:pt>
                <c:pt idx="1212">
                  <c:v>1.6599654496405964</c:v>
                </c:pt>
                <c:pt idx="1213">
                  <c:v>1.6612912172989713</c:v>
                </c:pt>
                <c:pt idx="1214">
                  <c:v>1.6626169849573462</c:v>
                </c:pt>
                <c:pt idx="1215">
                  <c:v>1.6632797543704509</c:v>
                </c:pt>
                <c:pt idx="1216">
                  <c:v>1.6653368399375015</c:v>
                </c:pt>
                <c:pt idx="1217">
                  <c:v>1.667393925504552</c:v>
                </c:pt>
                <c:pt idx="1218">
                  <c:v>1.6694955648371468</c:v>
                </c:pt>
                <c:pt idx="1219">
                  <c:v>1.6715972041697413</c:v>
                </c:pt>
                <c:pt idx="1220">
                  <c:v>1.6732593863043521</c:v>
                </c:pt>
                <c:pt idx="1221">
                  <c:v>1.674921351014464</c:v>
                </c:pt>
                <c:pt idx="1222">
                  <c:v>1.676583315724576</c:v>
                </c:pt>
                <c:pt idx="1223">
                  <c:v>1.6794457571622399</c:v>
                </c:pt>
                <c:pt idx="1224">
                  <c:v>1.6820983768309707</c:v>
                </c:pt>
                <c:pt idx="1225">
                  <c:v>1.6823907137248251</c:v>
                </c:pt>
                <c:pt idx="1226">
                  <c:v>1.6835531257148142</c:v>
                </c:pt>
                <c:pt idx="1227">
                  <c:v>1.6847155377048033</c:v>
                </c:pt>
                <c:pt idx="1228">
                  <c:v>1.6873032087970663</c:v>
                </c:pt>
                <c:pt idx="1229">
                  <c:v>1.6903279853253452</c:v>
                </c:pt>
                <c:pt idx="1230">
                  <c:v>1.6933527618536244</c:v>
                </c:pt>
                <c:pt idx="1231">
                  <c:v>1.6958421141681848</c:v>
                </c:pt>
                <c:pt idx="1232">
                  <c:v>1.6967123994810713</c:v>
                </c:pt>
                <c:pt idx="1233">
                  <c:v>1.697171923233955</c:v>
                </c:pt>
                <c:pt idx="1234">
                  <c:v>1.6981491041514609</c:v>
                </c:pt>
                <c:pt idx="1235">
                  <c:v>1.699040084624732</c:v>
                </c:pt>
                <c:pt idx="1236">
                  <c:v>1.6999310650980031</c:v>
                </c:pt>
                <c:pt idx="1237">
                  <c:v>1.7020491741211325</c:v>
                </c:pt>
                <c:pt idx="1238">
                  <c:v>1.7044940845281988</c:v>
                </c:pt>
                <c:pt idx="1239">
                  <c:v>1.7046373300502697</c:v>
                </c:pt>
                <c:pt idx="1240">
                  <c:v>1.7058049552832488</c:v>
                </c:pt>
                <c:pt idx="1241">
                  <c:v>1.7069725805162279</c:v>
                </c:pt>
                <c:pt idx="1242">
                  <c:v>1.7081310174503812</c:v>
                </c:pt>
                <c:pt idx="1243">
                  <c:v>1.7089204535164215</c:v>
                </c:pt>
                <c:pt idx="1244">
                  <c:v>1.7090212795276334</c:v>
                </c:pt>
                <c:pt idx="1245">
                  <c:v>1.7100631017182713</c:v>
                </c:pt>
                <c:pt idx="1246">
                  <c:v>1.7113673147421191</c:v>
                </c:pt>
                <c:pt idx="1247">
                  <c:v>1.7121101711110935</c:v>
                </c:pt>
                <c:pt idx="1248">
                  <c:v>1.7136350800069393</c:v>
                </c:pt>
                <c:pt idx="1249">
                  <c:v>1.715419196875559</c:v>
                </c:pt>
                <c:pt idx="1250">
                  <c:v>1.7172033137441785</c:v>
                </c:pt>
                <c:pt idx="1251">
                  <c:v>1.7200238556470031</c:v>
                </c:pt>
                <c:pt idx="1252">
                  <c:v>1.722844397549828</c:v>
                </c:pt>
                <c:pt idx="1253">
                  <c:v>1.7261611245765731</c:v>
                </c:pt>
                <c:pt idx="1254">
                  <c:v>1.7294778516033182</c:v>
                </c:pt>
                <c:pt idx="1255">
                  <c:v>1.7334552315898515</c:v>
                </c:pt>
                <c:pt idx="1256">
                  <c:v>1.7357945667400405</c:v>
                </c:pt>
                <c:pt idx="1257">
                  <c:v>1.7358806776117395</c:v>
                </c:pt>
                <c:pt idx="1258">
                  <c:v>1.7361710043610246</c:v>
                </c:pt>
                <c:pt idx="1259">
                  <c:v>1.7363226642238874</c:v>
                </c:pt>
                <c:pt idx="1260">
                  <c:v>1.7368316814413778</c:v>
                </c:pt>
                <c:pt idx="1261">
                  <c:v>1.7374623603953256</c:v>
                </c:pt>
                <c:pt idx="1262">
                  <c:v>1.7384845612446467</c:v>
                </c:pt>
                <c:pt idx="1263">
                  <c:v>1.7397357950166419</c:v>
                </c:pt>
                <c:pt idx="1264">
                  <c:v>1.7408796825453088</c:v>
                </c:pt>
                <c:pt idx="1265">
                  <c:v>1.7420235700739755</c:v>
                </c:pt>
                <c:pt idx="1266">
                  <c:v>1.7440951189509144</c:v>
                </c:pt>
                <c:pt idx="1267">
                  <c:v>1.7441179009168237</c:v>
                </c:pt>
                <c:pt idx="1268">
                  <c:v>1.7460384371269633</c:v>
                </c:pt>
                <c:pt idx="1269">
                  <c:v>1.7479589733371028</c:v>
                </c:pt>
                <c:pt idx="1270">
                  <c:v>1.7498141338207103</c:v>
                </c:pt>
                <c:pt idx="1271">
                  <c:v>1.7517313861846924</c:v>
                </c:pt>
                <c:pt idx="1272">
                  <c:v>1.7519346683417205</c:v>
                </c:pt>
                <c:pt idx="1273">
                  <c:v>1.7533952697421666</c:v>
                </c:pt>
                <c:pt idx="1274">
                  <c:v>1.7548558711426125</c:v>
                </c:pt>
                <c:pt idx="1275">
                  <c:v>1.7557057502920981</c:v>
                </c:pt>
                <c:pt idx="1276">
                  <c:v>1.7574000681274466</c:v>
                </c:pt>
                <c:pt idx="1277">
                  <c:v>1.7590559626453453</c:v>
                </c:pt>
                <c:pt idx="1278">
                  <c:v>1.7590883557691619</c:v>
                </c:pt>
                <c:pt idx="1279">
                  <c:v>1.7591716196829521</c:v>
                </c:pt>
                <c:pt idx="1280">
                  <c:v>1.7593305104170684</c:v>
                </c:pt>
                <c:pt idx="1281">
                  <c:v>1.7593755419552326</c:v>
                </c:pt>
                <c:pt idx="1282">
                  <c:v>1.7598439178063914</c:v>
                </c:pt>
                <c:pt idx="1283">
                  <c:v>1.760607994488544</c:v>
                </c:pt>
                <c:pt idx="1284">
                  <c:v>1.7613746341980165</c:v>
                </c:pt>
                <c:pt idx="1285">
                  <c:v>1.7628325316447904</c:v>
                </c:pt>
                <c:pt idx="1286">
                  <c:v>1.7642078188420445</c:v>
                </c:pt>
                <c:pt idx="1287">
                  <c:v>1.7648490163601107</c:v>
                </c:pt>
                <c:pt idx="1288">
                  <c:v>1.7671590025722981</c:v>
                </c:pt>
                <c:pt idx="1289">
                  <c:v>1.7684400072307498</c:v>
                </c:pt>
                <c:pt idx="1290">
                  <c:v>1.7694125293305627</c:v>
                </c:pt>
                <c:pt idx="1291">
                  <c:v>1.7708089756248173</c:v>
                </c:pt>
                <c:pt idx="1292">
                  <c:v>1.7726397636367215</c:v>
                </c:pt>
                <c:pt idx="1293">
                  <c:v>1.7737344742428374</c:v>
                </c:pt>
                <c:pt idx="1294">
                  <c:v>1.7762261973376627</c:v>
                </c:pt>
                <c:pt idx="1295">
                  <c:v>1.7783564930381599</c:v>
                </c:pt>
                <c:pt idx="1296">
                  <c:v>1.7785402676214774</c:v>
                </c:pt>
                <c:pt idx="1297">
                  <c:v>1.781360103496247</c:v>
                </c:pt>
                <c:pt idx="1298">
                  <c:v>1.783388099524158</c:v>
                </c:pt>
                <c:pt idx="1299">
                  <c:v>1.7846310052910337</c:v>
                </c:pt>
                <c:pt idx="1300">
                  <c:v>1.7858739110579094</c:v>
                </c:pt>
                <c:pt idx="1301">
                  <c:v>1.7865362251549959</c:v>
                </c:pt>
                <c:pt idx="1302">
                  <c:v>1.7867460477214168</c:v>
                </c:pt>
                <c:pt idx="1303">
                  <c:v>1.7868337001430767</c:v>
                </c:pt>
                <c:pt idx="1304">
                  <c:v>1.7872952863270486</c:v>
                </c:pt>
                <c:pt idx="1305">
                  <c:v>1.7874464997042108</c:v>
                </c:pt>
                <c:pt idx="1306">
                  <c:v>1.7882088683655968</c:v>
                </c:pt>
                <c:pt idx="1307">
                  <c:v>1.7889712370269828</c:v>
                </c:pt>
                <c:pt idx="1308">
                  <c:v>1.7900152810580201</c:v>
                </c:pt>
                <c:pt idx="1309">
                  <c:v>1.7910730415223926</c:v>
                </c:pt>
                <c:pt idx="1310">
                  <c:v>1.7920647417477988</c:v>
                </c:pt>
                <c:pt idx="1311">
                  <c:v>1.7935937197423644</c:v>
                </c:pt>
                <c:pt idx="1312">
                  <c:v>1.795296792484544</c:v>
                </c:pt>
                <c:pt idx="1313">
                  <c:v>1.7967045326006634</c:v>
                </c:pt>
                <c:pt idx="1314">
                  <c:v>1.7981122727167826</c:v>
                </c:pt>
                <c:pt idx="1315">
                  <c:v>1.7999457970675494</c:v>
                </c:pt>
                <c:pt idx="1316">
                  <c:v>1.8011646405662651</c:v>
                </c:pt>
                <c:pt idx="1317">
                  <c:v>1.8031358188859843</c:v>
                </c:pt>
                <c:pt idx="1318">
                  <c:v>1.8047076211842121</c:v>
                </c:pt>
                <c:pt idx="1319">
                  <c:v>1.8061005154169267</c:v>
                </c:pt>
                <c:pt idx="1320">
                  <c:v>1.8067169255928861</c:v>
                </c:pt>
                <c:pt idx="1321">
                  <c:v>1.8071947642995252</c:v>
                </c:pt>
                <c:pt idx="1322">
                  <c:v>1.8076160156671648</c:v>
                </c:pt>
                <c:pt idx="1323">
                  <c:v>1.8080372670348044</c:v>
                </c:pt>
                <c:pt idx="1324">
                  <c:v>1.8096141738748108</c:v>
                </c:pt>
                <c:pt idx="1325">
                  <c:v>1.810876443159801</c:v>
                </c:pt>
                <c:pt idx="1326">
                  <c:v>1.8117864698337185</c:v>
                </c:pt>
                <c:pt idx="1327">
                  <c:v>1.8126964965076358</c:v>
                </c:pt>
                <c:pt idx="1328">
                  <c:v>1.8131533324884044</c:v>
                </c:pt>
                <c:pt idx="1329">
                  <c:v>1.8143980639759036</c:v>
                </c:pt>
                <c:pt idx="1330">
                  <c:v>1.8151471331191285</c:v>
                </c:pt>
                <c:pt idx="1331">
                  <c:v>1.8158466380420659</c:v>
                </c:pt>
                <c:pt idx="1332">
                  <c:v>1.8165957071852905</c:v>
                </c:pt>
                <c:pt idx="1333">
                  <c:v>1.8179345901613986</c:v>
                </c:pt>
                <c:pt idx="1334">
                  <c:v>1.8191915714106075</c:v>
                </c:pt>
                <c:pt idx="1335">
                  <c:v>1.8204485526598162</c:v>
                </c:pt>
                <c:pt idx="1336">
                  <c:v>1.8222194070093058</c:v>
                </c:pt>
                <c:pt idx="1337">
                  <c:v>1.8238723559539627</c:v>
                </c:pt>
                <c:pt idx="1338">
                  <c:v>1.8255253048986197</c:v>
                </c:pt>
                <c:pt idx="1339">
                  <c:v>1.8273173147467552</c:v>
                </c:pt>
                <c:pt idx="1340">
                  <c:v>1.8275983019228335</c:v>
                </c:pt>
                <c:pt idx="1341">
                  <c:v>1.8295871764145515</c:v>
                </c:pt>
                <c:pt idx="1342">
                  <c:v>1.8306173099798184</c:v>
                </c:pt>
                <c:pt idx="1343">
                  <c:v>1.8316111212692878</c:v>
                </c:pt>
                <c:pt idx="1344">
                  <c:v>1.8316499306785841</c:v>
                </c:pt>
                <c:pt idx="1345">
                  <c:v>1.8326437419680535</c:v>
                </c:pt>
                <c:pt idx="1346">
                  <c:v>1.8348372218150784</c:v>
                </c:pt>
                <c:pt idx="1347">
                  <c:v>1.8351508412841293</c:v>
                </c:pt>
                <c:pt idx="1348">
                  <c:v>1.8360077831783781</c:v>
                </c:pt>
                <c:pt idx="1349">
                  <c:v>1.8368647250726267</c:v>
                </c:pt>
                <c:pt idx="1350">
                  <c:v>1.8377617990335933</c:v>
                </c:pt>
                <c:pt idx="1351">
                  <c:v>1.8383287981511267</c:v>
                </c:pt>
                <c:pt idx="1352">
                  <c:v>1.8384513028048808</c:v>
                </c:pt>
                <c:pt idx="1353">
                  <c:v>1.8393258264798809</c:v>
                </c:pt>
                <c:pt idx="1354">
                  <c:v>1.8400811715065328</c:v>
                </c:pt>
                <c:pt idx="1355">
                  <c:v>1.8417516866243548</c:v>
                </c:pt>
                <c:pt idx="1356">
                  <c:v>1.8417975350690108</c:v>
                </c:pt>
                <c:pt idx="1357">
                  <c:v>1.8421007056313532</c:v>
                </c:pt>
                <c:pt idx="1358">
                  <c:v>1.8422005547417535</c:v>
                </c:pt>
                <c:pt idx="1359">
                  <c:v>1.8425874040248218</c:v>
                </c:pt>
                <c:pt idx="1360">
                  <c:v>1.8431852873193997</c:v>
                </c:pt>
                <c:pt idx="1361">
                  <c:v>1.8435529760988774</c:v>
                </c:pt>
                <c:pt idx="1362">
                  <c:v>1.8449258414711114</c:v>
                </c:pt>
                <c:pt idx="1363">
                  <c:v>1.845767380995331</c:v>
                </c:pt>
                <c:pt idx="1364">
                  <c:v>1.8470597315524464</c:v>
                </c:pt>
                <c:pt idx="1365">
                  <c:v>1.8483520821095616</c:v>
                </c:pt>
                <c:pt idx="1366">
                  <c:v>1.8500246537863105</c:v>
                </c:pt>
                <c:pt idx="1367">
                  <c:v>1.8514257827318377</c:v>
                </c:pt>
                <c:pt idx="1368">
                  <c:v>1.8522475122522424</c:v>
                </c:pt>
                <c:pt idx="1369">
                  <c:v>1.8529712055347585</c:v>
                </c:pt>
                <c:pt idx="1370">
                  <c:v>1.8545097881776316</c:v>
                </c:pt>
                <c:pt idx="1371">
                  <c:v>1.8551761553464112</c:v>
                </c:pt>
                <c:pt idx="1372">
                  <c:v>1.8553220320079062</c:v>
                </c:pt>
                <c:pt idx="1373">
                  <c:v>1.8557476975023746</c:v>
                </c:pt>
                <c:pt idx="1374">
                  <c:v>1.8561444118894912</c:v>
                </c:pt>
                <c:pt idx="1375">
                  <c:v>1.8565967572783981</c:v>
                </c:pt>
                <c:pt idx="1376">
                  <c:v>1.8570491026673053</c:v>
                </c:pt>
                <c:pt idx="1377">
                  <c:v>1.8576711469833498</c:v>
                </c:pt>
                <c:pt idx="1378">
                  <c:v>1.860197665133962</c:v>
                </c:pt>
                <c:pt idx="1379">
                  <c:v>1.8624156097295108</c:v>
                </c:pt>
                <c:pt idx="1380">
                  <c:v>1.8655561609455833</c:v>
                </c:pt>
                <c:pt idx="1381">
                  <c:v>1.8672257131062171</c:v>
                </c:pt>
                <c:pt idx="1382">
                  <c:v>1.8688952652668511</c:v>
                </c:pt>
                <c:pt idx="1383">
                  <c:v>1.869415956677662</c:v>
                </c:pt>
                <c:pt idx="1384">
                  <c:v>1.8707356312926169</c:v>
                </c:pt>
                <c:pt idx="1385">
                  <c:v>1.8715557445806486</c:v>
                </c:pt>
                <c:pt idx="1386">
                  <c:v>1.8723356092804009</c:v>
                </c:pt>
                <c:pt idx="1387">
                  <c:v>1.873115473980153</c:v>
                </c:pt>
                <c:pt idx="1388">
                  <c:v>1.8740758163288787</c:v>
                </c:pt>
                <c:pt idx="1389">
                  <c:v>1.8741088207369601</c:v>
                </c:pt>
                <c:pt idx="1390">
                  <c:v>1.8749927358963976</c:v>
                </c:pt>
                <c:pt idx="1391">
                  <c:v>1.87538058369248</c:v>
                </c:pt>
                <c:pt idx="1392">
                  <c:v>1.8772601452883746</c:v>
                </c:pt>
                <c:pt idx="1393">
                  <c:v>1.8784156583277163</c:v>
                </c:pt>
                <c:pt idx="1394">
                  <c:v>1.8795590775128868</c:v>
                </c:pt>
                <c:pt idx="1395">
                  <c:v>1.8805944133715498</c:v>
                </c:pt>
                <c:pt idx="1396">
                  <c:v>1.8823857492456832</c:v>
                </c:pt>
                <c:pt idx="1397">
                  <c:v>1.884177085119817</c:v>
                </c:pt>
                <c:pt idx="1398">
                  <c:v>1.8858023510155855</c:v>
                </c:pt>
                <c:pt idx="1399">
                  <c:v>1.8867652196354336</c:v>
                </c:pt>
                <c:pt idx="1400">
                  <c:v>1.889258534334324</c:v>
                </c:pt>
                <c:pt idx="1401">
                  <c:v>1.8917518490332144</c:v>
                </c:pt>
                <c:pt idx="1402">
                  <c:v>1.8931949124512848</c:v>
                </c:pt>
                <c:pt idx="1403">
                  <c:v>1.8937554942237007</c:v>
                </c:pt>
                <c:pt idx="1404">
                  <c:v>1.8952356084436177</c:v>
                </c:pt>
                <c:pt idx="1405">
                  <c:v>1.8954308967926987</c:v>
                </c:pt>
                <c:pt idx="1406">
                  <c:v>1.8966726561635732</c:v>
                </c:pt>
                <c:pt idx="1407">
                  <c:v>1.8979144155344478</c:v>
                </c:pt>
                <c:pt idx="1408">
                  <c:v>1.8987769415450317</c:v>
                </c:pt>
                <c:pt idx="1409">
                  <c:v>1.8999942248645756</c:v>
                </c:pt>
                <c:pt idx="1410">
                  <c:v>1.9011132573446743</c:v>
                </c:pt>
                <c:pt idx="1411">
                  <c:v>1.9013696236108188</c:v>
                </c:pt>
                <c:pt idx="1412">
                  <c:v>1.9026267521938791</c:v>
                </c:pt>
                <c:pt idx="1413">
                  <c:v>1.9038838807769396</c:v>
                </c:pt>
                <c:pt idx="1414">
                  <c:v>1.9046399993752992</c:v>
                </c:pt>
                <c:pt idx="1415">
                  <c:v>1.9062287766127675</c:v>
                </c:pt>
                <c:pt idx="1416">
                  <c:v>1.9078175538502358</c:v>
                </c:pt>
                <c:pt idx="1417">
                  <c:v>1.9090187259018421</c:v>
                </c:pt>
                <c:pt idx="1418">
                  <c:v>1.9097066352130085</c:v>
                </c:pt>
                <c:pt idx="1419">
                  <c:v>1.9103641346676483</c:v>
                </c:pt>
                <c:pt idx="1420">
                  <c:v>1.9110216341222879</c:v>
                </c:pt>
                <c:pt idx="1421">
                  <c:v>1.9110581320303457</c:v>
                </c:pt>
                <c:pt idx="1422">
                  <c:v>1.9120945067565751</c:v>
                </c:pt>
                <c:pt idx="1423">
                  <c:v>1.9126764695539518</c:v>
                </c:pt>
                <c:pt idx="1424">
                  <c:v>1.9130655888578405</c:v>
                </c:pt>
                <c:pt idx="1425">
                  <c:v>1.9141216655158335</c:v>
                </c:pt>
                <c:pt idx="1426">
                  <c:v>1.9150893623768179</c:v>
                </c:pt>
                <c:pt idx="1427">
                  <c:v>1.9165670233688972</c:v>
                </c:pt>
                <c:pt idx="1428">
                  <c:v>1.9176283149752351</c:v>
                </c:pt>
                <c:pt idx="1429">
                  <c:v>1.9176458264004301</c:v>
                </c:pt>
                <c:pt idx="1430">
                  <c:v>1.9182072408221387</c:v>
                </c:pt>
                <c:pt idx="1431">
                  <c:v>1.918958564389635</c:v>
                </c:pt>
                <c:pt idx="1432">
                  <c:v>1.9199054190516471</c:v>
                </c:pt>
                <c:pt idx="1433">
                  <c:v>1.9199650471602325</c:v>
                </c:pt>
                <c:pt idx="1434">
                  <c:v>1.9207333690838682</c:v>
                </c:pt>
                <c:pt idx="1435">
                  <c:v>1.9211332864038371</c:v>
                </c:pt>
                <c:pt idx="1436">
                  <c:v>1.9215396124152122</c:v>
                </c:pt>
                <c:pt idx="1437">
                  <c:v>1.9219459384265873</c:v>
                </c:pt>
                <c:pt idx="1438">
                  <c:v>1.9225099841560478</c:v>
                </c:pt>
                <c:pt idx="1439">
                  <c:v>1.9238836972608611</c:v>
                </c:pt>
                <c:pt idx="1440">
                  <c:v>1.9252574103656743</c:v>
                </c:pt>
                <c:pt idx="1441">
                  <c:v>1.9265253058876153</c:v>
                </c:pt>
                <c:pt idx="1442">
                  <c:v>1.9265526009295826</c:v>
                </c:pt>
                <c:pt idx="1443">
                  <c:v>1.927378941004475</c:v>
                </c:pt>
                <c:pt idx="1444">
                  <c:v>1.9282052810793673</c:v>
                </c:pt>
                <c:pt idx="1445">
                  <c:v>1.9289706841911431</c:v>
                </c:pt>
                <c:pt idx="1446">
                  <c:v>1.9297360873029188</c:v>
                </c:pt>
                <c:pt idx="1447">
                  <c:v>1.9305286655409468</c:v>
                </c:pt>
                <c:pt idx="1448">
                  <c:v>1.93122666079413</c:v>
                </c:pt>
                <c:pt idx="1449">
                  <c:v>1.9318787243051661</c:v>
                </c:pt>
                <c:pt idx="1450">
                  <c:v>1.932602550395661</c:v>
                </c:pt>
                <c:pt idx="1451">
                  <c:v>1.9333263764861557</c:v>
                </c:pt>
                <c:pt idx="1452">
                  <c:v>1.9342488204411887</c:v>
                </c:pt>
                <c:pt idx="1453">
                  <c:v>1.9346500644280955</c:v>
                </c:pt>
                <c:pt idx="1454">
                  <c:v>1.9350513084150023</c:v>
                </c:pt>
                <c:pt idx="1455">
                  <c:v>1.9355850728656407</c:v>
                </c:pt>
                <c:pt idx="1456">
                  <c:v>1.936676148162396</c:v>
                </c:pt>
                <c:pt idx="1457">
                  <c:v>1.9375320426043536</c:v>
                </c:pt>
                <c:pt idx="1458">
                  <c:v>1.9376568105485705</c:v>
                </c:pt>
                <c:pt idx="1459">
                  <c:v>1.9381576310870825</c:v>
                </c:pt>
                <c:pt idx="1460">
                  <c:v>1.9388473267328961</c:v>
                </c:pt>
                <c:pt idx="1461">
                  <c:v>1.9393023960982207</c:v>
                </c:pt>
                <c:pt idx="1462">
                  <c:v>1.9410880493924574</c:v>
                </c:pt>
                <c:pt idx="1463">
                  <c:v>1.9422341289592009</c:v>
                </c:pt>
                <c:pt idx="1464">
                  <c:v>1.9438032350744363</c:v>
                </c:pt>
                <c:pt idx="1465">
                  <c:v>1.9453723411896715</c:v>
                </c:pt>
                <c:pt idx="1466">
                  <c:v>1.9470939799398184</c:v>
                </c:pt>
                <c:pt idx="1467">
                  <c:v>1.9486994818211705</c:v>
                </c:pt>
                <c:pt idx="1468">
                  <c:v>1.9499296492807292</c:v>
                </c:pt>
                <c:pt idx="1469">
                  <c:v>1.9506045596494719</c:v>
                </c:pt>
                <c:pt idx="1470">
                  <c:v>1.9515396970096561</c:v>
                </c:pt>
                <c:pt idx="1471">
                  <c:v>1.9524748343698404</c:v>
                </c:pt>
                <c:pt idx="1472">
                  <c:v>1.9539176526362145</c:v>
                </c:pt>
                <c:pt idx="1473">
                  <c:v>1.9553604709025887</c:v>
                </c:pt>
                <c:pt idx="1474">
                  <c:v>1.9567792419399377</c:v>
                </c:pt>
                <c:pt idx="1475">
                  <c:v>1.9578011970773892</c:v>
                </c:pt>
                <c:pt idx="1476">
                  <c:v>1.9583722968178767</c:v>
                </c:pt>
                <c:pt idx="1477">
                  <c:v>1.9589433965583642</c:v>
                </c:pt>
                <c:pt idx="1478">
                  <c:v>1.9603970062235991</c:v>
                </c:pt>
                <c:pt idx="1479">
                  <c:v>1.961850615888834</c:v>
                </c:pt>
                <c:pt idx="1480">
                  <c:v>1.9634302897696141</c:v>
                </c:pt>
                <c:pt idx="1481">
                  <c:v>1.9645700003151541</c:v>
                </c:pt>
                <c:pt idx="1482">
                  <c:v>1.9665532337101521</c:v>
                </c:pt>
                <c:pt idx="1483">
                  <c:v>1.9672694289932648</c:v>
                </c:pt>
                <c:pt idx="1484">
                  <c:v>1.9701438167304903</c:v>
                </c:pt>
                <c:pt idx="1485">
                  <c:v>1.9728260675679754</c:v>
                </c:pt>
                <c:pt idx="1486">
                  <c:v>1.9734749919424455</c:v>
                </c:pt>
                <c:pt idx="1487">
                  <c:v>1.9748710173616806</c:v>
                </c:pt>
                <c:pt idx="1488">
                  <c:v>1.9762670427809159</c:v>
                </c:pt>
                <c:pt idx="1489">
                  <c:v>1.9765024989346662</c:v>
                </c:pt>
                <c:pt idx="1490">
                  <c:v>1.976972914478845</c:v>
                </c:pt>
                <c:pt idx="1491">
                  <c:v>1.9782833564447031</c:v>
                </c:pt>
                <c:pt idx="1492">
                  <c:v>1.9789466471749324</c:v>
                </c:pt>
                <c:pt idx="1493">
                  <c:v>1.979325196193876</c:v>
                </c:pt>
                <c:pt idx="1494">
                  <c:v>1.9803756142352467</c:v>
                </c:pt>
                <c:pt idx="1495">
                  <c:v>1.9809106149303692</c:v>
                </c:pt>
                <c:pt idx="1496">
                  <c:v>1.9817045959443957</c:v>
                </c:pt>
                <c:pt idx="1497">
                  <c:v>1.9824627246404136</c:v>
                </c:pt>
                <c:pt idx="1498">
                  <c:v>1.9829843020245985</c:v>
                </c:pt>
                <c:pt idx="1499">
                  <c:v>1.9834104222528361</c:v>
                </c:pt>
                <c:pt idx="1500">
                  <c:v>1.9841346661939665</c:v>
                </c:pt>
                <c:pt idx="1501">
                  <c:v>1.9848127198026135</c:v>
                </c:pt>
                <c:pt idx="1502">
                  <c:v>1.9858612060353711</c:v>
                </c:pt>
                <c:pt idx="1503">
                  <c:v>1.9875298601416527</c:v>
                </c:pt>
                <c:pt idx="1504">
                  <c:v>1.9887680346684324</c:v>
                </c:pt>
                <c:pt idx="1505">
                  <c:v>1.9898395109645746</c:v>
                </c:pt>
                <c:pt idx="1506">
                  <c:v>1.9907192676762739</c:v>
                </c:pt>
                <c:pt idx="1507">
                  <c:v>1.9917907439724163</c:v>
                </c:pt>
                <c:pt idx="1508">
                  <c:v>1.9952402512480816</c:v>
                </c:pt>
                <c:pt idx="1509">
                  <c:v>1.9966042715752566</c:v>
                </c:pt>
                <c:pt idx="1510">
                  <c:v>1.9994767274514393</c:v>
                </c:pt>
                <c:pt idx="1511">
                  <c:v>1.9995971662330407</c:v>
                </c:pt>
                <c:pt idx="1512">
                  <c:v>2.0016834438592195</c:v>
                </c:pt>
                <c:pt idx="1513">
                  <c:v>2.0023491833276217</c:v>
                </c:pt>
                <c:pt idx="1514">
                  <c:v>2.0032542541623117</c:v>
                </c:pt>
                <c:pt idx="1515">
                  <c:v>2.0041593249970013</c:v>
                </c:pt>
                <c:pt idx="1516">
                  <c:v>2.0052379716656827</c:v>
                </c:pt>
                <c:pt idx="1517">
                  <c:v>2.0063166183343641</c:v>
                </c:pt>
                <c:pt idx="1518">
                  <c:v>2.0081678323282137</c:v>
                </c:pt>
                <c:pt idx="1519">
                  <c:v>2.0100190463220633</c:v>
                </c:pt>
                <c:pt idx="1520">
                  <c:v>2.0104170692215364</c:v>
                </c:pt>
                <c:pt idx="1521">
                  <c:v>2.0104523097447773</c:v>
                </c:pt>
                <c:pt idx="1522">
                  <c:v>2.0114183858092183</c:v>
                </c:pt>
                <c:pt idx="1523">
                  <c:v>2.0119376595318319</c:v>
                </c:pt>
                <c:pt idx="1524">
                  <c:v>2.013418996422379</c:v>
                </c:pt>
                <c:pt idx="1525">
                  <c:v>2.0146371437002113</c:v>
                </c:pt>
                <c:pt idx="1526">
                  <c:v>2.015447705410145</c:v>
                </c:pt>
                <c:pt idx="1527">
                  <c:v>2.0162582671200786</c:v>
                </c:pt>
                <c:pt idx="1528">
                  <c:v>2.017380678035595</c:v>
                </c:pt>
                <c:pt idx="1529">
                  <c:v>2.0185030889511109</c:v>
                </c:pt>
                <c:pt idx="1530">
                  <c:v>2.020117375144252</c:v>
                </c:pt>
                <c:pt idx="1531">
                  <c:v>2.0216682940942268</c:v>
                </c:pt>
                <c:pt idx="1532">
                  <c:v>2.0232192130442019</c:v>
                </c:pt>
                <c:pt idx="1533">
                  <c:v>2.0235962274946546</c:v>
                </c:pt>
                <c:pt idx="1534">
                  <c:v>2.0240325701678241</c:v>
                </c:pt>
                <c:pt idx="1535">
                  <c:v>2.0252414929425275</c:v>
                </c:pt>
                <c:pt idx="1536">
                  <c:v>2.0262942424526922</c:v>
                </c:pt>
                <c:pt idx="1537">
                  <c:v>2.0270719813417504</c:v>
                </c:pt>
                <c:pt idx="1538">
                  <c:v>2.027849720230809</c:v>
                </c:pt>
                <c:pt idx="1539">
                  <c:v>2.0292250247768782</c:v>
                </c:pt>
                <c:pt idx="1540">
                  <c:v>2.0302408276194774</c:v>
                </c:pt>
                <c:pt idx="1541">
                  <c:v>2.0312566304620767</c:v>
                </c:pt>
                <c:pt idx="1542">
                  <c:v>2.0322436277954665</c:v>
                </c:pt>
                <c:pt idx="1543">
                  <c:v>2.033193603621589</c:v>
                </c:pt>
                <c:pt idx="1544">
                  <c:v>2.0340928939536767</c:v>
                </c:pt>
                <c:pt idx="1545">
                  <c:v>2.0342281916075282</c:v>
                </c:pt>
                <c:pt idx="1546">
                  <c:v>2.0351274819396159</c:v>
                </c:pt>
                <c:pt idx="1547">
                  <c:v>2.036683067271003</c:v>
                </c:pt>
                <c:pt idx="1548">
                  <c:v>2.0369629703655288</c:v>
                </c:pt>
                <c:pt idx="1549">
                  <c:v>2.0375997935207906</c:v>
                </c:pt>
                <c:pt idx="1550">
                  <c:v>2.0376757689979343</c:v>
                </c:pt>
                <c:pt idx="1551">
                  <c:v>2.0378146561373165</c:v>
                </c:pt>
                <c:pt idx="1552">
                  <c:v>2.0392283328705365</c:v>
                </c:pt>
                <c:pt idx="1553">
                  <c:v>2.040025345109127</c:v>
                </c:pt>
                <c:pt idx="1554">
                  <c:v>2.0408553348454062</c:v>
                </c:pt>
                <c:pt idx="1555">
                  <c:v>2.0415444800395655</c:v>
                </c:pt>
                <c:pt idx="1556">
                  <c:v>2.0427483434395657</c:v>
                </c:pt>
                <c:pt idx="1557">
                  <c:v>2.0444671619628316</c:v>
                </c:pt>
                <c:pt idx="1558">
                  <c:v>2.0464228792129844</c:v>
                </c:pt>
                <c:pt idx="1559">
                  <c:v>2.0478826446914011</c:v>
                </c:pt>
                <c:pt idx="1560">
                  <c:v>2.0479756262291362</c:v>
                </c:pt>
                <c:pt idx="1561">
                  <c:v>2.0480410643749769</c:v>
                </c:pt>
                <c:pt idx="1562">
                  <c:v>2.0480809410799434</c:v>
                </c:pt>
                <c:pt idx="1563">
                  <c:v>2.0488634160216206</c:v>
                </c:pt>
                <c:pt idx="1564">
                  <c:v>2.0496458909632982</c:v>
                </c:pt>
                <c:pt idx="1565">
                  <c:v>2.0505309043493534</c:v>
                </c:pt>
                <c:pt idx="1566">
                  <c:v>2.0509151305479034</c:v>
                </c:pt>
                <c:pt idx="1567">
                  <c:v>2.052433395366426</c:v>
                </c:pt>
                <c:pt idx="1568">
                  <c:v>2.0540358306550317</c:v>
                </c:pt>
                <c:pt idx="1569">
                  <c:v>2.0555201088305979</c:v>
                </c:pt>
                <c:pt idx="1570">
                  <c:v>2.0570043870061636</c:v>
                </c:pt>
                <c:pt idx="1571">
                  <c:v>2.058670132626538</c:v>
                </c:pt>
                <c:pt idx="1572">
                  <c:v>2.0603358782469123</c:v>
                </c:pt>
                <c:pt idx="1573">
                  <c:v>2.062557917733987</c:v>
                </c:pt>
                <c:pt idx="1574">
                  <c:v>2.0647450323789207</c:v>
                </c:pt>
                <c:pt idx="1575">
                  <c:v>2.0647573992665169</c:v>
                </c:pt>
                <c:pt idx="1576">
                  <c:v>2.0650799028603015</c:v>
                </c:pt>
                <c:pt idx="1577">
                  <c:v>2.06590915903725</c:v>
                </c:pt>
                <c:pt idx="1578">
                  <c:v>2.0671900652818107</c:v>
                </c:pt>
                <c:pt idx="1579">
                  <c:v>2.0684709715263709</c:v>
                </c:pt>
                <c:pt idx="1580">
                  <c:v>2.0685611141197109</c:v>
                </c:pt>
                <c:pt idx="1581">
                  <c:v>2.0690152423276946</c:v>
                </c:pt>
                <c:pt idx="1582">
                  <c:v>2.0696212310068032</c:v>
                </c:pt>
                <c:pt idx="1583">
                  <c:v>2.0702623177264576</c:v>
                </c:pt>
                <c:pt idx="1584">
                  <c:v>2.0715764030510631</c:v>
                </c:pt>
                <c:pt idx="1585">
                  <c:v>2.0729277166420661</c:v>
                </c:pt>
                <c:pt idx="1586">
                  <c:v>2.0742790302330696</c:v>
                </c:pt>
                <c:pt idx="1587">
                  <c:v>2.0756511271248259</c:v>
                </c:pt>
                <c:pt idx="1588">
                  <c:v>2.0770232240165827</c:v>
                </c:pt>
                <c:pt idx="1589">
                  <c:v>2.078499270260886</c:v>
                </c:pt>
                <c:pt idx="1590">
                  <c:v>2.0799753165051893</c:v>
                </c:pt>
                <c:pt idx="1591">
                  <c:v>2.0822555938280289</c:v>
                </c:pt>
                <c:pt idx="1592">
                  <c:v>2.084535871150869</c:v>
                </c:pt>
                <c:pt idx="1593">
                  <c:v>2.0875407349870159</c:v>
                </c:pt>
                <c:pt idx="1594">
                  <c:v>2.0905455988231632</c:v>
                </c:pt>
                <c:pt idx="1595">
                  <c:v>2.0921890822770419</c:v>
                </c:pt>
                <c:pt idx="1596">
                  <c:v>2.0922292734379018</c:v>
                </c:pt>
                <c:pt idx="1597">
                  <c:v>2.0929816249868383</c:v>
                </c:pt>
                <c:pt idx="1598">
                  <c:v>2.093578433132282</c:v>
                </c:pt>
                <c:pt idx="1599">
                  <c:v>2.0943307846812185</c:v>
                </c:pt>
                <c:pt idx="1600">
                  <c:v>2.0966275344982193</c:v>
                </c:pt>
                <c:pt idx="1601">
                  <c:v>2.0968391351346618</c:v>
                </c:pt>
                <c:pt idx="1602">
                  <c:v>2.0988715215772391</c:v>
                </c:pt>
                <c:pt idx="1603">
                  <c:v>2.1000071030882772</c:v>
                </c:pt>
                <c:pt idx="1604">
                  <c:v>2.1018546860113188</c:v>
                </c:pt>
                <c:pt idx="1605">
                  <c:v>2.1035569007115233</c:v>
                </c:pt>
                <c:pt idx="1606">
                  <c:v>2.1050236819353367</c:v>
                </c:pt>
                <c:pt idx="1607">
                  <c:v>2.106569733525868</c:v>
                </c:pt>
                <c:pt idx="1608">
                  <c:v>2.1081157851163987</c:v>
                </c:pt>
                <c:pt idx="1609">
                  <c:v>2.1085094999356402</c:v>
                </c:pt>
                <c:pt idx="1610">
                  <c:v>2.110165788859681</c:v>
                </c:pt>
                <c:pt idx="1611">
                  <c:v>2.1114618485917647</c:v>
                </c:pt>
                <c:pt idx="1612">
                  <c:v>2.1127133366769111</c:v>
                </c:pt>
                <c:pt idx="1613">
                  <c:v>2.1139648247620575</c:v>
                </c:pt>
                <c:pt idx="1614">
                  <c:v>2.1149480658079738</c:v>
                </c:pt>
                <c:pt idx="1615">
                  <c:v>2.1159313068538905</c:v>
                </c:pt>
                <c:pt idx="1616">
                  <c:v>2.1181569221808956</c:v>
                </c:pt>
                <c:pt idx="1617">
                  <c:v>2.1201377819726863</c:v>
                </c:pt>
                <c:pt idx="1618">
                  <c:v>2.1223988471732094</c:v>
                </c:pt>
                <c:pt idx="1619">
                  <c:v>2.1246599123737324</c:v>
                </c:pt>
                <c:pt idx="1620">
                  <c:v>2.1253442886830478</c:v>
                </c:pt>
                <c:pt idx="1621">
                  <c:v>2.1273939762319678</c:v>
                </c:pt>
                <c:pt idx="1622">
                  <c:v>2.1289076164916709</c:v>
                </c:pt>
                <c:pt idx="1623">
                  <c:v>2.1290813651598164</c:v>
                </c:pt>
                <c:pt idx="1624">
                  <c:v>2.1302288465836532</c:v>
                </c:pt>
                <c:pt idx="1625">
                  <c:v>2.1313763280074904</c:v>
                </c:pt>
                <c:pt idx="1626">
                  <c:v>2.132336922467307</c:v>
                </c:pt>
                <c:pt idx="1627">
                  <c:v>2.1333802088984735</c:v>
                </c:pt>
                <c:pt idx="1628">
                  <c:v>2.134355501068963</c:v>
                </c:pt>
                <c:pt idx="1629">
                  <c:v>2.137246252419772</c:v>
                </c:pt>
                <c:pt idx="1630">
                  <c:v>2.1401370037705809</c:v>
                </c:pt>
                <c:pt idx="1631">
                  <c:v>2.1401377061064597</c:v>
                </c:pt>
                <c:pt idx="1632">
                  <c:v>2.1404692641618075</c:v>
                </c:pt>
                <c:pt idx="1633">
                  <c:v>2.1405549702048301</c:v>
                </c:pt>
                <c:pt idx="1634">
                  <c:v>2.1410295739300826</c:v>
                </c:pt>
                <c:pt idx="1635">
                  <c:v>2.1410315042320227</c:v>
                </c:pt>
                <c:pt idx="1636">
                  <c:v>2.1438629564256582</c:v>
                </c:pt>
                <c:pt idx="1637">
                  <c:v>2.1452481910641548</c:v>
                </c:pt>
                <c:pt idx="1638">
                  <c:v>2.1453909113699638</c:v>
                </c:pt>
                <c:pt idx="1639">
                  <c:v>2.1458413423459839</c:v>
                </c:pt>
                <c:pt idx="1640">
                  <c:v>2.1462917733220039</c:v>
                </c:pt>
                <c:pt idx="1641">
                  <c:v>2.1466334257026514</c:v>
                </c:pt>
                <c:pt idx="1642">
                  <c:v>2.1475951469110117</c:v>
                </c:pt>
                <c:pt idx="1643">
                  <c:v>2.1482939468213806</c:v>
                </c:pt>
                <c:pt idx="1644">
                  <c:v>2.1492883264963272</c:v>
                </c:pt>
                <c:pt idx="1645">
                  <c:v>2.1506678652570201</c:v>
                </c:pt>
                <c:pt idx="1646">
                  <c:v>2.1521182775745791</c:v>
                </c:pt>
                <c:pt idx="1647">
                  <c:v>2.1527667697601847</c:v>
                </c:pt>
                <c:pt idx="1648">
                  <c:v>2.1536837068117327</c:v>
                </c:pt>
                <c:pt idx="1649">
                  <c:v>2.1543550129979847</c:v>
                </c:pt>
                <c:pt idx="1650">
                  <c:v>2.154489743911006</c:v>
                </c:pt>
                <c:pt idx="1651">
                  <c:v>2.154642012687745</c:v>
                </c:pt>
                <c:pt idx="1652">
                  <c:v>2.1559649657044146</c:v>
                </c:pt>
                <c:pt idx="1653">
                  <c:v>2.1567273436155583</c:v>
                </c:pt>
                <c:pt idx="1654">
                  <c:v>2.1579185700802892</c:v>
                </c:pt>
                <c:pt idx="1655">
                  <c:v>2.1590749287991611</c:v>
                </c:pt>
                <c:pt idx="1656">
                  <c:v>2.1602312875180334</c:v>
                </c:pt>
                <c:pt idx="1657">
                  <c:v>2.1603256664397539</c:v>
                </c:pt>
                <c:pt idx="1658">
                  <c:v>2.1617618115605026</c:v>
                </c:pt>
                <c:pt idx="1659">
                  <c:v>2.1627418274432419</c:v>
                </c:pt>
                <c:pt idx="1660">
                  <c:v>2.1645773832969093</c:v>
                </c:pt>
                <c:pt idx="1661">
                  <c:v>2.1660161367251916</c:v>
                </c:pt>
                <c:pt idx="1662">
                  <c:v>2.1674548901534743</c:v>
                </c:pt>
                <c:pt idx="1663">
                  <c:v>2.1680912862083428</c:v>
                </c:pt>
                <c:pt idx="1664">
                  <c:v>2.1687276822632109</c:v>
                </c:pt>
                <c:pt idx="1665">
                  <c:v>2.1695766083813375</c:v>
                </c:pt>
                <c:pt idx="1666">
                  <c:v>2.1704325667547959</c:v>
                </c:pt>
                <c:pt idx="1667">
                  <c:v>2.1725565848058022</c:v>
                </c:pt>
                <c:pt idx="1668">
                  <c:v>2.1755081439570145</c:v>
                </c:pt>
                <c:pt idx="1669">
                  <c:v>2.1784597031082269</c:v>
                </c:pt>
                <c:pt idx="1670">
                  <c:v>2.1821828295069712</c:v>
                </c:pt>
                <c:pt idx="1671">
                  <c:v>2.1859059559057155</c:v>
                </c:pt>
                <c:pt idx="1672">
                  <c:v>2.1889017507268322</c:v>
                </c:pt>
                <c:pt idx="1673">
                  <c:v>2.1891481535854163</c:v>
                </c:pt>
                <c:pt idx="1674">
                  <c:v>2.1893578911517504</c:v>
                </c:pt>
                <c:pt idx="1675">
                  <c:v>2.1895531384840057</c:v>
                </c:pt>
                <c:pt idx="1676">
                  <c:v>2.1904525638012973</c:v>
                </c:pt>
                <c:pt idx="1677">
                  <c:v>2.1908449878433238</c:v>
                </c:pt>
                <c:pt idx="1678">
                  <c:v>2.1917044039926044</c:v>
                </c:pt>
                <c:pt idx="1679">
                  <c:v>2.1930057584715112</c:v>
                </c:pt>
                <c:pt idx="1680">
                  <c:v>2.1941851789780236</c:v>
                </c:pt>
                <c:pt idx="1681">
                  <c:v>2.1953645994845363</c:v>
                </c:pt>
                <c:pt idx="1682">
                  <c:v>2.1965589431397339</c:v>
                </c:pt>
                <c:pt idx="1683">
                  <c:v>2.1977739139756669</c:v>
                </c:pt>
                <c:pt idx="1684">
                  <c:v>2.1996745457279463</c:v>
                </c:pt>
                <c:pt idx="1685">
                  <c:v>2.2014419881309624</c:v>
                </c:pt>
                <c:pt idx="1686">
                  <c:v>2.2034280983744949</c:v>
                </c:pt>
                <c:pt idx="1687">
                  <c:v>2.2056857946321919</c:v>
                </c:pt>
                <c:pt idx="1688">
                  <c:v>2.2082074893983425</c:v>
                </c:pt>
                <c:pt idx="1689">
                  <c:v>2.2107291841644932</c:v>
                </c:pt>
                <c:pt idx="1690">
                  <c:v>2.21112273219283</c:v>
                </c:pt>
                <c:pt idx="1691">
                  <c:v>2.2138205326955629</c:v>
                </c:pt>
                <c:pt idx="1692">
                  <c:v>2.2165183331982958</c:v>
                </c:pt>
                <c:pt idx="1693">
                  <c:v>2.2195786783623475</c:v>
                </c:pt>
                <c:pt idx="1694">
                  <c:v>2.2239654648248797</c:v>
                </c:pt>
                <c:pt idx="1695">
                  <c:v>2.2259255444810346</c:v>
                </c:pt>
                <c:pt idx="1696">
                  <c:v>2.2275528555694555</c:v>
                </c:pt>
                <c:pt idx="1697">
                  <c:v>2.228028506203382</c:v>
                </c:pt>
                <c:pt idx="1698">
                  <c:v>2.2297328815940354</c:v>
                </c:pt>
                <c:pt idx="1699">
                  <c:v>2.2314372569846888</c:v>
                </c:pt>
                <c:pt idx="1700">
                  <c:v>2.2323263217205249</c:v>
                </c:pt>
                <c:pt idx="1701">
                  <c:v>2.2332153864563615</c:v>
                </c:pt>
                <c:pt idx="1702">
                  <c:v>2.234889699510402</c:v>
                </c:pt>
                <c:pt idx="1703">
                  <c:v>2.2365541144046519</c:v>
                </c:pt>
                <c:pt idx="1704">
                  <c:v>2.23672544138851</c:v>
                </c:pt>
                <c:pt idx="1705">
                  <c:v>2.237476279420985</c:v>
                </c:pt>
                <c:pt idx="1706">
                  <c:v>2.2382271174534605</c:v>
                </c:pt>
                <c:pt idx="1707">
                  <c:v>2.2390501668221421</c:v>
                </c:pt>
                <c:pt idx="1708">
                  <c:v>2.23989314334812</c:v>
                </c:pt>
                <c:pt idx="1709">
                  <c:v>2.2400938467653813</c:v>
                </c:pt>
                <c:pt idx="1710">
                  <c:v>2.2405401355855994</c:v>
                </c:pt>
                <c:pt idx="1711">
                  <c:v>2.2410540321828041</c:v>
                </c:pt>
                <c:pt idx="1712">
                  <c:v>2.2422969138456716</c:v>
                </c:pt>
                <c:pt idx="1713">
                  <c:v>2.2431453182355123</c:v>
                </c:pt>
                <c:pt idx="1714">
                  <c:v>2.2438626645257074</c:v>
                </c:pt>
                <c:pt idx="1715">
                  <c:v>2.2449802239459973</c:v>
                </c:pt>
                <c:pt idx="1716">
                  <c:v>2.2460525519869945</c:v>
                </c:pt>
                <c:pt idx="1717">
                  <c:v>2.2502033330334559</c:v>
                </c:pt>
                <c:pt idx="1718">
                  <c:v>2.250850036972099</c:v>
                </c:pt>
                <c:pt idx="1719">
                  <c:v>2.2518434028603411</c:v>
                </c:pt>
                <c:pt idx="1720">
                  <c:v>2.2528367687485837</c:v>
                </c:pt>
                <c:pt idx="1721">
                  <c:v>2.2545204350573047</c:v>
                </c:pt>
                <c:pt idx="1722">
                  <c:v>2.2562041013660252</c:v>
                </c:pt>
                <c:pt idx="1723">
                  <c:v>2.2564566518393931</c:v>
                </c:pt>
                <c:pt idx="1724">
                  <c:v>2.2566493218723269</c:v>
                </c:pt>
                <c:pt idx="1725">
                  <c:v>2.2580323304760235</c:v>
                </c:pt>
                <c:pt idx="1726">
                  <c:v>2.2586774115236823</c:v>
                </c:pt>
                <c:pt idx="1727">
                  <c:v>2.2602178949283229</c:v>
                </c:pt>
                <c:pt idx="1728">
                  <c:v>2.2604070238437917</c:v>
                </c:pt>
                <c:pt idx="1729">
                  <c:v>2.2605172438781569</c:v>
                </c:pt>
                <c:pt idx="1730">
                  <c:v>2.2610575300482689</c:v>
                </c:pt>
                <c:pt idx="1731">
                  <c:v>2.2615978162183805</c:v>
                </c:pt>
                <c:pt idx="1732">
                  <c:v>2.2623892408636985</c:v>
                </c:pt>
                <c:pt idx="1733">
                  <c:v>2.2633567373868493</c:v>
                </c:pt>
                <c:pt idx="1734">
                  <c:v>2.2643940771453912</c:v>
                </c:pt>
                <c:pt idx="1735">
                  <c:v>2.2651455076921869</c:v>
                </c:pt>
                <c:pt idx="1736">
                  <c:v>2.2667573851733298</c:v>
                </c:pt>
                <c:pt idx="1737">
                  <c:v>2.2682569978579328</c:v>
                </c:pt>
                <c:pt idx="1738">
                  <c:v>2.2697137737550119</c:v>
                </c:pt>
                <c:pt idx="1739">
                  <c:v>2.2706241035737373</c:v>
                </c:pt>
                <c:pt idx="1740">
                  <c:v>2.2715344333924627</c:v>
                </c:pt>
                <c:pt idx="1741">
                  <c:v>2.2729996754532613</c:v>
                </c:pt>
                <c:pt idx="1742">
                  <c:v>2.2741521945733716</c:v>
                </c:pt>
                <c:pt idx="1743">
                  <c:v>2.2758376770356188</c:v>
                </c:pt>
                <c:pt idx="1744">
                  <c:v>2.2765205487305367</c:v>
                </c:pt>
                <c:pt idx="1745">
                  <c:v>2.2783932285203976</c:v>
                </c:pt>
                <c:pt idx="1746">
                  <c:v>2.2803336275755255</c:v>
                </c:pt>
                <c:pt idx="1747">
                  <c:v>2.2808875478445381</c:v>
                </c:pt>
                <c:pt idx="1748">
                  <c:v>2.2821647494617436</c:v>
                </c:pt>
                <c:pt idx="1749">
                  <c:v>2.2830788124932182</c:v>
                </c:pt>
                <c:pt idx="1750">
                  <c:v>2.2831045315607832</c:v>
                </c:pt>
                <c:pt idx="1751">
                  <c:v>2.2835588553244315</c:v>
                </c:pt>
                <c:pt idx="1752">
                  <c:v>2.2853233262372239</c:v>
                </c:pt>
                <c:pt idx="1753">
                  <c:v>2.2867338090500344</c:v>
                </c:pt>
                <c:pt idx="1754">
                  <c:v>2.2881442918628454</c:v>
                </c:pt>
                <c:pt idx="1755">
                  <c:v>2.2891856766657699</c:v>
                </c:pt>
                <c:pt idx="1756">
                  <c:v>2.2898907985317485</c:v>
                </c:pt>
                <c:pt idx="1757">
                  <c:v>2.2898968901457608</c:v>
                </c:pt>
                <c:pt idx="1758">
                  <c:v>2.2908068260246957</c:v>
                </c:pt>
                <c:pt idx="1759">
                  <c:v>2.2915303981552522</c:v>
                </c:pt>
                <c:pt idx="1760">
                  <c:v>2.2933135221208687</c:v>
                </c:pt>
                <c:pt idx="1761">
                  <c:v>2.2948471698082153</c:v>
                </c:pt>
                <c:pt idx="1762">
                  <c:v>2.296941297509604</c:v>
                </c:pt>
                <c:pt idx="1763">
                  <c:v>2.2999741689060573</c:v>
                </c:pt>
                <c:pt idx="1764">
                  <c:v>2.3038722188522418</c:v>
                </c:pt>
                <c:pt idx="1765">
                  <c:v>2.3050273781076625</c:v>
                </c:pt>
                <c:pt idx="1766">
                  <c:v>2.3070343298989315</c:v>
                </c:pt>
                <c:pt idx="1767">
                  <c:v>2.3091986170907814</c:v>
                </c:pt>
                <c:pt idx="1768">
                  <c:v>2.3113629042826318</c:v>
                </c:pt>
                <c:pt idx="1769">
                  <c:v>2.3127175191983027</c:v>
                </c:pt>
                <c:pt idx="1770">
                  <c:v>2.3140721341139741</c:v>
                </c:pt>
                <c:pt idx="1771">
                  <c:v>2.314138625788468</c:v>
                </c:pt>
                <c:pt idx="1772">
                  <c:v>2.3146688251832019</c:v>
                </c:pt>
                <c:pt idx="1773">
                  <c:v>2.316571465578896</c:v>
                </c:pt>
                <c:pt idx="1774">
                  <c:v>2.3184741059745901</c:v>
                </c:pt>
                <c:pt idx="1775">
                  <c:v>2.3200962140521519</c:v>
                </c:pt>
                <c:pt idx="1776">
                  <c:v>2.3217183221297133</c:v>
                </c:pt>
                <c:pt idx="1777">
                  <c:v>2.3248765931002522</c:v>
                </c:pt>
                <c:pt idx="1778">
                  <c:v>2.3272093442827462</c:v>
                </c:pt>
                <c:pt idx="1779">
                  <c:v>2.32943913516623</c:v>
                </c:pt>
                <c:pt idx="1780">
                  <c:v>2.3314373247601368</c:v>
                </c:pt>
                <c:pt idx="1781">
                  <c:v>2.3315054466796141</c:v>
                </c:pt>
                <c:pt idx="1782">
                  <c:v>2.3341339806467296</c:v>
                </c:pt>
                <c:pt idx="1783">
                  <c:v>2.3354950577434566</c:v>
                </c:pt>
                <c:pt idx="1784">
                  <c:v>2.3378522435630913</c:v>
                </c:pt>
                <c:pt idx="1785">
                  <c:v>2.3416321279412067</c:v>
                </c:pt>
                <c:pt idx="1786">
                  <c:v>2.3454120123193221</c:v>
                </c:pt>
                <c:pt idx="1787">
                  <c:v>2.3499416278054315</c:v>
                </c:pt>
                <c:pt idx="1788">
                  <c:v>2.3514344092513677</c:v>
                </c:pt>
                <c:pt idx="1789">
                  <c:v>2.3526098745647404</c:v>
                </c:pt>
                <c:pt idx="1790">
                  <c:v>2.35284521009911</c:v>
                </c:pt>
                <c:pt idx="1791">
                  <c:v>2.3537150415198669</c:v>
                </c:pt>
                <c:pt idx="1792">
                  <c:v>2.3541058389676941</c:v>
                </c:pt>
                <c:pt idx="1793">
                  <c:v>2.3544712432915413</c:v>
                </c:pt>
                <c:pt idx="1794">
                  <c:v>2.3572624620105382</c:v>
                </c:pt>
                <c:pt idx="1795">
                  <c:v>2.3592125149429948</c:v>
                </c:pt>
                <c:pt idx="1796">
                  <c:v>2.3598543720195693</c:v>
                </c:pt>
                <c:pt idx="1797">
                  <c:v>2.3608421713638084</c:v>
                </c:pt>
                <c:pt idx="1798">
                  <c:v>2.3620308515181145</c:v>
                </c:pt>
                <c:pt idx="1799">
                  <c:v>2.3630252438424915</c:v>
                </c:pt>
                <c:pt idx="1800">
                  <c:v>2.3650208195354101</c:v>
                </c:pt>
                <c:pt idx="1801">
                  <c:v>2.3671431105583904</c:v>
                </c:pt>
                <c:pt idx="1802">
                  <c:v>2.3692654015813712</c:v>
                </c:pt>
                <c:pt idx="1803">
                  <c:v>2.3728554672637472</c:v>
                </c:pt>
                <c:pt idx="1804">
                  <c:v>2.3768661238004762</c:v>
                </c:pt>
                <c:pt idx="1805">
                  <c:v>2.3786198195539141</c:v>
                </c:pt>
                <c:pt idx="1806">
                  <c:v>2.3797420130835638</c:v>
                </c:pt>
                <c:pt idx="1807">
                  <c:v>2.3798581589096122</c:v>
                </c:pt>
                <c:pt idx="1808">
                  <c:v>2.379913329962227</c:v>
                </c:pt>
                <c:pt idx="1809">
                  <c:v>2.3800098866914157</c:v>
                </c:pt>
                <c:pt idx="1810">
                  <c:v>2.3829019981650292</c:v>
                </c:pt>
                <c:pt idx="1811">
                  <c:v>2.3845267934076211</c:v>
                </c:pt>
                <c:pt idx="1812">
                  <c:v>2.3862244288816497</c:v>
                </c:pt>
                <c:pt idx="1813">
                  <c:v>2.387621696549985</c:v>
                </c:pt>
                <c:pt idx="1814">
                  <c:v>2.3892885924517007</c:v>
                </c:pt>
                <c:pt idx="1815">
                  <c:v>2.3907610022773347</c:v>
                </c:pt>
                <c:pt idx="1816">
                  <c:v>2.3918517327501818</c:v>
                </c:pt>
                <c:pt idx="1817">
                  <c:v>2.3929424632230289</c:v>
                </c:pt>
                <c:pt idx="1818">
                  <c:v>2.39410130944241</c:v>
                </c:pt>
                <c:pt idx="1819">
                  <c:v>2.3951081569299655</c:v>
                </c:pt>
                <c:pt idx="1820">
                  <c:v>2.3961661109411052</c:v>
                </c:pt>
                <c:pt idx="1821">
                  <c:v>2.398712105555115</c:v>
                </c:pt>
                <c:pt idx="1822">
                  <c:v>2.4005159941232868</c:v>
                </c:pt>
                <c:pt idx="1823">
                  <c:v>2.401312420724167</c:v>
                </c:pt>
                <c:pt idx="1824">
                  <c:v>2.4016357420716021</c:v>
                </c:pt>
                <c:pt idx="1825">
                  <c:v>2.4030022026322504</c:v>
                </c:pt>
                <c:pt idx="1826">
                  <c:v>2.403902686646691</c:v>
                </c:pt>
                <c:pt idx="1827">
                  <c:v>2.4051761129774429</c:v>
                </c:pt>
                <c:pt idx="1828">
                  <c:v>2.4064336183943129</c:v>
                </c:pt>
                <c:pt idx="1829">
                  <c:v>2.4072597422147237</c:v>
                </c:pt>
                <c:pt idx="1830">
                  <c:v>2.4080858660351345</c:v>
                </c:pt>
                <c:pt idx="1831">
                  <c:v>2.4087818179914247</c:v>
                </c:pt>
                <c:pt idx="1832">
                  <c:v>2.4095856057880103</c:v>
                </c:pt>
                <c:pt idx="1833">
                  <c:v>2.4111058119656863</c:v>
                </c:pt>
                <c:pt idx="1834">
                  <c:v>2.4126260181433623</c:v>
                </c:pt>
                <c:pt idx="1835">
                  <c:v>2.4148894536743559</c:v>
                </c:pt>
                <c:pt idx="1836">
                  <c:v>2.4150050122152877</c:v>
                </c:pt>
                <c:pt idx="1837">
                  <c:v>2.4152049194248737</c:v>
                </c:pt>
                <c:pt idx="1838">
                  <c:v>2.4153031987062206</c:v>
                </c:pt>
                <c:pt idx="1839">
                  <c:v>2.4153066739936668</c:v>
                </c:pt>
                <c:pt idx="1840">
                  <c:v>2.416708280844269</c:v>
                </c:pt>
                <c:pt idx="1841">
                  <c:v>2.4174686997714971</c:v>
                </c:pt>
                <c:pt idx="1842">
                  <c:v>2.418816089699114</c:v>
                </c:pt>
                <c:pt idx="1843">
                  <c:v>2.419799859681063</c:v>
                </c:pt>
                <c:pt idx="1844">
                  <c:v>2.4207836296630125</c:v>
                </c:pt>
                <c:pt idx="1845">
                  <c:v>2.4222168322873334</c:v>
                </c:pt>
                <c:pt idx="1846">
                  <c:v>2.4234156682342292</c:v>
                </c:pt>
                <c:pt idx="1847">
                  <c:v>2.4246145041811245</c:v>
                </c:pt>
                <c:pt idx="1848">
                  <c:v>2.4254855604524965</c:v>
                </c:pt>
                <c:pt idx="1849">
                  <c:v>2.4260580087591102</c:v>
                </c:pt>
                <c:pt idx="1850">
                  <c:v>2.427434242720957</c:v>
                </c:pt>
                <c:pt idx="1851">
                  <c:v>2.4301636776493654</c:v>
                </c:pt>
                <c:pt idx="1852">
                  <c:v>2.4331104410577704</c:v>
                </c:pt>
                <c:pt idx="1853">
                  <c:v>2.4360368923070252</c:v>
                </c:pt>
                <c:pt idx="1854">
                  <c:v>2.4389633435562805</c:v>
                </c:pt>
                <c:pt idx="1855">
                  <c:v>2.4423901229268976</c:v>
                </c:pt>
                <c:pt idx="1856">
                  <c:v>2.4449006264353241</c:v>
                </c:pt>
                <c:pt idx="1857">
                  <c:v>2.4474111299437507</c:v>
                </c:pt>
                <c:pt idx="1858">
                  <c:v>2.4487986239956485</c:v>
                </c:pt>
                <c:pt idx="1859">
                  <c:v>2.4501861180475464</c:v>
                </c:pt>
                <c:pt idx="1860">
                  <c:v>2.4548180440951275</c:v>
                </c:pt>
                <c:pt idx="1861">
                  <c:v>2.4570778393193526</c:v>
                </c:pt>
                <c:pt idx="1862">
                  <c:v>2.4574588213309094</c:v>
                </c:pt>
                <c:pt idx="1863">
                  <c:v>2.4587787643130179</c:v>
                </c:pt>
                <c:pt idx="1864">
                  <c:v>2.4600987072951264</c:v>
                </c:pt>
                <c:pt idx="1865">
                  <c:v>2.4614147375606827</c:v>
                </c:pt>
                <c:pt idx="1866">
                  <c:v>2.4621257943052934</c:v>
                </c:pt>
                <c:pt idx="1867">
                  <c:v>2.4634070975167885</c:v>
                </c:pt>
                <c:pt idx="1868">
                  <c:v>2.4646884007282832</c:v>
                </c:pt>
                <c:pt idx="1869">
                  <c:v>2.4680623441217122</c:v>
                </c:pt>
                <c:pt idx="1870">
                  <c:v>2.4714362875151412</c:v>
                </c:pt>
                <c:pt idx="1871">
                  <c:v>2.4759064787902214</c:v>
                </c:pt>
                <c:pt idx="1872">
                  <c:v>2.4830131390166503</c:v>
                </c:pt>
                <c:pt idx="1873">
                  <c:v>2.4847757122582861</c:v>
                </c:pt>
                <c:pt idx="1874">
                  <c:v>2.4856623916962635</c:v>
                </c:pt>
                <c:pt idx="1875">
                  <c:v>2.485700545606238</c:v>
                </c:pt>
                <c:pt idx="1876">
                  <c:v>2.4863691935136361</c:v>
                </c:pt>
                <c:pt idx="1877">
                  <c:v>2.486396049393548</c:v>
                </c:pt>
                <c:pt idx="1878">
                  <c:v>2.4867682897409908</c:v>
                </c:pt>
                <c:pt idx="1879">
                  <c:v>2.4883462546296693</c:v>
                </c:pt>
                <c:pt idx="1880">
                  <c:v>2.490266675973932</c:v>
                </c:pt>
                <c:pt idx="1881">
                  <c:v>2.492710185583543</c:v>
                </c:pt>
                <c:pt idx="1882">
                  <c:v>2.4961044002931425</c:v>
                </c:pt>
                <c:pt idx="1883">
                  <c:v>2.4999277113129694</c:v>
                </c:pt>
                <c:pt idx="1884">
                  <c:v>2.5000206115703891</c:v>
                </c:pt>
                <c:pt idx="1885">
                  <c:v>2.50081003351344</c:v>
                </c:pt>
                <c:pt idx="1886">
                  <c:v>2.5013349138641798</c:v>
                </c:pt>
                <c:pt idx="1887">
                  <c:v>2.5015489654877672</c:v>
                </c:pt>
                <c:pt idx="1888">
                  <c:v>2.5023323899590308</c:v>
                </c:pt>
                <c:pt idx="1889">
                  <c:v>2.5025517976449594</c:v>
                </c:pt>
                <c:pt idx="1890">
                  <c:v>2.5051762470216663</c:v>
                </c:pt>
                <c:pt idx="1891">
                  <c:v>2.506651889367236</c:v>
                </c:pt>
                <c:pt idx="1892">
                  <c:v>2.5080094387520244</c:v>
                </c:pt>
                <c:pt idx="1893">
                  <c:v>2.5093669881368124</c:v>
                </c:pt>
                <c:pt idx="1894">
                  <c:v>2.5123172830376359</c:v>
                </c:pt>
                <c:pt idx="1895">
                  <c:v>2.5143250523397218</c:v>
                </c:pt>
                <c:pt idx="1896">
                  <c:v>2.5157086856663229</c:v>
                </c:pt>
                <c:pt idx="1897">
                  <c:v>2.517092318992924</c:v>
                </c:pt>
                <c:pt idx="1898">
                  <c:v>2.5179602029809245</c:v>
                </c:pt>
                <c:pt idx="1899">
                  <c:v>2.5196332496487432</c:v>
                </c:pt>
                <c:pt idx="1900">
                  <c:v>2.5210042843415783</c:v>
                </c:pt>
                <c:pt idx="1901">
                  <c:v>2.5220341476991219</c:v>
                </c:pt>
                <c:pt idx="1902">
                  <c:v>2.5227498371816344</c:v>
                </c:pt>
                <c:pt idx="1903">
                  <c:v>2.5234655266641468</c:v>
                </c:pt>
                <c:pt idx="1904">
                  <c:v>2.5249938047015004</c:v>
                </c:pt>
                <c:pt idx="1905">
                  <c:v>2.526324291193375</c:v>
                </c:pt>
                <c:pt idx="1906">
                  <c:v>2.5272704873785927</c:v>
                </c:pt>
                <c:pt idx="1907">
                  <c:v>2.5293015186323058</c:v>
                </c:pt>
                <c:pt idx="1908">
                  <c:v>2.5309118271867432</c:v>
                </c:pt>
                <c:pt idx="1909">
                  <c:v>2.531309884066383</c:v>
                </c:pt>
                <c:pt idx="1910">
                  <c:v>2.5325493509101649</c:v>
                </c:pt>
                <c:pt idx="1911">
                  <c:v>2.5337888177539463</c:v>
                </c:pt>
                <c:pt idx="1912">
                  <c:v>2.537192220243591</c:v>
                </c:pt>
                <c:pt idx="1913">
                  <c:v>2.5405956227332354</c:v>
                </c:pt>
                <c:pt idx="1914">
                  <c:v>2.5426661318844115</c:v>
                </c:pt>
                <c:pt idx="1915">
                  <c:v>2.5436869864496918</c:v>
                </c:pt>
                <c:pt idx="1916">
                  <c:v>2.5451499183365591</c:v>
                </c:pt>
                <c:pt idx="1917">
                  <c:v>2.5461657636529869</c:v>
                </c:pt>
                <c:pt idx="1918">
                  <c:v>2.547902703610835</c:v>
                </c:pt>
                <c:pt idx="1919">
                  <c:v>2.5493655401523467</c:v>
                </c:pt>
                <c:pt idx="1920">
                  <c:v>2.5506891097569908</c:v>
                </c:pt>
                <c:pt idx="1921">
                  <c:v>2.5516996143206403</c:v>
                </c:pt>
                <c:pt idx="1922">
                  <c:v>2.5526880543623811</c:v>
                </c:pt>
                <c:pt idx="1923">
                  <c:v>2.5541425814755536</c:v>
                </c:pt>
                <c:pt idx="1924">
                  <c:v>2.5553566591524417</c:v>
                </c:pt>
                <c:pt idx="1925">
                  <c:v>2.5566445608188708</c:v>
                </c:pt>
                <c:pt idx="1926">
                  <c:v>2.557759024448417</c:v>
                </c:pt>
                <c:pt idx="1927">
                  <c:v>2.5588734880779627</c:v>
                </c:pt>
                <c:pt idx="1928">
                  <c:v>2.5606025913937223</c:v>
                </c:pt>
                <c:pt idx="1929">
                  <c:v>2.5621962150407058</c:v>
                </c:pt>
                <c:pt idx="1930">
                  <c:v>2.5651061204213788</c:v>
                </c:pt>
                <c:pt idx="1931">
                  <c:v>2.5667125675220182</c:v>
                </c:pt>
                <c:pt idx="1932">
                  <c:v>2.5673582097142935</c:v>
                </c:pt>
                <c:pt idx="1933">
                  <c:v>2.567910847732866</c:v>
                </c:pt>
                <c:pt idx="1934">
                  <c:v>2.568463485751439</c:v>
                </c:pt>
                <c:pt idx="1935">
                  <c:v>2.5698678428403756</c:v>
                </c:pt>
                <c:pt idx="1936">
                  <c:v>2.5699367993628539</c:v>
                </c:pt>
                <c:pt idx="1937">
                  <c:v>2.5723433225325962</c:v>
                </c:pt>
                <c:pt idx="1938">
                  <c:v>2.5747276018808285</c:v>
                </c:pt>
                <c:pt idx="1939">
                  <c:v>2.5749004376541684</c:v>
                </c:pt>
                <c:pt idx="1940">
                  <c:v>2.5753311702388304</c:v>
                </c:pt>
                <c:pt idx="1941">
                  <c:v>2.575713950265889</c:v>
                </c:pt>
                <c:pt idx="1942">
                  <c:v>2.577200054269698</c:v>
                </c:pt>
                <c:pt idx="1943">
                  <c:v>2.5779655546115503</c:v>
                </c:pt>
                <c:pt idx="1944">
                  <c:v>2.5786066547532878</c:v>
                </c:pt>
                <c:pt idx="1945">
                  <c:v>2.578606724984668</c:v>
                </c:pt>
                <c:pt idx="1946">
                  <c:v>2.578864213341364</c:v>
                </c:pt>
                <c:pt idx="1947">
                  <c:v>2.5801315373872167</c:v>
                </c:pt>
                <c:pt idx="1948">
                  <c:v>2.5809461078848002</c:v>
                </c:pt>
                <c:pt idx="1949">
                  <c:v>2.5825297666506635</c:v>
                </c:pt>
                <c:pt idx="1950">
                  <c:v>2.583986557857306</c:v>
                </c:pt>
                <c:pt idx="1951">
                  <c:v>2.5854433490639486</c:v>
                </c:pt>
                <c:pt idx="1952">
                  <c:v>2.5868667633472771</c:v>
                </c:pt>
                <c:pt idx="1953">
                  <c:v>2.5882901776306055</c:v>
                </c:pt>
                <c:pt idx="1954">
                  <c:v>2.590423511368809</c:v>
                </c:pt>
                <c:pt idx="1955">
                  <c:v>2.5924103705115891</c:v>
                </c:pt>
                <c:pt idx="1956">
                  <c:v>2.5929161702593166</c:v>
                </c:pt>
                <c:pt idx="1957">
                  <c:v>2.5935944501365777</c:v>
                </c:pt>
                <c:pt idx="1958">
                  <c:v>2.594157181561545</c:v>
                </c:pt>
                <c:pt idx="1959">
                  <c:v>2.5956643797540004</c:v>
                </c:pt>
                <c:pt idx="1960">
                  <c:v>2.5970821363258141</c:v>
                </c:pt>
                <c:pt idx="1961">
                  <c:v>2.5982928954533957</c:v>
                </c:pt>
                <c:pt idx="1962">
                  <c:v>2.6002058078486612</c:v>
                </c:pt>
                <c:pt idx="1963">
                  <c:v>2.6021187202439262</c:v>
                </c:pt>
                <c:pt idx="1964">
                  <c:v>2.6046669060957655</c:v>
                </c:pt>
                <c:pt idx="1965">
                  <c:v>2.6072150919476043</c:v>
                </c:pt>
                <c:pt idx="1966">
                  <c:v>2.609918600919622</c:v>
                </c:pt>
                <c:pt idx="1967">
                  <c:v>2.6126221098916398</c:v>
                </c:pt>
                <c:pt idx="1968">
                  <c:v>2.6151534022915142</c:v>
                </c:pt>
                <c:pt idx="1969">
                  <c:v>2.6154196349503818</c:v>
                </c:pt>
                <c:pt idx="1970">
                  <c:v>2.6158976840117463</c:v>
                </c:pt>
                <c:pt idx="1971">
                  <c:v>2.6171021060259254</c:v>
                </c:pt>
                <c:pt idx="1972">
                  <c:v>2.6181326830939011</c:v>
                </c:pt>
                <c:pt idx="1973">
                  <c:v>2.6181342163792363</c:v>
                </c:pt>
                <c:pt idx="1974">
                  <c:v>2.6183944152405969</c:v>
                </c:pt>
                <c:pt idx="1975">
                  <c:v>2.6194275660674879</c:v>
                </c:pt>
                <c:pt idx="1976">
                  <c:v>2.6202442708528704</c:v>
                </c:pt>
                <c:pt idx="1977">
                  <c:v>2.6210922059996262</c:v>
                </c:pt>
                <c:pt idx="1978">
                  <c:v>2.6219401411463816</c:v>
                </c:pt>
                <c:pt idx="1979">
                  <c:v>2.6228392716497182</c:v>
                </c:pt>
                <c:pt idx="1980">
                  <c:v>2.6244202969499208</c:v>
                </c:pt>
                <c:pt idx="1981">
                  <c:v>2.6260013222501235</c:v>
                </c:pt>
                <c:pt idx="1982">
                  <c:v>2.6280406346172094</c:v>
                </c:pt>
                <c:pt idx="1983">
                  <c:v>2.6296041084025745</c:v>
                </c:pt>
                <c:pt idx="1984">
                  <c:v>2.6319014066043827</c:v>
                </c:pt>
                <c:pt idx="1985">
                  <c:v>2.6346212544733727</c:v>
                </c:pt>
                <c:pt idx="1986">
                  <c:v>2.6370440849358285</c:v>
                </c:pt>
                <c:pt idx="1987">
                  <c:v>2.6393529336347625</c:v>
                </c:pt>
                <c:pt idx="1988">
                  <c:v>2.6409631391090373</c:v>
                </c:pt>
                <c:pt idx="1989">
                  <c:v>2.6426442493498326</c:v>
                </c:pt>
                <c:pt idx="1990">
                  <c:v>2.6430476494492203</c:v>
                </c:pt>
                <c:pt idx="1991">
                  <c:v>2.6448446088974125</c:v>
                </c:pt>
                <c:pt idx="1992">
                  <c:v>2.6457949500917284</c:v>
                </c:pt>
                <c:pt idx="1993">
                  <c:v>2.6462749774671264</c:v>
                </c:pt>
                <c:pt idx="1994">
                  <c:v>2.6483633015911887</c:v>
                </c:pt>
                <c:pt idx="1995">
                  <c:v>2.6504516257152515</c:v>
                </c:pt>
                <c:pt idx="1996">
                  <c:v>2.6533179294593907</c:v>
                </c:pt>
                <c:pt idx="1997">
                  <c:v>2.6564878704785198</c:v>
                </c:pt>
                <c:pt idx="1998">
                  <c:v>2.6580339460268063</c:v>
                </c:pt>
                <c:pt idx="1999">
                  <c:v>2.6599444918003345</c:v>
                </c:pt>
                <c:pt idx="2000">
                  <c:v>2.6604429210363714</c:v>
                </c:pt>
                <c:pt idx="2001">
                  <c:v>2.6609339806575467</c:v>
                </c:pt>
                <c:pt idx="2002">
                  <c:v>2.664338238551109</c:v>
                </c:pt>
                <c:pt idx="2003">
                  <c:v>2.667237431820896</c:v>
                </c:pt>
                <c:pt idx="2004">
                  <c:v>2.6683833615675017</c:v>
                </c:pt>
                <c:pt idx="2005">
                  <c:v>2.6696022253814671</c:v>
                </c:pt>
                <c:pt idx="2006">
                  <c:v>2.6708210891954325</c:v>
                </c:pt>
                <c:pt idx="2007">
                  <c:v>2.6737532567343227</c:v>
                </c:pt>
                <c:pt idx="2008">
                  <c:v>2.6766854242732125</c:v>
                </c:pt>
                <c:pt idx="2009">
                  <c:v>2.6777427780876555</c:v>
                </c:pt>
                <c:pt idx="2010">
                  <c:v>2.6788001319020989</c:v>
                </c:pt>
                <c:pt idx="2011">
                  <c:v>2.6800480772637658</c:v>
                </c:pt>
                <c:pt idx="2012">
                  <c:v>2.6812960226254332</c:v>
                </c:pt>
                <c:pt idx="2013">
                  <c:v>2.6816874025789676</c:v>
                </c:pt>
                <c:pt idx="2014">
                  <c:v>2.6829067709876431</c:v>
                </c:pt>
                <c:pt idx="2015">
                  <c:v>2.6842080702770641</c:v>
                </c:pt>
                <c:pt idx="2016">
                  <c:v>2.6848773809163657</c:v>
                </c:pt>
                <c:pt idx="2017">
                  <c:v>2.6855804115037123</c:v>
                </c:pt>
                <c:pt idx="2018">
                  <c:v>2.6874583657196274</c:v>
                </c:pt>
                <c:pt idx="2019">
                  <c:v>2.6892404933163414</c:v>
                </c:pt>
                <c:pt idx="2020">
                  <c:v>2.6901538678037897</c:v>
                </c:pt>
                <c:pt idx="2021">
                  <c:v>2.6915079576687679</c:v>
                </c:pt>
                <c:pt idx="2022">
                  <c:v>2.6934879824574347</c:v>
                </c:pt>
                <c:pt idx="2023">
                  <c:v>2.6951481847575418</c:v>
                </c:pt>
                <c:pt idx="2024">
                  <c:v>2.6964580653718224</c:v>
                </c:pt>
                <c:pt idx="2025">
                  <c:v>2.6991171809865371</c:v>
                </c:pt>
                <c:pt idx="2026">
                  <c:v>2.7012211106110504</c:v>
                </c:pt>
                <c:pt idx="2027">
                  <c:v>2.7026954941948254</c:v>
                </c:pt>
                <c:pt idx="2028">
                  <c:v>2.7048839520469858</c:v>
                </c:pt>
                <c:pt idx="2029">
                  <c:v>2.7075668699542681</c:v>
                </c:pt>
                <c:pt idx="2030">
                  <c:v>2.7085622602645998</c:v>
                </c:pt>
                <c:pt idx="2031">
                  <c:v>2.7098760426706736</c:v>
                </c:pt>
                <c:pt idx="2032">
                  <c:v>2.7105901882604315</c:v>
                </c:pt>
                <c:pt idx="2033">
                  <c:v>2.7112503611103254</c:v>
                </c:pt>
                <c:pt idx="2034">
                  <c:v>2.712134602550003</c:v>
                </c:pt>
                <c:pt idx="2035">
                  <c:v>2.7130188439896812</c:v>
                </c:pt>
                <c:pt idx="2036">
                  <c:v>2.7147815824824351</c:v>
                </c:pt>
                <c:pt idx="2037">
                  <c:v>2.7161889819469716</c:v>
                </c:pt>
                <c:pt idx="2038">
                  <c:v>2.7175963814115085</c:v>
                </c:pt>
                <c:pt idx="2039">
                  <c:v>2.7176792007325976</c:v>
                </c:pt>
                <c:pt idx="2040">
                  <c:v>2.7191401938431792</c:v>
                </c:pt>
                <c:pt idx="2041">
                  <c:v>2.7206011869537607</c:v>
                </c:pt>
                <c:pt idx="2042">
                  <c:v>2.7233321594778035</c:v>
                </c:pt>
                <c:pt idx="2043">
                  <c:v>2.7263108051292324</c:v>
                </c:pt>
                <c:pt idx="2044">
                  <c:v>2.728521329741235</c:v>
                </c:pt>
                <c:pt idx="2045">
                  <c:v>2.7294627598562728</c:v>
                </c:pt>
                <c:pt idx="2046">
                  <c:v>2.7303293139929021</c:v>
                </c:pt>
                <c:pt idx="2047">
                  <c:v>2.7340246841946132</c:v>
                </c:pt>
                <c:pt idx="2048">
                  <c:v>2.7349843138014829</c:v>
                </c:pt>
                <c:pt idx="2049">
                  <c:v>2.7350320243559501</c:v>
                </c:pt>
                <c:pt idx="2050">
                  <c:v>2.7366502530734849</c:v>
                </c:pt>
                <c:pt idx="2051">
                  <c:v>2.7376209144597805</c:v>
                </c:pt>
                <c:pt idx="2052">
                  <c:v>2.7390020940839142</c:v>
                </c:pt>
                <c:pt idx="2053">
                  <c:v>2.7404194841920226</c:v>
                </c:pt>
                <c:pt idx="2054">
                  <c:v>2.7418368743001311</c:v>
                </c:pt>
                <c:pt idx="2055">
                  <c:v>2.7429505384658222</c:v>
                </c:pt>
                <c:pt idx="2056">
                  <c:v>2.7436851071235204</c:v>
                </c:pt>
                <c:pt idx="2057">
                  <c:v>2.7437515516634341</c:v>
                </c:pt>
                <c:pt idx="2058">
                  <c:v>2.7445864889660365</c:v>
                </c:pt>
                <c:pt idx="2059">
                  <c:v>2.7453228595825259</c:v>
                </c:pt>
                <c:pt idx="2060">
                  <c:v>2.7464118366191785</c:v>
                </c:pt>
                <c:pt idx="2061">
                  <c:v>2.7464877951835041</c:v>
                </c:pt>
                <c:pt idx="2062">
                  <c:v>2.7475767722201567</c:v>
                </c:pt>
                <c:pt idx="2063">
                  <c:v>2.7488347143845426</c:v>
                </c:pt>
                <c:pt idx="2064">
                  <c:v>2.750716582009638</c:v>
                </c:pt>
                <c:pt idx="2065">
                  <c:v>2.7511932322520902</c:v>
                </c:pt>
                <c:pt idx="2066">
                  <c:v>2.7522592409700155</c:v>
                </c:pt>
                <c:pt idx="2067">
                  <c:v>2.7533252496879408</c:v>
                </c:pt>
                <c:pt idx="2068">
                  <c:v>2.7563610816250246</c:v>
                </c:pt>
                <c:pt idx="2069">
                  <c:v>2.7589382471668498</c:v>
                </c:pt>
                <c:pt idx="2070">
                  <c:v>2.7608633686326169</c:v>
                </c:pt>
                <c:pt idx="2071">
                  <c:v>2.7624438925915293</c:v>
                </c:pt>
                <c:pt idx="2072">
                  <c:v>2.7651803108525499</c:v>
                </c:pt>
                <c:pt idx="2073">
                  <c:v>2.7676515893996867</c:v>
                </c:pt>
                <c:pt idx="2074">
                  <c:v>2.7699316264164668</c:v>
                </c:pt>
                <c:pt idx="2075">
                  <c:v>2.7703270706424008</c:v>
                </c:pt>
                <c:pt idx="2076">
                  <c:v>2.7717741361812309</c:v>
                </c:pt>
                <c:pt idx="2077">
                  <c:v>2.773221201720061</c:v>
                </c:pt>
                <c:pt idx="2078">
                  <c:v>2.7743519661216824</c:v>
                </c:pt>
                <c:pt idx="2079">
                  <c:v>2.776455231419316</c:v>
                </c:pt>
                <c:pt idx="2080">
                  <c:v>2.7785584967169497</c:v>
                </c:pt>
                <c:pt idx="2081">
                  <c:v>2.7790672004526411</c:v>
                </c:pt>
                <c:pt idx="2082">
                  <c:v>2.7801679228715321</c:v>
                </c:pt>
                <c:pt idx="2083">
                  <c:v>2.7802501067712351</c:v>
                </c:pt>
                <c:pt idx="2084">
                  <c:v>2.7813508291901261</c:v>
                </c:pt>
                <c:pt idx="2085">
                  <c:v>2.7829193079885508</c:v>
                </c:pt>
                <c:pt idx="2086">
                  <c:v>2.7844877867869755</c:v>
                </c:pt>
                <c:pt idx="2087">
                  <c:v>2.7858674503780074</c:v>
                </c:pt>
                <c:pt idx="2088">
                  <c:v>2.7859602750396286</c:v>
                </c:pt>
                <c:pt idx="2089">
                  <c:v>2.7871765734255316</c:v>
                </c:pt>
                <c:pt idx="2090">
                  <c:v>2.7873455338814743</c:v>
                </c:pt>
                <c:pt idx="2091">
                  <c:v>2.7885618322673773</c:v>
                </c:pt>
                <c:pt idx="2092">
                  <c:v>2.7898139795357428</c:v>
                </c:pt>
                <c:pt idx="2093">
                  <c:v>2.7907857756730583</c:v>
                </c:pt>
                <c:pt idx="2094">
                  <c:v>2.7917575718103738</c:v>
                </c:pt>
                <c:pt idx="2095">
                  <c:v>2.7934788452061237</c:v>
                </c:pt>
                <c:pt idx="2096">
                  <c:v>2.795200118601874</c:v>
                </c:pt>
                <c:pt idx="2097">
                  <c:v>2.7976225786545763</c:v>
                </c:pt>
                <c:pt idx="2098">
                  <c:v>2.7988104609013709</c:v>
                </c:pt>
                <c:pt idx="2099">
                  <c:v>2.7997355887431787</c:v>
                </c:pt>
                <c:pt idx="2100">
                  <c:v>2.8006607165849871</c:v>
                </c:pt>
                <c:pt idx="2101">
                  <c:v>2.8016466641232922</c:v>
                </c:pt>
                <c:pt idx="2102">
                  <c:v>2.8036077670835788</c:v>
                </c:pt>
                <c:pt idx="2103">
                  <c:v>2.8066896121838578</c:v>
                </c:pt>
                <c:pt idx="2104">
                  <c:v>2.8097714572841372</c:v>
                </c:pt>
                <c:pt idx="2105">
                  <c:v>2.8111567838352034</c:v>
                </c:pt>
                <c:pt idx="2106">
                  <c:v>2.8124992878072792</c:v>
                </c:pt>
                <c:pt idx="2107">
                  <c:v>2.8128192852161549</c:v>
                </c:pt>
                <c:pt idx="2108">
                  <c:v>2.8135398012648025</c:v>
                </c:pt>
                <c:pt idx="2109">
                  <c:v>2.814023593829738</c:v>
                </c:pt>
                <c:pt idx="2110">
                  <c:v>2.8148157623410226</c:v>
                </c:pt>
                <c:pt idx="2111">
                  <c:v>2.8149619191084745</c:v>
                </c:pt>
                <c:pt idx="2112">
                  <c:v>2.8157518715632182</c:v>
                </c:pt>
                <c:pt idx="2113">
                  <c:v>2.8170630508302539</c:v>
                </c:pt>
                <c:pt idx="2114">
                  <c:v>2.8183742300972896</c:v>
                </c:pt>
                <c:pt idx="2115">
                  <c:v>2.820724056194778</c:v>
                </c:pt>
                <c:pt idx="2116">
                  <c:v>2.8213032753296474</c:v>
                </c:pt>
                <c:pt idx="2117">
                  <c:v>2.8228680209484365</c:v>
                </c:pt>
                <c:pt idx="2118">
                  <c:v>2.8238771269608427</c:v>
                </c:pt>
                <c:pt idx="2119">
                  <c:v>2.8254401078958202</c:v>
                </c:pt>
                <c:pt idx="2120">
                  <c:v>2.826883732083219</c:v>
                </c:pt>
                <c:pt idx="2121">
                  <c:v>2.8279614025602737</c:v>
                </c:pt>
                <c:pt idx="2122">
                  <c:v>2.8283456042105399</c:v>
                </c:pt>
                <c:pt idx="2123">
                  <c:v>2.8285293754631722</c:v>
                </c:pt>
                <c:pt idx="2124">
                  <c:v>2.8293447970488557</c:v>
                </c:pt>
                <c:pt idx="2125">
                  <c:v>2.8299218992861332</c:v>
                </c:pt>
                <c:pt idx="2126">
                  <c:v>2.8312917262702078</c:v>
                </c:pt>
                <c:pt idx="2127">
                  <c:v>2.8324043074526171</c:v>
                </c:pt>
                <c:pt idx="2128">
                  <c:v>2.8337293215316754</c:v>
                </c:pt>
                <c:pt idx="2129">
                  <c:v>2.8343923032063025</c:v>
                </c:pt>
                <c:pt idx="2130">
                  <c:v>2.8355689698788855</c:v>
                </c:pt>
                <c:pt idx="2131">
                  <c:v>2.8357003258196292</c:v>
                </c:pt>
                <c:pt idx="2132">
                  <c:v>2.8360086635610573</c:v>
                </c:pt>
                <c:pt idx="2133">
                  <c:v>2.836317001302485</c:v>
                </c:pt>
                <c:pt idx="2134">
                  <c:v>2.8373233493472689</c:v>
                </c:pt>
                <c:pt idx="2135">
                  <c:v>2.8383520501051787</c:v>
                </c:pt>
                <c:pt idx="2136">
                  <c:v>2.8399493401828741</c:v>
                </c:pt>
                <c:pt idx="2137">
                  <c:v>2.8407328286601436</c:v>
                </c:pt>
                <c:pt idx="2138">
                  <c:v>2.8413114475927972</c:v>
                </c:pt>
                <c:pt idx="2139">
                  <c:v>2.843136119991541</c:v>
                </c:pt>
                <c:pt idx="2140">
                  <c:v>2.8432287797552567</c:v>
                </c:pt>
                <c:pt idx="2141">
                  <c:v>2.8445904592562603</c:v>
                </c:pt>
                <c:pt idx="2142">
                  <c:v>2.8459521387572644</c:v>
                </c:pt>
                <c:pt idx="2143">
                  <c:v>2.8460355779859756</c:v>
                </c:pt>
                <c:pt idx="2144">
                  <c:v>2.847948664796573</c:v>
                </c:pt>
                <c:pt idx="2145">
                  <c:v>2.8489436695917889</c:v>
                </c:pt>
                <c:pt idx="2146">
                  <c:v>2.8500843507962093</c:v>
                </c:pt>
                <c:pt idx="2147">
                  <c:v>2.8511505576223133</c:v>
                </c:pt>
                <c:pt idx="2148">
                  <c:v>2.853053829341575</c:v>
                </c:pt>
                <c:pt idx="2149">
                  <c:v>2.854493581522946</c:v>
                </c:pt>
                <c:pt idx="2150">
                  <c:v>2.8559333337043169</c:v>
                </c:pt>
                <c:pt idx="2151">
                  <c:v>2.8564219476806896</c:v>
                </c:pt>
                <c:pt idx="2152">
                  <c:v>2.8570974090612595</c:v>
                </c:pt>
                <c:pt idx="2153">
                  <c:v>2.8577728704418299</c:v>
                </c:pt>
                <c:pt idx="2154">
                  <c:v>2.8587787409871819</c:v>
                </c:pt>
                <c:pt idx="2155">
                  <c:v>2.8597846115325338</c:v>
                </c:pt>
                <c:pt idx="2156">
                  <c:v>2.8610506668604083</c:v>
                </c:pt>
                <c:pt idx="2157">
                  <c:v>2.864010289579078</c:v>
                </c:pt>
                <c:pt idx="2158">
                  <c:v>2.864754816186097</c:v>
                </c:pt>
                <c:pt idx="2159">
                  <c:v>2.8650228947511427</c:v>
                </c:pt>
                <c:pt idx="2160">
                  <c:v>2.8651068695772577</c:v>
                </c:pt>
                <c:pt idx="2161">
                  <c:v>2.8656468540071338</c:v>
                </c:pt>
                <c:pt idx="2162">
                  <c:v>2.8660691314576954</c:v>
                </c:pt>
                <c:pt idx="2163">
                  <c:v>2.8670970515299725</c:v>
                </c:pt>
                <c:pt idx="2164">
                  <c:v>2.8677576931648785</c:v>
                </c:pt>
                <c:pt idx="2165">
                  <c:v>2.8690248987409803</c:v>
                </c:pt>
                <c:pt idx="2166">
                  <c:v>2.8704493642736364</c:v>
                </c:pt>
                <c:pt idx="2167">
                  <c:v>2.8718308194781894</c:v>
                </c:pt>
                <c:pt idx="2168">
                  <c:v>2.872709155496624</c:v>
                </c:pt>
                <c:pt idx="2169">
                  <c:v>2.8727749669800202</c:v>
                </c:pt>
                <c:pt idx="2170">
                  <c:v>2.8736359330487473</c:v>
                </c:pt>
                <c:pt idx="2171">
                  <c:v>2.8742272134208018</c:v>
                </c:pt>
                <c:pt idx="2172">
                  <c:v>2.8755711932563122</c:v>
                </c:pt>
                <c:pt idx="2173">
                  <c:v>2.8766912093675798</c:v>
                </c:pt>
                <c:pt idx="2174">
                  <c:v>2.8776676127452543</c:v>
                </c:pt>
                <c:pt idx="2175">
                  <c:v>2.879601599621</c:v>
                </c:pt>
                <c:pt idx="2176">
                  <c:v>2.8815355864967462</c:v>
                </c:pt>
                <c:pt idx="2177">
                  <c:v>2.88245031149575</c:v>
                </c:pt>
                <c:pt idx="2178">
                  <c:v>2.883778203110452</c:v>
                </c:pt>
                <c:pt idx="2179">
                  <c:v>2.8850252258805211</c:v>
                </c:pt>
                <c:pt idx="2180">
                  <c:v>2.885599507763982</c:v>
                </c:pt>
                <c:pt idx="2181">
                  <c:v>2.8862062862267095</c:v>
                </c:pt>
                <c:pt idx="2182">
                  <c:v>2.8872658041091981</c:v>
                </c:pt>
                <c:pt idx="2183">
                  <c:v>2.8875145827730497</c:v>
                </c:pt>
                <c:pt idx="2184">
                  <c:v>2.8879710861488626</c:v>
                </c:pt>
                <c:pt idx="2185">
                  <c:v>2.8888595867460523</c:v>
                </c:pt>
                <c:pt idx="2186">
                  <c:v>2.8888872945557038</c:v>
                </c:pt>
                <c:pt idx="2187">
                  <c:v>2.8893726427853106</c:v>
                </c:pt>
                <c:pt idx="2188">
                  <c:v>2.8896489555775013</c:v>
                </c:pt>
                <c:pt idx="2189">
                  <c:v>2.8912447606882563</c:v>
                </c:pt>
                <c:pt idx="2190">
                  <c:v>2.892068615646826</c:v>
                </c:pt>
                <c:pt idx="2191">
                  <c:v>2.893260695023669</c:v>
                </c:pt>
                <c:pt idx="2192">
                  <c:v>2.8934604795221928</c:v>
                </c:pt>
                <c:pt idx="2193">
                  <c:v>2.8936271497938368</c:v>
                </c:pt>
                <c:pt idx="2194">
                  <c:v>2.8942572454501083</c:v>
                </c:pt>
                <c:pt idx="2195">
                  <c:v>2.8946277387385013</c:v>
                </c:pt>
                <c:pt idx="2196">
                  <c:v>2.8958952665660118</c:v>
                </c:pt>
                <c:pt idx="2197">
                  <c:v>2.8966235932928543</c:v>
                </c:pt>
                <c:pt idx="2198">
                  <c:v>2.8977643263229615</c:v>
                </c:pt>
                <c:pt idx="2199">
                  <c:v>2.8989050593530692</c:v>
                </c:pt>
                <c:pt idx="2200">
                  <c:v>2.9009695581484722</c:v>
                </c:pt>
                <c:pt idx="2201">
                  <c:v>2.9029467292957838</c:v>
                </c:pt>
                <c:pt idx="2202">
                  <c:v>2.9043394171639725</c:v>
                </c:pt>
                <c:pt idx="2203">
                  <c:v>2.9053888165509258</c:v>
                </c:pt>
                <c:pt idx="2204">
                  <c:v>2.9064844550026789</c:v>
                </c:pt>
                <c:pt idx="2205">
                  <c:v>2.9075800934544316</c:v>
                </c:pt>
                <c:pt idx="2206">
                  <c:v>2.9085740739769408</c:v>
                </c:pt>
                <c:pt idx="2207">
                  <c:v>2.9098385175069175</c:v>
                </c:pt>
                <c:pt idx="2208">
                  <c:v>2.9108479535138168</c:v>
                </c:pt>
                <c:pt idx="2209">
                  <c:v>2.9118504132468392</c:v>
                </c:pt>
                <c:pt idx="2210">
                  <c:v>2.9124602305751157</c:v>
                </c:pt>
                <c:pt idx="2211">
                  <c:v>2.9136549349487932</c:v>
                </c:pt>
                <c:pt idx="2212">
                  <c:v>2.915239295636614</c:v>
                </c:pt>
                <c:pt idx="2213">
                  <c:v>2.9168236563244352</c:v>
                </c:pt>
                <c:pt idx="2214">
                  <c:v>2.9171870175417927</c:v>
                </c:pt>
                <c:pt idx="2215">
                  <c:v>2.9180165573706232</c:v>
                </c:pt>
                <c:pt idx="2216">
                  <c:v>2.9188460971994532</c:v>
                </c:pt>
                <c:pt idx="2217">
                  <c:v>2.9199657625925761</c:v>
                </c:pt>
                <c:pt idx="2218">
                  <c:v>2.9229456494279482</c:v>
                </c:pt>
                <c:pt idx="2219">
                  <c:v>2.9252632884432872</c:v>
                </c:pt>
                <c:pt idx="2220">
                  <c:v>2.9257930945191117</c:v>
                </c:pt>
                <c:pt idx="2221">
                  <c:v>2.9263772078272368</c:v>
                </c:pt>
                <c:pt idx="2222">
                  <c:v>2.9275809274586262</c:v>
                </c:pt>
                <c:pt idx="2223">
                  <c:v>2.9279529974885561</c:v>
                </c:pt>
                <c:pt idx="2224">
                  <c:v>2.928325067518486</c:v>
                </c:pt>
                <c:pt idx="2225">
                  <c:v>2.9284027137027846</c:v>
                </c:pt>
                <c:pt idx="2226">
                  <c:v>2.9287158397695534</c:v>
                </c:pt>
                <c:pt idx="2227">
                  <c:v>2.9301666671589568</c:v>
                </c:pt>
                <c:pt idx="2228">
                  <c:v>2.931120555875478</c:v>
                </c:pt>
                <c:pt idx="2229">
                  <c:v>2.931765382764516</c:v>
                </c:pt>
                <c:pt idx="2230">
                  <c:v>2.9322366236784942</c:v>
                </c:pt>
                <c:pt idx="2231">
                  <c:v>2.933039722710296</c:v>
                </c:pt>
                <c:pt idx="2232">
                  <c:v>2.9347750235514507</c:v>
                </c:pt>
                <c:pt idx="2233">
                  <c:v>2.9359542026370762</c:v>
                </c:pt>
                <c:pt idx="2234">
                  <c:v>2.9367636796307783</c:v>
                </c:pt>
                <c:pt idx="2235">
                  <c:v>2.9380369883720521</c:v>
                </c:pt>
                <c:pt idx="2236">
                  <c:v>2.9396814288640463</c:v>
                </c:pt>
                <c:pt idx="2237">
                  <c:v>2.9414150457718859</c:v>
                </c:pt>
                <c:pt idx="2238">
                  <c:v>2.9428208738151524</c:v>
                </c:pt>
                <c:pt idx="2239">
                  <c:v>2.9451481671051845</c:v>
                </c:pt>
                <c:pt idx="2240">
                  <c:v>2.9452654260562525</c:v>
                </c:pt>
                <c:pt idx="2241">
                  <c:v>2.9461432557139133</c:v>
                </c:pt>
                <c:pt idx="2242">
                  <c:v>2.9466741411277542</c:v>
                </c:pt>
                <c:pt idx="2243">
                  <c:v>2.947205026541595</c:v>
                </c:pt>
                <c:pt idx="2244">
                  <c:v>2.9482117431638417</c:v>
                </c:pt>
                <c:pt idx="2245">
                  <c:v>2.9492184597860884</c:v>
                </c:pt>
                <c:pt idx="2246">
                  <c:v>2.9522101481258871</c:v>
                </c:pt>
                <c:pt idx="2247">
                  <c:v>2.9540699474403151</c:v>
                </c:pt>
                <c:pt idx="2248">
                  <c:v>2.9559297467547436</c:v>
                </c:pt>
                <c:pt idx="2249">
                  <c:v>2.9576161826401948</c:v>
                </c:pt>
                <c:pt idx="2250">
                  <c:v>2.9585118052115043</c:v>
                </c:pt>
                <c:pt idx="2251">
                  <c:v>2.9605076970849877</c:v>
                </c:pt>
                <c:pt idx="2252">
                  <c:v>2.9625035889584708</c:v>
                </c:pt>
                <c:pt idx="2253">
                  <c:v>2.9634296105250164</c:v>
                </c:pt>
                <c:pt idx="2254">
                  <c:v>2.9645066966640727</c:v>
                </c:pt>
                <c:pt idx="2255">
                  <c:v>2.9657767029327373</c:v>
                </c:pt>
                <c:pt idx="2256">
                  <c:v>2.9665278879966999</c:v>
                </c:pt>
                <c:pt idx="2257">
                  <c:v>2.9670587013385914</c:v>
                </c:pt>
                <c:pt idx="2258">
                  <c:v>2.9671087071437525</c:v>
                </c:pt>
                <c:pt idx="2259">
                  <c:v>2.9685217801536674</c:v>
                </c:pt>
                <c:pt idx="2260">
                  <c:v>2.9692774082803064</c:v>
                </c:pt>
                <c:pt idx="2261">
                  <c:v>2.9710659431555757</c:v>
                </c:pt>
                <c:pt idx="2262">
                  <c:v>2.9748844678561999</c:v>
                </c:pt>
                <c:pt idx="2263">
                  <c:v>2.9777669429033993</c:v>
                </c:pt>
                <c:pt idx="2264">
                  <c:v>2.9788059978435437</c:v>
                </c:pt>
                <c:pt idx="2265">
                  <c:v>2.9796315718028281</c:v>
                </c:pt>
                <c:pt idx="2266">
                  <c:v>2.9809246098001796</c:v>
                </c:pt>
                <c:pt idx="2267">
                  <c:v>2.9822176477975315</c:v>
                </c:pt>
                <c:pt idx="2268">
                  <c:v>2.9829145163104491</c:v>
                </c:pt>
                <c:pt idx="2269">
                  <c:v>2.9842867362085315</c:v>
                </c:pt>
                <c:pt idx="2270">
                  <c:v>2.9846425023509395</c:v>
                </c:pt>
                <c:pt idx="2271">
                  <c:v>2.9861319065397538</c:v>
                </c:pt>
                <c:pt idx="2272">
                  <c:v>2.9868394874946937</c:v>
                </c:pt>
                <c:pt idx="2273">
                  <c:v>2.9875331471004971</c:v>
                </c:pt>
                <c:pt idx="2274">
                  <c:v>2.9875360481827347</c:v>
                </c:pt>
                <c:pt idx="2275">
                  <c:v>2.988229707788538</c:v>
                </c:pt>
                <c:pt idx="2276">
                  <c:v>2.9892415886593087</c:v>
                </c:pt>
                <c:pt idx="2277">
                  <c:v>2.9901024453866261</c:v>
                </c:pt>
                <c:pt idx="2278">
                  <c:v>2.9905955303294789</c:v>
                </c:pt>
                <c:pt idx="2279">
                  <c:v>2.9910886152723322</c:v>
                </c:pt>
                <c:pt idx="2280">
                  <c:v>2.9919066803847199</c:v>
                </c:pt>
                <c:pt idx="2281">
                  <c:v>2.9927247454971075</c:v>
                </c:pt>
                <c:pt idx="2282">
                  <c:v>2.9941837040169372</c:v>
                </c:pt>
                <c:pt idx="2283">
                  <c:v>2.9953613453027277</c:v>
                </c:pt>
                <c:pt idx="2284">
                  <c:v>2.9965389865885177</c:v>
                </c:pt>
                <c:pt idx="2285">
                  <c:v>2.9965993263406885</c:v>
                </c:pt>
                <c:pt idx="2286">
                  <c:v>2.9967103826585744</c:v>
                </c:pt>
                <c:pt idx="2287">
                  <c:v>2.9973424387585235</c:v>
                </c:pt>
                <c:pt idx="2288">
                  <c:v>2.997683518620001</c:v>
                </c:pt>
                <c:pt idx="2289">
                  <c:v>2.9979737238337596</c:v>
                </c:pt>
                <c:pt idx="2290">
                  <c:v>2.9987316384828753</c:v>
                </c:pt>
                <c:pt idx="2291">
                  <c:v>2.9990930236517279</c:v>
                </c:pt>
                <c:pt idx="2292">
                  <c:v>2.9995775779695424</c:v>
                </c:pt>
                <c:pt idx="2293">
                  <c:v>3.0000372145518108</c:v>
                </c:pt>
                <c:pt idx="2294">
                  <c:v>3.0012184787403653</c:v>
                </c:pt>
                <c:pt idx="2295">
                  <c:v>3.0020442051081746</c:v>
                </c:pt>
                <c:pt idx="2296">
                  <c:v>3.0028699314759839</c:v>
                </c:pt>
                <c:pt idx="2297">
                  <c:v>3.0050747155425723</c:v>
                </c:pt>
                <c:pt idx="2298">
                  <c:v>3.0062467173680112</c:v>
                </c:pt>
                <c:pt idx="2299">
                  <c:v>3.0073785044694388</c:v>
                </c:pt>
                <c:pt idx="2300">
                  <c:v>3.0085363715114415</c:v>
                </c:pt>
                <c:pt idx="2301">
                  <c:v>3.0086441745581451</c:v>
                </c:pt>
                <c:pt idx="2302">
                  <c:v>3.0097855649060672</c:v>
                </c:pt>
                <c:pt idx="2303">
                  <c:v>3.0105870069287439</c:v>
                </c:pt>
                <c:pt idx="2304">
                  <c:v>3.0113884489514211</c:v>
                </c:pt>
                <c:pt idx="2305">
                  <c:v>3.0129848924279212</c:v>
                </c:pt>
                <c:pt idx="2306">
                  <c:v>3.0150460736287963</c:v>
                </c:pt>
                <c:pt idx="2307">
                  <c:v>3.0165055948385486</c:v>
                </c:pt>
                <c:pt idx="2308">
                  <c:v>3.0165775634624339</c:v>
                </c:pt>
                <c:pt idx="2309">
                  <c:v>3.0176842680683844</c:v>
                </c:pt>
                <c:pt idx="2310">
                  <c:v>3.0187909726743345</c:v>
                </c:pt>
                <c:pt idx="2311">
                  <c:v>3.0193073281866534</c:v>
                </c:pt>
                <c:pt idx="2312">
                  <c:v>3.0196675090767719</c:v>
                </c:pt>
                <c:pt idx="2313">
                  <c:v>3.0200276899668905</c:v>
                </c:pt>
                <c:pt idx="2314">
                  <c:v>3.0208205105088375</c:v>
                </c:pt>
                <c:pt idx="2315">
                  <c:v>3.0220096493981501</c:v>
                </c:pt>
                <c:pt idx="2316">
                  <c:v>3.0229538600864232</c:v>
                </c:pt>
                <c:pt idx="2317">
                  <c:v>3.0238980707746963</c:v>
                </c:pt>
                <c:pt idx="2318">
                  <c:v>3.0254548859899795</c:v>
                </c:pt>
                <c:pt idx="2319">
                  <c:v>3.0278885309205013</c:v>
                </c:pt>
                <c:pt idx="2320">
                  <c:v>3.0303221758510226</c:v>
                </c:pt>
                <c:pt idx="2321">
                  <c:v>3.0328450734830565</c:v>
                </c:pt>
                <c:pt idx="2322">
                  <c:v>3.0334103376197592</c:v>
                </c:pt>
                <c:pt idx="2323">
                  <c:v>3.033551520804564</c:v>
                </c:pt>
                <c:pt idx="2324">
                  <c:v>3.0336161430483615</c:v>
                </c:pt>
                <c:pt idx="2325">
                  <c:v>3.0345790322925206</c:v>
                </c:pt>
                <c:pt idx="2326">
                  <c:v>3.0353724796104209</c:v>
                </c:pt>
                <c:pt idx="2327">
                  <c:v>3.0363075148921324</c:v>
                </c:pt>
                <c:pt idx="2328">
                  <c:v>3.0372248132444088</c:v>
                </c:pt>
                <c:pt idx="2329">
                  <c:v>3.0372346223173317</c:v>
                </c:pt>
                <c:pt idx="2330">
                  <c:v>3.0373506283566907</c:v>
                </c:pt>
                <c:pt idx="2331">
                  <c:v>3.0379286086807649</c:v>
                </c:pt>
                <c:pt idx="2332">
                  <c:v>3.0383027245187098</c:v>
                </c:pt>
                <c:pt idx="2333">
                  <c:v>3.0384489193669073</c:v>
                </c:pt>
                <c:pt idx="2334">
                  <c:v>3.0386868564315415</c:v>
                </c:pt>
                <c:pt idx="2335">
                  <c:v>3.0397483386264907</c:v>
                </c:pt>
                <c:pt idx="2336">
                  <c:v>3.0404622090635476</c:v>
                </c:pt>
                <c:pt idx="2337">
                  <c:v>3.04152825947437</c:v>
                </c:pt>
                <c:pt idx="2338">
                  <c:v>3.0422371432543907</c:v>
                </c:pt>
                <c:pt idx="2339">
                  <c:v>3.0436658594646939</c:v>
                </c:pt>
                <c:pt idx="2340">
                  <c:v>3.0450350903443715</c:v>
                </c:pt>
                <c:pt idx="2341">
                  <c:v>3.0466545314121025</c:v>
                </c:pt>
                <c:pt idx="2342">
                  <c:v>3.0478553621719282</c:v>
                </c:pt>
                <c:pt idx="2343">
                  <c:v>3.0490561929317535</c:v>
                </c:pt>
                <c:pt idx="2344">
                  <c:v>3.0512162470072508</c:v>
                </c:pt>
                <c:pt idx="2345">
                  <c:v>3.0527559650082279</c:v>
                </c:pt>
                <c:pt idx="2346">
                  <c:v>3.0527570350109428</c:v>
                </c:pt>
                <c:pt idx="2347">
                  <c:v>3.0541500860397464</c:v>
                </c:pt>
                <c:pt idx="2348">
                  <c:v>3.0553367639636551</c:v>
                </c:pt>
                <c:pt idx="2349">
                  <c:v>3.0556968231057677</c:v>
                </c:pt>
                <c:pt idx="2350">
                  <c:v>3.0562729090534977</c:v>
                </c:pt>
                <c:pt idx="2351">
                  <c:v>3.0566531439484268</c:v>
                </c:pt>
                <c:pt idx="2352">
                  <c:v>3.0581596214269045</c:v>
                </c:pt>
                <c:pt idx="2353">
                  <c:v>3.0590529505439377</c:v>
                </c:pt>
                <c:pt idx="2354">
                  <c:v>3.060365961925299</c:v>
                </c:pt>
                <c:pt idx="2355">
                  <c:v>3.0621655841916802</c:v>
                </c:pt>
                <c:pt idx="2356">
                  <c:v>3.0642943594328784</c:v>
                </c:pt>
                <c:pt idx="2357">
                  <c:v>3.0648645680342561</c:v>
                </c:pt>
                <c:pt idx="2358">
                  <c:v>3.0663678278166939</c:v>
                </c:pt>
                <c:pt idx="2359">
                  <c:v>3.0685285740897612</c:v>
                </c:pt>
                <c:pt idx="2360">
                  <c:v>3.0698006820899471</c:v>
                </c:pt>
                <c:pt idx="2361">
                  <c:v>3.0709636411650312</c:v>
                </c:pt>
                <c:pt idx="2362">
                  <c:v>3.0726251429402165</c:v>
                </c:pt>
                <c:pt idx="2363">
                  <c:v>3.0735965420443701</c:v>
                </c:pt>
                <c:pt idx="2364">
                  <c:v>3.0748982479699234</c:v>
                </c:pt>
                <c:pt idx="2365">
                  <c:v>3.0761999538954763</c:v>
                </c:pt>
                <c:pt idx="2366">
                  <c:v>3.0776352238517117</c:v>
                </c:pt>
                <c:pt idx="2367">
                  <c:v>3.080221472170066</c:v>
                </c:pt>
                <c:pt idx="2368">
                  <c:v>3.0822925759106874</c:v>
                </c:pt>
                <c:pt idx="2369">
                  <c:v>3.0843636796513088</c:v>
                </c:pt>
                <c:pt idx="2370">
                  <c:v>3.0878666880478463</c:v>
                </c:pt>
                <c:pt idx="2371">
                  <c:v>3.0917380258192617</c:v>
                </c:pt>
                <c:pt idx="2372">
                  <c:v>3.0949208110377744</c:v>
                </c:pt>
                <c:pt idx="2373">
                  <c:v>3.0959047737855601</c:v>
                </c:pt>
                <c:pt idx="2374">
                  <c:v>3.0968887365333462</c:v>
                </c:pt>
                <c:pt idx="2375">
                  <c:v>3.0983934850190527</c:v>
                </c:pt>
                <c:pt idx="2376">
                  <c:v>3.1015122069197671</c:v>
                </c:pt>
                <c:pt idx="2377">
                  <c:v>3.104434826810051</c:v>
                </c:pt>
                <c:pt idx="2378">
                  <c:v>3.1061739924163732</c:v>
                </c:pt>
                <c:pt idx="2379">
                  <c:v>3.1064824433486771</c:v>
                </c:pt>
                <c:pt idx="2380">
                  <c:v>3.106984426572367</c:v>
                </c:pt>
                <c:pt idx="2381">
                  <c:v>3.1087235921786891</c:v>
                </c:pt>
                <c:pt idx="2382">
                  <c:v>3.1087576951169305</c:v>
                </c:pt>
                <c:pt idx="2383">
                  <c:v>3.1097838669822173</c:v>
                </c:pt>
                <c:pt idx="2384">
                  <c:v>3.1108100388475037</c:v>
                </c:pt>
                <c:pt idx="2385">
                  <c:v>3.1117181338811362</c:v>
                </c:pt>
                <c:pt idx="2386">
                  <c:v>3.1123323040262418</c:v>
                </c:pt>
                <c:pt idx="2387">
                  <c:v>3.1131326914440702</c:v>
                </c:pt>
                <c:pt idx="2388">
                  <c:v>3.1139330788618986</c:v>
                </c:pt>
                <c:pt idx="2389">
                  <c:v>3.1150485873387921</c:v>
                </c:pt>
                <c:pt idx="2390">
                  <c:v>3.1161640958156851</c:v>
                </c:pt>
                <c:pt idx="2391">
                  <c:v>3.1191603445730829</c:v>
                </c:pt>
                <c:pt idx="2392">
                  <c:v>3.1221565933304802</c:v>
                </c:pt>
                <c:pt idx="2393">
                  <c:v>3.123375796890921</c:v>
                </c:pt>
                <c:pt idx="2394">
                  <c:v>3.1266003445066786</c:v>
                </c:pt>
                <c:pt idx="2395">
                  <c:v>3.1283290015933689</c:v>
                </c:pt>
                <c:pt idx="2396">
                  <c:v>3.1297195600745855</c:v>
                </c:pt>
                <c:pt idx="2397">
                  <c:v>3.1311739085062786</c:v>
                </c:pt>
                <c:pt idx="2398">
                  <c:v>3.1320255912398851</c:v>
                </c:pt>
                <c:pt idx="2399">
                  <c:v>3.1334799396715782</c:v>
                </c:pt>
                <c:pt idx="2400">
                  <c:v>3.1362900976726302</c:v>
                </c:pt>
                <c:pt idx="2401">
                  <c:v>3.1385669485755541</c:v>
                </c:pt>
                <c:pt idx="2402">
                  <c:v>3.1419925190811906</c:v>
                </c:pt>
                <c:pt idx="2403">
                  <c:v>3.1441106845990374</c:v>
                </c:pt>
                <c:pt idx="2404">
                  <c:v>3.1464576088333573</c:v>
                </c:pt>
                <c:pt idx="2405">
                  <c:v>3.1488045330676768</c:v>
                </c:pt>
                <c:pt idx="2406">
                  <c:v>3.1523367593740974</c:v>
                </c:pt>
                <c:pt idx="2407">
                  <c:v>3.1562380080090628</c:v>
                </c:pt>
                <c:pt idx="2408">
                  <c:v>3.1595764054633952</c:v>
                </c:pt>
                <c:pt idx="2409">
                  <c:v>3.1626072350861851</c:v>
                </c:pt>
                <c:pt idx="2410">
                  <c:v>3.1651867906859628</c:v>
                </c:pt>
                <c:pt idx="2411">
                  <c:v>3.1673553529216183</c:v>
                </c:pt>
                <c:pt idx="2412">
                  <c:v>3.1695239151572738</c:v>
                </c:pt>
                <c:pt idx="2413">
                  <c:v>3.1726412115825546</c:v>
                </c:pt>
                <c:pt idx="2414">
                  <c:v>3.1757585080078354</c:v>
                </c:pt>
                <c:pt idx="2415">
                  <c:v>3.1777816445518421</c:v>
                </c:pt>
                <c:pt idx="2416">
                  <c:v>3.1798047810958492</c:v>
                </c:pt>
                <c:pt idx="2417">
                  <c:v>3.1811241942368174</c:v>
                </c:pt>
                <c:pt idx="2418">
                  <c:v>3.1856065623738146</c:v>
                </c:pt>
                <c:pt idx="2419">
                  <c:v>3.1859663446909852</c:v>
                </c:pt>
                <c:pt idx="2420">
                  <c:v>3.1869607892190968</c:v>
                </c:pt>
                <c:pt idx="2421">
                  <c:v>3.1872576095743312</c:v>
                </c:pt>
                <c:pt idx="2422">
                  <c:v>3.1877268908062466</c:v>
                </c:pt>
                <c:pt idx="2423">
                  <c:v>3.1881961720381624</c:v>
                </c:pt>
                <c:pt idx="2424">
                  <c:v>3.1889003467863355</c:v>
                </c:pt>
                <c:pt idx="2425">
                  <c:v>3.1906808544391834</c:v>
                </c:pt>
                <c:pt idx="2426">
                  <c:v>3.1924613620920312</c:v>
                </c:pt>
                <c:pt idx="2427">
                  <c:v>3.1958107626658898</c:v>
                </c:pt>
                <c:pt idx="2428">
                  <c:v>3.1986656964708255</c:v>
                </c:pt>
                <c:pt idx="2429">
                  <c:v>3.2034091716370097</c:v>
                </c:pt>
                <c:pt idx="2430">
                  <c:v>3.2052977129954985</c:v>
                </c:pt>
                <c:pt idx="2431">
                  <c:v>3.207913691740897</c:v>
                </c:pt>
                <c:pt idx="2432">
                  <c:v>3.2092590863699164</c:v>
                </c:pt>
                <c:pt idx="2433">
                  <c:v>3.2115890209790732</c:v>
                </c:pt>
                <c:pt idx="2434">
                  <c:v>3.2139189555882304</c:v>
                </c:pt>
                <c:pt idx="2435">
                  <c:v>3.2183626783970332</c:v>
                </c:pt>
                <c:pt idx="2436">
                  <c:v>3.2265645459211534</c:v>
                </c:pt>
                <c:pt idx="2437">
                  <c:v>3.2267099329249724</c:v>
                </c:pt>
                <c:pt idx="2438">
                  <c:v>3.2322169310958295</c:v>
                </c:pt>
                <c:pt idx="2439">
                  <c:v>3.2343266898945524</c:v>
                </c:pt>
                <c:pt idx="2440">
                  <c:v>3.2347508817552417</c:v>
                </c:pt>
                <c:pt idx="2441">
                  <c:v>3.2348878619212793</c:v>
                </c:pt>
                <c:pt idx="2442">
                  <c:v>3.2364006171209945</c:v>
                </c:pt>
                <c:pt idx="2443">
                  <c:v>3.2379133723207092</c:v>
                </c:pt>
                <c:pt idx="2444">
                  <c:v>3.2394342451432236</c:v>
                </c:pt>
                <c:pt idx="2445">
                  <c:v>3.2422260265907754</c:v>
                </c:pt>
                <c:pt idx="2446">
                  <c:v>3.2444729193079249</c:v>
                </c:pt>
                <c:pt idx="2447">
                  <c:v>3.2481186875618167</c:v>
                </c:pt>
                <c:pt idx="2448">
                  <c:v>3.2517644558157084</c:v>
                </c:pt>
                <c:pt idx="2449">
                  <c:v>3.2545459704183868</c:v>
                </c:pt>
                <c:pt idx="2450">
                  <c:v>3.2565842008563104</c:v>
                </c:pt>
                <c:pt idx="2451">
                  <c:v>3.2584391778238393</c:v>
                </c:pt>
                <c:pt idx="2452">
                  <c:v>3.2612425621240226</c:v>
                </c:pt>
                <c:pt idx="2453">
                  <c:v>3.264045946424206</c:v>
                </c:pt>
                <c:pt idx="2454">
                  <c:v>3.2659363197204141</c:v>
                </c:pt>
                <c:pt idx="2455">
                  <c:v>3.2676180653025706</c:v>
                </c:pt>
                <c:pt idx="2456">
                  <c:v>3.2692701058282898</c:v>
                </c:pt>
                <c:pt idx="2457">
                  <c:v>3.2709221463540086</c:v>
                </c:pt>
                <c:pt idx="2458">
                  <c:v>3.2718795729014607</c:v>
                </c:pt>
                <c:pt idx="2459">
                  <c:v>3.2728028614156774</c:v>
                </c:pt>
                <c:pt idx="2460">
                  <c:v>3.2736843429395446</c:v>
                </c:pt>
                <c:pt idx="2461">
                  <c:v>3.2762248715813511</c:v>
                </c:pt>
                <c:pt idx="2462">
                  <c:v>3.2767482014221172</c:v>
                </c:pt>
                <c:pt idx="2463">
                  <c:v>3.2780614741174161</c:v>
                </c:pt>
                <c:pt idx="2464">
                  <c:v>3.2796207987682688</c:v>
                </c:pt>
                <c:pt idx="2465">
                  <c:v>3.2805307101347934</c:v>
                </c:pt>
                <c:pt idx="2466">
                  <c:v>3.2813519880810271</c:v>
                </c:pt>
                <c:pt idx="2467">
                  <c:v>3.2827055016077229</c:v>
                </c:pt>
                <c:pt idx="2468">
                  <c:v>3.2839149820169915</c:v>
                </c:pt>
                <c:pt idx="2469">
                  <c:v>3.2841473119512754</c:v>
                </c:pt>
                <c:pt idx="2470">
                  <c:v>3.2845979711027056</c:v>
                </c:pt>
                <c:pt idx="2471">
                  <c:v>3.2850486302541362</c:v>
                </c:pt>
                <c:pt idx="2472">
                  <c:v>3.2879423465276205</c:v>
                </c:pt>
                <c:pt idx="2473">
                  <c:v>3.2895849436687099</c:v>
                </c:pt>
                <c:pt idx="2474">
                  <c:v>3.2924687052407751</c:v>
                </c:pt>
                <c:pt idx="2475">
                  <c:v>3.2947334069399923</c:v>
                </c:pt>
                <c:pt idx="2476">
                  <c:v>3.2975078046045923</c:v>
                </c:pt>
                <c:pt idx="2477">
                  <c:v>3.3003728503733871</c:v>
                </c:pt>
                <c:pt idx="2478">
                  <c:v>3.3063658016975279</c:v>
                </c:pt>
                <c:pt idx="2479">
                  <c:v>3.3116710373400537</c:v>
                </c:pt>
                <c:pt idx="2480">
                  <c:v>3.3137813412784425</c:v>
                </c:pt>
                <c:pt idx="2481">
                  <c:v>3.3157060464526769</c:v>
                </c:pt>
                <c:pt idx="2482">
                  <c:v>3.3194606099719253</c:v>
                </c:pt>
                <c:pt idx="2483">
                  <c:v>3.3232151734911732</c:v>
                </c:pt>
                <c:pt idx="2484">
                  <c:v>3.3237449305145828</c:v>
                </c:pt>
                <c:pt idx="2485">
                  <c:v>3.3258127294508397</c:v>
                </c:pt>
                <c:pt idx="2486">
                  <c:v>3.327204162972393</c:v>
                </c:pt>
                <c:pt idx="2487">
                  <c:v>3.3314989828870254</c:v>
                </c:pt>
                <c:pt idx="2488">
                  <c:v>3.3332300729028606</c:v>
                </c:pt>
                <c:pt idx="2489">
                  <c:v>3.3349611629186957</c:v>
                </c:pt>
                <c:pt idx="2490">
                  <c:v>3.3368494938286366</c:v>
                </c:pt>
                <c:pt idx="2491">
                  <c:v>3.3433023317986064</c:v>
                </c:pt>
                <c:pt idx="2492">
                  <c:v>3.3467582236230373</c:v>
                </c:pt>
                <c:pt idx="2493">
                  <c:v>3.3517054254258118</c:v>
                </c:pt>
                <c:pt idx="2494">
                  <c:v>3.3561932302569901</c:v>
                </c:pt>
                <c:pt idx="2495">
                  <c:v>3.3611754998813073</c:v>
                </c:pt>
                <c:pt idx="2496">
                  <c:v>3.3637788854015094</c:v>
                </c:pt>
                <c:pt idx="2497">
                  <c:v>3.3687611550258265</c:v>
                </c:pt>
                <c:pt idx="2498">
                  <c:v>3.3721535384517023</c:v>
                </c:pt>
                <c:pt idx="2499">
                  <c:v>3.3736132763050222</c:v>
                </c:pt>
                <c:pt idx="2500">
                  <c:v>3.3746725467399314</c:v>
                </c:pt>
                <c:pt idx="2501">
                  <c:v>3.3757318171748407</c:v>
                </c:pt>
                <c:pt idx="2502">
                  <c:v>3.3784329975755125</c:v>
                </c:pt>
                <c:pt idx="2503">
                  <c:v>3.3818586819039451</c:v>
                </c:pt>
                <c:pt idx="2504">
                  <c:v>3.3852843662323777</c:v>
                </c:pt>
                <c:pt idx="2505">
                  <c:v>3.3884179233538885</c:v>
                </c:pt>
                <c:pt idx="2506">
                  <c:v>3.3912253232714202</c:v>
                </c:pt>
                <c:pt idx="2507">
                  <c:v>3.3964267752264385</c:v>
                </c:pt>
                <c:pt idx="2508">
                  <c:v>3.4007276503603769</c:v>
                </c:pt>
                <c:pt idx="2509">
                  <c:v>3.4015301269099667</c:v>
                </c:pt>
                <c:pt idx="2510">
                  <c:v>3.4020085100498463</c:v>
                </c:pt>
                <c:pt idx="2511">
                  <c:v>3.4053590765540247</c:v>
                </c:pt>
                <c:pt idx="2512">
                  <c:v>3.4071287023082926</c:v>
                </c:pt>
                <c:pt idx="2513">
                  <c:v>3.4112638531487298</c:v>
                </c:pt>
                <c:pt idx="2514">
                  <c:v>3.4124771874342805</c:v>
                </c:pt>
                <c:pt idx="2515">
                  <c:v>3.4138212013934499</c:v>
                </c:pt>
                <c:pt idx="2516">
                  <c:v>3.4157831001971606</c:v>
                </c:pt>
                <c:pt idx="2517">
                  <c:v>3.4183811048914987</c:v>
                </c:pt>
                <c:pt idx="2518">
                  <c:v>3.4246797031108982</c:v>
                </c:pt>
                <c:pt idx="2519">
                  <c:v>3.4289073732302144</c:v>
                </c:pt>
                <c:pt idx="2520">
                  <c:v>3.4414789559802523</c:v>
                </c:pt>
                <c:pt idx="2521">
                  <c:v>3.4514188939581314</c:v>
                </c:pt>
                <c:pt idx="2522">
                  <c:v>3.4520510932996316</c:v>
                </c:pt>
                <c:pt idx="2523">
                  <c:v>3.4605765565843494</c:v>
                </c:pt>
                <c:pt idx="2524">
                  <c:v>3.4650791286263201</c:v>
                </c:pt>
                <c:pt idx="2525">
                  <c:v>3.4695817006682907</c:v>
                </c:pt>
                <c:pt idx="2526">
                  <c:v>3.4733256392732814</c:v>
                </c:pt>
                <c:pt idx="2527">
                  <c:v>3.4757770780667112</c:v>
                </c:pt>
                <c:pt idx="2528">
                  <c:v>3.4782285168601406</c:v>
                </c:pt>
                <c:pt idx="2529">
                  <c:v>3.4812047699149007</c:v>
                </c:pt>
                <c:pt idx="2530">
                  <c:v>3.4828332055001345</c:v>
                </c:pt>
                <c:pt idx="2531">
                  <c:v>3.4837984865103606</c:v>
                </c:pt>
                <c:pt idx="2532">
                  <c:v>3.485609141582692</c:v>
                </c:pt>
                <c:pt idx="2533">
                  <c:v>3.4864978500207267</c:v>
                </c:pt>
                <c:pt idx="2534">
                  <c:v>3.4873865584587609</c:v>
                </c:pt>
                <c:pt idx="2535">
                  <c:v>3.4892364383682057</c:v>
                </c:pt>
                <c:pt idx="2536">
                  <c:v>3.4911309139430524</c:v>
                </c:pt>
                <c:pt idx="2537">
                  <c:v>3.4930253895178991</c:v>
                </c:pt>
                <c:pt idx="2538">
                  <c:v>3.4945436372966676</c:v>
                </c:pt>
                <c:pt idx="2539">
                  <c:v>3.4957703121889518</c:v>
                </c:pt>
                <c:pt idx="2540">
                  <c:v>3.4969969870812365</c:v>
                </c:pt>
                <c:pt idx="2541">
                  <c:v>3.4983182200182368</c:v>
                </c:pt>
                <c:pt idx="2542">
                  <c:v>3.4996327472560935</c:v>
                </c:pt>
                <c:pt idx="2543">
                  <c:v>3.5009472744939503</c:v>
                </c:pt>
                <c:pt idx="2544">
                  <c:v>3.5021945438285669</c:v>
                </c:pt>
                <c:pt idx="2545">
                  <c:v>3.5034418131631835</c:v>
                </c:pt>
                <c:pt idx="2546">
                  <c:v>3.5047300289681664</c:v>
                </c:pt>
                <c:pt idx="2547">
                  <c:v>3.5073742993838257</c:v>
                </c:pt>
                <c:pt idx="2548">
                  <c:v>3.5077154511792794</c:v>
                </c:pt>
                <c:pt idx="2549">
                  <c:v>3.509099059753396</c:v>
                </c:pt>
                <c:pt idx="2550">
                  <c:v>3.5104826683275125</c:v>
                </c:pt>
                <c:pt idx="2551">
                  <c:v>3.5118852895663846</c:v>
                </c:pt>
                <c:pt idx="2552">
                  <c:v>3.5140135644928172</c:v>
                </c:pt>
                <c:pt idx="2553">
                  <c:v>3.5161418394192503</c:v>
                </c:pt>
                <c:pt idx="2554">
                  <c:v>3.5188302420631601</c:v>
                </c:pt>
                <c:pt idx="2555">
                  <c:v>3.5215186447070703</c:v>
                </c:pt>
                <c:pt idx="2556">
                  <c:v>3.5239296572158736</c:v>
                </c:pt>
                <c:pt idx="2557">
                  <c:v>3.5263406697246764</c:v>
                </c:pt>
                <c:pt idx="2558">
                  <c:v>3.5299704945390977</c:v>
                </c:pt>
                <c:pt idx="2559">
                  <c:v>3.5336003193535186</c:v>
                </c:pt>
                <c:pt idx="2560">
                  <c:v>3.5347998773058253</c:v>
                </c:pt>
                <c:pt idx="2561">
                  <c:v>3.5389339443489356</c:v>
                </c:pt>
                <c:pt idx="2562">
                  <c:v>3.5428794708434079</c:v>
                </c:pt>
                <c:pt idx="2563">
                  <c:v>3.5456749199634348</c:v>
                </c:pt>
                <c:pt idx="2564">
                  <c:v>3.5467019337774426</c:v>
                </c:pt>
                <c:pt idx="2565">
                  <c:v>3.5477289475914504</c:v>
                </c:pt>
                <c:pt idx="2566">
                  <c:v>3.5556608059616002</c:v>
                </c:pt>
                <c:pt idx="2567">
                  <c:v>3.561227224899663</c:v>
                </c:pt>
                <c:pt idx="2568">
                  <c:v>3.5630352651769366</c:v>
                </c:pt>
                <c:pt idx="2569">
                  <c:v>3.5656822098405274</c:v>
                </c:pt>
                <c:pt idx="2570">
                  <c:v>3.5660472661118816</c:v>
                </c:pt>
                <c:pt idx="2571">
                  <c:v>3.5679998000048929</c:v>
                </c:pt>
                <c:pt idx="2572">
                  <c:v>3.5694853562806492</c:v>
                </c:pt>
                <c:pt idx="2573">
                  <c:v>3.5714147291829188</c:v>
                </c:pt>
                <c:pt idx="2574">
                  <c:v>3.5724400894316259</c:v>
                </c:pt>
                <c:pt idx="2575">
                  <c:v>3.57423965231412</c:v>
                </c:pt>
                <c:pt idx="2576">
                  <c:v>3.575166852896412</c:v>
                </c:pt>
                <c:pt idx="2577">
                  <c:v>3.5780264791542735</c:v>
                </c:pt>
                <c:pt idx="2578">
                  <c:v>3.5808861054121346</c:v>
                </c:pt>
                <c:pt idx="2579">
                  <c:v>3.5838360275190184</c:v>
                </c:pt>
                <c:pt idx="2580">
                  <c:v>3.5865146469214446</c:v>
                </c:pt>
                <c:pt idx="2581">
                  <c:v>3.5904023039810085</c:v>
                </c:pt>
                <c:pt idx="2582">
                  <c:v>3.5926966119281674</c:v>
                </c:pt>
                <c:pt idx="2583">
                  <c:v>3.5964667207664913</c:v>
                </c:pt>
                <c:pt idx="2584">
                  <c:v>3.5968604890615854</c:v>
                </c:pt>
                <c:pt idx="2585">
                  <c:v>3.6002359288903296</c:v>
                </c:pt>
                <c:pt idx="2586">
                  <c:v>3.6028221663805069</c:v>
                </c:pt>
                <c:pt idx="2587">
                  <c:v>3.6060479081891201</c:v>
                </c:pt>
                <c:pt idx="2588">
                  <c:v>3.6089495166694676</c:v>
                </c:pt>
                <c:pt idx="2589">
                  <c:v>3.6099044310605084</c:v>
                </c:pt>
                <c:pt idx="2590">
                  <c:v>3.6112941251226047</c:v>
                </c:pt>
                <c:pt idx="2591">
                  <c:v>3.613619306942931</c:v>
                </c:pt>
                <c:pt idx="2592">
                  <c:v>3.6163093611956745</c:v>
                </c:pt>
                <c:pt idx="2593">
                  <c:v>3.6181096640808716</c:v>
                </c:pt>
                <c:pt idx="2594">
                  <c:v>3.6200100217511255</c:v>
                </c:pt>
                <c:pt idx="2595">
                  <c:v>3.6217904615871332</c:v>
                </c:pt>
                <c:pt idx="2596">
                  <c:v>3.622245454909625</c:v>
                </c:pt>
                <c:pt idx="2597">
                  <c:v>3.6256801120771303</c:v>
                </c:pt>
                <c:pt idx="2598">
                  <c:v>3.6291147692446355</c:v>
                </c:pt>
                <c:pt idx="2599">
                  <c:v>3.6312465617309013</c:v>
                </c:pt>
                <c:pt idx="2600">
                  <c:v>3.6333783542171671</c:v>
                </c:pt>
                <c:pt idx="2601">
                  <c:v>3.6343400921589799</c:v>
                </c:pt>
                <c:pt idx="2602">
                  <c:v>3.6377324060571414</c:v>
                </c:pt>
                <c:pt idx="2603">
                  <c:v>3.6388463345942674</c:v>
                </c:pt>
                <c:pt idx="2604">
                  <c:v>3.6399602631313934</c:v>
                </c:pt>
                <c:pt idx="2605">
                  <c:v>3.6429170102129378</c:v>
                </c:pt>
                <c:pt idx="2606">
                  <c:v>3.65073141205366</c:v>
                </c:pt>
                <c:pt idx="2607">
                  <c:v>3.6527400237625396</c:v>
                </c:pt>
                <c:pt idx="2608">
                  <c:v>3.6547486354714191</c:v>
                </c:pt>
                <c:pt idx="2609">
                  <c:v>3.6572260891949688</c:v>
                </c:pt>
                <c:pt idx="2610">
                  <c:v>3.660101966968289</c:v>
                </c:pt>
                <c:pt idx="2611">
                  <c:v>3.6659618123372395</c:v>
                </c:pt>
                <c:pt idx="2612">
                  <c:v>3.6694100135123286</c:v>
                </c:pt>
                <c:pt idx="2613">
                  <c:v>3.6709297665594907</c:v>
                </c:pt>
                <c:pt idx="2614">
                  <c:v>3.6721011176622578</c:v>
                </c:pt>
                <c:pt idx="2615">
                  <c:v>3.6734114485123643</c:v>
                </c:pt>
                <c:pt idx="2616">
                  <c:v>3.6747217793624709</c:v>
                </c:pt>
                <c:pt idx="2617">
                  <c:v>3.6764429946795656</c:v>
                </c:pt>
                <c:pt idx="2618">
                  <c:v>3.679850609636417</c:v>
                </c:pt>
                <c:pt idx="2619">
                  <c:v>3.6818095127989849</c:v>
                </c:pt>
                <c:pt idx="2620">
                  <c:v>3.6831754549813494</c:v>
                </c:pt>
                <c:pt idx="2621">
                  <c:v>3.6851343581439169</c:v>
                </c:pt>
                <c:pt idx="2622">
                  <c:v>3.6878706029112691</c:v>
                </c:pt>
                <c:pt idx="2623">
                  <c:v>3.69042573745052</c:v>
                </c:pt>
                <c:pt idx="2624">
                  <c:v>3.6926689893393605</c:v>
                </c:pt>
                <c:pt idx="2625">
                  <c:v>3.6941501759765325</c:v>
                </c:pt>
                <c:pt idx="2626">
                  <c:v>3.6956313626137045</c:v>
                </c:pt>
                <c:pt idx="2627">
                  <c:v>3.6977152526295849</c:v>
                </c:pt>
                <c:pt idx="2628">
                  <c:v>3.7019071047697905</c:v>
                </c:pt>
                <c:pt idx="2629">
                  <c:v>3.7019512446279879</c:v>
                </c:pt>
                <c:pt idx="2630">
                  <c:v>3.7061430967709534</c:v>
                </c:pt>
                <c:pt idx="2631">
                  <c:v>3.7120684825794563</c:v>
                </c:pt>
                <c:pt idx="2632">
                  <c:v>3.7179938683879596</c:v>
                </c:pt>
                <c:pt idx="2633">
                  <c:v>3.7227150160322586</c:v>
                </c:pt>
                <c:pt idx="2634">
                  <c:v>3.7264110237387595</c:v>
                </c:pt>
                <c:pt idx="2635">
                  <c:v>3.7287642684385731</c:v>
                </c:pt>
                <c:pt idx="2636">
                  <c:v>3.7288639194297568</c:v>
                </c:pt>
                <c:pt idx="2637">
                  <c:v>3.7292168293203467</c:v>
                </c:pt>
                <c:pt idx="2638">
                  <c:v>3.7302574054869235</c:v>
                </c:pt>
                <c:pt idx="2639">
                  <c:v>3.7312979816535004</c:v>
                </c:pt>
                <c:pt idx="2640">
                  <c:v>3.7335121743353428</c:v>
                </c:pt>
                <c:pt idx="2641">
                  <c:v>3.7357263670171852</c:v>
                </c:pt>
                <c:pt idx="2642">
                  <c:v>3.7391272196973917</c:v>
                </c:pt>
                <c:pt idx="2643">
                  <c:v>3.7425280723775978</c:v>
                </c:pt>
                <c:pt idx="2644">
                  <c:v>3.7466029533881833</c:v>
                </c:pt>
                <c:pt idx="2645">
                  <c:v>3.7487752007693054</c:v>
                </c:pt>
                <c:pt idx="2646">
                  <c:v>3.7506801364294908</c:v>
                </c:pt>
                <c:pt idx="2647">
                  <c:v>3.7525850720896763</c:v>
                </c:pt>
                <c:pt idx="2648">
                  <c:v>3.7543806135240527</c:v>
                </c:pt>
                <c:pt idx="2649">
                  <c:v>3.7545370028940614</c:v>
                </c:pt>
                <c:pt idx="2650">
                  <c:v>3.7547696331419327</c:v>
                </c:pt>
                <c:pt idx="2651">
                  <c:v>3.7556245998707083</c:v>
                </c:pt>
                <c:pt idx="2652">
                  <c:v>3.7564795665994839</c:v>
                </c:pt>
                <c:pt idx="2653">
                  <c:v>3.7575888176483137</c:v>
                </c:pt>
                <c:pt idx="2654">
                  <c:v>3.7595844872958128</c:v>
                </c:pt>
                <c:pt idx="2655">
                  <c:v>3.7627177364710302</c:v>
                </c:pt>
                <c:pt idx="2656">
                  <c:v>3.7687173903843871</c:v>
                </c:pt>
                <c:pt idx="2657">
                  <c:v>3.7731764820797578</c:v>
                </c:pt>
                <c:pt idx="2658">
                  <c:v>3.7735315940363541</c:v>
                </c:pt>
                <c:pt idx="2659">
                  <c:v>3.7760995410824263</c:v>
                </c:pt>
                <c:pt idx="2660">
                  <c:v>3.7764591541996708</c:v>
                </c:pt>
                <c:pt idx="2661">
                  <c:v>3.7779363840735622</c:v>
                </c:pt>
                <c:pt idx="2662">
                  <c:v>3.7794136139474532</c:v>
                </c:pt>
                <c:pt idx="2663">
                  <c:v>3.7824313144082273</c:v>
                </c:pt>
                <c:pt idx="2664">
                  <c:v>3.7856640253933493</c:v>
                </c:pt>
                <c:pt idx="2665">
                  <c:v>3.7888967363784709</c:v>
                </c:pt>
                <c:pt idx="2666">
                  <c:v>3.79499639838658</c:v>
                </c:pt>
                <c:pt idx="2667">
                  <c:v>3.8000977505439963</c:v>
                </c:pt>
                <c:pt idx="2668">
                  <c:v>3.8033944135545581</c:v>
                </c:pt>
                <c:pt idx="2669">
                  <c:v>3.8066910765651198</c:v>
                </c:pt>
                <c:pt idx="2670">
                  <c:v>3.8084749535581581</c:v>
                </c:pt>
                <c:pt idx="2671">
                  <c:v>3.809525513825593</c:v>
                </c:pt>
                <c:pt idx="2672">
                  <c:v>3.8119352016653174</c:v>
                </c:pt>
                <c:pt idx="2673">
                  <c:v>3.8132648108651241</c:v>
                </c:pt>
                <c:pt idx="2674">
                  <c:v>3.8147396180392414</c:v>
                </c:pt>
                <c:pt idx="2675">
                  <c:v>3.8162144252133592</c:v>
                </c:pt>
                <c:pt idx="2676">
                  <c:v>3.8171216213289236</c:v>
                </c:pt>
                <c:pt idx="2677">
                  <c:v>3.8183945955860392</c:v>
                </c:pt>
                <c:pt idx="2678">
                  <c:v>3.8195940240031039</c:v>
                </c:pt>
                <c:pt idx="2679">
                  <c:v>3.8214857987811168</c:v>
                </c:pt>
                <c:pt idx="2680">
                  <c:v>3.8233775735591298</c:v>
                </c:pt>
                <c:pt idx="2681">
                  <c:v>3.8250151537772683</c:v>
                </c:pt>
                <c:pt idx="2682">
                  <c:v>3.8266527339954068</c:v>
                </c:pt>
                <c:pt idx="2683">
                  <c:v>3.8274350864605773</c:v>
                </c:pt>
                <c:pt idx="2684">
                  <c:v>3.8282174389257477</c:v>
                </c:pt>
                <c:pt idx="2685">
                  <c:v>3.8302213946923063</c:v>
                </c:pt>
                <c:pt idx="2686">
                  <c:v>3.8317119767875583</c:v>
                </c:pt>
                <c:pt idx="2687">
                  <c:v>3.8341826048548575</c:v>
                </c:pt>
                <c:pt idx="2688">
                  <c:v>3.8360415597701514</c:v>
                </c:pt>
                <c:pt idx="2689">
                  <c:v>3.8386763739972203</c:v>
                </c:pt>
                <c:pt idx="2690">
                  <c:v>3.8410142926595827</c:v>
                </c:pt>
                <c:pt idx="2691">
                  <c:v>3.8428599116095792</c:v>
                </c:pt>
                <c:pt idx="2692">
                  <c:v>3.8429029472475804</c:v>
                </c:pt>
                <c:pt idx="2693">
                  <c:v>3.8431977773485362</c:v>
                </c:pt>
                <c:pt idx="2694">
                  <c:v>3.843282224867079</c:v>
                </c:pt>
                <c:pt idx="2695">
                  <c:v>3.8464675029118855</c:v>
                </c:pt>
                <c:pt idx="2696">
                  <c:v>3.8487665573535144</c:v>
                </c:pt>
                <c:pt idx="2697">
                  <c:v>3.8496282230289998</c:v>
                </c:pt>
                <c:pt idx="2698">
                  <c:v>3.8506388954349138</c:v>
                </c:pt>
                <c:pt idx="2699">
                  <c:v>3.8516495678408278</c:v>
                </c:pt>
                <c:pt idx="2700">
                  <c:v>3.8535693881936646</c:v>
                </c:pt>
                <c:pt idx="2701">
                  <c:v>3.8562331613815495</c:v>
                </c:pt>
                <c:pt idx="2702">
                  <c:v>3.8579462321406162</c:v>
                </c:pt>
                <c:pt idx="2703">
                  <c:v>3.8598767055212346</c:v>
                </c:pt>
                <c:pt idx="2704">
                  <c:v>3.8618071789018535</c:v>
                </c:pt>
                <c:pt idx="2705">
                  <c:v>3.8646027618674217</c:v>
                </c:pt>
                <c:pt idx="2706">
                  <c:v>3.8679729325048351</c:v>
                </c:pt>
                <c:pt idx="2707">
                  <c:v>3.8712516039554719</c:v>
                </c:pt>
                <c:pt idx="2708">
                  <c:v>3.8720915378243834</c:v>
                </c:pt>
                <c:pt idx="2709">
                  <c:v>3.8742302593919966</c:v>
                </c:pt>
                <c:pt idx="2710">
                  <c:v>3.8743169189989568</c:v>
                </c:pt>
                <c:pt idx="2711">
                  <c:v>3.8760371157582161</c:v>
                </c:pt>
                <c:pt idx="2712">
                  <c:v>3.8776808506195191</c:v>
                </c:pt>
                <c:pt idx="2713">
                  <c:v>3.8790188057058388</c:v>
                </c:pt>
                <c:pt idx="2714">
                  <c:v>3.8800182625099464</c:v>
                </c:pt>
                <c:pt idx="2715">
                  <c:v>3.8829964609499332</c:v>
                </c:pt>
                <c:pt idx="2716">
                  <c:v>3.8837481274097052</c:v>
                </c:pt>
                <c:pt idx="2717">
                  <c:v>3.8842635429071057</c:v>
                </c:pt>
                <c:pt idx="2718">
                  <c:v>3.8848711008826893</c:v>
                </c:pt>
                <c:pt idx="2719">
                  <c:v>3.8852313608924547</c:v>
                </c:pt>
                <c:pt idx="2720">
                  <c:v>3.8857309053893441</c:v>
                </c:pt>
                <c:pt idx="2721">
                  <c:v>3.886462067707821</c:v>
                </c:pt>
                <c:pt idx="2722">
                  <c:v>3.8872011864957985</c:v>
                </c:pt>
                <c:pt idx="2723">
                  <c:v>3.8908687750498454</c:v>
                </c:pt>
                <c:pt idx="2724">
                  <c:v>3.8932208671393216</c:v>
                </c:pt>
                <c:pt idx="2725">
                  <c:v>3.8946857491245974</c:v>
                </c:pt>
                <c:pt idx="2726">
                  <c:v>3.8970587157899583</c:v>
                </c:pt>
                <c:pt idx="2727">
                  <c:v>3.9084729800814833</c:v>
                </c:pt>
                <c:pt idx="2728">
                  <c:v>3.916567509615863</c:v>
                </c:pt>
                <c:pt idx="2729">
                  <c:v>3.9245981899621309</c:v>
                </c:pt>
                <c:pt idx="2730">
                  <c:v>3.9300136567735011</c:v>
                </c:pt>
                <c:pt idx="2731">
                  <c:v>3.9325746522567888</c:v>
                </c:pt>
                <c:pt idx="2732">
                  <c:v>3.9353562769569734</c:v>
                </c:pt>
                <c:pt idx="2733">
                  <c:v>3.9378255403648925</c:v>
                </c:pt>
                <c:pt idx="2734">
                  <c:v>3.9381221966555824</c:v>
                </c:pt>
                <c:pt idx="2735">
                  <c:v>3.9410951562888092</c:v>
                </c:pt>
                <c:pt idx="2736">
                  <c:v>3.9440681159220361</c:v>
                </c:pt>
                <c:pt idx="2737">
                  <c:v>3.9467410373218632</c:v>
                </c:pt>
                <c:pt idx="2738">
                  <c:v>3.9488027155813246</c:v>
                </c:pt>
                <c:pt idx="2739">
                  <c:v>3.9518577772627275</c:v>
                </c:pt>
                <c:pt idx="2740">
                  <c:v>3.9549128389441304</c:v>
                </c:pt>
                <c:pt idx="2741">
                  <c:v>3.9584748383059547</c:v>
                </c:pt>
                <c:pt idx="2742">
                  <c:v>3.9639329749097425</c:v>
                </c:pt>
                <c:pt idx="2743">
                  <c:v>3.9666390177800701</c:v>
                </c:pt>
                <c:pt idx="2744">
                  <c:v>3.9688097141710696</c:v>
                </c:pt>
                <c:pt idx="2745">
                  <c:v>3.9720971438343877</c:v>
                </c:pt>
                <c:pt idx="2746">
                  <c:v>3.973838311538652</c:v>
                </c:pt>
                <c:pt idx="2747">
                  <c:v>3.9759321676084287</c:v>
                </c:pt>
                <c:pt idx="2748">
                  <c:v>3.9780260236782055</c:v>
                </c:pt>
                <c:pt idx="2749">
                  <c:v>3.9801928869496894</c:v>
                </c:pt>
                <c:pt idx="2750">
                  <c:v>3.9822001478434714</c:v>
                </c:pt>
                <c:pt idx="2751">
                  <c:v>3.9836570517028922</c:v>
                </c:pt>
                <c:pt idx="2752">
                  <c:v>3.9849714698918439</c:v>
                </c:pt>
                <c:pt idx="2753">
                  <c:v>3.9862858880807956</c:v>
                </c:pt>
                <c:pt idx="2754">
                  <c:v>3.9901662645820113</c:v>
                </c:pt>
                <c:pt idx="2755">
                  <c:v>3.9940466410832274</c:v>
                </c:pt>
                <c:pt idx="2756">
                  <c:v>3.9962203533809495</c:v>
                </c:pt>
                <c:pt idx="2757">
                  <c:v>4.0016610236824661</c:v>
                </c:pt>
                <c:pt idx="2758">
                  <c:v>4.0018141374571456</c:v>
                </c:pt>
                <c:pt idx="2759">
                  <c:v>4.0035147528322756</c:v>
                </c:pt>
                <c:pt idx="2760">
                  <c:v>4.0042057297875484</c:v>
                </c:pt>
                <c:pt idx="2761">
                  <c:v>4.0048967067428212</c:v>
                </c:pt>
                <c:pt idx="2762">
                  <c:v>4.0065066213988594</c:v>
                </c:pt>
                <c:pt idx="2763">
                  <c:v>4.006803742514716</c:v>
                </c:pt>
                <c:pt idx="2764">
                  <c:v>4.0074172957269134</c:v>
                </c:pt>
                <c:pt idx="2765">
                  <c:v>4.007675642558822</c:v>
                </c:pt>
                <c:pt idx="2766">
                  <c:v>4.0087714152314042</c:v>
                </c:pt>
                <c:pt idx="2767">
                  <c:v>4.010099420461942</c:v>
                </c:pt>
                <c:pt idx="2768">
                  <c:v>4.0110755025926563</c:v>
                </c:pt>
                <c:pt idx="2769">
                  <c:v>4.0121140543619793</c:v>
                </c:pt>
                <c:pt idx="2770">
                  <c:v>4.0127568591082534</c:v>
                </c:pt>
                <c:pt idx="2771">
                  <c:v>4.0133996638545284</c:v>
                </c:pt>
                <c:pt idx="2772">
                  <c:v>4.0149262708591094</c:v>
                </c:pt>
                <c:pt idx="2773">
                  <c:v>4.0163678662368545</c:v>
                </c:pt>
                <c:pt idx="2774">
                  <c:v>4.0178094616145996</c:v>
                </c:pt>
                <c:pt idx="2775">
                  <c:v>4.0181277263550843</c:v>
                </c:pt>
                <c:pt idx="2776">
                  <c:v>4.0193604772124027</c:v>
                </c:pt>
                <c:pt idx="2777">
                  <c:v>4.0224032757265702</c:v>
                </c:pt>
                <c:pt idx="2778">
                  <c:v>4.0233577411069916</c:v>
                </c:pt>
                <c:pt idx="2779">
                  <c:v>4.0238102517994463</c:v>
                </c:pt>
                <c:pt idx="2780">
                  <c:v>4.0242627624919018</c:v>
                </c:pt>
                <c:pt idx="2781">
                  <c:v>4.0270314207811042</c:v>
                </c:pt>
                <c:pt idx="2782">
                  <c:v>4.0298000790703075</c:v>
                </c:pt>
                <c:pt idx="2783">
                  <c:v>4.0328631857727411</c:v>
                </c:pt>
                <c:pt idx="2784">
                  <c:v>4.0345363797219811</c:v>
                </c:pt>
                <c:pt idx="2785">
                  <c:v>4.0363431466205251</c:v>
                </c:pt>
                <c:pt idx="2786">
                  <c:v>4.0380329487196827</c:v>
                </c:pt>
                <c:pt idx="2787">
                  <c:v>4.0397227508188394</c:v>
                </c:pt>
                <c:pt idx="2788">
                  <c:v>4.0409679479096772</c:v>
                </c:pt>
                <c:pt idx="2789">
                  <c:v>4.0419347511425059</c:v>
                </c:pt>
                <c:pt idx="2790">
                  <c:v>4.0441723484766703</c:v>
                </c:pt>
                <c:pt idx="2791">
                  <c:v>4.0457010376315425</c:v>
                </c:pt>
                <c:pt idx="2792">
                  <c:v>4.049356394365982</c:v>
                </c:pt>
                <c:pt idx="2793">
                  <c:v>4.0529810835807414</c:v>
                </c:pt>
                <c:pt idx="2794">
                  <c:v>4.0564298393080636</c:v>
                </c:pt>
                <c:pt idx="2795">
                  <c:v>4.0566057727955007</c:v>
                </c:pt>
                <c:pt idx="2796">
                  <c:v>4.0580315554169593</c:v>
                </c:pt>
                <c:pt idx="2797">
                  <c:v>4.0590510721145954</c:v>
                </c:pt>
                <c:pt idx="2798">
                  <c:v>4.0594560970586757</c:v>
                </c:pt>
                <c:pt idx="2799">
                  <c:v>4.063224741744774</c:v>
                </c:pt>
                <c:pt idx="2800">
                  <c:v>4.0654181080339136</c:v>
                </c:pt>
                <c:pt idx="2801">
                  <c:v>4.0674456116501929</c:v>
                </c:pt>
                <c:pt idx="2802">
                  <c:v>4.0736769189078501</c:v>
                </c:pt>
                <c:pt idx="2803">
                  <c:v>4.0736907952609993</c:v>
                </c:pt>
                <c:pt idx="2804">
                  <c:v>4.073695546485208</c:v>
                </c:pt>
                <c:pt idx="2805">
                  <c:v>4.0747243139672058</c:v>
                </c:pt>
                <c:pt idx="2806">
                  <c:v>4.0752762513442171</c:v>
                </c:pt>
                <c:pt idx="2807">
                  <c:v>4.0761795481680716</c:v>
                </c:pt>
                <c:pt idx="2808">
                  <c:v>4.0766109974930682</c:v>
                </c:pt>
                <c:pt idx="2809">
                  <c:v>4.0784768350229221</c:v>
                </c:pt>
                <c:pt idx="2810">
                  <c:v>4.0803426725527752</c:v>
                </c:pt>
                <c:pt idx="2811">
                  <c:v>4.0821174991323996</c:v>
                </c:pt>
                <c:pt idx="2812">
                  <c:v>4.0844828598311658</c:v>
                </c:pt>
                <c:pt idx="2813">
                  <c:v>4.0867605332699091</c:v>
                </c:pt>
                <c:pt idx="2814">
                  <c:v>4.0870378106998073</c:v>
                </c:pt>
                <c:pt idx="2815">
                  <c:v>4.0876555260408809</c:v>
                </c:pt>
                <c:pt idx="2816">
                  <c:v>4.0894339331377436</c:v>
                </c:pt>
                <c:pt idx="2817">
                  <c:v>4.0912123402346063</c:v>
                </c:pt>
                <c:pt idx="2818">
                  <c:v>4.0928425516270925</c:v>
                </c:pt>
                <c:pt idx="2819">
                  <c:v>4.0948968950272713</c:v>
                </c:pt>
                <c:pt idx="2820">
                  <c:v>4.0957650132780827</c:v>
                </c:pt>
                <c:pt idx="2821">
                  <c:v>4.0966331315288942</c:v>
                </c:pt>
                <c:pt idx="2822">
                  <c:v>4.097936110609659</c:v>
                </c:pt>
                <c:pt idx="2823">
                  <c:v>4.098856071109573</c:v>
                </c:pt>
                <c:pt idx="2824">
                  <c:v>4.1012881126034042</c:v>
                </c:pt>
                <c:pt idx="2825">
                  <c:v>4.1035607571430779</c:v>
                </c:pt>
                <c:pt idx="2826">
                  <c:v>4.1040677855108623</c:v>
                </c:pt>
                <c:pt idx="2827">
                  <c:v>4.1045748138786466</c:v>
                </c:pt>
                <c:pt idx="2828">
                  <c:v>4.1066698522396665</c:v>
                </c:pt>
                <c:pt idx="2829">
                  <c:v>4.1087648906006855</c:v>
                </c:pt>
                <c:pt idx="2830">
                  <c:v>4.1111881969068893</c:v>
                </c:pt>
                <c:pt idx="2831">
                  <c:v>4.1136115032130922</c:v>
                </c:pt>
                <c:pt idx="2832">
                  <c:v>4.1139597832439119</c:v>
                </c:pt>
                <c:pt idx="2833">
                  <c:v>4.1153808885481622</c:v>
                </c:pt>
                <c:pt idx="2834">
                  <c:v>4.1189302044830942</c:v>
                </c:pt>
                <c:pt idx="2835">
                  <c:v>4.1200604154831835</c:v>
                </c:pt>
                <c:pt idx="2836">
                  <c:v>4.1211906264832727</c:v>
                </c:pt>
                <c:pt idx="2837">
                  <c:v>4.1220680939212997</c:v>
                </c:pt>
                <c:pt idx="2838">
                  <c:v>4.1229455613593258</c:v>
                </c:pt>
                <c:pt idx="2839">
                  <c:v>4.1238725808318017</c:v>
                </c:pt>
                <c:pt idx="2840">
                  <c:v>4.1255194523985743</c:v>
                </c:pt>
                <c:pt idx="2841">
                  <c:v>4.1277404557941137</c:v>
                </c:pt>
                <c:pt idx="2842">
                  <c:v>4.128982977229688</c:v>
                </c:pt>
                <c:pt idx="2843">
                  <c:v>4.1302254986680218</c:v>
                </c:pt>
                <c:pt idx="2844">
                  <c:v>4.1323422440665736</c:v>
                </c:pt>
                <c:pt idx="2845">
                  <c:v>4.1342865322861408</c:v>
                </c:pt>
                <c:pt idx="2846">
                  <c:v>4.1359829913852391</c:v>
                </c:pt>
                <c:pt idx="2847">
                  <c:v>4.1375099293997994</c:v>
                </c:pt>
                <c:pt idx="2848">
                  <c:v>4.1390368674143598</c:v>
                </c:pt>
                <c:pt idx="2849">
                  <c:v>4.1423254060662451</c:v>
                </c:pt>
                <c:pt idx="2850">
                  <c:v>4.1458232818019614</c:v>
                </c:pt>
                <c:pt idx="2851">
                  <c:v>4.1493211575376767</c:v>
                </c:pt>
                <c:pt idx="2852">
                  <c:v>4.1531622967924235</c:v>
                </c:pt>
                <c:pt idx="2853">
                  <c:v>4.1602173269871212</c:v>
                </c:pt>
                <c:pt idx="2854">
                  <c:v>4.1606012165022115</c:v>
                </c:pt>
                <c:pt idx="2855">
                  <c:v>4.164793173894286</c:v>
                </c:pt>
                <c:pt idx="2856">
                  <c:v>4.1652862958361707</c:v>
                </c:pt>
                <c:pt idx="2857">
                  <c:v>4.1655060703390179</c:v>
                </c:pt>
                <c:pt idx="2858">
                  <c:v>4.1675162210094712</c:v>
                </c:pt>
                <c:pt idx="2859">
                  <c:v>4.1692839818006311</c:v>
                </c:pt>
                <c:pt idx="2860">
                  <c:v>4.1714113818412581</c:v>
                </c:pt>
                <c:pt idx="2861">
                  <c:v>4.1735387818818843</c:v>
                </c:pt>
                <c:pt idx="2862">
                  <c:v>4.1770505522660635</c:v>
                </c:pt>
                <c:pt idx="2863">
                  <c:v>4.1792483218842085</c:v>
                </c:pt>
                <c:pt idx="2864">
                  <c:v>4.1792985643308471</c:v>
                </c:pt>
                <c:pt idx="2865">
                  <c:v>4.179525462962963</c:v>
                </c:pt>
                <c:pt idx="2866">
                  <c:v>4.180319124418828</c:v>
                </c:pt>
                <c:pt idx="2867">
                  <c:v>4.1812250431185518</c:v>
                </c:pt>
                <c:pt idx="2868">
                  <c:v>4.1821074634818016</c:v>
                </c:pt>
                <c:pt idx="2869">
                  <c:v>4.1840438238145028</c:v>
                </c:pt>
                <c:pt idx="2870">
                  <c:v>4.1858969527952095</c:v>
                </c:pt>
                <c:pt idx="2871">
                  <c:v>4.187750081775917</c:v>
                </c:pt>
                <c:pt idx="2872">
                  <c:v>4.1881901767849925</c:v>
                </c:pt>
                <c:pt idx="2873">
                  <c:v>4.188498026913515</c:v>
                </c:pt>
                <c:pt idx="2874">
                  <c:v>4.1895983286560687</c:v>
                </c:pt>
                <c:pt idx="2875">
                  <c:v>4.1906986303986224</c:v>
                </c:pt>
                <c:pt idx="2876">
                  <c:v>4.1908091113026495</c:v>
                </c:pt>
                <c:pt idx="2877">
                  <c:v>4.1916702523661984</c:v>
                </c:pt>
                <c:pt idx="2878">
                  <c:v>4.1923250748217109</c:v>
                </c:pt>
                <c:pt idx="2879">
                  <c:v>4.1937490788378096</c:v>
                </c:pt>
                <c:pt idx="2880">
                  <c:v>4.1959810391868704</c:v>
                </c:pt>
                <c:pt idx="2881">
                  <c:v>4.1980104485954399</c:v>
                </c:pt>
                <c:pt idx="2882">
                  <c:v>4.1985222691407911</c:v>
                </c:pt>
                <c:pt idx="2883">
                  <c:v>4.2000817656406646</c:v>
                </c:pt>
                <c:pt idx="2884">
                  <c:v>4.2018170813029565</c:v>
                </c:pt>
                <c:pt idx="2885">
                  <c:v>4.2049103313436111</c:v>
                </c:pt>
                <c:pt idx="2886">
                  <c:v>4.2087740688605439</c:v>
                </c:pt>
                <c:pt idx="2887">
                  <c:v>4.2136797690971033</c:v>
                </c:pt>
                <c:pt idx="2888">
                  <c:v>4.2160002858688435</c:v>
                </c:pt>
                <c:pt idx="2889">
                  <c:v>4.2183208026405836</c:v>
                </c:pt>
                <c:pt idx="2890">
                  <c:v>4.2207777210214621</c:v>
                </c:pt>
                <c:pt idx="2891">
                  <c:v>4.2232346394023406</c:v>
                </c:pt>
                <c:pt idx="2892">
                  <c:v>4.2279320949674757</c:v>
                </c:pt>
                <c:pt idx="2893">
                  <c:v>4.2300828484832138</c:v>
                </c:pt>
                <c:pt idx="2894">
                  <c:v>4.2322336019989519</c:v>
                </c:pt>
                <c:pt idx="2895">
                  <c:v>4.2349704326302913</c:v>
                </c:pt>
                <c:pt idx="2896">
                  <c:v>4.2375325007791869</c:v>
                </c:pt>
                <c:pt idx="2897">
                  <c:v>4.2379681054751082</c:v>
                </c:pt>
                <c:pt idx="2898">
                  <c:v>4.2417009688085976</c:v>
                </c:pt>
                <c:pt idx="2899">
                  <c:v>4.2454338321420879</c:v>
                </c:pt>
                <c:pt idx="2900">
                  <c:v>4.2474823294304036</c:v>
                </c:pt>
                <c:pt idx="2901">
                  <c:v>4.2520414416326417</c:v>
                </c:pt>
                <c:pt idx="2902">
                  <c:v>4.2566005538348799</c:v>
                </c:pt>
                <c:pt idx="2903">
                  <c:v>4.2652823189756388</c:v>
                </c:pt>
                <c:pt idx="2904">
                  <c:v>4.2703345626178715</c:v>
                </c:pt>
                <c:pt idx="2905">
                  <c:v>4.2759444095028769</c:v>
                </c:pt>
                <c:pt idx="2906">
                  <c:v>4.2801148523335106</c:v>
                </c:pt>
                <c:pt idx="2907">
                  <c:v>4.2842852951641435</c:v>
                </c:pt>
                <c:pt idx="2908">
                  <c:v>4.2895203274129718</c:v>
                </c:pt>
                <c:pt idx="2909">
                  <c:v>4.2922272309467751</c:v>
                </c:pt>
                <c:pt idx="2910">
                  <c:v>4.2948245181281255</c:v>
                </c:pt>
                <c:pt idx="2911">
                  <c:v>4.2974218053094768</c:v>
                </c:pt>
                <c:pt idx="2912">
                  <c:v>4.300603647477649</c:v>
                </c:pt>
                <c:pt idx="2913">
                  <c:v>4.3010562518735727</c:v>
                </c:pt>
                <c:pt idx="2914">
                  <c:v>4.3042369820646664</c:v>
                </c:pt>
                <c:pt idx="2915">
                  <c:v>4.3077627345754044</c:v>
                </c:pt>
                <c:pt idx="2916">
                  <c:v>4.3104153812483501</c:v>
                </c:pt>
                <c:pt idx="2917">
                  <c:v>4.3155089310197923</c:v>
                </c:pt>
                <c:pt idx="2918">
                  <c:v>4.3215010522554316</c:v>
                </c:pt>
                <c:pt idx="2919">
                  <c:v>4.3248603610556433</c:v>
                </c:pt>
                <c:pt idx="2920">
                  <c:v>4.3265901346918607</c:v>
                </c:pt>
                <c:pt idx="2921">
                  <c:v>4.3283199083280781</c:v>
                </c:pt>
                <c:pt idx="2922">
                  <c:v>4.3291082569404882</c:v>
                </c:pt>
                <c:pt idx="2923">
                  <c:v>4.3305208915692788</c:v>
                </c:pt>
                <c:pt idx="2924">
                  <c:v>4.3312359852950886</c:v>
                </c:pt>
                <c:pt idx="2925">
                  <c:v>4.332927052213086</c:v>
                </c:pt>
                <c:pt idx="2926">
                  <c:v>4.3344552254124924</c:v>
                </c:pt>
                <c:pt idx="2927">
                  <c:v>4.3370867803030544</c:v>
                </c:pt>
                <c:pt idx="2928">
                  <c:v>4.3397183351936164</c:v>
                </c:pt>
                <c:pt idx="2929">
                  <c:v>4.3434254737915818</c:v>
                </c:pt>
                <c:pt idx="2930">
                  <c:v>4.3447587042053541</c:v>
                </c:pt>
                <c:pt idx="2931">
                  <c:v>4.3491592036022082</c:v>
                </c:pt>
                <c:pt idx="2932">
                  <c:v>4.3535597029990623</c:v>
                </c:pt>
                <c:pt idx="2933">
                  <c:v>4.3583514499112415</c:v>
                </c:pt>
                <c:pt idx="2934">
                  <c:v>4.3631431968234207</c:v>
                </c:pt>
                <c:pt idx="2935">
                  <c:v>4.3669200444552629</c:v>
                </c:pt>
                <c:pt idx="2936">
                  <c:v>4.3706968920871061</c:v>
                </c:pt>
                <c:pt idx="2937">
                  <c:v>4.376557528561464</c:v>
                </c:pt>
                <c:pt idx="2938">
                  <c:v>4.3776254950932882</c:v>
                </c:pt>
                <c:pt idx="2939">
                  <c:v>4.3786934616251125</c:v>
                </c:pt>
                <c:pt idx="2940">
                  <c:v>4.3843804699210107</c:v>
                </c:pt>
                <c:pt idx="2941">
                  <c:v>4.3879100107125666</c:v>
                </c:pt>
                <c:pt idx="2942">
                  <c:v>4.3914395515041216</c:v>
                </c:pt>
                <c:pt idx="2943">
                  <c:v>4.4002718416656608</c:v>
                </c:pt>
                <c:pt idx="2944">
                  <c:v>4.4088673287326543</c:v>
                </c:pt>
                <c:pt idx="2945">
                  <c:v>4.4139984448750811</c:v>
                </c:pt>
                <c:pt idx="2946">
                  <c:v>4.41565197582874</c:v>
                </c:pt>
                <c:pt idx="2947">
                  <c:v>4.4167688188232761</c:v>
                </c:pt>
                <c:pt idx="2948">
                  <c:v>4.4223143892100563</c:v>
                </c:pt>
                <c:pt idx="2949">
                  <c:v>4.4259212918772741</c:v>
                </c:pt>
                <c:pt idx="2950">
                  <c:v>4.4262416462269094</c:v>
                </c:pt>
                <c:pt idx="2951">
                  <c:v>4.4310740999022018</c:v>
                </c:pt>
                <c:pt idx="2952">
                  <c:v>4.4348468941643286</c:v>
                </c:pt>
                <c:pt idx="2953">
                  <c:v>4.4377743412637045</c:v>
                </c:pt>
                <c:pt idx="2954">
                  <c:v>4.4395818765544233</c:v>
                </c:pt>
                <c:pt idx="2955">
                  <c:v>4.4396878085119855</c:v>
                </c:pt>
                <c:pt idx="2956">
                  <c:v>4.4399931876747694</c:v>
                </c:pt>
                <c:pt idx="2957">
                  <c:v>4.4414094025558892</c:v>
                </c:pt>
                <c:pt idx="2958">
                  <c:v>4.4428256174370091</c:v>
                </c:pt>
                <c:pt idx="2959">
                  <c:v>4.4445594835888453</c:v>
                </c:pt>
                <c:pt idx="2960">
                  <c:v>4.4467186194879034</c:v>
                </c:pt>
                <c:pt idx="2961">
                  <c:v>4.4488777553869614</c:v>
                </c:pt>
                <c:pt idx="2962">
                  <c:v>4.4517399648218241</c:v>
                </c:pt>
                <c:pt idx="2963">
                  <c:v>4.4546021742566868</c:v>
                </c:pt>
                <c:pt idx="2964">
                  <c:v>4.4568990912647157</c:v>
                </c:pt>
                <c:pt idx="2965">
                  <c:v>4.4595417619579365</c:v>
                </c:pt>
                <c:pt idx="2966">
                  <c:v>4.4630186882670282</c:v>
                </c:pt>
                <c:pt idx="2967">
                  <c:v>4.4663449408996989</c:v>
                </c:pt>
                <c:pt idx="2968">
                  <c:v>4.469432313671267</c:v>
                </c:pt>
                <c:pt idx="2969">
                  <c:v>4.4725196864428343</c:v>
                </c:pt>
                <c:pt idx="2970">
                  <c:v>4.4750044782763281</c:v>
                </c:pt>
                <c:pt idx="2971">
                  <c:v>4.476883797891162</c:v>
                </c:pt>
                <c:pt idx="2972">
                  <c:v>4.4787631175059959</c:v>
                </c:pt>
                <c:pt idx="2973">
                  <c:v>4.4814048784778073</c:v>
                </c:pt>
                <c:pt idx="2974">
                  <c:v>4.4840466394496188</c:v>
                </c:pt>
                <c:pt idx="2975">
                  <c:v>4.4863563517315521</c:v>
                </c:pt>
                <c:pt idx="2976">
                  <c:v>4.4877544017218884</c:v>
                </c:pt>
                <c:pt idx="2977">
                  <c:v>4.4891089466793668</c:v>
                </c:pt>
                <c:pt idx="2978">
                  <c:v>4.4916257095336913</c:v>
                </c:pt>
                <c:pt idx="2979">
                  <c:v>4.493369463853262</c:v>
                </c:pt>
                <c:pt idx="2980">
                  <c:v>4.4967082020474809</c:v>
                </c:pt>
                <c:pt idx="2981">
                  <c:v>4.4989084457633668</c:v>
                </c:pt>
                <c:pt idx="2982">
                  <c:v>4.5032110651527288</c:v>
                </c:pt>
                <c:pt idx="2983">
                  <c:v>4.5070137430313562</c:v>
                </c:pt>
                <c:pt idx="2984">
                  <c:v>4.5108164209099835</c:v>
                </c:pt>
                <c:pt idx="2985">
                  <c:v>4.5114477776680832</c:v>
                </c:pt>
                <c:pt idx="2986">
                  <c:v>4.513363124747519</c:v>
                </c:pt>
                <c:pt idx="2987">
                  <c:v>4.5152784718269547</c:v>
                </c:pt>
                <c:pt idx="2988">
                  <c:v>4.5162272103489549</c:v>
                </c:pt>
                <c:pt idx="2989">
                  <c:v>4.5171759488709551</c:v>
                </c:pt>
                <c:pt idx="2990">
                  <c:v>4.5189815718239101</c:v>
                </c:pt>
                <c:pt idx="2991">
                  <c:v>4.5221886405873075</c:v>
                </c:pt>
                <c:pt idx="2992">
                  <c:v>4.525254313589798</c:v>
                </c:pt>
                <c:pt idx="2993">
                  <c:v>4.5282552285299253</c:v>
                </c:pt>
                <c:pt idx="2994">
                  <c:v>4.5312561434700536</c:v>
                </c:pt>
                <c:pt idx="2995">
                  <c:v>4.538848550758428</c:v>
                </c:pt>
                <c:pt idx="2996">
                  <c:v>4.5422940583775437</c:v>
                </c:pt>
                <c:pt idx="2997">
                  <c:v>4.5440435471109772</c:v>
                </c:pt>
                <c:pt idx="2998">
                  <c:v>4.5459259617521806</c:v>
                </c:pt>
                <c:pt idx="2999">
                  <c:v>4.5464953026920556</c:v>
                </c:pt>
                <c:pt idx="3000">
                  <c:v>4.5502778727892377</c:v>
                </c:pt>
                <c:pt idx="3001">
                  <c:v>4.5540604428864189</c:v>
                </c:pt>
                <c:pt idx="3002">
                  <c:v>4.5578430129836001</c:v>
                </c:pt>
                <c:pt idx="3003">
                  <c:v>4.560579494853263</c:v>
                </c:pt>
                <c:pt idx="3004">
                  <c:v>4.5637743981872445</c:v>
                </c:pt>
                <c:pt idx="3005">
                  <c:v>4.5666454295620875</c:v>
                </c:pt>
                <c:pt idx="3006">
                  <c:v>4.5688714808308415</c:v>
                </c:pt>
                <c:pt idx="3007">
                  <c:v>4.5720969992986431</c:v>
                </c:pt>
                <c:pt idx="3008">
                  <c:v>4.5726236820552089</c:v>
                </c:pt>
                <c:pt idx="3009">
                  <c:v>4.5757398897961332</c:v>
                </c:pt>
                <c:pt idx="3010">
                  <c:v>4.5788560975370585</c:v>
                </c:pt>
                <c:pt idx="3011">
                  <c:v>4.5825715798470705</c:v>
                </c:pt>
                <c:pt idx="3012">
                  <c:v>4.5862870621570835</c:v>
                </c:pt>
                <c:pt idx="3013">
                  <c:v>4.5891249307134636</c:v>
                </c:pt>
                <c:pt idx="3014">
                  <c:v>4.5914474506593415</c:v>
                </c:pt>
                <c:pt idx="3015">
                  <c:v>4.5920039619146671</c:v>
                </c:pt>
                <c:pt idx="3016">
                  <c:v>4.5943161294002222</c:v>
                </c:pt>
                <c:pt idx="3017">
                  <c:v>4.5966282968857772</c:v>
                </c:pt>
                <c:pt idx="3018">
                  <c:v>4.5995372622128992</c:v>
                </c:pt>
                <c:pt idx="3019">
                  <c:v>4.6024462275400202</c:v>
                </c:pt>
                <c:pt idx="3020">
                  <c:v>4.6076867193839064</c:v>
                </c:pt>
                <c:pt idx="3021">
                  <c:v>4.6103268215639721</c:v>
                </c:pt>
                <c:pt idx="3022">
                  <c:v>4.6138514180343462</c:v>
                </c:pt>
                <c:pt idx="3023">
                  <c:v>4.6179080801346784</c:v>
                </c:pt>
                <c:pt idx="3024">
                  <c:v>4.6218446013910901</c:v>
                </c:pt>
                <c:pt idx="3025">
                  <c:v>4.624602307431676</c:v>
                </c:pt>
                <c:pt idx="3026">
                  <c:v>4.6259096652214176</c:v>
                </c:pt>
                <c:pt idx="3027">
                  <c:v>4.627895310294849</c:v>
                </c:pt>
                <c:pt idx="3028">
                  <c:v>4.6298809553682805</c:v>
                </c:pt>
                <c:pt idx="3029">
                  <c:v>4.6339598966527866</c:v>
                </c:pt>
                <c:pt idx="3030">
                  <c:v>4.6341310137593084</c:v>
                </c:pt>
                <c:pt idx="3031">
                  <c:v>4.6341369042076446</c:v>
                </c:pt>
                <c:pt idx="3032">
                  <c:v>4.6350759377910027</c:v>
                </c:pt>
                <c:pt idx="3033">
                  <c:v>4.6361875415455414</c:v>
                </c:pt>
                <c:pt idx="3034">
                  <c:v>4.6372991453000791</c:v>
                </c:pt>
                <c:pt idx="3035">
                  <c:v>4.6391941801651759</c:v>
                </c:pt>
                <c:pt idx="3036">
                  <c:v>4.6414809520901352</c:v>
                </c:pt>
                <c:pt idx="3037">
                  <c:v>4.6434387981753655</c:v>
                </c:pt>
                <c:pt idx="3038">
                  <c:v>4.6464244130226193</c:v>
                </c:pt>
                <c:pt idx="3039">
                  <c:v>4.649410027869874</c:v>
                </c:pt>
                <c:pt idx="3040">
                  <c:v>4.6541212465117372</c:v>
                </c:pt>
                <c:pt idx="3041">
                  <c:v>4.6588324651536013</c:v>
                </c:pt>
                <c:pt idx="3042">
                  <c:v>4.661181252838837</c:v>
                </c:pt>
                <c:pt idx="3043">
                  <c:v>4.6614231892454407</c:v>
                </c:pt>
                <c:pt idx="3044">
                  <c:v>4.6630364758383349</c:v>
                </c:pt>
                <c:pt idx="3045">
                  <c:v>4.6641790233304103</c:v>
                </c:pt>
                <c:pt idx="3046">
                  <c:v>4.6642552678480191</c:v>
                </c:pt>
                <c:pt idx="3047">
                  <c:v>4.6658105237726808</c:v>
                </c:pt>
                <c:pt idx="3048">
                  <c:v>4.6667096539448805</c:v>
                </c:pt>
                <c:pt idx="3049">
                  <c:v>4.6686756280285344</c:v>
                </c:pt>
                <c:pt idx="3050">
                  <c:v>4.671326531050382</c:v>
                </c:pt>
                <c:pt idx="3051">
                  <c:v>4.6739954833079267</c:v>
                </c:pt>
                <c:pt idx="3052">
                  <c:v>4.6755649093234979</c:v>
                </c:pt>
                <c:pt idx="3053">
                  <c:v>4.6771343353390691</c:v>
                </c:pt>
                <c:pt idx="3054">
                  <c:v>4.6772817554683597</c:v>
                </c:pt>
                <c:pt idx="3055">
                  <c:v>4.6785366596998994</c:v>
                </c:pt>
                <c:pt idx="3056">
                  <c:v>4.6797359181333471</c:v>
                </c:pt>
                <c:pt idx="3057">
                  <c:v>4.6831644748758388</c:v>
                </c:pt>
                <c:pt idx="3058">
                  <c:v>4.6865930316183304</c:v>
                </c:pt>
                <c:pt idx="3059">
                  <c:v>4.6904080287974192</c:v>
                </c:pt>
                <c:pt idx="3060">
                  <c:v>4.6942230259765081</c:v>
                </c:pt>
                <c:pt idx="3061">
                  <c:v>4.6974547957380617</c:v>
                </c:pt>
                <c:pt idx="3062">
                  <c:v>4.7006865654996144</c:v>
                </c:pt>
                <c:pt idx="3063">
                  <c:v>4.7027808134588929</c:v>
                </c:pt>
                <c:pt idx="3064">
                  <c:v>4.7048750614181714</c:v>
                </c:pt>
                <c:pt idx="3065">
                  <c:v>4.7078174760937692</c:v>
                </c:pt>
                <c:pt idx="3066">
                  <c:v>4.708437545986639</c:v>
                </c:pt>
                <c:pt idx="3067">
                  <c:v>4.7100036308003794</c:v>
                </c:pt>
                <c:pt idx="3068">
                  <c:v>4.7108742843761489</c:v>
                </c:pt>
                <c:pt idx="3069">
                  <c:v>4.7119257091316911</c:v>
                </c:pt>
                <c:pt idx="3070">
                  <c:v>4.7126950078264427</c:v>
                </c:pt>
                <c:pt idx="3071">
                  <c:v>4.7136156627591008</c:v>
                </c:pt>
                <c:pt idx="3072">
                  <c:v>4.714536317691759</c:v>
                </c:pt>
                <c:pt idx="3073">
                  <c:v>4.7157841602685275</c:v>
                </c:pt>
                <c:pt idx="3074">
                  <c:v>4.7172154183244261</c:v>
                </c:pt>
                <c:pt idx="3075">
                  <c:v>4.7197257822034535</c:v>
                </c:pt>
                <c:pt idx="3076">
                  <c:v>4.7222361460824809</c:v>
                </c:pt>
                <c:pt idx="3077">
                  <c:v>4.7249588230224671</c:v>
                </c:pt>
                <c:pt idx="3078">
                  <c:v>4.7273803992265906</c:v>
                </c:pt>
                <c:pt idx="3079">
                  <c:v>4.7298019754307141</c:v>
                </c:pt>
                <c:pt idx="3080">
                  <c:v>4.7343525735068104</c:v>
                </c:pt>
                <c:pt idx="3081">
                  <c:v>4.7379992198143848</c:v>
                </c:pt>
                <c:pt idx="3082">
                  <c:v>4.7386112814037888</c:v>
                </c:pt>
                <c:pt idx="3083">
                  <c:v>4.7417886755422307</c:v>
                </c:pt>
                <c:pt idx="3084">
                  <c:v>4.7445615551869071</c:v>
                </c:pt>
                <c:pt idx="3085">
                  <c:v>4.7463267733984527</c:v>
                </c:pt>
                <c:pt idx="3086">
                  <c:v>4.7485044412811597</c:v>
                </c:pt>
                <c:pt idx="3087">
                  <c:v>4.7500401066961109</c:v>
                </c:pt>
                <c:pt idx="3088">
                  <c:v>4.752282885898043</c:v>
                </c:pt>
                <c:pt idx="3089">
                  <c:v>4.7538614281404898</c:v>
                </c:pt>
                <c:pt idx="3090">
                  <c:v>4.7558489774250319</c:v>
                </c:pt>
                <c:pt idx="3091">
                  <c:v>4.7575476233992315</c:v>
                </c:pt>
                <c:pt idx="3092">
                  <c:v>4.759625962039939</c:v>
                </c:pt>
                <c:pt idx="3093">
                  <c:v>4.7641012995662511</c:v>
                </c:pt>
                <c:pt idx="3094">
                  <c:v>4.7648450476179525</c:v>
                </c:pt>
                <c:pt idx="3095">
                  <c:v>4.7655885207901401</c:v>
                </c:pt>
                <c:pt idx="3096">
                  <c:v>4.7674343249339746</c:v>
                </c:pt>
                <c:pt idx="3097">
                  <c:v>4.76928012907781</c:v>
                </c:pt>
                <c:pt idx="3098">
                  <c:v>4.7704391692109684</c:v>
                </c:pt>
                <c:pt idx="3099">
                  <c:v>4.7715982093441269</c:v>
                </c:pt>
                <c:pt idx="3100">
                  <c:v>4.7722698551057663</c:v>
                </c:pt>
                <c:pt idx="3101">
                  <c:v>4.773152631330821</c:v>
                </c:pt>
                <c:pt idx="3102">
                  <c:v>4.7740354075558757</c:v>
                </c:pt>
                <c:pt idx="3103">
                  <c:v>4.7773564381538716</c:v>
                </c:pt>
                <c:pt idx="3104">
                  <c:v>4.7790412327564429</c:v>
                </c:pt>
                <c:pt idx="3105">
                  <c:v>4.7807260273590133</c:v>
                </c:pt>
                <c:pt idx="3106">
                  <c:v>4.7864960901356408</c:v>
                </c:pt>
                <c:pt idx="3107">
                  <c:v>4.7897283767108565</c:v>
                </c:pt>
                <c:pt idx="3108">
                  <c:v>4.7918220040754038</c:v>
                </c:pt>
                <c:pt idx="3109">
                  <c:v>4.7939156314399511</c:v>
                </c:pt>
                <c:pt idx="3110">
                  <c:v>4.7956445150712019</c:v>
                </c:pt>
                <c:pt idx="3111">
                  <c:v>4.7995253622725054</c:v>
                </c:pt>
                <c:pt idx="3112">
                  <c:v>4.8031443969160321</c:v>
                </c:pt>
                <c:pt idx="3113">
                  <c:v>4.8057467686964408</c:v>
                </c:pt>
                <c:pt idx="3114">
                  <c:v>4.8083491404768495</c:v>
                </c:pt>
                <c:pt idx="3115">
                  <c:v>4.8105734574656793</c:v>
                </c:pt>
                <c:pt idx="3116">
                  <c:v>4.8114738556494316</c:v>
                </c:pt>
                <c:pt idx="3117">
                  <c:v>4.812374253833184</c:v>
                </c:pt>
                <c:pt idx="3118">
                  <c:v>4.8134488709188172</c:v>
                </c:pt>
                <c:pt idx="3119">
                  <c:v>4.8153740947638397</c:v>
                </c:pt>
                <c:pt idx="3120">
                  <c:v>4.8172993186088622</c:v>
                </c:pt>
                <c:pt idx="3121">
                  <c:v>4.8196695750593035</c:v>
                </c:pt>
                <c:pt idx="3122">
                  <c:v>4.8223100436920365</c:v>
                </c:pt>
                <c:pt idx="3123">
                  <c:v>4.8255512033430517</c:v>
                </c:pt>
                <c:pt idx="3124">
                  <c:v>4.8287923629940659</c:v>
                </c:pt>
                <c:pt idx="3125">
                  <c:v>4.8307366247833876</c:v>
                </c:pt>
                <c:pt idx="3126">
                  <c:v>4.8310645261406897</c:v>
                </c:pt>
                <c:pt idx="3127">
                  <c:v>4.8325201271088032</c:v>
                </c:pt>
                <c:pt idx="3128">
                  <c:v>4.8339757280769176</c:v>
                </c:pt>
                <c:pt idx="3129">
                  <c:v>4.8356640493759402</c:v>
                </c:pt>
                <c:pt idx="3130">
                  <c:v>4.8368262677170613</c:v>
                </c:pt>
                <c:pt idx="3131">
                  <c:v>4.8382965325757308</c:v>
                </c:pt>
                <c:pt idx="3132">
                  <c:v>4.8417870941592591</c:v>
                </c:pt>
                <c:pt idx="3133">
                  <c:v>4.8444065432802397</c:v>
                </c:pt>
                <c:pt idx="3134">
                  <c:v>4.8470721722007903</c:v>
                </c:pt>
                <c:pt idx="3135">
                  <c:v>4.8497378011241006</c:v>
                </c:pt>
                <c:pt idx="3136">
                  <c:v>4.8535754823601911</c:v>
                </c:pt>
                <c:pt idx="3137">
                  <c:v>4.8562571789958966</c:v>
                </c:pt>
                <c:pt idx="3138">
                  <c:v>4.8589388756316021</c:v>
                </c:pt>
                <c:pt idx="3139">
                  <c:v>4.8622826990843926</c:v>
                </c:pt>
                <c:pt idx="3140">
                  <c:v>4.8656265225371831</c:v>
                </c:pt>
                <c:pt idx="3141">
                  <c:v>4.8683205449884692</c:v>
                </c:pt>
                <c:pt idx="3142">
                  <c:v>4.8713842399721896</c:v>
                </c:pt>
                <c:pt idx="3143">
                  <c:v>4.8734447819132498</c:v>
                </c:pt>
                <c:pt idx="3144">
                  <c:v>4.8755053238543091</c:v>
                </c:pt>
                <c:pt idx="3145">
                  <c:v>4.8787018660649109</c:v>
                </c:pt>
                <c:pt idx="3146">
                  <c:v>4.8808525280875186</c:v>
                </c:pt>
                <c:pt idx="3147">
                  <c:v>4.8842730370991756</c:v>
                </c:pt>
                <c:pt idx="3148">
                  <c:v>4.8869206888007897</c:v>
                </c:pt>
                <c:pt idx="3149">
                  <c:v>4.8895683405024037</c:v>
                </c:pt>
                <c:pt idx="3150">
                  <c:v>4.8931556985720439</c:v>
                </c:pt>
                <c:pt idx="3151">
                  <c:v>4.896743056641685</c:v>
                </c:pt>
                <c:pt idx="3152">
                  <c:v>4.9002820568973267</c:v>
                </c:pt>
                <c:pt idx="3153">
                  <c:v>4.9036897135967461</c:v>
                </c:pt>
                <c:pt idx="3154">
                  <c:v>4.9069809313697945</c:v>
                </c:pt>
                <c:pt idx="3155">
                  <c:v>4.9103690686104473</c:v>
                </c:pt>
                <c:pt idx="3156">
                  <c:v>4.9137572058511001</c:v>
                </c:pt>
                <c:pt idx="3157">
                  <c:v>4.9144644473023993</c:v>
                </c:pt>
                <c:pt idx="3158">
                  <c:v>4.9158787590872359</c:v>
                </c:pt>
                <c:pt idx="3159">
                  <c:v>4.9175109128598811</c:v>
                </c:pt>
                <c:pt idx="3160">
                  <c:v>4.9182879970498661</c:v>
                </c:pt>
                <c:pt idx="3161">
                  <c:v>4.9186506669333685</c:v>
                </c:pt>
                <c:pt idx="3162">
                  <c:v>4.9199283848371769</c:v>
                </c:pt>
                <c:pt idx="3163">
                  <c:v>4.9206943186510488</c:v>
                </c:pt>
                <c:pt idx="3164">
                  <c:v>4.9218270705750697</c:v>
                </c:pt>
                <c:pt idx="3165">
                  <c:v>4.9235727312277868</c:v>
                </c:pt>
                <c:pt idx="3166">
                  <c:v>4.925342251007204</c:v>
                </c:pt>
                <c:pt idx="3167">
                  <c:v>4.9307934974244345</c:v>
                </c:pt>
                <c:pt idx="3168">
                  <c:v>4.9345341991219254</c:v>
                </c:pt>
                <c:pt idx="3169">
                  <c:v>4.9359663911384564</c:v>
                </c:pt>
                <c:pt idx="3170">
                  <c:v>4.9374875238372216</c:v>
                </c:pt>
                <c:pt idx="3171">
                  <c:v>4.9401271962236475</c:v>
                </c:pt>
                <c:pt idx="3172">
                  <c:v>4.941875581211514</c:v>
                </c:pt>
                <c:pt idx="3173">
                  <c:v>4.9422089960867606</c:v>
                </c:pt>
                <c:pt idx="3174">
                  <c:v>4.9440335081931615</c:v>
                </c:pt>
                <c:pt idx="3175">
                  <c:v>4.9453924994474212</c:v>
                </c:pt>
                <c:pt idx="3176">
                  <c:v>4.9474960589795201</c:v>
                </c:pt>
                <c:pt idx="3177">
                  <c:v>4.9489886238012053</c:v>
                </c:pt>
                <c:pt idx="3178">
                  <c:v>4.9508904337689836</c:v>
                </c:pt>
                <c:pt idx="3179">
                  <c:v>4.9532311629393586</c:v>
                </c:pt>
                <c:pt idx="3180">
                  <c:v>4.9534586768983688</c:v>
                </c:pt>
                <c:pt idx="3181">
                  <c:v>4.9543340686819066</c:v>
                </c:pt>
                <c:pt idx="3182">
                  <c:v>4.957339525429739</c:v>
                </c:pt>
                <c:pt idx="3183">
                  <c:v>4.9596196344467227</c:v>
                </c:pt>
                <c:pt idx="3184">
                  <c:v>4.9618997434637064</c:v>
                </c:pt>
                <c:pt idx="3185">
                  <c:v>4.9625864734279892</c:v>
                </c:pt>
                <c:pt idx="3186">
                  <c:v>4.9649009507646165</c:v>
                </c:pt>
                <c:pt idx="3187">
                  <c:v>4.9663393568965022</c:v>
                </c:pt>
                <c:pt idx="3188">
                  <c:v>4.9685026869039843</c:v>
                </c:pt>
                <c:pt idx="3189">
                  <c:v>4.9706660169114665</c:v>
                </c:pt>
                <c:pt idx="3190">
                  <c:v>4.9717810120378383</c:v>
                </c:pt>
                <c:pt idx="3191">
                  <c:v>4.9731446593227213</c:v>
                </c:pt>
                <c:pt idx="3192">
                  <c:v>4.9752673839970871</c:v>
                </c:pt>
                <c:pt idx="3193">
                  <c:v>4.9775069096684454</c:v>
                </c:pt>
                <c:pt idx="3194">
                  <c:v>4.9799378659990099</c:v>
                </c:pt>
                <c:pt idx="3195">
                  <c:v>4.9823688223295743</c:v>
                </c:pt>
                <c:pt idx="3196">
                  <c:v>4.9868953955615005</c:v>
                </c:pt>
                <c:pt idx="3197">
                  <c:v>4.9914219687934276</c:v>
                </c:pt>
                <c:pt idx="3198">
                  <c:v>4.9939946978787582</c:v>
                </c:pt>
                <c:pt idx="3199">
                  <c:v>4.9948996256402243</c:v>
                </c:pt>
                <c:pt idx="3200">
                  <c:v>4.9955001328416442</c:v>
                </c:pt>
                <c:pt idx="3201">
                  <c:v>4.9960687337401843</c:v>
                </c:pt>
                <c:pt idx="3202">
                  <c:v>4.9967112653371357</c:v>
                </c:pt>
                <c:pt idx="3203">
                  <c:v>4.9981461754855179</c:v>
                </c:pt>
                <c:pt idx="3204">
                  <c:v>5.0002323155132711</c:v>
                </c:pt>
                <c:pt idx="3205">
                  <c:v>5.0023467041027763</c:v>
                </c:pt>
                <c:pt idx="3206">
                  <c:v>5.0043530599138251</c:v>
                </c:pt>
                <c:pt idx="3207">
                  <c:v>5.0063594157248739</c:v>
                </c:pt>
                <c:pt idx="3208">
                  <c:v>5.0087436222754143</c:v>
                </c:pt>
                <c:pt idx="3209">
                  <c:v>5.0104153862429985</c:v>
                </c:pt>
                <c:pt idx="3210">
                  <c:v>5.0129849428628326</c:v>
                </c:pt>
                <c:pt idx="3211">
                  <c:v>5.0154760646626908</c:v>
                </c:pt>
                <c:pt idx="3212">
                  <c:v>5.0188688258274841</c:v>
                </c:pt>
                <c:pt idx="3213">
                  <c:v>5.0210298004580869</c:v>
                </c:pt>
                <c:pt idx="3214">
                  <c:v>5.021277741535946</c:v>
                </c:pt>
                <c:pt idx="3215">
                  <c:v>5.022483315205684</c:v>
                </c:pt>
                <c:pt idx="3216">
                  <c:v>5.0234538353400096</c:v>
                </c:pt>
                <c:pt idx="3217">
                  <c:v>5.0256299936357474</c:v>
                </c:pt>
                <c:pt idx="3218">
                  <c:v>5.026952731247853</c:v>
                </c:pt>
                <c:pt idx="3219">
                  <c:v>5.0291288895435908</c:v>
                </c:pt>
                <c:pt idx="3220">
                  <c:v>5.0321788875289535</c:v>
                </c:pt>
                <c:pt idx="3221">
                  <c:v>5.0350477962251059</c:v>
                </c:pt>
                <c:pt idx="3222">
                  <c:v>5.0353366179985031</c:v>
                </c:pt>
                <c:pt idx="3223">
                  <c:v>5.0385611203947551</c:v>
                </c:pt>
                <c:pt idx="3224">
                  <c:v>5.0386245685153535</c:v>
                </c:pt>
                <c:pt idx="3225">
                  <c:v>5.0402395120097534</c:v>
                </c:pt>
                <c:pt idx="3226">
                  <c:v>5.0415918290780652</c:v>
                </c:pt>
                <c:pt idx="3227">
                  <c:v>5.0452068102966861</c:v>
                </c:pt>
                <c:pt idx="3228">
                  <c:v>5.048821791515306</c:v>
                </c:pt>
                <c:pt idx="3229">
                  <c:v>5.0531794039270395</c:v>
                </c:pt>
                <c:pt idx="3230">
                  <c:v>5.0565060603425458</c:v>
                </c:pt>
                <c:pt idx="3231">
                  <c:v>5.0598327167580521</c:v>
                </c:pt>
                <c:pt idx="3232">
                  <c:v>5.0601274513646413</c:v>
                </c:pt>
                <c:pt idx="3233">
                  <c:v>5.0601483224939416</c:v>
                </c:pt>
                <c:pt idx="3234">
                  <c:v>5.0638386081876581</c:v>
                </c:pt>
                <c:pt idx="3235">
                  <c:v>5.0665360899379959</c:v>
                </c:pt>
                <c:pt idx="3236">
                  <c:v>5.0708945593293064</c:v>
                </c:pt>
                <c:pt idx="3237">
                  <c:v>5.0745633651536926</c:v>
                </c:pt>
                <c:pt idx="3238">
                  <c:v>5.0763213581509063</c:v>
                </c:pt>
                <c:pt idx="3239">
                  <c:v>5.0772727947571763</c:v>
                </c:pt>
                <c:pt idx="3240">
                  <c:v>5.0784820964932438</c:v>
                </c:pt>
                <c:pt idx="3241">
                  <c:v>5.0795168467252338</c:v>
                </c:pt>
                <c:pt idx="3242">
                  <c:v>5.0831057153890526</c:v>
                </c:pt>
                <c:pt idx="3243">
                  <c:v>5.0865765776098879</c:v>
                </c:pt>
                <c:pt idx="3244">
                  <c:v>5.0900474398307223</c:v>
                </c:pt>
                <c:pt idx="3245">
                  <c:v>5.0966183273963352</c:v>
                </c:pt>
                <c:pt idx="3246">
                  <c:v>5.1020812386136365</c:v>
                </c:pt>
                <c:pt idx="3247">
                  <c:v>5.1033404880099829</c:v>
                </c:pt>
                <c:pt idx="3248">
                  <c:v>5.1043703559592917</c:v>
                </c:pt>
                <c:pt idx="3249">
                  <c:v>5.105861021912208</c:v>
                </c:pt>
                <c:pt idx="3250">
                  <c:v>5.1073067349554213</c:v>
                </c:pt>
                <c:pt idx="3251">
                  <c:v>5.1085721315305541</c:v>
                </c:pt>
                <c:pt idx="3252">
                  <c:v>5.1089994410039097</c:v>
                </c:pt>
                <c:pt idx="3253">
                  <c:v>5.1112323752845876</c:v>
                </c:pt>
                <c:pt idx="3254">
                  <c:v>5.1134653095652656</c:v>
                </c:pt>
                <c:pt idx="3255">
                  <c:v>5.1167761250474939</c:v>
                </c:pt>
                <c:pt idx="3256">
                  <c:v>5.1214245472600064</c:v>
                </c:pt>
                <c:pt idx="3257">
                  <c:v>5.1291766643965682</c:v>
                </c:pt>
                <c:pt idx="3258">
                  <c:v>5.1302019070061267</c:v>
                </c:pt>
                <c:pt idx="3259">
                  <c:v>5.1312222065252282</c:v>
                </c:pt>
                <c:pt idx="3260">
                  <c:v>5.1313265174792875</c:v>
                </c:pt>
                <c:pt idx="3261">
                  <c:v>5.1313744340119536</c:v>
                </c:pt>
                <c:pt idx="3262">
                  <c:v>5.1314980040683791</c:v>
                </c:pt>
                <c:pt idx="3263">
                  <c:v>5.1326228343419453</c:v>
                </c:pt>
                <c:pt idx="3264">
                  <c:v>5.1346764675279459</c:v>
                </c:pt>
                <c:pt idx="3265">
                  <c:v>5.1350918240017362</c:v>
                </c:pt>
                <c:pt idx="3266">
                  <c:v>5.1351826581938402</c:v>
                </c:pt>
                <c:pt idx="3267">
                  <c:v>5.1351858971461102</c:v>
                </c:pt>
                <c:pt idx="3268">
                  <c:v>5.1352751762806266</c:v>
                </c:pt>
                <c:pt idx="3269">
                  <c:v>5.1361608561763061</c:v>
                </c:pt>
                <c:pt idx="3270">
                  <c:v>5.1369075420167709</c:v>
                </c:pt>
                <c:pt idx="3271">
                  <c:v>5.1377516455727594</c:v>
                </c:pt>
                <c:pt idx="3272">
                  <c:v>5.1382504016988806</c:v>
                </c:pt>
                <c:pt idx="3273">
                  <c:v>5.1391813905757884</c:v>
                </c:pt>
                <c:pt idx="3274">
                  <c:v>5.1406941266137141</c:v>
                </c:pt>
                <c:pt idx="3275">
                  <c:v>5.1443348511749951</c:v>
                </c:pt>
                <c:pt idx="3276">
                  <c:v>5.1474070001448746</c:v>
                </c:pt>
                <c:pt idx="3277">
                  <c:v>5.1501372875493985</c:v>
                </c:pt>
                <c:pt idx="3278">
                  <c:v>5.1527391736402555</c:v>
                </c:pt>
                <c:pt idx="3279">
                  <c:v>5.1529964412390079</c:v>
                </c:pt>
                <c:pt idx="3280">
                  <c:v>5.153552579242322</c:v>
                </c:pt>
                <c:pt idx="3281">
                  <c:v>5.1537603291731191</c:v>
                </c:pt>
                <c:pt idx="3282">
                  <c:v>5.1543164671764332</c:v>
                </c:pt>
                <c:pt idx="3283">
                  <c:v>5.1568639604498943</c:v>
                </c:pt>
                <c:pt idx="3284">
                  <c:v>5.158687586367682</c:v>
                </c:pt>
                <c:pt idx="3285">
                  <c:v>5.1599637551909243</c:v>
                </c:pt>
                <c:pt idx="3286">
                  <c:v>5.1622168415591672</c:v>
                </c:pt>
                <c:pt idx="3287">
                  <c:v>5.1657240552289618</c:v>
                </c:pt>
                <c:pt idx="3288">
                  <c:v>5.1692312688987565</c:v>
                </c:pt>
                <c:pt idx="3289">
                  <c:v>5.1729810087244816</c:v>
                </c:pt>
                <c:pt idx="3290">
                  <c:v>5.1767307485502077</c:v>
                </c:pt>
                <c:pt idx="3291">
                  <c:v>5.1793051687131326</c:v>
                </c:pt>
                <c:pt idx="3292">
                  <c:v>5.1817594038143202</c:v>
                </c:pt>
                <c:pt idx="3293">
                  <c:v>5.1835382520628199</c:v>
                </c:pt>
                <c:pt idx="3294">
                  <c:v>5.1853171003113188</c:v>
                </c:pt>
                <c:pt idx="3295">
                  <c:v>5.1873649686381773</c:v>
                </c:pt>
                <c:pt idx="3296">
                  <c:v>5.1894128369650359</c:v>
                </c:pt>
                <c:pt idx="3297">
                  <c:v>5.1913125004315814</c:v>
                </c:pt>
                <c:pt idx="3298">
                  <c:v>5.1913734555410018</c:v>
                </c:pt>
                <c:pt idx="3299">
                  <c:v>5.1932050902479228</c:v>
                </c:pt>
                <c:pt idx="3300">
                  <c:v>5.1950367249548437</c:v>
                </c:pt>
                <c:pt idx="3301">
                  <c:v>5.1979782025929957</c:v>
                </c:pt>
                <c:pt idx="3302">
                  <c:v>5.2009196802283881</c:v>
                </c:pt>
                <c:pt idx="3303">
                  <c:v>5.2018225446784934</c:v>
                </c:pt>
                <c:pt idx="3304">
                  <c:v>5.2048737634359687</c:v>
                </c:pt>
                <c:pt idx="3305">
                  <c:v>5.2071814390713422</c:v>
                </c:pt>
                <c:pt idx="3306">
                  <c:v>5.2091756158708424</c:v>
                </c:pt>
                <c:pt idx="3307">
                  <c:v>5.2103090527322555</c:v>
                </c:pt>
                <c:pt idx="3308">
                  <c:v>5.2109185721725222</c:v>
                </c:pt>
                <c:pt idx="3309">
                  <c:v>5.21213297539839</c:v>
                </c:pt>
                <c:pt idx="3310">
                  <c:v>5.2132284231373553</c:v>
                </c:pt>
                <c:pt idx="3311">
                  <c:v>5.2148965066947319</c:v>
                </c:pt>
                <c:pt idx="3312">
                  <c:v>5.2165645902521076</c:v>
                </c:pt>
                <c:pt idx="3313">
                  <c:v>5.2202413235825524</c:v>
                </c:pt>
                <c:pt idx="3314">
                  <c:v>5.2239180569129964</c:v>
                </c:pt>
                <c:pt idx="3315">
                  <c:v>5.2281237778895431</c:v>
                </c:pt>
                <c:pt idx="3316">
                  <c:v>5.2323294988660898</c:v>
                </c:pt>
                <c:pt idx="3317">
                  <c:v>5.2332781230575511</c:v>
                </c:pt>
                <c:pt idx="3318">
                  <c:v>5.2339604135795872</c:v>
                </c:pt>
                <c:pt idx="3319">
                  <c:v>5.2353385089751745</c:v>
                </c:pt>
                <c:pt idx="3320">
                  <c:v>5.236607128246515</c:v>
                </c:pt>
                <c:pt idx="3321">
                  <c:v>5.2382346153397252</c:v>
                </c:pt>
                <c:pt idx="3322">
                  <c:v>5.2403379347037387</c:v>
                </c:pt>
                <c:pt idx="3323">
                  <c:v>5.2428405656251647</c:v>
                </c:pt>
                <c:pt idx="3324">
                  <c:v>5.2458364180613444</c:v>
                </c:pt>
                <c:pt idx="3325">
                  <c:v>5.2462912848646992</c:v>
                </c:pt>
                <c:pt idx="3326">
                  <c:v>5.2483091497366079</c:v>
                </c:pt>
                <c:pt idx="3327">
                  <c:v>5.2503270146085157</c:v>
                </c:pt>
                <c:pt idx="3328">
                  <c:v>5.2529633166778966</c:v>
                </c:pt>
                <c:pt idx="3329">
                  <c:v>5.2564229642351465</c:v>
                </c:pt>
                <c:pt idx="3330">
                  <c:v>5.2580062277559882</c:v>
                </c:pt>
                <c:pt idx="3331">
                  <c:v>5.2595894912768291</c:v>
                </c:pt>
                <c:pt idx="3332">
                  <c:v>5.261452716180572</c:v>
                </c:pt>
                <c:pt idx="3333">
                  <c:v>5.2625190490898159</c:v>
                </c:pt>
                <c:pt idx="3334">
                  <c:v>5.2658332708781517</c:v>
                </c:pt>
                <c:pt idx="3335">
                  <c:v>5.2691474926664874</c:v>
                </c:pt>
                <c:pt idx="3336">
                  <c:v>5.271372165279808</c:v>
                </c:pt>
                <c:pt idx="3337">
                  <c:v>5.2741558419857864</c:v>
                </c:pt>
                <c:pt idx="3338">
                  <c:v>5.2760600993616711</c:v>
                </c:pt>
                <c:pt idx="3339">
                  <c:v>5.2779643567375567</c:v>
                </c:pt>
                <c:pt idx="3340">
                  <c:v>5.2816436528662845</c:v>
                </c:pt>
                <c:pt idx="3341">
                  <c:v>5.2846481939543173</c:v>
                </c:pt>
                <c:pt idx="3342">
                  <c:v>5.287652735042351</c:v>
                </c:pt>
                <c:pt idx="3343">
                  <c:v>5.2890127450448494</c:v>
                </c:pt>
                <c:pt idx="3344">
                  <c:v>5.2892899648817604</c:v>
                </c:pt>
                <c:pt idx="3345">
                  <c:v>5.2913738739076592</c:v>
                </c:pt>
                <c:pt idx="3346">
                  <c:v>5.2931805630966471</c:v>
                </c:pt>
                <c:pt idx="3347">
                  <c:v>5.2945080695549649</c:v>
                </c:pt>
                <c:pt idx="3348">
                  <c:v>5.2971415437813159</c:v>
                </c:pt>
                <c:pt idx="3349">
                  <c:v>5.3006938001844617</c:v>
                </c:pt>
                <c:pt idx="3350">
                  <c:v>5.3014879875436973</c:v>
                </c:pt>
                <c:pt idx="3351">
                  <c:v>5.3037634970827234</c:v>
                </c:pt>
                <c:pt idx="3352">
                  <c:v>5.3060390066217495</c:v>
                </c:pt>
                <c:pt idx="3353">
                  <c:v>5.3084833275030059</c:v>
                </c:pt>
                <c:pt idx="3354">
                  <c:v>5.31088519529336</c:v>
                </c:pt>
                <c:pt idx="3355">
                  <c:v>5.3121613574055608</c:v>
                </c:pt>
                <c:pt idx="3356">
                  <c:v>5.3145632251959158</c:v>
                </c:pt>
                <c:pt idx="3357">
                  <c:v>5.3170073862401424</c:v>
                </c:pt>
                <c:pt idx="3358">
                  <c:v>5.3187424373599113</c:v>
                </c:pt>
                <c:pt idx="3359">
                  <c:v>5.3204774884796802</c:v>
                </c:pt>
                <c:pt idx="3360">
                  <c:v>5.3243096833952048</c:v>
                </c:pt>
                <c:pt idx="3361">
                  <c:v>5.3281418783107286</c:v>
                </c:pt>
                <c:pt idx="3362">
                  <c:v>5.3308983493927453</c:v>
                </c:pt>
                <c:pt idx="3363">
                  <c:v>5.3336548204747611</c:v>
                </c:pt>
                <c:pt idx="3364">
                  <c:v>5.3355603683739901</c:v>
                </c:pt>
                <c:pt idx="3365">
                  <c:v>5.337465916273219</c:v>
                </c:pt>
                <c:pt idx="3366">
                  <c:v>5.3394741672387829</c:v>
                </c:pt>
                <c:pt idx="3367">
                  <c:v>5.3414514592289928</c:v>
                </c:pt>
                <c:pt idx="3368">
                  <c:v>5.3446623910687592</c:v>
                </c:pt>
                <c:pt idx="3369">
                  <c:v>5.3478733229085247</c:v>
                </c:pt>
                <c:pt idx="3370">
                  <c:v>5.3509359914892247</c:v>
                </c:pt>
                <c:pt idx="3371">
                  <c:v>5.3539787236656302</c:v>
                </c:pt>
                <c:pt idx="3372">
                  <c:v>5.3599878305665873</c:v>
                </c:pt>
                <c:pt idx="3373">
                  <c:v>5.3664403751409715</c:v>
                </c:pt>
                <c:pt idx="3374">
                  <c:v>5.3746953462836915</c:v>
                </c:pt>
                <c:pt idx="3375">
                  <c:v>5.3804965983082846</c:v>
                </c:pt>
                <c:pt idx="3376">
                  <c:v>5.3862978503356373</c:v>
                </c:pt>
                <c:pt idx="3377">
                  <c:v>5.387975548022875</c:v>
                </c:pt>
                <c:pt idx="3378">
                  <c:v>5.3905360189659728</c:v>
                </c:pt>
                <c:pt idx="3379">
                  <c:v>5.3930964899090705</c:v>
                </c:pt>
                <c:pt idx="3380">
                  <c:v>5.3942517272355381</c:v>
                </c:pt>
                <c:pt idx="3381">
                  <c:v>5.3950537347821177</c:v>
                </c:pt>
                <c:pt idx="3382">
                  <c:v>5.3973544728783542</c:v>
                </c:pt>
                <c:pt idx="3383">
                  <c:v>5.397474612450158</c:v>
                </c:pt>
                <c:pt idx="3384">
                  <c:v>5.3989547428681899</c:v>
                </c:pt>
                <c:pt idx="3385">
                  <c:v>5.4006737217941767</c:v>
                </c:pt>
                <c:pt idx="3386">
                  <c:v>5.401021497641449</c:v>
                </c:pt>
                <c:pt idx="3387">
                  <c:v>5.4011545271371251</c:v>
                </c:pt>
                <c:pt idx="3388">
                  <c:v>5.4023818633484622</c:v>
                </c:pt>
                <c:pt idx="3389">
                  <c:v>5.4036091995597992</c:v>
                </c:pt>
                <c:pt idx="3390">
                  <c:v>5.4058657609091867</c:v>
                </c:pt>
                <c:pt idx="3391">
                  <c:v>5.4081221227678986</c:v>
                </c:pt>
                <c:pt idx="3392">
                  <c:v>5.4100699142890951</c:v>
                </c:pt>
                <c:pt idx="3393">
                  <c:v>5.4102987770184319</c:v>
                </c:pt>
                <c:pt idx="3394">
                  <c:v>5.4118190768857799</c:v>
                </c:pt>
                <c:pt idx="3395">
                  <c:v>5.413339376753127</c:v>
                </c:pt>
                <c:pt idx="3396">
                  <c:v>5.4168904727559397</c:v>
                </c:pt>
                <c:pt idx="3397">
                  <c:v>5.4196780207891155</c:v>
                </c:pt>
                <c:pt idx="3398">
                  <c:v>5.4217551718624657</c:v>
                </c:pt>
                <c:pt idx="3399">
                  <c:v>5.423832322935815</c:v>
                </c:pt>
                <c:pt idx="3400">
                  <c:v>5.4264260994532592</c:v>
                </c:pt>
                <c:pt idx="3401">
                  <c:v>5.4276262603893324</c:v>
                </c:pt>
                <c:pt idx="3402">
                  <c:v>5.4292759710798659</c:v>
                </c:pt>
                <c:pt idx="3403">
                  <c:v>5.4314342193884979</c:v>
                </c:pt>
                <c:pt idx="3404">
                  <c:v>5.4338752657561393</c:v>
                </c:pt>
                <c:pt idx="3405">
                  <c:v>5.4368502644256314</c:v>
                </c:pt>
                <c:pt idx="3406">
                  <c:v>5.4388067140181855</c:v>
                </c:pt>
                <c:pt idx="3407">
                  <c:v>5.4425517913423205</c:v>
                </c:pt>
                <c:pt idx="3408">
                  <c:v>5.4462968686664546</c:v>
                </c:pt>
                <c:pt idx="3409">
                  <c:v>5.4465976371616129</c:v>
                </c:pt>
                <c:pt idx="3410">
                  <c:v>5.4491228671454719</c:v>
                </c:pt>
                <c:pt idx="3411">
                  <c:v>5.451273164613931</c:v>
                </c:pt>
                <c:pt idx="3412">
                  <c:v>5.454393321979377</c:v>
                </c:pt>
                <c:pt idx="3413">
                  <c:v>5.457513479344823</c:v>
                </c:pt>
                <c:pt idx="3414">
                  <c:v>5.4589605301508195</c:v>
                </c:pt>
                <c:pt idx="3415">
                  <c:v>5.4615731003356203</c:v>
                </c:pt>
                <c:pt idx="3416">
                  <c:v>5.4635715984221962</c:v>
                </c:pt>
                <c:pt idx="3417">
                  <c:v>5.4655700965087721</c:v>
                </c:pt>
                <c:pt idx="3418">
                  <c:v>5.4674355508828603</c:v>
                </c:pt>
                <c:pt idx="3419">
                  <c:v>5.4705957554391134</c:v>
                </c:pt>
                <c:pt idx="3420">
                  <c:v>5.4737559599953673</c:v>
                </c:pt>
                <c:pt idx="3421">
                  <c:v>5.4752038878588767</c:v>
                </c:pt>
                <c:pt idx="3422">
                  <c:v>5.476651815722386</c:v>
                </c:pt>
                <c:pt idx="3423">
                  <c:v>5.4790787163542376</c:v>
                </c:pt>
                <c:pt idx="3424">
                  <c:v>5.4818744643253305</c:v>
                </c:pt>
                <c:pt idx="3425">
                  <c:v>5.4862752831920432</c:v>
                </c:pt>
                <c:pt idx="3426">
                  <c:v>5.4906761020587549</c:v>
                </c:pt>
                <c:pt idx="3427">
                  <c:v>5.4986569944603572</c:v>
                </c:pt>
                <c:pt idx="3428">
                  <c:v>5.5036565345056632</c:v>
                </c:pt>
                <c:pt idx="3429">
                  <c:v>5.5045682092673252</c:v>
                </c:pt>
                <c:pt idx="3430">
                  <c:v>5.5049916981188236</c:v>
                </c:pt>
                <c:pt idx="3431">
                  <c:v>5.5078089776304031</c:v>
                </c:pt>
                <c:pt idx="3432">
                  <c:v>5.5106262571419835</c:v>
                </c:pt>
                <c:pt idx="3433">
                  <c:v>5.5136414065101631</c:v>
                </c:pt>
                <c:pt idx="3434">
                  <c:v>5.516449236707003</c:v>
                </c:pt>
                <c:pt idx="3435">
                  <c:v>5.519257066903843</c:v>
                </c:pt>
                <c:pt idx="3436">
                  <c:v>5.5219366592086025</c:v>
                </c:pt>
                <c:pt idx="3437">
                  <c:v>5.5246162515133621</c:v>
                </c:pt>
                <c:pt idx="3438">
                  <c:v>5.5281588240216175</c:v>
                </c:pt>
                <c:pt idx="3439">
                  <c:v>5.5317013965298729</c:v>
                </c:pt>
                <c:pt idx="3440">
                  <c:v>5.5353104346217936</c:v>
                </c:pt>
                <c:pt idx="3441">
                  <c:v>5.5383254374398128</c:v>
                </c:pt>
                <c:pt idx="3442">
                  <c:v>5.5390900545070565</c:v>
                </c:pt>
                <c:pt idx="3443">
                  <c:v>5.5397227641774549</c:v>
                </c:pt>
                <c:pt idx="3444">
                  <c:v>5.540699847793138</c:v>
                </c:pt>
                <c:pt idx="3445">
                  <c:v>5.5407150235827318</c:v>
                </c:pt>
                <c:pt idx="3446">
                  <c:v>5.5416921071984149</c:v>
                </c:pt>
                <c:pt idx="3447">
                  <c:v>5.5430319486172115</c:v>
                </c:pt>
                <c:pt idx="3448">
                  <c:v>5.5450970447008254</c:v>
                </c:pt>
                <c:pt idx="3449">
                  <c:v>5.5463456310552584</c:v>
                </c:pt>
                <c:pt idx="3450">
                  <c:v>5.5488318957057263</c:v>
                </c:pt>
                <c:pt idx="3451">
                  <c:v>5.5501483592280634</c:v>
                </c:pt>
                <c:pt idx="3452">
                  <c:v>5.5534209356705349</c:v>
                </c:pt>
                <c:pt idx="3453">
                  <c:v>5.5573189761655195</c:v>
                </c:pt>
                <c:pt idx="3454">
                  <c:v>5.5612740713992608</c:v>
                </c:pt>
                <c:pt idx="3455">
                  <c:v>5.5643496099969854</c:v>
                </c:pt>
                <c:pt idx="3456">
                  <c:v>5.567398921524485</c:v>
                </c:pt>
                <c:pt idx="3457">
                  <c:v>5.5711219999387307</c:v>
                </c:pt>
                <c:pt idx="3458">
                  <c:v>5.5748450783529764</c:v>
                </c:pt>
                <c:pt idx="3459">
                  <c:v>5.5756432134078606</c:v>
                </c:pt>
                <c:pt idx="3460">
                  <c:v>5.5779717126405899</c:v>
                </c:pt>
                <c:pt idx="3461">
                  <c:v>5.5800740529679587</c:v>
                </c:pt>
                <c:pt idx="3462">
                  <c:v>5.582419409511818</c:v>
                </c:pt>
                <c:pt idx="3463">
                  <c:v>5.5847647660556765</c:v>
                </c:pt>
                <c:pt idx="3464">
                  <c:v>5.5858764194366008</c:v>
                </c:pt>
                <c:pt idx="3465">
                  <c:v>5.5869880728175243</c:v>
                </c:pt>
                <c:pt idx="3466">
                  <c:v>5.5895781976370902</c:v>
                </c:pt>
                <c:pt idx="3467">
                  <c:v>5.5913502405473476</c:v>
                </c:pt>
                <c:pt idx="3468">
                  <c:v>5.5913731570155534</c:v>
                </c:pt>
                <c:pt idx="3469">
                  <c:v>5.5928236465404435</c:v>
                </c:pt>
                <c:pt idx="3470">
                  <c:v>5.5941453252981104</c:v>
                </c:pt>
                <c:pt idx="3471">
                  <c:v>5.5961705580215764</c:v>
                </c:pt>
                <c:pt idx="3472">
                  <c:v>5.5981957907450424</c:v>
                </c:pt>
                <c:pt idx="3473">
                  <c:v>5.5999412485156901</c:v>
                </c:pt>
                <c:pt idx="3474">
                  <c:v>5.6012485484254579</c:v>
                </c:pt>
                <c:pt idx="3475">
                  <c:v>5.6025558483352267</c:v>
                </c:pt>
                <c:pt idx="3476">
                  <c:v>5.6047401477424081</c:v>
                </c:pt>
                <c:pt idx="3477">
                  <c:v>5.6069244471495905</c:v>
                </c:pt>
                <c:pt idx="3478">
                  <c:v>5.6090011131515105</c:v>
                </c:pt>
                <c:pt idx="3479">
                  <c:v>5.6110777791534305</c:v>
                </c:pt>
                <c:pt idx="3480">
                  <c:v>5.614984411359937</c:v>
                </c:pt>
                <c:pt idx="3481">
                  <c:v>5.619953919124824</c:v>
                </c:pt>
                <c:pt idx="3482">
                  <c:v>5.624923426889711</c:v>
                </c:pt>
                <c:pt idx="3483">
                  <c:v>5.6284478151853437</c:v>
                </c:pt>
                <c:pt idx="3484">
                  <c:v>5.6294155890798123</c:v>
                </c:pt>
                <c:pt idx="3485">
                  <c:v>5.630250187850109</c:v>
                </c:pt>
                <c:pt idx="3486">
                  <c:v>5.6338796760445389</c:v>
                </c:pt>
                <c:pt idx="3487">
                  <c:v>5.6368845180918772</c:v>
                </c:pt>
                <c:pt idx="3488">
                  <c:v>5.6394687706259665</c:v>
                </c:pt>
                <c:pt idx="3489">
                  <c:v>5.6413687360921392</c:v>
                </c:pt>
                <c:pt idx="3490">
                  <c:v>5.6450130456658423</c:v>
                </c:pt>
                <c:pt idx="3491">
                  <c:v>5.6486573552395463</c:v>
                </c:pt>
                <c:pt idx="3492">
                  <c:v>5.6503044903913029</c:v>
                </c:pt>
                <c:pt idx="3493">
                  <c:v>5.6550616209678077</c:v>
                </c:pt>
                <c:pt idx="3494">
                  <c:v>5.655490316171889</c:v>
                </c:pt>
                <c:pt idx="3495">
                  <c:v>5.6598636250611811</c:v>
                </c:pt>
                <c:pt idx="3496">
                  <c:v>5.6635642548816074</c:v>
                </c:pt>
                <c:pt idx="3497">
                  <c:v>5.6672648847020337</c:v>
                </c:pt>
                <c:pt idx="3498">
                  <c:v>5.6695814686710087</c:v>
                </c:pt>
                <c:pt idx="3499">
                  <c:v>5.6726834500856977</c:v>
                </c:pt>
                <c:pt idx="3500">
                  <c:v>5.6750740647178004</c:v>
                </c:pt>
                <c:pt idx="3501">
                  <c:v>5.6773128597465927</c:v>
                </c:pt>
                <c:pt idx="3502">
                  <c:v>5.6782913001709518</c:v>
                </c:pt>
                <c:pt idx="3503">
                  <c:v>5.6783942473403837</c:v>
                </c:pt>
                <c:pt idx="3504">
                  <c:v>5.679619074811538</c:v>
                </c:pt>
                <c:pt idx="3505">
                  <c:v>5.6807534220207616</c:v>
                </c:pt>
                <c:pt idx="3506">
                  <c:v>5.6817615147597262</c:v>
                </c:pt>
                <c:pt idx="3507">
                  <c:v>5.68276960749869</c:v>
                </c:pt>
                <c:pt idx="3508">
                  <c:v>5.6843503373695743</c:v>
                </c:pt>
                <c:pt idx="3509">
                  <c:v>5.6856678723019582</c:v>
                </c:pt>
                <c:pt idx="3510">
                  <c:v>5.6865031210360701</c:v>
                </c:pt>
                <c:pt idx="3511">
                  <c:v>5.686520244584039</c:v>
                </c:pt>
                <c:pt idx="3512">
                  <c:v>5.6865585048137994</c:v>
                </c:pt>
                <c:pt idx="3513">
                  <c:v>5.6889411453433611</c:v>
                </c:pt>
                <c:pt idx="3514">
                  <c:v>5.6902019570961047</c:v>
                </c:pt>
                <c:pt idx="3515">
                  <c:v>5.6925824314824958</c:v>
                </c:pt>
                <c:pt idx="3516">
                  <c:v>5.6941267939105078</c:v>
                </c:pt>
                <c:pt idx="3517">
                  <c:v>5.6965002947079917</c:v>
                </c:pt>
                <c:pt idx="3518">
                  <c:v>5.6980791915263289</c:v>
                </c:pt>
                <c:pt idx="3519">
                  <c:v>5.698924998246409</c:v>
                </c:pt>
                <c:pt idx="3520">
                  <c:v>5.7001336722269098</c:v>
                </c:pt>
                <c:pt idx="3521">
                  <c:v>5.7013423462074115</c:v>
                </c:pt>
                <c:pt idx="3522">
                  <c:v>5.7031627265419118</c:v>
                </c:pt>
                <c:pt idx="3523">
                  <c:v>5.7051944685672167</c:v>
                </c:pt>
                <c:pt idx="3524">
                  <c:v>5.7074558750595203</c:v>
                </c:pt>
                <c:pt idx="3525">
                  <c:v>5.7099395437400648</c:v>
                </c:pt>
                <c:pt idx="3526">
                  <c:v>5.7124232124206094</c:v>
                </c:pt>
                <c:pt idx="3527">
                  <c:v>5.7155425972353529</c:v>
                </c:pt>
                <c:pt idx="3528">
                  <c:v>5.71629132155467</c:v>
                </c:pt>
                <c:pt idx="3529">
                  <c:v>5.7191288302038554</c:v>
                </c:pt>
                <c:pt idx="3530">
                  <c:v>5.7219663388558004</c:v>
                </c:pt>
                <c:pt idx="3531">
                  <c:v>5.7248952628368581</c:v>
                </c:pt>
                <c:pt idx="3532">
                  <c:v>5.7278241868179149</c:v>
                </c:pt>
                <c:pt idx="3533">
                  <c:v>5.7314053640349041</c:v>
                </c:pt>
                <c:pt idx="3534">
                  <c:v>5.7341451748681287</c:v>
                </c:pt>
                <c:pt idx="3535">
                  <c:v>5.734939065931572</c:v>
                </c:pt>
                <c:pt idx="3536">
                  <c:v>5.7352548841635382</c:v>
                </c:pt>
                <c:pt idx="3537">
                  <c:v>5.7367267248807128</c:v>
                </c:pt>
                <c:pt idx="3538">
                  <c:v>5.7381985655978873</c:v>
                </c:pt>
                <c:pt idx="3539">
                  <c:v>5.7397452026384848</c:v>
                </c:pt>
                <c:pt idx="3540">
                  <c:v>5.7410183216051927</c:v>
                </c:pt>
                <c:pt idx="3541">
                  <c:v>5.7422914405718997</c:v>
                </c:pt>
                <c:pt idx="3542">
                  <c:v>5.7433636034004119</c:v>
                </c:pt>
                <c:pt idx="3543">
                  <c:v>5.7436284336061387</c:v>
                </c:pt>
                <c:pt idx="3544">
                  <c:v>5.74458682819649</c:v>
                </c:pt>
                <c:pt idx="3545">
                  <c:v>5.7464224910736084</c:v>
                </c:pt>
                <c:pt idx="3546">
                  <c:v>5.7482581539507267</c:v>
                </c:pt>
                <c:pt idx="3547">
                  <c:v>5.7502373132882294</c:v>
                </c:pt>
                <c:pt idx="3548">
                  <c:v>5.751844734924811</c:v>
                </c:pt>
                <c:pt idx="3549">
                  <c:v>5.7531877343301421</c:v>
                </c:pt>
                <c:pt idx="3550">
                  <c:v>5.7545307337354732</c:v>
                </c:pt>
                <c:pt idx="3551">
                  <c:v>5.7574988434822467</c:v>
                </c:pt>
                <c:pt idx="3552">
                  <c:v>5.7589750142809422</c:v>
                </c:pt>
                <c:pt idx="3553">
                  <c:v>5.7602172411288377</c:v>
                </c:pt>
                <c:pt idx="3554">
                  <c:v>5.7614594679767333</c:v>
                </c:pt>
                <c:pt idx="3555">
                  <c:v>5.7634108372888075</c:v>
                </c:pt>
                <c:pt idx="3556">
                  <c:v>5.7653622066008827</c:v>
                </c:pt>
                <c:pt idx="3557">
                  <c:v>5.7677283478804204</c:v>
                </c:pt>
                <c:pt idx="3558">
                  <c:v>5.7692396466627169</c:v>
                </c:pt>
                <c:pt idx="3559">
                  <c:v>5.770470593574422</c:v>
                </c:pt>
                <c:pt idx="3560">
                  <c:v>5.771701540486128</c:v>
                </c:pt>
                <c:pt idx="3561">
                  <c:v>5.7755403176363975</c:v>
                </c:pt>
                <c:pt idx="3562">
                  <c:v>5.7761884077417633</c:v>
                </c:pt>
                <c:pt idx="3563">
                  <c:v>5.7776030195228483</c:v>
                </c:pt>
                <c:pt idx="3564">
                  <c:v>5.7790176313039332</c:v>
                </c:pt>
                <c:pt idx="3565">
                  <c:v>5.7802262985292412</c:v>
                </c:pt>
                <c:pt idx="3566">
                  <c:v>5.7814349657545483</c:v>
                </c:pt>
                <c:pt idx="3567">
                  <c:v>5.7828612398687333</c:v>
                </c:pt>
                <c:pt idx="3568">
                  <c:v>5.7845462313873899</c:v>
                </c:pt>
                <c:pt idx="3569">
                  <c:v>5.7862312229060464</c:v>
                </c:pt>
                <c:pt idx="3570">
                  <c:v>5.7885709860175849</c:v>
                </c:pt>
                <c:pt idx="3571">
                  <c:v>5.7909107491291234</c:v>
                </c:pt>
                <c:pt idx="3572">
                  <c:v>5.7928508555916727</c:v>
                </c:pt>
                <c:pt idx="3573">
                  <c:v>5.7947909620542219</c:v>
                </c:pt>
                <c:pt idx="3574">
                  <c:v>5.7970368150897604</c:v>
                </c:pt>
                <c:pt idx="3575">
                  <c:v>5.799282668125298</c:v>
                </c:pt>
                <c:pt idx="3576">
                  <c:v>5.8014956914523133</c:v>
                </c:pt>
                <c:pt idx="3577">
                  <c:v>5.8035426526958194</c:v>
                </c:pt>
                <c:pt idx="3578">
                  <c:v>5.8048509227263709</c:v>
                </c:pt>
                <c:pt idx="3579">
                  <c:v>5.8068978839698762</c:v>
                </c:pt>
                <c:pt idx="3580">
                  <c:v>5.8088333205630382</c:v>
                </c:pt>
                <c:pt idx="3581">
                  <c:v>5.8088868994790097</c:v>
                </c:pt>
                <c:pt idx="3582">
                  <c:v>5.8097368587995017</c:v>
                </c:pt>
                <c:pt idx="3583">
                  <c:v>5.8105868181199938</c:v>
                </c:pt>
                <c:pt idx="3584">
                  <c:v>5.8123162880374322</c:v>
                </c:pt>
                <c:pt idx="3585">
                  <c:v>5.8140457579548714</c:v>
                </c:pt>
                <c:pt idx="3586">
                  <c:v>5.8165016060129364</c:v>
                </c:pt>
                <c:pt idx="3587">
                  <c:v>5.8197646868615243</c:v>
                </c:pt>
                <c:pt idx="3588">
                  <c:v>5.8229795076394524</c:v>
                </c:pt>
                <c:pt idx="3589">
                  <c:v>5.8261943284173805</c:v>
                </c:pt>
                <c:pt idx="3590">
                  <c:v>5.8301298015040377</c:v>
                </c:pt>
                <c:pt idx="3591">
                  <c:v>5.8339711604101794</c:v>
                </c:pt>
                <c:pt idx="3592">
                  <c:v>5.837371069670275</c:v>
                </c:pt>
                <c:pt idx="3593">
                  <c:v>5.8406363010213331</c:v>
                </c:pt>
                <c:pt idx="3594">
                  <c:v>5.840964796634184</c:v>
                </c:pt>
                <c:pt idx="3595">
                  <c:v>5.8437452974529176</c:v>
                </c:pt>
                <c:pt idx="3596">
                  <c:v>5.8437467446757685</c:v>
                </c:pt>
                <c:pt idx="3597">
                  <c:v>5.8437485513891332</c:v>
                </c:pt>
                <c:pt idx="3598">
                  <c:v>5.8437494568278394</c:v>
                </c:pt>
                <c:pt idx="3599">
                  <c:v>5.84375</c:v>
                </c:pt>
                <c:pt idx="3600">
                  <c:v>5.8437518067133647</c:v>
                </c:pt>
                <c:pt idx="3601">
                  <c:v>5.843752710764055</c:v>
                </c:pt>
                <c:pt idx="3602">
                  <c:v>5.8437550699076164</c:v>
                </c:pt>
                <c:pt idx="3603">
                  <c:v>5.8557888437504015</c:v>
                </c:pt>
                <c:pt idx="3604">
                  <c:v>5.8557897478010918</c:v>
                </c:pt>
                <c:pt idx="3605">
                  <c:v>5.8557921069446541</c:v>
                </c:pt>
                <c:pt idx="3606">
                  <c:v>5.8557939085640287</c:v>
                </c:pt>
                <c:pt idx="3607">
                  <c:v>5.8557953557868796</c:v>
                </c:pt>
                <c:pt idx="3608">
                  <c:v>5.8557971625002443</c:v>
                </c:pt>
                <c:pt idx="3609">
                  <c:v>5.8557980679389505</c:v>
                </c:pt>
                <c:pt idx="3610">
                  <c:v>5.8557986111111111</c:v>
                </c:pt>
                <c:pt idx="3611">
                  <c:v>5.8568840174128614</c:v>
                </c:pt>
                <c:pt idx="3612">
                  <c:v>5.8573152124247061</c:v>
                </c:pt>
                <c:pt idx="3613">
                  <c:v>5.8577464074365517</c:v>
                </c:pt>
                <c:pt idx="3614">
                  <c:v>5.8583045889519987</c:v>
                </c:pt>
                <c:pt idx="3615">
                  <c:v>5.8586782837603932</c:v>
                </c:pt>
                <c:pt idx="3616">
                  <c:v>5.8593944677406995</c:v>
                </c:pt>
                <c:pt idx="3617">
                  <c:v>5.8601106517210049</c:v>
                </c:pt>
                <c:pt idx="3618">
                  <c:v>5.8611708795389648</c:v>
                </c:pt>
                <c:pt idx="3619">
                  <c:v>5.8619109711658073</c:v>
                </c:pt>
                <c:pt idx="3620">
                  <c:v>5.8625029292895841</c:v>
                </c:pt>
                <c:pt idx="3621">
                  <c:v>5.862850459676098</c:v>
                </c:pt>
                <c:pt idx="3622">
                  <c:v>5.8634424177998747</c:v>
                </c:pt>
                <c:pt idx="3623">
                  <c:v>5.8645633730181945</c:v>
                </c:pt>
                <c:pt idx="3624">
                  <c:v>5.865678882444346</c:v>
                </c:pt>
                <c:pt idx="3625">
                  <c:v>5.8658954601845252</c:v>
                </c:pt>
                <c:pt idx="3626">
                  <c:v>5.8662774258217327</c:v>
                </c:pt>
                <c:pt idx="3627">
                  <c:v>5.8664790113794583</c:v>
                </c:pt>
                <c:pt idx="3628">
                  <c:v>5.8669912955523644</c:v>
                </c:pt>
                <c:pt idx="3629">
                  <c:v>5.8672469283060895</c:v>
                </c:pt>
                <c:pt idx="3630">
                  <c:v>5.8679152858726402</c:v>
                </c:pt>
                <c:pt idx="3631">
                  <c:v>5.868496900049073</c:v>
                </c:pt>
                <c:pt idx="3632">
                  <c:v>5.8690785142255049</c:v>
                </c:pt>
                <c:pt idx="3633">
                  <c:v>5.8698600615864551</c:v>
                </c:pt>
                <c:pt idx="3634">
                  <c:v>5.8705705637733141</c:v>
                </c:pt>
                <c:pt idx="3635">
                  <c:v>5.8708186504907074</c:v>
                </c:pt>
                <c:pt idx="3636">
                  <c:v>5.8709796136203742</c:v>
                </c:pt>
                <c:pt idx="3637">
                  <c:v>5.8712277003377675</c:v>
                </c:pt>
                <c:pt idx="3638">
                  <c:v>5.8716179911295576</c:v>
                </c:pt>
                <c:pt idx="3639">
                  <c:v>5.8718620031851305</c:v>
                </c:pt>
                <c:pt idx="3640">
                  <c:v>5.8721060152407043</c:v>
                </c:pt>
                <c:pt idx="3641">
                  <c:v>5.8724195692274304</c:v>
                </c:pt>
                <c:pt idx="3642">
                  <c:v>5.8727705510457353</c:v>
                </c:pt>
                <c:pt idx="3643">
                  <c:v>5.8731215328640411</c:v>
                </c:pt>
                <c:pt idx="3644">
                  <c:v>5.8737611873061573</c:v>
                </c:pt>
                <c:pt idx="3645">
                  <c:v>5.8747734007515291</c:v>
                </c:pt>
                <c:pt idx="3646">
                  <c:v>5.8750954865553862</c:v>
                </c:pt>
                <c:pt idx="3647">
                  <c:v>5.875393782048314</c:v>
                </c:pt>
                <c:pt idx="3648">
                  <c:v>5.8755663327596803</c:v>
                </c:pt>
                <c:pt idx="3649">
                  <c:v>5.8756545344409012</c:v>
                </c:pt>
                <c:pt idx="3650">
                  <c:v>5.8762520898133515</c:v>
                </c:pt>
                <c:pt idx="3651">
                  <c:v>5.8765162037037033</c:v>
                </c:pt>
                <c:pt idx="3652">
                  <c:v>5.876524522453547</c:v>
                </c:pt>
                <c:pt idx="3653">
                  <c:v>5.8765328476853949</c:v>
                </c:pt>
                <c:pt idx="3654">
                  <c:v>5.8765411585652165</c:v>
                </c:pt>
                <c:pt idx="3655">
                  <c:v>5.8765494773150593</c:v>
                </c:pt>
                <c:pt idx="3656">
                  <c:v>5.8765536366899811</c:v>
                </c:pt>
                <c:pt idx="3657">
                  <c:v>5.876557797452918</c:v>
                </c:pt>
                <c:pt idx="3658">
                  <c:v>5.8765619568278389</c:v>
                </c:pt>
              </c:numCache>
            </c:numRef>
          </c:xVal>
          <c:yVal>
            <c:numRef>
              <c:f>Grafy!$P$150:$P$3802</c:f>
              <c:numCache>
                <c:formatCode>0.00E+00</c:formatCode>
                <c:ptCount val="3653"/>
                <c:pt idx="0">
                  <c:v>3.006177153210496E-5</c:v>
                </c:pt>
                <c:pt idx="1">
                  <c:v>3.0500901742548595E-5</c:v>
                </c:pt>
                <c:pt idx="2">
                  <c:v>3.0962310694323858E-5</c:v>
                </c:pt>
                <c:pt idx="3">
                  <c:v>3.1438462836125518E-5</c:v>
                </c:pt>
                <c:pt idx="4">
                  <c:v>3.1901810437030736E-5</c:v>
                </c:pt>
                <c:pt idx="5">
                  <c:v>3.2345192380131359E-5</c:v>
                </c:pt>
                <c:pt idx="6">
                  <c:v>3.2780275572950304E-5</c:v>
                </c:pt>
                <c:pt idx="7">
                  <c:v>3.3224726088890787E-5</c:v>
                </c:pt>
                <c:pt idx="8">
                  <c:v>3.3692845096781429E-5</c:v>
                </c:pt>
                <c:pt idx="9">
                  <c:v>3.4178133935368855E-5</c:v>
                </c:pt>
                <c:pt idx="10">
                  <c:v>3.465648407179939E-5</c:v>
                </c:pt>
                <c:pt idx="11">
                  <c:v>3.5124872106972885E-5</c:v>
                </c:pt>
                <c:pt idx="12">
                  <c:v>3.5600715498572233E-5</c:v>
                </c:pt>
                <c:pt idx="13">
                  <c:v>3.61436635236215E-5</c:v>
                </c:pt>
                <c:pt idx="14">
                  <c:v>3.6707378778359345E-5</c:v>
                </c:pt>
                <c:pt idx="15">
                  <c:v>3.723272018068764E-5</c:v>
                </c:pt>
                <c:pt idx="16">
                  <c:v>3.7756733151377026E-5</c:v>
                </c:pt>
                <c:pt idx="17">
                  <c:v>3.8279357094823354E-5</c:v>
                </c:pt>
                <c:pt idx="18">
                  <c:v>3.879436357626997E-5</c:v>
                </c:pt>
                <c:pt idx="19">
                  <c:v>3.9301653662798736E-5</c:v>
                </c:pt>
                <c:pt idx="20">
                  <c:v>3.9853858354278611E-5</c:v>
                </c:pt>
                <c:pt idx="21">
                  <c:v>4.0433211966392298E-5</c:v>
                </c:pt>
                <c:pt idx="22">
                  <c:v>4.0996857555834509E-5</c:v>
                </c:pt>
                <c:pt idx="23">
                  <c:v>4.1584315240659593E-5</c:v>
                </c:pt>
                <c:pt idx="24">
                  <c:v>4.2192766236473134E-5</c:v>
                </c:pt>
                <c:pt idx="25">
                  <c:v>4.2801749595198981E-5</c:v>
                </c:pt>
                <c:pt idx="26">
                  <c:v>4.3424790793499778E-5</c:v>
                </c:pt>
                <c:pt idx="27">
                  <c:v>4.4062152544763333E-5</c:v>
                </c:pt>
                <c:pt idx="28">
                  <c:v>4.4889766343180507E-5</c:v>
                </c:pt>
                <c:pt idx="29">
                  <c:v>4.5761709783701728E-5</c:v>
                </c:pt>
                <c:pt idx="30">
                  <c:v>4.6532493055616837E-5</c:v>
                </c:pt>
                <c:pt idx="31">
                  <c:v>4.7355579517313203E-5</c:v>
                </c:pt>
                <c:pt idx="32">
                  <c:v>4.8104158366891953E-5</c:v>
                </c:pt>
                <c:pt idx="33">
                  <c:v>4.877597688378121E-5</c:v>
                </c:pt>
                <c:pt idx="34">
                  <c:v>4.9487848103622591E-5</c:v>
                </c:pt>
                <c:pt idx="35">
                  <c:v>5.0268759048847892E-5</c:v>
                </c:pt>
                <c:pt idx="36">
                  <c:v>5.108341002747062E-5</c:v>
                </c:pt>
                <c:pt idx="37">
                  <c:v>5.1901313839294E-5</c:v>
                </c:pt>
                <c:pt idx="38">
                  <c:v>5.2722404550625578E-5</c:v>
                </c:pt>
                <c:pt idx="39">
                  <c:v>5.3600567044216671E-5</c:v>
                </c:pt>
                <c:pt idx="40">
                  <c:v>5.4537230766125064E-5</c:v>
                </c:pt>
                <c:pt idx="41">
                  <c:v>5.5455093728520107E-5</c:v>
                </c:pt>
                <c:pt idx="42">
                  <c:v>5.6353424025488977E-5</c:v>
                </c:pt>
                <c:pt idx="43">
                  <c:v>5.7243365631738347E-5</c:v>
                </c:pt>
                <c:pt idx="44">
                  <c:v>5.8124527453107003E-5</c:v>
                </c:pt>
                <c:pt idx="45">
                  <c:v>5.9117345729386488E-5</c:v>
                </c:pt>
                <c:pt idx="46">
                  <c:v>6.0224833474955392E-5</c:v>
                </c:pt>
                <c:pt idx="47">
                  <c:v>6.1325661993667511E-5</c:v>
                </c:pt>
                <c:pt idx="48">
                  <c:v>6.2356091737573712E-5</c:v>
                </c:pt>
                <c:pt idx="49">
                  <c:v>6.3899074234167119E-5</c:v>
                </c:pt>
                <c:pt idx="50">
                  <c:v>6.5588635315056242E-5</c:v>
                </c:pt>
                <c:pt idx="51">
                  <c:v>6.6813986255609149E-5</c:v>
                </c:pt>
                <c:pt idx="52">
                  <c:v>6.8027482765903281E-5</c:v>
                </c:pt>
                <c:pt idx="53">
                  <c:v>6.8811021357856905E-5</c:v>
                </c:pt>
                <c:pt idx="54">
                  <c:v>6.958803109464533E-5</c:v>
                </c:pt>
                <c:pt idx="55">
                  <c:v>7.0806427998486017E-5</c:v>
                </c:pt>
                <c:pt idx="56">
                  <c:v>7.2095183315742936E-5</c:v>
                </c:pt>
                <c:pt idx="57">
                  <c:v>7.3397651662341062E-5</c:v>
                </c:pt>
                <c:pt idx="58">
                  <c:v>7.4810332666808363E-5</c:v>
                </c:pt>
                <c:pt idx="59">
                  <c:v>7.6422778516068202E-5</c:v>
                </c:pt>
                <c:pt idx="60">
                  <c:v>7.810768597344057E-5</c:v>
                </c:pt>
                <c:pt idx="61">
                  <c:v>7.9846253299933905E-5</c:v>
                </c:pt>
                <c:pt idx="62">
                  <c:v>8.1522576957494133E-5</c:v>
                </c:pt>
                <c:pt idx="63">
                  <c:v>8.326916004882824E-5</c:v>
                </c:pt>
                <c:pt idx="64">
                  <c:v>8.5177239738328772E-5</c:v>
                </c:pt>
                <c:pt idx="65">
                  <c:v>8.6928445537681284E-5</c:v>
                </c:pt>
                <c:pt idx="66">
                  <c:v>8.8459023116971947E-5</c:v>
                </c:pt>
                <c:pt idx="67">
                  <c:v>8.9944948368711854E-5</c:v>
                </c:pt>
                <c:pt idx="68">
                  <c:v>9.1367309540961894E-5</c:v>
                </c:pt>
                <c:pt idx="69">
                  <c:v>9.2723834774948181E-5</c:v>
                </c:pt>
                <c:pt idx="70">
                  <c:v>9.4108040650402452E-5</c:v>
                </c:pt>
                <c:pt idx="71">
                  <c:v>9.5520453477814673E-5</c:v>
                </c:pt>
                <c:pt idx="72">
                  <c:v>9.7111413023041264E-5</c:v>
                </c:pt>
                <c:pt idx="73">
                  <c:v>9.8886786403627684E-5</c:v>
                </c:pt>
                <c:pt idx="74">
                  <c:v>1.0074409012778598E-4</c:v>
                </c:pt>
                <c:pt idx="75">
                  <c:v>1.0276240135363199E-4</c:v>
                </c:pt>
                <c:pt idx="76">
                  <c:v>1.047842778634061E-4</c:v>
                </c:pt>
                <c:pt idx="77">
                  <c:v>1.0640050640804332E-4</c:v>
                </c:pt>
                <c:pt idx="78">
                  <c:v>1.0769635850706187E-4</c:v>
                </c:pt>
                <c:pt idx="79">
                  <c:v>1.0904000995883947E-4</c:v>
                </c:pt>
                <c:pt idx="80">
                  <c:v>1.1043253540574365E-4</c:v>
                </c:pt>
                <c:pt idx="81">
                  <c:v>1.1212968886866531E-4</c:v>
                </c:pt>
                <c:pt idx="82">
                  <c:v>1.1400151618757895E-4</c:v>
                </c:pt>
                <c:pt idx="83">
                  <c:v>1.1574935699455166E-4</c:v>
                </c:pt>
                <c:pt idx="84">
                  <c:v>1.1751313181423021E-4</c:v>
                </c:pt>
                <c:pt idx="85">
                  <c:v>1.1936711369874824E-4</c:v>
                </c:pt>
                <c:pt idx="86">
                  <c:v>1.2146828954471718E-4</c:v>
                </c:pt>
                <c:pt idx="87">
                  <c:v>1.2340973471069555E-4</c:v>
                </c:pt>
                <c:pt idx="88">
                  <c:v>1.2500373190200227E-4</c:v>
                </c:pt>
                <c:pt idx="89">
                  <c:v>1.2658781997307292E-4</c:v>
                </c:pt>
                <c:pt idx="90">
                  <c:v>1.28421795399334E-4</c:v>
                </c:pt>
                <c:pt idx="91">
                  <c:v>1.3042482640794573E-4</c:v>
                </c:pt>
                <c:pt idx="92">
                  <c:v>1.3244710249476346E-4</c:v>
                </c:pt>
                <c:pt idx="93">
                  <c:v>1.3445208516559394E-4</c:v>
                </c:pt>
                <c:pt idx="94">
                  <c:v>1.3634366089705427E-4</c:v>
                </c:pt>
                <c:pt idx="95">
                  <c:v>1.38272711028851E-4</c:v>
                </c:pt>
                <c:pt idx="96">
                  <c:v>1.4024022843190487E-4</c:v>
                </c:pt>
                <c:pt idx="97">
                  <c:v>1.4215632965930861E-4</c:v>
                </c:pt>
                <c:pt idx="98">
                  <c:v>1.4401872444993877E-4</c:v>
                </c:pt>
                <c:pt idx="99">
                  <c:v>1.4595674838793502E-4</c:v>
                </c:pt>
                <c:pt idx="100">
                  <c:v>1.4791313910645997E-4</c:v>
                </c:pt>
                <c:pt idx="101">
                  <c:v>1.4982521029278985E-4</c:v>
                </c:pt>
                <c:pt idx="102">
                  <c:v>1.5182661293009191E-4</c:v>
                </c:pt>
                <c:pt idx="103">
                  <c:v>1.5391992188907837E-4</c:v>
                </c:pt>
                <c:pt idx="104">
                  <c:v>1.5579785763630803E-4</c:v>
                </c:pt>
                <c:pt idx="105">
                  <c:v>1.5757430544832156E-4</c:v>
                </c:pt>
                <c:pt idx="106">
                  <c:v>1.5948658548288073E-4</c:v>
                </c:pt>
                <c:pt idx="107">
                  <c:v>1.6129806451507892E-4</c:v>
                </c:pt>
                <c:pt idx="108">
                  <c:v>1.6294710749775368E-4</c:v>
                </c:pt>
                <c:pt idx="109">
                  <c:v>1.6454810557072806E-4</c:v>
                </c:pt>
                <c:pt idx="110">
                  <c:v>1.6627111988124795E-4</c:v>
                </c:pt>
                <c:pt idx="111">
                  <c:v>1.6811919413603642E-4</c:v>
                </c:pt>
                <c:pt idx="112">
                  <c:v>1.7019465421827908E-4</c:v>
                </c:pt>
                <c:pt idx="113">
                  <c:v>1.7241761733378529E-4</c:v>
                </c:pt>
                <c:pt idx="114">
                  <c:v>1.7457121373778625E-4</c:v>
                </c:pt>
                <c:pt idx="115">
                  <c:v>1.7678945303554241E-4</c:v>
                </c:pt>
                <c:pt idx="116">
                  <c:v>1.7916105067893398E-4</c:v>
                </c:pt>
                <c:pt idx="117">
                  <c:v>1.8164227548963038E-4</c:v>
                </c:pt>
                <c:pt idx="118">
                  <c:v>1.8391750996383545E-4</c:v>
                </c:pt>
                <c:pt idx="119">
                  <c:v>1.8624906711007204E-4</c:v>
                </c:pt>
                <c:pt idx="120">
                  <c:v>1.8869519516605322E-4</c:v>
                </c:pt>
                <c:pt idx="121">
                  <c:v>1.9097988380436094E-4</c:v>
                </c:pt>
                <c:pt idx="122">
                  <c:v>1.9342616843517354E-4</c:v>
                </c:pt>
                <c:pt idx="123">
                  <c:v>1.9603957908825449E-4</c:v>
                </c:pt>
                <c:pt idx="124">
                  <c:v>1.986258450995702E-4</c:v>
                </c:pt>
                <c:pt idx="125">
                  <c:v>2.0118311839637383E-4</c:v>
                </c:pt>
                <c:pt idx="126">
                  <c:v>2.039375910507076E-4</c:v>
                </c:pt>
                <c:pt idx="127">
                  <c:v>2.065196914324383E-4</c:v>
                </c:pt>
                <c:pt idx="128">
                  <c:v>2.0874187372194958E-4</c:v>
                </c:pt>
                <c:pt idx="129">
                  <c:v>2.111208610079729E-4</c:v>
                </c:pt>
                <c:pt idx="130">
                  <c:v>2.1366148953969375E-4</c:v>
                </c:pt>
                <c:pt idx="131">
                  <c:v>2.163691225855187E-4</c:v>
                </c:pt>
                <c:pt idx="132">
                  <c:v>2.1924887713971439E-4</c:v>
                </c:pt>
                <c:pt idx="133">
                  <c:v>2.2227738354135273E-4</c:v>
                </c:pt>
                <c:pt idx="134">
                  <c:v>2.2516508217734267E-4</c:v>
                </c:pt>
                <c:pt idx="135">
                  <c:v>2.2810596224045584E-4</c:v>
                </c:pt>
                <c:pt idx="136">
                  <c:v>2.3140702973633209E-4</c:v>
                </c:pt>
                <c:pt idx="137">
                  <c:v>2.3458977636061815E-4</c:v>
                </c:pt>
                <c:pt idx="138">
                  <c:v>2.3764862319841743E-4</c:v>
                </c:pt>
                <c:pt idx="139">
                  <c:v>2.4065433757778921E-4</c:v>
                </c:pt>
                <c:pt idx="140">
                  <c:v>2.4360405585740967E-4</c:v>
                </c:pt>
                <c:pt idx="141">
                  <c:v>2.4665704336886797E-4</c:v>
                </c:pt>
                <c:pt idx="142">
                  <c:v>2.4981626229316417E-4</c:v>
                </c:pt>
                <c:pt idx="143">
                  <c:v>2.528653956879117E-4</c:v>
                </c:pt>
                <c:pt idx="144">
                  <c:v>2.5579972589316792E-4</c:v>
                </c:pt>
                <c:pt idx="145">
                  <c:v>2.5896490695439715E-4</c:v>
                </c:pt>
                <c:pt idx="146">
                  <c:v>2.6261322921414081E-4</c:v>
                </c:pt>
                <c:pt idx="147">
                  <c:v>2.6654754686518032E-4</c:v>
                </c:pt>
                <c:pt idx="148">
                  <c:v>2.7009184223457589E-4</c:v>
                </c:pt>
                <c:pt idx="149">
                  <c:v>2.7375402922155575E-4</c:v>
                </c:pt>
                <c:pt idx="150">
                  <c:v>2.7788798014408036E-4</c:v>
                </c:pt>
                <c:pt idx="151">
                  <c:v>2.8196620179665071E-4</c:v>
                </c:pt>
                <c:pt idx="152">
                  <c:v>2.8588081921078061E-4</c:v>
                </c:pt>
                <c:pt idx="153">
                  <c:v>2.8948002663830679E-4</c:v>
                </c:pt>
                <c:pt idx="154">
                  <c:v>2.9296396339440259E-4</c:v>
                </c:pt>
                <c:pt idx="155">
                  <c:v>2.9652760562197964E-4</c:v>
                </c:pt>
                <c:pt idx="156">
                  <c:v>3.0017288776443561E-4</c:v>
                </c:pt>
                <c:pt idx="157">
                  <c:v>3.0415558148996888E-4</c:v>
                </c:pt>
                <c:pt idx="158">
                  <c:v>3.088319869985072E-4</c:v>
                </c:pt>
                <c:pt idx="159">
                  <c:v>3.1321521261003758E-4</c:v>
                </c:pt>
                <c:pt idx="160">
                  <c:v>3.1693362945312849E-4</c:v>
                </c:pt>
                <c:pt idx="161">
                  <c:v>3.2087757181856012E-4</c:v>
                </c:pt>
                <c:pt idx="162">
                  <c:v>3.2505365128486909E-4</c:v>
                </c:pt>
                <c:pt idx="163">
                  <c:v>3.2939492690369176E-4</c:v>
                </c:pt>
                <c:pt idx="164">
                  <c:v>3.3278214633002687E-4</c:v>
                </c:pt>
                <c:pt idx="165">
                  <c:v>3.3505593302054153E-4</c:v>
                </c:pt>
                <c:pt idx="166">
                  <c:v>3.3774394581431868E-4</c:v>
                </c:pt>
                <c:pt idx="167">
                  <c:v>3.4085489463724626E-4</c:v>
                </c:pt>
                <c:pt idx="168">
                  <c:v>3.4406928183399133E-4</c:v>
                </c:pt>
                <c:pt idx="169">
                  <c:v>3.4789418945919146E-4</c:v>
                </c:pt>
                <c:pt idx="170">
                  <c:v>3.5226028712218119E-4</c:v>
                </c:pt>
                <c:pt idx="171">
                  <c:v>3.5606284950011314E-4</c:v>
                </c:pt>
                <c:pt idx="172">
                  <c:v>3.5988420846123979E-4</c:v>
                </c:pt>
                <c:pt idx="173">
                  <c:v>3.6434104480484014E-4</c:v>
                </c:pt>
                <c:pt idx="174">
                  <c:v>3.686523415179911E-4</c:v>
                </c:pt>
                <c:pt idx="175">
                  <c:v>3.7281249823095929E-4</c:v>
                </c:pt>
                <c:pt idx="176">
                  <c:v>3.7695509609138485E-4</c:v>
                </c:pt>
                <c:pt idx="177">
                  <c:v>3.8107872969085014E-4</c:v>
                </c:pt>
                <c:pt idx="178">
                  <c:v>3.8590233328611217E-4</c:v>
                </c:pt>
                <c:pt idx="179">
                  <c:v>3.9115014302791519E-4</c:v>
                </c:pt>
                <c:pt idx="180">
                  <c:v>3.9546854307218027E-4</c:v>
                </c:pt>
                <c:pt idx="181">
                  <c:v>3.9913608931110275E-4</c:v>
                </c:pt>
                <c:pt idx="182">
                  <c:v>4.035653964093404E-4</c:v>
                </c:pt>
                <c:pt idx="183">
                  <c:v>4.0934343572998866E-4</c:v>
                </c:pt>
                <c:pt idx="184">
                  <c:v>4.1575011080556909E-4</c:v>
                </c:pt>
                <c:pt idx="185">
                  <c:v>4.2275980165575218E-4</c:v>
                </c:pt>
                <c:pt idx="186">
                  <c:v>4.2922814594972358E-4</c:v>
                </c:pt>
                <c:pt idx="187">
                  <c:v>4.3402713064858583E-4</c:v>
                </c:pt>
                <c:pt idx="188">
                  <c:v>4.386898182622309E-4</c:v>
                </c:pt>
                <c:pt idx="189">
                  <c:v>4.4321019140599168E-4</c:v>
                </c:pt>
                <c:pt idx="190">
                  <c:v>4.4719296759717291E-4</c:v>
                </c:pt>
                <c:pt idx="191">
                  <c:v>4.5165410343217646E-4</c:v>
                </c:pt>
                <c:pt idx="192">
                  <c:v>4.5667228561813145E-4</c:v>
                </c:pt>
                <c:pt idx="193">
                  <c:v>4.6133581683447229E-4</c:v>
                </c:pt>
                <c:pt idx="194">
                  <c:v>4.6587884678546073E-4</c:v>
                </c:pt>
                <c:pt idx="195">
                  <c:v>4.7103778209455069E-4</c:v>
                </c:pt>
                <c:pt idx="196">
                  <c:v>4.7650632123860854E-4</c:v>
                </c:pt>
                <c:pt idx="197">
                  <c:v>4.817965603124851E-4</c:v>
                </c:pt>
                <c:pt idx="198">
                  <c:v>4.8690284003391368E-4</c:v>
                </c:pt>
                <c:pt idx="199">
                  <c:v>4.9223166351844644E-4</c:v>
                </c:pt>
                <c:pt idx="200">
                  <c:v>4.9778776398518259E-4</c:v>
                </c:pt>
                <c:pt idx="201">
                  <c:v>5.0330564989661559E-4</c:v>
                </c:pt>
                <c:pt idx="202">
                  <c:v>5.087833528856227E-4</c:v>
                </c:pt>
                <c:pt idx="203">
                  <c:v>5.1425573267119132E-4</c:v>
                </c:pt>
                <c:pt idx="204">
                  <c:v>5.1972177290682037E-4</c:v>
                </c:pt>
                <c:pt idx="205">
                  <c:v>5.25272574539414E-4</c:v>
                </c:pt>
                <c:pt idx="206">
                  <c:v>5.3090922578393504E-4</c:v>
                </c:pt>
                <c:pt idx="207">
                  <c:v>5.3640361247906407E-4</c:v>
                </c:pt>
                <c:pt idx="208">
                  <c:v>5.4170391399104435E-4</c:v>
                </c:pt>
                <c:pt idx="209">
                  <c:v>5.4698316689392025E-4</c:v>
                </c:pt>
                <c:pt idx="210">
                  <c:v>5.5261504753283239E-4</c:v>
                </c:pt>
                <c:pt idx="211">
                  <c:v>5.587703486029269E-4</c:v>
                </c:pt>
                <c:pt idx="212">
                  <c:v>5.6507363645031045E-4</c:v>
                </c:pt>
                <c:pt idx="213">
                  <c:v>5.7104659651990462E-4</c:v>
                </c:pt>
                <c:pt idx="214">
                  <c:v>5.7694222563825731E-4</c:v>
                </c:pt>
                <c:pt idx="215">
                  <c:v>5.8273137372030748E-4</c:v>
                </c:pt>
                <c:pt idx="216">
                  <c:v>5.8819945046157296E-4</c:v>
                </c:pt>
                <c:pt idx="217">
                  <c:v>5.9327637642351996E-4</c:v>
                </c:pt>
                <c:pt idx="218">
                  <c:v>5.984448763568939E-4</c:v>
                </c:pt>
                <c:pt idx="219">
                  <c:v>6.03879549763724E-4</c:v>
                </c:pt>
                <c:pt idx="220">
                  <c:v>6.0908590666628815E-4</c:v>
                </c:pt>
                <c:pt idx="221">
                  <c:v>6.1469138206087686E-4</c:v>
                </c:pt>
                <c:pt idx="222">
                  <c:v>6.2030589069764143E-4</c:v>
                </c:pt>
                <c:pt idx="223">
                  <c:v>6.255262407557239E-4</c:v>
                </c:pt>
                <c:pt idx="224">
                  <c:v>6.3074788486960779E-4</c:v>
                </c:pt>
                <c:pt idx="225">
                  <c:v>6.3606637945089379E-4</c:v>
                </c:pt>
                <c:pt idx="226">
                  <c:v>6.4148251213413878E-4</c:v>
                </c:pt>
                <c:pt idx="227">
                  <c:v>6.4679946058152928E-4</c:v>
                </c:pt>
                <c:pt idx="228">
                  <c:v>6.5201506975326895E-4</c:v>
                </c:pt>
                <c:pt idx="229">
                  <c:v>6.5757196536998688E-4</c:v>
                </c:pt>
                <c:pt idx="230">
                  <c:v>6.6347450673480196E-4</c:v>
                </c:pt>
                <c:pt idx="231">
                  <c:v>6.6913023922226752E-4</c:v>
                </c:pt>
                <c:pt idx="232">
                  <c:v>6.7453484532705734E-4</c:v>
                </c:pt>
                <c:pt idx="233">
                  <c:v>6.7948804645761413E-4</c:v>
                </c:pt>
                <c:pt idx="234">
                  <c:v>6.8398394868690094E-4</c:v>
                </c:pt>
                <c:pt idx="235">
                  <c:v>6.887278569937445E-4</c:v>
                </c:pt>
                <c:pt idx="236">
                  <c:v>6.9351878206654765E-4</c:v>
                </c:pt>
                <c:pt idx="237">
                  <c:v>6.9829294695431584E-4</c:v>
                </c:pt>
                <c:pt idx="238">
                  <c:v>7.0325562637710748E-4</c:v>
                </c:pt>
                <c:pt idx="239">
                  <c:v>7.084879135439016E-4</c:v>
                </c:pt>
                <c:pt idx="240">
                  <c:v>7.1399241611505137E-4</c:v>
                </c:pt>
                <c:pt idx="241">
                  <c:v>7.1960660129820949E-4</c:v>
                </c:pt>
                <c:pt idx="242">
                  <c:v>7.2586068051837521E-4</c:v>
                </c:pt>
                <c:pt idx="243">
                  <c:v>7.3167687398638707E-4</c:v>
                </c:pt>
                <c:pt idx="244">
                  <c:v>7.3651364031925124E-4</c:v>
                </c:pt>
                <c:pt idx="245">
                  <c:v>7.4163780395689841E-4</c:v>
                </c:pt>
                <c:pt idx="246">
                  <c:v>7.4724962247356235E-4</c:v>
                </c:pt>
                <c:pt idx="247">
                  <c:v>7.5272364407666598E-4</c:v>
                </c:pt>
                <c:pt idx="248">
                  <c:v>7.5766018480223315E-4</c:v>
                </c:pt>
                <c:pt idx="249">
                  <c:v>7.6240883063399725E-4</c:v>
                </c:pt>
                <c:pt idx="250">
                  <c:v>7.6718142174655979E-4</c:v>
                </c:pt>
                <c:pt idx="251">
                  <c:v>7.7197806115886973E-4</c:v>
                </c:pt>
                <c:pt idx="252">
                  <c:v>7.7688218365669977E-4</c:v>
                </c:pt>
                <c:pt idx="253">
                  <c:v>7.8189417046117587E-4</c:v>
                </c:pt>
                <c:pt idx="254">
                  <c:v>7.867772678112968E-4</c:v>
                </c:pt>
                <c:pt idx="255">
                  <c:v>7.9153015835262369E-4</c:v>
                </c:pt>
                <c:pt idx="256">
                  <c:v>7.9648581380261936E-4</c:v>
                </c:pt>
                <c:pt idx="257">
                  <c:v>8.0171614678432217E-4</c:v>
                </c:pt>
                <c:pt idx="258">
                  <c:v>8.0678845103780413E-4</c:v>
                </c:pt>
                <c:pt idx="259">
                  <c:v>8.1163013846666135E-4</c:v>
                </c:pt>
                <c:pt idx="260">
                  <c:v>8.1743206789203172E-4</c:v>
                </c:pt>
                <c:pt idx="261">
                  <c:v>8.244770603957522E-4</c:v>
                </c:pt>
                <c:pt idx="262">
                  <c:v>8.3158551590270275E-4</c:v>
                </c:pt>
                <c:pt idx="263">
                  <c:v>8.3847940668986044E-4</c:v>
                </c:pt>
                <c:pt idx="264">
                  <c:v>8.4453296462789519E-4</c:v>
                </c:pt>
                <c:pt idx="265">
                  <c:v>8.4973873187229243E-4</c:v>
                </c:pt>
                <c:pt idx="266">
                  <c:v>8.5520737125423186E-4</c:v>
                </c:pt>
                <c:pt idx="267">
                  <c:v>8.6094042266835022E-4</c:v>
                </c:pt>
                <c:pt idx="268">
                  <c:v>8.6653310417266697E-4</c:v>
                </c:pt>
                <c:pt idx="269">
                  <c:v>8.7198440712551203E-4</c:v>
                </c:pt>
                <c:pt idx="270">
                  <c:v>8.7730960519885604E-4</c:v>
                </c:pt>
                <c:pt idx="271">
                  <c:v>8.8250787092321531E-4</c:v>
                </c:pt>
                <c:pt idx="272">
                  <c:v>8.8787014016223319E-4</c:v>
                </c:pt>
                <c:pt idx="273">
                  <c:v>8.9339715025643597E-4</c:v>
                </c:pt>
                <c:pt idx="274">
                  <c:v>9.006083259256194E-4</c:v>
                </c:pt>
                <c:pt idx="275">
                  <c:v>9.0777444786033733E-4</c:v>
                </c:pt>
                <c:pt idx="276">
                  <c:v>9.1394584866928675E-4</c:v>
                </c:pt>
                <c:pt idx="277">
                  <c:v>9.2000361203800737E-4</c:v>
                </c:pt>
                <c:pt idx="278">
                  <c:v>9.2520310806491453E-4</c:v>
                </c:pt>
                <c:pt idx="279">
                  <c:v>9.3099789867499123E-4</c:v>
                </c:pt>
                <c:pt idx="280">
                  <c:v>9.3739101524371144E-4</c:v>
                </c:pt>
                <c:pt idx="281">
                  <c:v>9.4319279123630058E-4</c:v>
                </c:pt>
                <c:pt idx="282">
                  <c:v>9.484003505072741E-4</c:v>
                </c:pt>
                <c:pt idx="283">
                  <c:v>9.5402024680653146E-4</c:v>
                </c:pt>
                <c:pt idx="284">
                  <c:v>9.6005421571478025E-4</c:v>
                </c:pt>
                <c:pt idx="285">
                  <c:v>9.660438826225268E-4</c:v>
                </c:pt>
                <c:pt idx="286">
                  <c:v>9.7198888395250334E-4</c:v>
                </c:pt>
                <c:pt idx="287">
                  <c:v>9.7801766269143653E-4</c:v>
                </c:pt>
                <c:pt idx="288">
                  <c:v>9.8413007113256853E-4</c:v>
                </c:pt>
                <c:pt idx="289">
                  <c:v>9.8986354445170129E-4</c:v>
                </c:pt>
                <c:pt idx="290">
                  <c:v>9.9521666803810351E-4</c:v>
                </c:pt>
                <c:pt idx="291">
                  <c:v>1.0010082063560016E-3</c:v>
                </c:pt>
                <c:pt idx="292">
                  <c:v>1.007246212406307E-3</c:v>
                </c:pt>
                <c:pt idx="293">
                  <c:v>1.0128617482524354E-3</c:v>
                </c:pt>
                <c:pt idx="294">
                  <c:v>1.0179274523968336E-3</c:v>
                </c:pt>
                <c:pt idx="295">
                  <c:v>1.0237398849056909E-3</c:v>
                </c:pt>
                <c:pt idx="296">
                  <c:v>1.0300051759887646E-3</c:v>
                </c:pt>
                <c:pt idx="297">
                  <c:v>1.0360390102162713E-3</c:v>
                </c:pt>
                <c:pt idx="298">
                  <c:v>1.0418476653784722E-3</c:v>
                </c:pt>
                <c:pt idx="299">
                  <c:v>1.0473202574740209E-3</c:v>
                </c:pt>
                <c:pt idx="300">
                  <c:v>1.0525377798087899E-3</c:v>
                </c:pt>
                <c:pt idx="301">
                  <c:v>1.057534100589163E-3</c:v>
                </c:pt>
                <c:pt idx="302">
                  <c:v>1.0624349709014952E-3</c:v>
                </c:pt>
                <c:pt idx="303">
                  <c:v>1.0676196854045947E-3</c:v>
                </c:pt>
                <c:pt idx="304">
                  <c:v>1.0733489253427278E-3</c:v>
                </c:pt>
                <c:pt idx="305">
                  <c:v>1.0791200448846692E-3</c:v>
                </c:pt>
                <c:pt idx="306">
                  <c:v>1.0849098230965872E-3</c:v>
                </c:pt>
                <c:pt idx="307">
                  <c:v>1.0909398863871182E-3</c:v>
                </c:pt>
                <c:pt idx="308">
                  <c:v>1.0976828830760387E-3</c:v>
                </c:pt>
                <c:pt idx="309">
                  <c:v>1.1051397283851055E-3</c:v>
                </c:pt>
                <c:pt idx="310">
                  <c:v>1.1123772487108296E-3</c:v>
                </c:pt>
                <c:pt idx="311">
                  <c:v>1.1193947717012937E-3</c:v>
                </c:pt>
                <c:pt idx="312">
                  <c:v>1.1266555028450699E-3</c:v>
                </c:pt>
                <c:pt idx="313">
                  <c:v>1.1341591400035871E-3</c:v>
                </c:pt>
                <c:pt idx="314">
                  <c:v>1.1413409443408646E-3</c:v>
                </c:pt>
                <c:pt idx="315">
                  <c:v>1.1482003636701182E-3</c:v>
                </c:pt>
                <c:pt idx="316">
                  <c:v>1.1558566399324822E-3</c:v>
                </c:pt>
                <c:pt idx="317">
                  <c:v>1.1642521234170144E-3</c:v>
                </c:pt>
                <c:pt idx="318">
                  <c:v>1.1714864119903598E-3</c:v>
                </c:pt>
                <c:pt idx="319">
                  <c:v>1.1775828003187181E-3</c:v>
                </c:pt>
                <c:pt idx="320">
                  <c:v>1.1836449723597216E-3</c:v>
                </c:pt>
                <c:pt idx="321">
                  <c:v>1.1894956425951126E-3</c:v>
                </c:pt>
                <c:pt idx="322">
                  <c:v>1.1951347189285628E-3</c:v>
                </c:pt>
                <c:pt idx="323">
                  <c:v>1.2015926285477332E-3</c:v>
                </c:pt>
                <c:pt idx="324">
                  <c:v>1.2092607977780537E-3</c:v>
                </c:pt>
                <c:pt idx="325">
                  <c:v>1.2163326189031957E-3</c:v>
                </c:pt>
                <c:pt idx="326">
                  <c:v>1.220848191967589E-3</c:v>
                </c:pt>
                <c:pt idx="327">
                  <c:v>1.223890669232163E-3</c:v>
                </c:pt>
                <c:pt idx="328">
                  <c:v>1.2270287041945213E-3</c:v>
                </c:pt>
                <c:pt idx="329">
                  <c:v>1.2325138054200091E-3</c:v>
                </c:pt>
                <c:pt idx="330">
                  <c:v>1.2391729515816583E-3</c:v>
                </c:pt>
                <c:pt idx="331">
                  <c:v>1.2446598224160666E-3</c:v>
                </c:pt>
                <c:pt idx="332">
                  <c:v>1.251541915281067E-3</c:v>
                </c:pt>
                <c:pt idx="333">
                  <c:v>1.2598175222507649E-3</c:v>
                </c:pt>
                <c:pt idx="334">
                  <c:v>1.2673286263814873E-3</c:v>
                </c:pt>
                <c:pt idx="335">
                  <c:v>1.2740758091267916E-3</c:v>
                </c:pt>
                <c:pt idx="336">
                  <c:v>1.2815078566595342E-3</c:v>
                </c:pt>
                <c:pt idx="337">
                  <c:v>1.2892139748093177E-3</c:v>
                </c:pt>
                <c:pt idx="338">
                  <c:v>1.296507825009054E-3</c:v>
                </c:pt>
                <c:pt idx="339">
                  <c:v>1.3033216094156222E-3</c:v>
                </c:pt>
                <c:pt idx="340">
                  <c:v>1.3096561012461718E-3</c:v>
                </c:pt>
                <c:pt idx="341">
                  <c:v>1.3174866196311351E-3</c:v>
                </c:pt>
                <c:pt idx="342">
                  <c:v>1.3266563931018608E-3</c:v>
                </c:pt>
                <c:pt idx="343">
                  <c:v>1.3359148454018023E-3</c:v>
                </c:pt>
                <c:pt idx="344">
                  <c:v>1.3454139682015055E-3</c:v>
                </c:pt>
                <c:pt idx="345">
                  <c:v>1.3549033434636973E-3</c:v>
                </c:pt>
                <c:pt idx="346">
                  <c:v>1.3633009321928221E-3</c:v>
                </c:pt>
                <c:pt idx="347">
                  <c:v>1.3702603820355791E-3</c:v>
                </c:pt>
                <c:pt idx="348">
                  <c:v>1.3762477761657065E-3</c:v>
                </c:pt>
                <c:pt idx="349">
                  <c:v>1.3814469424531625E-3</c:v>
                </c:pt>
                <c:pt idx="350">
                  <c:v>1.3871225176477103E-3</c:v>
                </c:pt>
                <c:pt idx="351">
                  <c:v>1.3934422189765792E-3</c:v>
                </c:pt>
                <c:pt idx="352">
                  <c:v>1.4003370718674534E-3</c:v>
                </c:pt>
                <c:pt idx="353">
                  <c:v>1.4078053591705102E-3</c:v>
                </c:pt>
                <c:pt idx="354">
                  <c:v>1.4151731629748639E-3</c:v>
                </c:pt>
                <c:pt idx="355">
                  <c:v>1.4230413283986005E-3</c:v>
                </c:pt>
                <c:pt idx="356">
                  <c:v>1.4312927115274574E-3</c:v>
                </c:pt>
                <c:pt idx="357">
                  <c:v>1.4391711100591998E-3</c:v>
                </c:pt>
                <c:pt idx="358">
                  <c:v>1.4468856333154105E-3</c:v>
                </c:pt>
                <c:pt idx="359">
                  <c:v>1.4543381848892989E-3</c:v>
                </c:pt>
                <c:pt idx="360">
                  <c:v>1.4615297283520306E-3</c:v>
                </c:pt>
                <c:pt idx="361">
                  <c:v>1.4686038447275299E-3</c:v>
                </c:pt>
                <c:pt idx="362">
                  <c:v>1.4755604692803436E-3</c:v>
                </c:pt>
                <c:pt idx="363">
                  <c:v>1.4838839241292554E-3</c:v>
                </c:pt>
                <c:pt idx="364">
                  <c:v>1.4938671950743756E-3</c:v>
                </c:pt>
                <c:pt idx="365">
                  <c:v>1.5022405004565388E-3</c:v>
                </c:pt>
                <c:pt idx="366">
                  <c:v>1.5072384057890297E-3</c:v>
                </c:pt>
                <c:pt idx="367">
                  <c:v>1.5113456987415526E-3</c:v>
                </c:pt>
                <c:pt idx="368">
                  <c:v>1.5160360515727158E-3</c:v>
                </c:pt>
                <c:pt idx="369">
                  <c:v>1.5224840044953491E-3</c:v>
                </c:pt>
                <c:pt idx="370">
                  <c:v>1.5314852297526236E-3</c:v>
                </c:pt>
                <c:pt idx="371">
                  <c:v>1.5399888250725825E-3</c:v>
                </c:pt>
                <c:pt idx="372">
                  <c:v>1.5471985891191398E-3</c:v>
                </c:pt>
                <c:pt idx="373">
                  <c:v>1.5549698185197643E-3</c:v>
                </c:pt>
                <c:pt idx="374">
                  <c:v>1.5636290528629557E-3</c:v>
                </c:pt>
                <c:pt idx="375">
                  <c:v>1.5716028935619116E-3</c:v>
                </c:pt>
                <c:pt idx="376">
                  <c:v>1.5785672134007974E-3</c:v>
                </c:pt>
                <c:pt idx="377">
                  <c:v>1.5859870933489684E-3</c:v>
                </c:pt>
                <c:pt idx="378">
                  <c:v>1.593225635422889E-3</c:v>
                </c:pt>
                <c:pt idx="379">
                  <c:v>1.5998221629539386E-3</c:v>
                </c:pt>
                <c:pt idx="380">
                  <c:v>1.6052765017992544E-3</c:v>
                </c:pt>
                <c:pt idx="381">
                  <c:v>1.610324289174138E-3</c:v>
                </c:pt>
                <c:pt idx="382">
                  <c:v>1.618362761611663E-3</c:v>
                </c:pt>
                <c:pt idx="383">
                  <c:v>1.6264426390620616E-3</c:v>
                </c:pt>
                <c:pt idx="384">
                  <c:v>1.6323115386781429E-3</c:v>
                </c:pt>
                <c:pt idx="385">
                  <c:v>1.6396404532498139E-3</c:v>
                </c:pt>
                <c:pt idx="386">
                  <c:v>1.6484211942149525E-3</c:v>
                </c:pt>
                <c:pt idx="387">
                  <c:v>1.6575416284226776E-3</c:v>
                </c:pt>
                <c:pt idx="388">
                  <c:v>1.6669635473970611E-3</c:v>
                </c:pt>
                <c:pt idx="389">
                  <c:v>1.6763327723292865E-3</c:v>
                </c:pt>
                <c:pt idx="390">
                  <c:v>1.6833869449105121E-3</c:v>
                </c:pt>
                <c:pt idx="391">
                  <c:v>1.6879938167545041E-3</c:v>
                </c:pt>
                <c:pt idx="392">
                  <c:v>1.6938454892763363E-3</c:v>
                </c:pt>
                <c:pt idx="393">
                  <c:v>1.7003490305139322E-3</c:v>
                </c:pt>
                <c:pt idx="394">
                  <c:v>1.7061139970040858E-3</c:v>
                </c:pt>
                <c:pt idx="395">
                  <c:v>1.7135004065614062E-3</c:v>
                </c:pt>
                <c:pt idx="396">
                  <c:v>1.7227078899498104E-3</c:v>
                </c:pt>
                <c:pt idx="397">
                  <c:v>1.73210636874921E-3</c:v>
                </c:pt>
                <c:pt idx="398">
                  <c:v>1.7414306452519788E-3</c:v>
                </c:pt>
                <c:pt idx="399">
                  <c:v>1.7506811392795421E-3</c:v>
                </c:pt>
                <c:pt idx="400">
                  <c:v>1.7600433032586369E-3</c:v>
                </c:pt>
                <c:pt idx="401">
                  <c:v>1.7681808639521039E-3</c:v>
                </c:pt>
                <c:pt idx="402">
                  <c:v>1.7749729571340301E-3</c:v>
                </c:pt>
                <c:pt idx="403">
                  <c:v>1.7822264721173708E-3</c:v>
                </c:pt>
                <c:pt idx="404">
                  <c:v>1.7891544103315427E-3</c:v>
                </c:pt>
                <c:pt idx="405">
                  <c:v>1.7956397625667E-3</c:v>
                </c:pt>
                <c:pt idx="406">
                  <c:v>1.8024640959146219E-3</c:v>
                </c:pt>
                <c:pt idx="407">
                  <c:v>1.8099033257676072E-3</c:v>
                </c:pt>
                <c:pt idx="408">
                  <c:v>1.8167408986775998E-3</c:v>
                </c:pt>
                <c:pt idx="409">
                  <c:v>1.8235693517789063E-3</c:v>
                </c:pt>
                <c:pt idx="410">
                  <c:v>1.8330898380642113E-3</c:v>
                </c:pt>
                <c:pt idx="411">
                  <c:v>1.8440783467096277E-3</c:v>
                </c:pt>
                <c:pt idx="412">
                  <c:v>1.8550863435655108E-3</c:v>
                </c:pt>
                <c:pt idx="413">
                  <c:v>1.8651428830237285E-3</c:v>
                </c:pt>
                <c:pt idx="414">
                  <c:v>1.8750638660358743E-3</c:v>
                </c:pt>
                <c:pt idx="415">
                  <c:v>1.8862178388844755E-3</c:v>
                </c:pt>
                <c:pt idx="416">
                  <c:v>1.8977450705400991E-3</c:v>
                </c:pt>
                <c:pt idx="417">
                  <c:v>1.9074325881408216E-3</c:v>
                </c:pt>
                <c:pt idx="418">
                  <c:v>1.9181262724735338E-3</c:v>
                </c:pt>
                <c:pt idx="419">
                  <c:v>1.9310837571898018E-3</c:v>
                </c:pt>
                <c:pt idx="420">
                  <c:v>1.9434842395859952E-3</c:v>
                </c:pt>
                <c:pt idx="421">
                  <c:v>1.9599521260065147E-3</c:v>
                </c:pt>
                <c:pt idx="422">
                  <c:v>1.9774712376117577E-3</c:v>
                </c:pt>
                <c:pt idx="423">
                  <c:v>1.9911108288674026E-3</c:v>
                </c:pt>
                <c:pt idx="424">
                  <c:v>2.0025954844380004E-3</c:v>
                </c:pt>
                <c:pt idx="425">
                  <c:v>2.0129194868904444E-3</c:v>
                </c:pt>
                <c:pt idx="426">
                  <c:v>2.0233142413329272E-3</c:v>
                </c:pt>
                <c:pt idx="427">
                  <c:v>2.032350928548649E-3</c:v>
                </c:pt>
                <c:pt idx="428">
                  <c:v>2.0404782677243085E-3</c:v>
                </c:pt>
                <c:pt idx="429">
                  <c:v>2.0490205999554728E-3</c:v>
                </c:pt>
                <c:pt idx="430">
                  <c:v>2.0594512222264095E-3</c:v>
                </c:pt>
                <c:pt idx="431">
                  <c:v>2.068147548099896E-3</c:v>
                </c:pt>
                <c:pt idx="432">
                  <c:v>2.0733092718570687E-3</c:v>
                </c:pt>
                <c:pt idx="433">
                  <c:v>2.0770895395408381E-3</c:v>
                </c:pt>
                <c:pt idx="434">
                  <c:v>2.0822641909074581E-3</c:v>
                </c:pt>
                <c:pt idx="435">
                  <c:v>2.0902627638371262E-3</c:v>
                </c:pt>
                <c:pt idx="436">
                  <c:v>2.0977632612356424E-3</c:v>
                </c:pt>
                <c:pt idx="437">
                  <c:v>2.1067301949864842E-3</c:v>
                </c:pt>
                <c:pt idx="438">
                  <c:v>2.1131171067998605E-3</c:v>
                </c:pt>
                <c:pt idx="439">
                  <c:v>2.1185604007578612E-3</c:v>
                </c:pt>
                <c:pt idx="440">
                  <c:v>2.1272131311726649E-3</c:v>
                </c:pt>
                <c:pt idx="441">
                  <c:v>2.1326977464584868E-3</c:v>
                </c:pt>
                <c:pt idx="442">
                  <c:v>2.1388317667422716E-3</c:v>
                </c:pt>
                <c:pt idx="443">
                  <c:v>2.1484086594009979E-3</c:v>
                </c:pt>
                <c:pt idx="444">
                  <c:v>2.1590017607151109E-3</c:v>
                </c:pt>
                <c:pt idx="445">
                  <c:v>2.1683123264962527E-3</c:v>
                </c:pt>
                <c:pt idx="446">
                  <c:v>2.175825932604558E-3</c:v>
                </c:pt>
                <c:pt idx="447">
                  <c:v>2.1838101660998453E-3</c:v>
                </c:pt>
                <c:pt idx="448">
                  <c:v>2.1917616151429318E-3</c:v>
                </c:pt>
                <c:pt idx="449">
                  <c:v>2.2003005029220921E-3</c:v>
                </c:pt>
                <c:pt idx="450">
                  <c:v>2.2087319891233468E-3</c:v>
                </c:pt>
                <c:pt idx="451">
                  <c:v>2.216456922871703E-3</c:v>
                </c:pt>
                <c:pt idx="452">
                  <c:v>2.224954265705069E-3</c:v>
                </c:pt>
                <c:pt idx="453">
                  <c:v>2.233106246150226E-3</c:v>
                </c:pt>
                <c:pt idx="454">
                  <c:v>2.2407365945098985E-3</c:v>
                </c:pt>
                <c:pt idx="455">
                  <c:v>2.2489485805867993E-3</c:v>
                </c:pt>
                <c:pt idx="456">
                  <c:v>2.2575896901718242E-3</c:v>
                </c:pt>
                <c:pt idx="457">
                  <c:v>2.2652166403838007E-3</c:v>
                </c:pt>
                <c:pt idx="458">
                  <c:v>2.2713929410348829E-3</c:v>
                </c:pt>
                <c:pt idx="459">
                  <c:v>2.2782833345065491E-3</c:v>
                </c:pt>
                <c:pt idx="460">
                  <c:v>2.2858812349042779E-3</c:v>
                </c:pt>
                <c:pt idx="461">
                  <c:v>2.2937389398924898E-3</c:v>
                </c:pt>
                <c:pt idx="462">
                  <c:v>2.3008892453333803E-3</c:v>
                </c:pt>
                <c:pt idx="463">
                  <c:v>2.3065986535148594E-3</c:v>
                </c:pt>
                <c:pt idx="464">
                  <c:v>2.3118349983600041E-3</c:v>
                </c:pt>
                <c:pt idx="465">
                  <c:v>2.3174854794190346E-3</c:v>
                </c:pt>
                <c:pt idx="466">
                  <c:v>2.3250444121182619E-3</c:v>
                </c:pt>
                <c:pt idx="467">
                  <c:v>2.3348654081211061E-3</c:v>
                </c:pt>
                <c:pt idx="468">
                  <c:v>2.3432323963696947E-3</c:v>
                </c:pt>
                <c:pt idx="469">
                  <c:v>2.348508864652335E-3</c:v>
                </c:pt>
                <c:pt idx="470">
                  <c:v>2.3528162006288727E-3</c:v>
                </c:pt>
                <c:pt idx="471">
                  <c:v>2.3622061697341685E-3</c:v>
                </c:pt>
                <c:pt idx="472">
                  <c:v>2.3780567573372536E-3</c:v>
                </c:pt>
                <c:pt idx="473">
                  <c:v>2.3914996337878604E-3</c:v>
                </c:pt>
                <c:pt idx="474">
                  <c:v>2.3972431013954379E-3</c:v>
                </c:pt>
                <c:pt idx="475">
                  <c:v>2.3990483314573403E-3</c:v>
                </c:pt>
                <c:pt idx="476">
                  <c:v>2.4036759539549273E-3</c:v>
                </c:pt>
                <c:pt idx="477">
                  <c:v>2.4095374060495414E-3</c:v>
                </c:pt>
                <c:pt idx="478">
                  <c:v>2.4151512105586234E-3</c:v>
                </c:pt>
                <c:pt idx="479">
                  <c:v>2.4207546439940055E-3</c:v>
                </c:pt>
                <c:pt idx="480">
                  <c:v>2.4251000443970706E-3</c:v>
                </c:pt>
                <c:pt idx="481">
                  <c:v>2.4302580117755205E-3</c:v>
                </c:pt>
                <c:pt idx="482">
                  <c:v>2.4362222370217395E-3</c:v>
                </c:pt>
                <c:pt idx="483">
                  <c:v>2.4409268398340048E-3</c:v>
                </c:pt>
                <c:pt idx="484">
                  <c:v>2.4427494912325418E-3</c:v>
                </c:pt>
                <c:pt idx="485">
                  <c:v>2.4445720124346027E-3</c:v>
                </c:pt>
                <c:pt idx="486">
                  <c:v>2.4506146651182086E-3</c:v>
                </c:pt>
                <c:pt idx="487">
                  <c:v>2.4579963295523195E-3</c:v>
                </c:pt>
                <c:pt idx="488">
                  <c:v>2.4641370673412761E-3</c:v>
                </c:pt>
                <c:pt idx="489">
                  <c:v>2.4706940167707149E-3</c:v>
                </c:pt>
                <c:pt idx="490">
                  <c:v>2.477663678836799E-3</c:v>
                </c:pt>
                <c:pt idx="491">
                  <c:v>2.4832918865712837E-3</c:v>
                </c:pt>
                <c:pt idx="492">
                  <c:v>2.4875896394829324E-3</c:v>
                </c:pt>
                <c:pt idx="493">
                  <c:v>2.4920967482876906E-3</c:v>
                </c:pt>
                <c:pt idx="494">
                  <c:v>2.4968118261372418E-3</c:v>
                </c:pt>
                <c:pt idx="495">
                  <c:v>2.5014443468050476E-3</c:v>
                </c:pt>
                <c:pt idx="496">
                  <c:v>2.5059949256463175E-3</c:v>
                </c:pt>
                <c:pt idx="497">
                  <c:v>2.5121731271797892E-3</c:v>
                </c:pt>
                <c:pt idx="498">
                  <c:v>2.51996523703227E-3</c:v>
                </c:pt>
                <c:pt idx="499">
                  <c:v>2.5270000725501089E-3</c:v>
                </c:pt>
                <c:pt idx="500">
                  <c:v>2.5332846784665111E-3</c:v>
                </c:pt>
                <c:pt idx="501">
                  <c:v>2.5402683589078861E-3</c:v>
                </c:pt>
                <c:pt idx="502">
                  <c:v>2.5478135417865626E-3</c:v>
                </c:pt>
                <c:pt idx="503">
                  <c:v>2.5561999262081235E-3</c:v>
                </c:pt>
                <c:pt idx="504">
                  <c:v>2.5655461943768594E-3</c:v>
                </c:pt>
                <c:pt idx="505">
                  <c:v>2.5750498991009198E-3</c:v>
                </c:pt>
                <c:pt idx="506">
                  <c:v>2.583877286597789E-3</c:v>
                </c:pt>
                <c:pt idx="507">
                  <c:v>2.5885905003456091E-3</c:v>
                </c:pt>
                <c:pt idx="508">
                  <c:v>2.5903854635023239E-3</c:v>
                </c:pt>
                <c:pt idx="509">
                  <c:v>2.594194195655482E-3</c:v>
                </c:pt>
                <c:pt idx="510">
                  <c:v>2.5996648341031704E-3</c:v>
                </c:pt>
                <c:pt idx="511">
                  <c:v>2.6068163597043753E-3</c:v>
                </c:pt>
                <c:pt idx="512">
                  <c:v>2.61582755562817E-3</c:v>
                </c:pt>
                <c:pt idx="513">
                  <c:v>2.6250034877309337E-3</c:v>
                </c:pt>
                <c:pt idx="514">
                  <c:v>2.6329531785097438E-3</c:v>
                </c:pt>
                <c:pt idx="515">
                  <c:v>2.6399774520940223E-3</c:v>
                </c:pt>
                <c:pt idx="516">
                  <c:v>2.6445430619332069E-3</c:v>
                </c:pt>
                <c:pt idx="517">
                  <c:v>2.6463831801085253E-3</c:v>
                </c:pt>
                <c:pt idx="518">
                  <c:v>2.6516366133656887E-3</c:v>
                </c:pt>
                <c:pt idx="519">
                  <c:v>2.6578055379545239E-3</c:v>
                </c:pt>
                <c:pt idx="520">
                  <c:v>2.6614992743945747E-3</c:v>
                </c:pt>
                <c:pt idx="521">
                  <c:v>2.665563811155007E-3</c:v>
                </c:pt>
                <c:pt idx="522">
                  <c:v>2.6690989942689896E-3</c:v>
                </c:pt>
                <c:pt idx="523">
                  <c:v>2.6717337044530518E-3</c:v>
                </c:pt>
                <c:pt idx="524">
                  <c:v>2.676261243285601E-3</c:v>
                </c:pt>
                <c:pt idx="525">
                  <c:v>2.6823206150195823E-3</c:v>
                </c:pt>
                <c:pt idx="526">
                  <c:v>2.6880195978915365E-3</c:v>
                </c:pt>
                <c:pt idx="527">
                  <c:v>2.6939150698048944E-3</c:v>
                </c:pt>
                <c:pt idx="528">
                  <c:v>2.7000586527725868E-3</c:v>
                </c:pt>
                <c:pt idx="529">
                  <c:v>2.7036713184140494E-3</c:v>
                </c:pt>
                <c:pt idx="530">
                  <c:v>2.7054418722995458E-3</c:v>
                </c:pt>
                <c:pt idx="531">
                  <c:v>2.7079374241696006E-3</c:v>
                </c:pt>
                <c:pt idx="532">
                  <c:v>2.7145696141236387E-3</c:v>
                </c:pt>
                <c:pt idx="533">
                  <c:v>2.7241848665578699E-3</c:v>
                </c:pt>
                <c:pt idx="534">
                  <c:v>2.731599715430915E-3</c:v>
                </c:pt>
                <c:pt idx="535">
                  <c:v>2.7372939719128666E-3</c:v>
                </c:pt>
                <c:pt idx="536">
                  <c:v>2.7421611726620903E-3</c:v>
                </c:pt>
                <c:pt idx="537">
                  <c:v>2.74621697663278E-3</c:v>
                </c:pt>
                <c:pt idx="538">
                  <c:v>2.749639164271251E-3</c:v>
                </c:pt>
                <c:pt idx="539">
                  <c:v>2.7539421480308238E-3</c:v>
                </c:pt>
                <c:pt idx="540">
                  <c:v>2.7580375162165132E-3</c:v>
                </c:pt>
                <c:pt idx="541">
                  <c:v>2.759553856351364E-3</c:v>
                </c:pt>
                <c:pt idx="542">
                  <c:v>2.7630530956497287E-3</c:v>
                </c:pt>
                <c:pt idx="543">
                  <c:v>2.7692014580502277E-3</c:v>
                </c:pt>
                <c:pt idx="544">
                  <c:v>2.7748506786197391E-3</c:v>
                </c:pt>
                <c:pt idx="545">
                  <c:v>2.7808051829635023E-3</c:v>
                </c:pt>
                <c:pt idx="546">
                  <c:v>2.7866043771314197E-3</c:v>
                </c:pt>
                <c:pt idx="547">
                  <c:v>2.7922497618340729E-3</c:v>
                </c:pt>
                <c:pt idx="548">
                  <c:v>2.7986320433843557E-3</c:v>
                </c:pt>
                <c:pt idx="549">
                  <c:v>2.8035209377965387E-3</c:v>
                </c:pt>
                <c:pt idx="550">
                  <c:v>2.8081623836021768E-3</c:v>
                </c:pt>
                <c:pt idx="551">
                  <c:v>2.8145769575130507E-3</c:v>
                </c:pt>
                <c:pt idx="552">
                  <c:v>2.8204877371107188E-3</c:v>
                </c:pt>
                <c:pt idx="553">
                  <c:v>2.8260841970296361E-3</c:v>
                </c:pt>
                <c:pt idx="554">
                  <c:v>2.8298287962110463E-3</c:v>
                </c:pt>
                <c:pt idx="555">
                  <c:v>2.8323511896114185E-3</c:v>
                </c:pt>
                <c:pt idx="556">
                  <c:v>2.83411208886712E-3</c:v>
                </c:pt>
                <c:pt idx="557">
                  <c:v>2.8349467693474495E-3</c:v>
                </c:pt>
                <c:pt idx="558">
                  <c:v>2.8362300322749821E-3</c:v>
                </c:pt>
                <c:pt idx="559">
                  <c:v>2.8402450817820082E-3</c:v>
                </c:pt>
                <c:pt idx="560">
                  <c:v>2.8451492971582571E-3</c:v>
                </c:pt>
                <c:pt idx="561">
                  <c:v>2.8504600484523948E-3</c:v>
                </c:pt>
                <c:pt idx="562">
                  <c:v>2.8579812646217177E-3</c:v>
                </c:pt>
                <c:pt idx="563">
                  <c:v>2.8637167895000279E-3</c:v>
                </c:pt>
                <c:pt idx="564">
                  <c:v>2.865873716210084E-3</c:v>
                </c:pt>
                <c:pt idx="565">
                  <c:v>2.8665813582457698E-3</c:v>
                </c:pt>
                <c:pt idx="566">
                  <c:v>2.8679614251568776E-3</c:v>
                </c:pt>
                <c:pt idx="567">
                  <c:v>2.8693824182888764E-3</c:v>
                </c:pt>
                <c:pt idx="568">
                  <c:v>2.8716936614509598E-3</c:v>
                </c:pt>
                <c:pt idx="569">
                  <c:v>2.8763787691049071E-3</c:v>
                </c:pt>
                <c:pt idx="570">
                  <c:v>2.8814713004247437E-3</c:v>
                </c:pt>
                <c:pt idx="571">
                  <c:v>2.8857597723010802E-3</c:v>
                </c:pt>
                <c:pt idx="572">
                  <c:v>2.8897774032119162E-3</c:v>
                </c:pt>
                <c:pt idx="573">
                  <c:v>2.8934234981364132E-3</c:v>
                </c:pt>
                <c:pt idx="574">
                  <c:v>2.8968793028573163E-3</c:v>
                </c:pt>
                <c:pt idx="575">
                  <c:v>2.9002478304217842E-3</c:v>
                </c:pt>
                <c:pt idx="576">
                  <c:v>2.9026099649990954E-3</c:v>
                </c:pt>
                <c:pt idx="577">
                  <c:v>2.9040841190091427E-3</c:v>
                </c:pt>
                <c:pt idx="578">
                  <c:v>2.9073914026961881E-3</c:v>
                </c:pt>
                <c:pt idx="579">
                  <c:v>2.9128009763097558E-3</c:v>
                </c:pt>
                <c:pt idx="580">
                  <c:v>2.9185311056704609E-3</c:v>
                </c:pt>
                <c:pt idx="581">
                  <c:v>2.9235899816704696E-3</c:v>
                </c:pt>
                <c:pt idx="582">
                  <c:v>2.9260581438709989E-3</c:v>
                </c:pt>
                <c:pt idx="583">
                  <c:v>2.9285257759084312E-3</c:v>
                </c:pt>
                <c:pt idx="584">
                  <c:v>2.9323842773373693E-3</c:v>
                </c:pt>
                <c:pt idx="585">
                  <c:v>2.9344730214853013E-3</c:v>
                </c:pt>
                <c:pt idx="586">
                  <c:v>2.936388259515262E-3</c:v>
                </c:pt>
                <c:pt idx="587">
                  <c:v>2.9392145831242155E-3</c:v>
                </c:pt>
                <c:pt idx="588">
                  <c:v>2.9419245482504627E-3</c:v>
                </c:pt>
                <c:pt idx="589">
                  <c:v>2.9436783470363037E-3</c:v>
                </c:pt>
                <c:pt idx="590">
                  <c:v>2.9460175473819683E-3</c:v>
                </c:pt>
                <c:pt idx="591">
                  <c:v>2.9496631338856803E-3</c:v>
                </c:pt>
                <c:pt idx="592">
                  <c:v>2.9536605426984516E-3</c:v>
                </c:pt>
                <c:pt idx="593">
                  <c:v>2.9581493577170914E-3</c:v>
                </c:pt>
                <c:pt idx="594">
                  <c:v>2.9625663549969336E-3</c:v>
                </c:pt>
                <c:pt idx="595">
                  <c:v>2.9672075145741128E-3</c:v>
                </c:pt>
                <c:pt idx="596">
                  <c:v>2.9720709241473835E-3</c:v>
                </c:pt>
                <c:pt idx="597">
                  <c:v>2.9749822786837802E-3</c:v>
                </c:pt>
                <c:pt idx="598">
                  <c:v>2.9756842763832619E-3</c:v>
                </c:pt>
                <c:pt idx="599">
                  <c:v>2.9786818582191819E-3</c:v>
                </c:pt>
                <c:pt idx="600">
                  <c:v>2.9831956784248832E-3</c:v>
                </c:pt>
                <c:pt idx="601">
                  <c:v>2.9866711315731081E-3</c:v>
                </c:pt>
                <c:pt idx="602">
                  <c:v>2.9904702479208508E-3</c:v>
                </c:pt>
                <c:pt idx="603">
                  <c:v>2.9927658010256929E-3</c:v>
                </c:pt>
                <c:pt idx="604">
                  <c:v>2.9950608567926185E-3</c:v>
                </c:pt>
                <c:pt idx="605">
                  <c:v>2.9993843929173097E-3</c:v>
                </c:pt>
                <c:pt idx="606">
                  <c:v>3.0039286287771817E-3</c:v>
                </c:pt>
                <c:pt idx="607">
                  <c:v>3.0084816420780152E-3</c:v>
                </c:pt>
                <c:pt idx="608">
                  <c:v>3.0140705885750964E-3</c:v>
                </c:pt>
                <c:pt idx="609">
                  <c:v>3.020310031853996E-3</c:v>
                </c:pt>
                <c:pt idx="610">
                  <c:v>3.0243245896765239E-3</c:v>
                </c:pt>
                <c:pt idx="611">
                  <c:v>3.0268517728166975E-3</c:v>
                </c:pt>
                <c:pt idx="612">
                  <c:v>3.0282975918582578E-3</c:v>
                </c:pt>
                <c:pt idx="613">
                  <c:v>3.0290667911071485E-3</c:v>
                </c:pt>
                <c:pt idx="614">
                  <c:v>3.0306374244946908E-3</c:v>
                </c:pt>
                <c:pt idx="615">
                  <c:v>3.0322590579336156E-3</c:v>
                </c:pt>
                <c:pt idx="616">
                  <c:v>3.0343654055291721E-3</c:v>
                </c:pt>
                <c:pt idx="617">
                  <c:v>3.0369068748072677E-3</c:v>
                </c:pt>
                <c:pt idx="618">
                  <c:v>3.0391787694303684E-3</c:v>
                </c:pt>
                <c:pt idx="619">
                  <c:v>3.0412297563118993E-3</c:v>
                </c:pt>
                <c:pt idx="620">
                  <c:v>3.0435820791491104E-3</c:v>
                </c:pt>
                <c:pt idx="621">
                  <c:v>3.0466660131896334E-3</c:v>
                </c:pt>
                <c:pt idx="622">
                  <c:v>3.0499155490025646E-3</c:v>
                </c:pt>
                <c:pt idx="623">
                  <c:v>3.053393240811126E-3</c:v>
                </c:pt>
                <c:pt idx="624">
                  <c:v>3.0573566299216624E-3</c:v>
                </c:pt>
                <c:pt idx="625">
                  <c:v>3.0609112333553467E-3</c:v>
                </c:pt>
                <c:pt idx="626">
                  <c:v>3.0640594692033789E-3</c:v>
                </c:pt>
                <c:pt idx="627">
                  <c:v>3.0676388250942669E-3</c:v>
                </c:pt>
                <c:pt idx="628">
                  <c:v>3.0717299307755908E-3</c:v>
                </c:pt>
                <c:pt idx="629">
                  <c:v>3.0760049768060347E-3</c:v>
                </c:pt>
                <c:pt idx="630">
                  <c:v>3.0797139857330017E-3</c:v>
                </c:pt>
                <c:pt idx="631">
                  <c:v>3.0812791295444395E-3</c:v>
                </c:pt>
                <c:pt idx="632">
                  <c:v>3.0821531933130108E-3</c:v>
                </c:pt>
                <c:pt idx="633">
                  <c:v>3.0838090599077167E-3</c:v>
                </c:pt>
                <c:pt idx="634">
                  <c:v>3.0860909242098086E-3</c:v>
                </c:pt>
                <c:pt idx="635">
                  <c:v>3.0884507593615554E-3</c:v>
                </c:pt>
                <c:pt idx="636">
                  <c:v>3.0902634696718676E-3</c:v>
                </c:pt>
                <c:pt idx="637">
                  <c:v>3.0920827105993952E-3</c:v>
                </c:pt>
                <c:pt idx="638">
                  <c:v>3.0938412862141023E-3</c:v>
                </c:pt>
                <c:pt idx="639">
                  <c:v>3.0958829243661118E-3</c:v>
                </c:pt>
                <c:pt idx="640">
                  <c:v>3.0971349089178929E-3</c:v>
                </c:pt>
                <c:pt idx="641">
                  <c:v>3.0981540616823186E-3</c:v>
                </c:pt>
                <c:pt idx="642">
                  <c:v>3.1001907664070533E-3</c:v>
                </c:pt>
                <c:pt idx="643">
                  <c:v>3.102338635594244E-3</c:v>
                </c:pt>
                <c:pt idx="644">
                  <c:v>3.103934943098885E-3</c:v>
                </c:pt>
                <c:pt idx="645">
                  <c:v>3.1045211302512567E-3</c:v>
                </c:pt>
                <c:pt idx="646">
                  <c:v>3.1058367516329788E-3</c:v>
                </c:pt>
                <c:pt idx="647">
                  <c:v>3.1077632221640995E-3</c:v>
                </c:pt>
                <c:pt idx="648">
                  <c:v>3.1106915078331723E-3</c:v>
                </c:pt>
                <c:pt idx="649">
                  <c:v>3.1144202359178631E-3</c:v>
                </c:pt>
                <c:pt idx="650">
                  <c:v>3.1185729396550764E-3</c:v>
                </c:pt>
                <c:pt idx="651">
                  <c:v>3.1239112758124346E-3</c:v>
                </c:pt>
                <c:pt idx="652">
                  <c:v>3.1266271698565076E-3</c:v>
                </c:pt>
                <c:pt idx="653">
                  <c:v>3.1273890825074088E-3</c:v>
                </c:pt>
                <c:pt idx="654">
                  <c:v>3.1296371986260221E-3</c:v>
                </c:pt>
                <c:pt idx="655">
                  <c:v>3.1325130389716102E-3</c:v>
                </c:pt>
                <c:pt idx="656">
                  <c:v>3.1351164223644497E-3</c:v>
                </c:pt>
                <c:pt idx="657">
                  <c:v>3.1373473405197478E-3</c:v>
                </c:pt>
                <c:pt idx="658">
                  <c:v>3.139877940961047E-3</c:v>
                </c:pt>
                <c:pt idx="659">
                  <c:v>3.1440135918750821E-3</c:v>
                </c:pt>
                <c:pt idx="660">
                  <c:v>3.1491479918553228E-3</c:v>
                </c:pt>
                <c:pt idx="661">
                  <c:v>3.1546397702693504E-3</c:v>
                </c:pt>
                <c:pt idx="662">
                  <c:v>3.1604862343440981E-3</c:v>
                </c:pt>
                <c:pt idx="663">
                  <c:v>3.164680671604597E-3</c:v>
                </c:pt>
                <c:pt idx="664">
                  <c:v>3.166753045674168E-3</c:v>
                </c:pt>
                <c:pt idx="665">
                  <c:v>3.1683447912968935E-3</c:v>
                </c:pt>
                <c:pt idx="666">
                  <c:v>3.1710244849050364E-3</c:v>
                </c:pt>
                <c:pt idx="667">
                  <c:v>3.1730776017400973E-3</c:v>
                </c:pt>
                <c:pt idx="668">
                  <c:v>3.1743735052293023E-3</c:v>
                </c:pt>
                <c:pt idx="669">
                  <c:v>3.1762569104625276E-3</c:v>
                </c:pt>
                <c:pt idx="670">
                  <c:v>3.1779090835942002E-3</c:v>
                </c:pt>
                <c:pt idx="671">
                  <c:v>3.1807758246167033E-3</c:v>
                </c:pt>
                <c:pt idx="672">
                  <c:v>3.1840702898727224E-3</c:v>
                </c:pt>
                <c:pt idx="673">
                  <c:v>3.1870227288083794E-3</c:v>
                </c:pt>
                <c:pt idx="674">
                  <c:v>3.190280574973451E-3</c:v>
                </c:pt>
                <c:pt idx="675">
                  <c:v>3.1937689938433093E-3</c:v>
                </c:pt>
                <c:pt idx="676">
                  <c:v>3.1983962316619601E-3</c:v>
                </c:pt>
                <c:pt idx="677">
                  <c:v>3.204138345731908E-3</c:v>
                </c:pt>
                <c:pt idx="678">
                  <c:v>3.2082065615637889E-3</c:v>
                </c:pt>
                <c:pt idx="679">
                  <c:v>3.2100261713948093E-3</c:v>
                </c:pt>
                <c:pt idx="680">
                  <c:v>3.2129626284844674E-3</c:v>
                </c:pt>
                <c:pt idx="681">
                  <c:v>3.2173799408539453E-3</c:v>
                </c:pt>
                <c:pt idx="682">
                  <c:v>3.2196787721925409E-3</c:v>
                </c:pt>
                <c:pt idx="683">
                  <c:v>3.2209361300295329E-3</c:v>
                </c:pt>
                <c:pt idx="684">
                  <c:v>3.2231483720188514E-3</c:v>
                </c:pt>
                <c:pt idx="685">
                  <c:v>3.2252446685156742E-3</c:v>
                </c:pt>
                <c:pt idx="686">
                  <c:v>3.2270014351959563E-3</c:v>
                </c:pt>
                <c:pt idx="687">
                  <c:v>3.2292658251088552E-3</c:v>
                </c:pt>
                <c:pt idx="688">
                  <c:v>3.231858045583865E-3</c:v>
                </c:pt>
                <c:pt idx="689">
                  <c:v>3.2329258154723591E-3</c:v>
                </c:pt>
                <c:pt idx="690">
                  <c:v>3.2334415078624241E-3</c:v>
                </c:pt>
                <c:pt idx="691">
                  <c:v>3.2340020849061209E-3</c:v>
                </c:pt>
                <c:pt idx="692">
                  <c:v>3.2345781189299255E-3</c:v>
                </c:pt>
                <c:pt idx="693">
                  <c:v>3.2353309793337649E-3</c:v>
                </c:pt>
                <c:pt idx="694">
                  <c:v>3.236790169971587E-3</c:v>
                </c:pt>
                <c:pt idx="695">
                  <c:v>3.239062372365369E-3</c:v>
                </c:pt>
                <c:pt idx="696">
                  <c:v>3.2414716607262212E-3</c:v>
                </c:pt>
                <c:pt idx="697">
                  <c:v>3.2444252323607756E-3</c:v>
                </c:pt>
                <c:pt idx="698">
                  <c:v>3.2476438744627745E-3</c:v>
                </c:pt>
                <c:pt idx="699">
                  <c:v>3.2513943542927999E-3</c:v>
                </c:pt>
                <c:pt idx="700">
                  <c:v>3.2545761071249893E-3</c:v>
                </c:pt>
                <c:pt idx="701">
                  <c:v>3.2567128037044504E-3</c:v>
                </c:pt>
                <c:pt idx="702">
                  <c:v>3.2593380145574456E-3</c:v>
                </c:pt>
                <c:pt idx="703">
                  <c:v>3.261342452487602E-3</c:v>
                </c:pt>
                <c:pt idx="704">
                  <c:v>3.263217616358431E-3</c:v>
                </c:pt>
                <c:pt idx="705">
                  <c:v>3.2660159239811973E-3</c:v>
                </c:pt>
                <c:pt idx="706">
                  <c:v>3.2690734187689977E-3</c:v>
                </c:pt>
                <c:pt idx="707">
                  <c:v>3.2715730496660116E-3</c:v>
                </c:pt>
                <c:pt idx="708">
                  <c:v>3.2732557207143611E-3</c:v>
                </c:pt>
                <c:pt idx="709">
                  <c:v>3.2741205589776621E-3</c:v>
                </c:pt>
                <c:pt idx="710">
                  <c:v>3.2758195290061793E-3</c:v>
                </c:pt>
                <c:pt idx="711">
                  <c:v>3.2783576875415059E-3</c:v>
                </c:pt>
                <c:pt idx="712">
                  <c:v>3.2802708461303841E-3</c:v>
                </c:pt>
                <c:pt idx="713">
                  <c:v>3.2823678006239747E-3</c:v>
                </c:pt>
                <c:pt idx="714">
                  <c:v>3.2858214612186678E-3</c:v>
                </c:pt>
                <c:pt idx="715">
                  <c:v>3.2890163618867888E-3</c:v>
                </c:pt>
                <c:pt idx="716">
                  <c:v>3.2912887547685661E-3</c:v>
                </c:pt>
                <c:pt idx="717">
                  <c:v>3.2935326757318078E-3</c:v>
                </c:pt>
                <c:pt idx="718">
                  <c:v>3.2963691526906687E-3</c:v>
                </c:pt>
                <c:pt idx="719">
                  <c:v>3.3005092175821095E-3</c:v>
                </c:pt>
                <c:pt idx="720">
                  <c:v>3.3033287079171614E-3</c:v>
                </c:pt>
                <c:pt idx="721">
                  <c:v>3.305244894313367E-3</c:v>
                </c:pt>
                <c:pt idx="722">
                  <c:v>3.3065609567976537E-3</c:v>
                </c:pt>
                <c:pt idx="723">
                  <c:v>3.3074387099626332E-3</c:v>
                </c:pt>
                <c:pt idx="724">
                  <c:v>3.3101175868279712E-3</c:v>
                </c:pt>
                <c:pt idx="725">
                  <c:v>3.3134942496489132E-3</c:v>
                </c:pt>
                <c:pt idx="726">
                  <c:v>3.3151565113365027E-3</c:v>
                </c:pt>
                <c:pt idx="727">
                  <c:v>3.3164846322893465E-3</c:v>
                </c:pt>
                <c:pt idx="728">
                  <c:v>3.3186636095122904E-3</c:v>
                </c:pt>
                <c:pt idx="729">
                  <c:v>3.3209051951931627E-3</c:v>
                </c:pt>
                <c:pt idx="730">
                  <c:v>3.323224976158634E-3</c:v>
                </c:pt>
                <c:pt idx="731">
                  <c:v>3.3255588761950329E-3</c:v>
                </c:pt>
                <c:pt idx="732">
                  <c:v>3.326937845510435E-3</c:v>
                </c:pt>
                <c:pt idx="733">
                  <c:v>3.3283321571334163E-3</c:v>
                </c:pt>
                <c:pt idx="734">
                  <c:v>3.3301968647086182E-3</c:v>
                </c:pt>
                <c:pt idx="735">
                  <c:v>3.3330991106123873E-3</c:v>
                </c:pt>
                <c:pt idx="736">
                  <c:v>3.3373487246429077E-3</c:v>
                </c:pt>
                <c:pt idx="737">
                  <c:v>3.3405352489816256E-3</c:v>
                </c:pt>
                <c:pt idx="738">
                  <c:v>3.3427263426716041E-3</c:v>
                </c:pt>
                <c:pt idx="739">
                  <c:v>3.3445471810332117E-3</c:v>
                </c:pt>
                <c:pt idx="740">
                  <c:v>3.3461160405326741E-3</c:v>
                </c:pt>
                <c:pt idx="741">
                  <c:v>3.3477596287871275E-3</c:v>
                </c:pt>
                <c:pt idx="742">
                  <c:v>3.3496433485157955E-3</c:v>
                </c:pt>
                <c:pt idx="743">
                  <c:v>3.3516913212695183E-3</c:v>
                </c:pt>
                <c:pt idx="744">
                  <c:v>3.3534774146517714E-3</c:v>
                </c:pt>
                <c:pt idx="745">
                  <c:v>3.3548565626714253E-3</c:v>
                </c:pt>
                <c:pt idx="746">
                  <c:v>3.3567121238501519E-3</c:v>
                </c:pt>
                <c:pt idx="747">
                  <c:v>3.3595939165355663E-3</c:v>
                </c:pt>
                <c:pt idx="748">
                  <c:v>3.3630603734492661E-3</c:v>
                </c:pt>
                <c:pt idx="749">
                  <c:v>3.3655371203632654E-3</c:v>
                </c:pt>
                <c:pt idx="750">
                  <c:v>3.3664902471855079E-3</c:v>
                </c:pt>
                <c:pt idx="751">
                  <c:v>3.3680537574678243E-3</c:v>
                </c:pt>
                <c:pt idx="752">
                  <c:v>3.3693190268021785E-3</c:v>
                </c:pt>
                <c:pt idx="753">
                  <c:v>3.3695943717280889E-3</c:v>
                </c:pt>
                <c:pt idx="754">
                  <c:v>3.3699252310041773E-3</c:v>
                </c:pt>
                <c:pt idx="755">
                  <c:v>3.3703477451015379E-3</c:v>
                </c:pt>
                <c:pt idx="756">
                  <c:v>3.3714776507532303E-3</c:v>
                </c:pt>
                <c:pt idx="757">
                  <c:v>3.3727451321063006E-3</c:v>
                </c:pt>
                <c:pt idx="758">
                  <c:v>3.3739484738537001E-3</c:v>
                </c:pt>
                <c:pt idx="759">
                  <c:v>3.3753488620068234E-3</c:v>
                </c:pt>
                <c:pt idx="760">
                  <c:v>3.3768152136497147E-3</c:v>
                </c:pt>
                <c:pt idx="761">
                  <c:v>3.3785510828847828E-3</c:v>
                </c:pt>
                <c:pt idx="762">
                  <c:v>3.3803740774493505E-3</c:v>
                </c:pt>
                <c:pt idx="763">
                  <c:v>3.3821413902666007E-3</c:v>
                </c:pt>
                <c:pt idx="764">
                  <c:v>3.383848370814721E-3</c:v>
                </c:pt>
                <c:pt idx="765">
                  <c:v>3.3863577150962209E-3</c:v>
                </c:pt>
                <c:pt idx="766">
                  <c:v>3.389727941552336E-3</c:v>
                </c:pt>
                <c:pt idx="767">
                  <c:v>3.3926710555977247E-3</c:v>
                </c:pt>
                <c:pt idx="768">
                  <c:v>3.3964547804932956E-3</c:v>
                </c:pt>
                <c:pt idx="769">
                  <c:v>3.3990961632856189E-3</c:v>
                </c:pt>
                <c:pt idx="770">
                  <c:v>3.4005152574635251E-3</c:v>
                </c:pt>
                <c:pt idx="771">
                  <c:v>3.4018118348308501E-3</c:v>
                </c:pt>
                <c:pt idx="772">
                  <c:v>3.4019586824769704E-3</c:v>
                </c:pt>
                <c:pt idx="773">
                  <c:v>3.4020971284364683E-3</c:v>
                </c:pt>
                <c:pt idx="774">
                  <c:v>3.4030257187531148E-3</c:v>
                </c:pt>
                <c:pt idx="775">
                  <c:v>3.4044163467863123E-3</c:v>
                </c:pt>
                <c:pt idx="776">
                  <c:v>3.4057218523591056E-3</c:v>
                </c:pt>
                <c:pt idx="777">
                  <c:v>3.4080299815635244E-3</c:v>
                </c:pt>
                <c:pt idx="778">
                  <c:v>3.4107560915968183E-3</c:v>
                </c:pt>
                <c:pt idx="779">
                  <c:v>3.4132384796021153E-3</c:v>
                </c:pt>
                <c:pt idx="780">
                  <c:v>3.4173440556354074E-3</c:v>
                </c:pt>
                <c:pt idx="781">
                  <c:v>3.4244679968064139E-3</c:v>
                </c:pt>
                <c:pt idx="782">
                  <c:v>3.431697707241721E-3</c:v>
                </c:pt>
                <c:pt idx="783">
                  <c:v>3.4354761626154352E-3</c:v>
                </c:pt>
                <c:pt idx="784">
                  <c:v>3.4374909836256142E-3</c:v>
                </c:pt>
                <c:pt idx="785">
                  <c:v>3.4399064915007767E-3</c:v>
                </c:pt>
                <c:pt idx="786">
                  <c:v>3.4437273451167439E-3</c:v>
                </c:pt>
                <c:pt idx="787">
                  <c:v>3.4501359484107089E-3</c:v>
                </c:pt>
                <c:pt idx="788">
                  <c:v>3.4561545952226718E-3</c:v>
                </c:pt>
                <c:pt idx="789">
                  <c:v>3.458459159227103E-3</c:v>
                </c:pt>
                <c:pt idx="790">
                  <c:v>3.4605597367133841E-3</c:v>
                </c:pt>
                <c:pt idx="791">
                  <c:v>3.4641221429086997E-3</c:v>
                </c:pt>
                <c:pt idx="792">
                  <c:v>3.4669915217445633E-3</c:v>
                </c:pt>
                <c:pt idx="793">
                  <c:v>3.4696439402994651E-3</c:v>
                </c:pt>
                <c:pt idx="794">
                  <c:v>3.4725872828594265E-3</c:v>
                </c:pt>
                <c:pt idx="795">
                  <c:v>3.4775965558120898E-3</c:v>
                </c:pt>
                <c:pt idx="796">
                  <c:v>3.4843643365234846E-3</c:v>
                </c:pt>
                <c:pt idx="797">
                  <c:v>3.4878403002780588E-3</c:v>
                </c:pt>
                <c:pt idx="798">
                  <c:v>3.4879997871028845E-3</c:v>
                </c:pt>
                <c:pt idx="799">
                  <c:v>3.4907741229560979E-3</c:v>
                </c:pt>
                <c:pt idx="800">
                  <c:v>3.4942461882637721E-3</c:v>
                </c:pt>
                <c:pt idx="801">
                  <c:v>3.4950527657513892E-3</c:v>
                </c:pt>
                <c:pt idx="802">
                  <c:v>3.4952143196908293E-3</c:v>
                </c:pt>
                <c:pt idx="803">
                  <c:v>3.495376912599206E-3</c:v>
                </c:pt>
                <c:pt idx="804">
                  <c:v>3.4954915717302173E-3</c:v>
                </c:pt>
                <c:pt idx="805">
                  <c:v>3.4955631918816119E-3</c:v>
                </c:pt>
                <c:pt idx="806">
                  <c:v>3.4960541698461803E-3</c:v>
                </c:pt>
                <c:pt idx="807">
                  <c:v>3.4965704170875594E-3</c:v>
                </c:pt>
                <c:pt idx="808">
                  <c:v>3.496881697697087E-3</c:v>
                </c:pt>
                <c:pt idx="809">
                  <c:v>3.4977608161994422E-3</c:v>
                </c:pt>
                <c:pt idx="810">
                  <c:v>3.4987528688742347E-3</c:v>
                </c:pt>
                <c:pt idx="811">
                  <c:v>3.4997959735436055E-3</c:v>
                </c:pt>
                <c:pt idx="812">
                  <c:v>3.5017235962086363E-3</c:v>
                </c:pt>
                <c:pt idx="813">
                  <c:v>3.5031534204386624E-3</c:v>
                </c:pt>
                <c:pt idx="814">
                  <c:v>3.5040146584643015E-3</c:v>
                </c:pt>
                <c:pt idx="815">
                  <c:v>3.5054357425855251E-3</c:v>
                </c:pt>
                <c:pt idx="816">
                  <c:v>3.5062177840004061E-3</c:v>
                </c:pt>
                <c:pt idx="817">
                  <c:v>3.50672767052175E-3</c:v>
                </c:pt>
                <c:pt idx="818">
                  <c:v>3.5076033246824513E-3</c:v>
                </c:pt>
                <c:pt idx="819">
                  <c:v>3.5096009339652427E-3</c:v>
                </c:pt>
                <c:pt idx="820">
                  <c:v>3.5126494735534847E-3</c:v>
                </c:pt>
                <c:pt idx="821">
                  <c:v>3.5146886172130816E-3</c:v>
                </c:pt>
                <c:pt idx="822">
                  <c:v>3.515606253993846E-3</c:v>
                </c:pt>
                <c:pt idx="823">
                  <c:v>3.5170118401525465E-3</c:v>
                </c:pt>
                <c:pt idx="824">
                  <c:v>3.5201351770991584E-3</c:v>
                </c:pt>
                <c:pt idx="825">
                  <c:v>3.5235655741973865E-3</c:v>
                </c:pt>
                <c:pt idx="826">
                  <c:v>3.5262579211722089E-3</c:v>
                </c:pt>
                <c:pt idx="827">
                  <c:v>3.5286350640482246E-3</c:v>
                </c:pt>
                <c:pt idx="828">
                  <c:v>3.5308245423901086E-3</c:v>
                </c:pt>
                <c:pt idx="829">
                  <c:v>3.5328473563427712E-3</c:v>
                </c:pt>
                <c:pt idx="830">
                  <c:v>3.5344041567105492E-3</c:v>
                </c:pt>
                <c:pt idx="831">
                  <c:v>3.5356751287716872E-3</c:v>
                </c:pt>
                <c:pt idx="832">
                  <c:v>3.537259928488148E-3</c:v>
                </c:pt>
                <c:pt idx="833">
                  <c:v>3.5390471875081345E-3</c:v>
                </c:pt>
                <c:pt idx="834">
                  <c:v>3.5405098976208482E-3</c:v>
                </c:pt>
                <c:pt idx="835">
                  <c:v>3.5422051841730445E-3</c:v>
                </c:pt>
                <c:pt idx="836">
                  <c:v>3.544234829550508E-3</c:v>
                </c:pt>
                <c:pt idx="837">
                  <c:v>3.5476535757136066E-3</c:v>
                </c:pt>
                <c:pt idx="838">
                  <c:v>3.5524535305025058E-3</c:v>
                </c:pt>
                <c:pt idx="839">
                  <c:v>3.5558498164429131E-3</c:v>
                </c:pt>
                <c:pt idx="840">
                  <c:v>3.5576987121256061E-3</c:v>
                </c:pt>
                <c:pt idx="841">
                  <c:v>3.5590516809292953E-3</c:v>
                </c:pt>
                <c:pt idx="842">
                  <c:v>3.5608154181616075E-3</c:v>
                </c:pt>
                <c:pt idx="843">
                  <c:v>3.5633860112548716E-3</c:v>
                </c:pt>
                <c:pt idx="844">
                  <c:v>3.5660087374074939E-3</c:v>
                </c:pt>
                <c:pt idx="845">
                  <c:v>3.5692133113764037E-3</c:v>
                </c:pt>
                <c:pt idx="846">
                  <c:v>3.5720297448826465E-3</c:v>
                </c:pt>
                <c:pt idx="847">
                  <c:v>3.5738779958914874E-3</c:v>
                </c:pt>
                <c:pt idx="848">
                  <c:v>3.5760993729334343E-3</c:v>
                </c:pt>
                <c:pt idx="849">
                  <c:v>3.5794361389835977E-3</c:v>
                </c:pt>
                <c:pt idx="850">
                  <c:v>3.584290863306945E-3</c:v>
                </c:pt>
                <c:pt idx="851">
                  <c:v>3.5881819612130993E-3</c:v>
                </c:pt>
                <c:pt idx="852">
                  <c:v>3.5893307524218908E-3</c:v>
                </c:pt>
                <c:pt idx="853">
                  <c:v>3.5903702302373212E-3</c:v>
                </c:pt>
                <c:pt idx="854">
                  <c:v>3.5923075245520228E-3</c:v>
                </c:pt>
                <c:pt idx="855">
                  <c:v>3.5945940603868752E-3</c:v>
                </c:pt>
                <c:pt idx="856">
                  <c:v>3.5992463148664909E-3</c:v>
                </c:pt>
                <c:pt idx="857">
                  <c:v>3.6057416046025264E-3</c:v>
                </c:pt>
                <c:pt idx="858">
                  <c:v>3.6092544660122111E-3</c:v>
                </c:pt>
                <c:pt idx="859">
                  <c:v>3.6107732846853641E-3</c:v>
                </c:pt>
                <c:pt idx="860">
                  <c:v>3.6119721124186262E-3</c:v>
                </c:pt>
                <c:pt idx="861">
                  <c:v>3.6121534202792505E-3</c:v>
                </c:pt>
                <c:pt idx="862">
                  <c:v>3.6125188101397269E-3</c:v>
                </c:pt>
                <c:pt idx="863">
                  <c:v>3.6132941522887306E-3</c:v>
                </c:pt>
                <c:pt idx="864">
                  <c:v>3.614816707447158E-3</c:v>
                </c:pt>
                <c:pt idx="865">
                  <c:v>3.6163223979751584E-3</c:v>
                </c:pt>
                <c:pt idx="866">
                  <c:v>3.6184103536825722E-3</c:v>
                </c:pt>
                <c:pt idx="867">
                  <c:v>3.6207748936549124E-3</c:v>
                </c:pt>
                <c:pt idx="868">
                  <c:v>3.6227447429695828E-3</c:v>
                </c:pt>
                <c:pt idx="869">
                  <c:v>3.625947605966854E-3</c:v>
                </c:pt>
                <c:pt idx="870">
                  <c:v>3.6281132397985028E-3</c:v>
                </c:pt>
                <c:pt idx="871">
                  <c:v>3.6292253979098368E-3</c:v>
                </c:pt>
                <c:pt idx="872">
                  <c:v>3.6307477477159527E-3</c:v>
                </c:pt>
                <c:pt idx="873">
                  <c:v>3.6329463822091547E-3</c:v>
                </c:pt>
                <c:pt idx="874">
                  <c:v>3.6362870191395994E-3</c:v>
                </c:pt>
                <c:pt idx="875">
                  <c:v>3.6394829571618219E-3</c:v>
                </c:pt>
                <c:pt idx="876">
                  <c:v>3.6425349656222105E-3</c:v>
                </c:pt>
                <c:pt idx="877">
                  <c:v>3.6470104505468338E-3</c:v>
                </c:pt>
                <c:pt idx="878">
                  <c:v>3.650331343139772E-3</c:v>
                </c:pt>
                <c:pt idx="879">
                  <c:v>3.6531299218669189E-3</c:v>
                </c:pt>
                <c:pt idx="880">
                  <c:v>3.6566273886821485E-3</c:v>
                </c:pt>
                <c:pt idx="881">
                  <c:v>3.6595825975956789E-3</c:v>
                </c:pt>
                <c:pt idx="882">
                  <c:v>3.662291904969351E-3</c:v>
                </c:pt>
                <c:pt idx="883">
                  <c:v>3.6631310290872509E-3</c:v>
                </c:pt>
                <c:pt idx="884">
                  <c:v>3.6661157978722975E-3</c:v>
                </c:pt>
                <c:pt idx="885">
                  <c:v>3.6707145044560015E-3</c:v>
                </c:pt>
                <c:pt idx="886">
                  <c:v>3.6738638484721539E-3</c:v>
                </c:pt>
                <c:pt idx="887">
                  <c:v>3.6769124774191243E-3</c:v>
                </c:pt>
                <c:pt idx="888">
                  <c:v>3.6804903805590034E-3</c:v>
                </c:pt>
                <c:pt idx="889">
                  <c:v>3.6833813766730173E-3</c:v>
                </c:pt>
                <c:pt idx="890">
                  <c:v>3.6850866291357936E-3</c:v>
                </c:pt>
                <c:pt idx="891">
                  <c:v>3.6868184801021196E-3</c:v>
                </c:pt>
                <c:pt idx="892">
                  <c:v>3.6887925997236793E-3</c:v>
                </c:pt>
                <c:pt idx="893">
                  <c:v>3.6903747405195864E-3</c:v>
                </c:pt>
                <c:pt idx="894">
                  <c:v>3.6911543266172054E-3</c:v>
                </c:pt>
                <c:pt idx="895">
                  <c:v>3.6923619456716754E-3</c:v>
                </c:pt>
                <c:pt idx="896">
                  <c:v>3.693773154600758E-3</c:v>
                </c:pt>
                <c:pt idx="897">
                  <c:v>3.6951837430718093E-3</c:v>
                </c:pt>
                <c:pt idx="898">
                  <c:v>3.6989076117481963E-3</c:v>
                </c:pt>
                <c:pt idx="899">
                  <c:v>3.7035680796836433E-3</c:v>
                </c:pt>
                <c:pt idx="900">
                  <c:v>3.7066433721593679E-3</c:v>
                </c:pt>
                <c:pt idx="901">
                  <c:v>3.7091083717228951E-3</c:v>
                </c:pt>
                <c:pt idx="902">
                  <c:v>3.7119185961254774E-3</c:v>
                </c:pt>
                <c:pt idx="903">
                  <c:v>3.7150722600657843E-3</c:v>
                </c:pt>
                <c:pt idx="904">
                  <c:v>3.7189039036778938E-3</c:v>
                </c:pt>
                <c:pt idx="905">
                  <c:v>3.7248346661653332E-3</c:v>
                </c:pt>
                <c:pt idx="906">
                  <c:v>3.7306868003023209E-3</c:v>
                </c:pt>
                <c:pt idx="907">
                  <c:v>3.7336769234866387E-3</c:v>
                </c:pt>
                <c:pt idx="908">
                  <c:v>3.7347410215289889E-3</c:v>
                </c:pt>
                <c:pt idx="909">
                  <c:v>3.7351520675138958E-3</c:v>
                </c:pt>
                <c:pt idx="910">
                  <c:v>3.7354031953246228E-3</c:v>
                </c:pt>
                <c:pt idx="911">
                  <c:v>3.7366967825616087E-3</c:v>
                </c:pt>
                <c:pt idx="912">
                  <c:v>3.7382998651658006E-3</c:v>
                </c:pt>
                <c:pt idx="913">
                  <c:v>3.7404723876492373E-3</c:v>
                </c:pt>
                <c:pt idx="914">
                  <c:v>3.7423772104429446E-3</c:v>
                </c:pt>
                <c:pt idx="915">
                  <c:v>3.7428234330941644E-3</c:v>
                </c:pt>
                <c:pt idx="916">
                  <c:v>3.7438405211486056E-3</c:v>
                </c:pt>
                <c:pt idx="917">
                  <c:v>3.7452655732570792E-3</c:v>
                </c:pt>
                <c:pt idx="918">
                  <c:v>3.7467112489978235E-3</c:v>
                </c:pt>
                <c:pt idx="919">
                  <c:v>3.7491909396005336E-3</c:v>
                </c:pt>
                <c:pt idx="920">
                  <c:v>3.7520473879094191E-3</c:v>
                </c:pt>
                <c:pt idx="921">
                  <c:v>3.7552785531325258E-3</c:v>
                </c:pt>
                <c:pt idx="922">
                  <c:v>3.7595096998440823E-3</c:v>
                </c:pt>
                <c:pt idx="923">
                  <c:v>3.7630008603694678E-3</c:v>
                </c:pt>
                <c:pt idx="924">
                  <c:v>3.7649120200370072E-3</c:v>
                </c:pt>
                <c:pt idx="925">
                  <c:v>3.7654777052444589E-3</c:v>
                </c:pt>
                <c:pt idx="926">
                  <c:v>3.7657481096441178E-3</c:v>
                </c:pt>
                <c:pt idx="927">
                  <c:v>3.7662235305508454E-3</c:v>
                </c:pt>
                <c:pt idx="928">
                  <c:v>3.7668111779749253E-3</c:v>
                </c:pt>
                <c:pt idx="929">
                  <c:v>3.7681700382707697E-3</c:v>
                </c:pt>
                <c:pt idx="930">
                  <c:v>3.7713024097687439E-3</c:v>
                </c:pt>
                <c:pt idx="931">
                  <c:v>3.7755426245695812E-3</c:v>
                </c:pt>
                <c:pt idx="932">
                  <c:v>3.7790466856521192E-3</c:v>
                </c:pt>
                <c:pt idx="933">
                  <c:v>3.7808962287126679E-3</c:v>
                </c:pt>
                <c:pt idx="934">
                  <c:v>3.7819637346581951E-3</c:v>
                </c:pt>
                <c:pt idx="935">
                  <c:v>3.7831720641602813E-3</c:v>
                </c:pt>
                <c:pt idx="936">
                  <c:v>3.7842683874216121E-3</c:v>
                </c:pt>
                <c:pt idx="937">
                  <c:v>3.7852529345447487E-3</c:v>
                </c:pt>
                <c:pt idx="938">
                  <c:v>3.786177876404959E-3</c:v>
                </c:pt>
                <c:pt idx="939">
                  <c:v>3.7867593053608922E-3</c:v>
                </c:pt>
                <c:pt idx="940">
                  <c:v>3.7879044905571456E-3</c:v>
                </c:pt>
                <c:pt idx="941">
                  <c:v>3.7897376502358526E-3</c:v>
                </c:pt>
                <c:pt idx="942">
                  <c:v>3.7928937060860194E-3</c:v>
                </c:pt>
                <c:pt idx="943">
                  <c:v>3.7965831386774025E-3</c:v>
                </c:pt>
                <c:pt idx="944">
                  <c:v>3.8003741971805553E-3</c:v>
                </c:pt>
                <c:pt idx="945">
                  <c:v>3.805430398617817E-3</c:v>
                </c:pt>
                <c:pt idx="946">
                  <c:v>3.8117687528896422E-3</c:v>
                </c:pt>
                <c:pt idx="947">
                  <c:v>3.8163087807877201E-3</c:v>
                </c:pt>
                <c:pt idx="948">
                  <c:v>3.8176899114489545E-3</c:v>
                </c:pt>
                <c:pt idx="949">
                  <c:v>3.8182408676386025E-3</c:v>
                </c:pt>
                <c:pt idx="950">
                  <c:v>3.8186913221665074E-3</c:v>
                </c:pt>
                <c:pt idx="951">
                  <c:v>3.8200155539779212E-3</c:v>
                </c:pt>
                <c:pt idx="952">
                  <c:v>3.8210753546612372E-3</c:v>
                </c:pt>
                <c:pt idx="953">
                  <c:v>3.8218231116358436E-3</c:v>
                </c:pt>
                <c:pt idx="954">
                  <c:v>3.8230943631601035E-3</c:v>
                </c:pt>
                <c:pt idx="955">
                  <c:v>3.8247570640083245E-3</c:v>
                </c:pt>
                <c:pt idx="956">
                  <c:v>3.8261677859252373E-3</c:v>
                </c:pt>
                <c:pt idx="957">
                  <c:v>3.827084369819129E-3</c:v>
                </c:pt>
                <c:pt idx="958">
                  <c:v>3.827853590016036E-3</c:v>
                </c:pt>
                <c:pt idx="959">
                  <c:v>3.8286225896488574E-3</c:v>
                </c:pt>
                <c:pt idx="960">
                  <c:v>3.8300091226167341E-3</c:v>
                </c:pt>
                <c:pt idx="961">
                  <c:v>3.8318215915099361E-3</c:v>
                </c:pt>
                <c:pt idx="962">
                  <c:v>3.8335062682848986E-3</c:v>
                </c:pt>
                <c:pt idx="963">
                  <c:v>3.8348657291048839E-3</c:v>
                </c:pt>
                <c:pt idx="964">
                  <c:v>3.8364303999250029E-3</c:v>
                </c:pt>
                <c:pt idx="965">
                  <c:v>3.8383890161517117E-3</c:v>
                </c:pt>
                <c:pt idx="966">
                  <c:v>3.8403379744962485E-3</c:v>
                </c:pt>
                <c:pt idx="967">
                  <c:v>3.8427268352747659E-3</c:v>
                </c:pt>
                <c:pt idx="968">
                  <c:v>3.8453240086574361E-3</c:v>
                </c:pt>
                <c:pt idx="969">
                  <c:v>3.8479179100603007E-3</c:v>
                </c:pt>
                <c:pt idx="970">
                  <c:v>3.8516561842338788E-3</c:v>
                </c:pt>
                <c:pt idx="971">
                  <c:v>3.8560591553196901E-3</c:v>
                </c:pt>
                <c:pt idx="972">
                  <c:v>3.8590038148945557E-3</c:v>
                </c:pt>
                <c:pt idx="973">
                  <c:v>3.8610181500839439E-3</c:v>
                </c:pt>
                <c:pt idx="974">
                  <c:v>3.8622448522646208E-3</c:v>
                </c:pt>
                <c:pt idx="975">
                  <c:v>3.8629251133511489E-3</c:v>
                </c:pt>
                <c:pt idx="976">
                  <c:v>3.8646662502962508E-3</c:v>
                </c:pt>
                <c:pt idx="977">
                  <c:v>3.86761853537334E-3</c:v>
                </c:pt>
                <c:pt idx="978">
                  <c:v>3.8694959334202362E-3</c:v>
                </c:pt>
                <c:pt idx="979">
                  <c:v>3.8702145952283374E-3</c:v>
                </c:pt>
                <c:pt idx="980">
                  <c:v>3.8715096686726368E-3</c:v>
                </c:pt>
                <c:pt idx="981">
                  <c:v>3.8742213122491993E-3</c:v>
                </c:pt>
                <c:pt idx="982">
                  <c:v>3.8776988320581049E-3</c:v>
                </c:pt>
                <c:pt idx="983">
                  <c:v>3.8815570074451104E-3</c:v>
                </c:pt>
                <c:pt idx="984">
                  <c:v>3.8851962740018508E-3</c:v>
                </c:pt>
                <c:pt idx="985">
                  <c:v>3.8869751331911044E-3</c:v>
                </c:pt>
                <c:pt idx="986">
                  <c:v>3.8894524898902706E-3</c:v>
                </c:pt>
                <c:pt idx="987">
                  <c:v>3.8916134378974071E-3</c:v>
                </c:pt>
                <c:pt idx="988">
                  <c:v>3.8926994637075219E-3</c:v>
                </c:pt>
                <c:pt idx="989">
                  <c:v>3.8945511777593775E-3</c:v>
                </c:pt>
                <c:pt idx="990">
                  <c:v>3.8962963604725221E-3</c:v>
                </c:pt>
                <c:pt idx="991">
                  <c:v>3.8977742324763369E-3</c:v>
                </c:pt>
                <c:pt idx="992">
                  <c:v>3.8995299867490099E-3</c:v>
                </c:pt>
                <c:pt idx="993">
                  <c:v>3.9016151793751898E-3</c:v>
                </c:pt>
                <c:pt idx="994">
                  <c:v>3.9048223928729226E-3</c:v>
                </c:pt>
                <c:pt idx="995">
                  <c:v>3.9090433459451649E-3</c:v>
                </c:pt>
                <c:pt idx="996">
                  <c:v>3.9130629549725109E-3</c:v>
                </c:pt>
                <c:pt idx="997">
                  <c:v>3.9166001548381719E-3</c:v>
                </c:pt>
                <c:pt idx="998">
                  <c:v>3.9197550590311372E-3</c:v>
                </c:pt>
                <c:pt idx="999">
                  <c:v>3.9220652505450593E-3</c:v>
                </c:pt>
                <c:pt idx="1000">
                  <c:v>3.9238112124568405E-3</c:v>
                </c:pt>
                <c:pt idx="1001">
                  <c:v>3.9257379953002132E-3</c:v>
                </c:pt>
                <c:pt idx="1002">
                  <c:v>3.9288005878291175E-3</c:v>
                </c:pt>
                <c:pt idx="1003">
                  <c:v>3.9329913063590417E-3</c:v>
                </c:pt>
                <c:pt idx="1004">
                  <c:v>3.9382223583903572E-3</c:v>
                </c:pt>
                <c:pt idx="1005">
                  <c:v>3.9444820082955067E-3</c:v>
                </c:pt>
                <c:pt idx="1006">
                  <c:v>3.9500444998983716E-3</c:v>
                </c:pt>
                <c:pt idx="1007">
                  <c:v>3.9541414426601043E-3</c:v>
                </c:pt>
                <c:pt idx="1008">
                  <c:v>3.9565539395610971E-3</c:v>
                </c:pt>
                <c:pt idx="1009">
                  <c:v>3.958585980517724E-3</c:v>
                </c:pt>
                <c:pt idx="1010">
                  <c:v>3.9613140869914285E-3</c:v>
                </c:pt>
                <c:pt idx="1011">
                  <c:v>3.9635438541124049E-3</c:v>
                </c:pt>
                <c:pt idx="1012">
                  <c:v>3.9651014239376588E-3</c:v>
                </c:pt>
                <c:pt idx="1013">
                  <c:v>3.9678656739362264E-3</c:v>
                </c:pt>
                <c:pt idx="1014">
                  <c:v>3.9732549019159714E-3</c:v>
                </c:pt>
                <c:pt idx="1015">
                  <c:v>3.9766921975246203E-3</c:v>
                </c:pt>
                <c:pt idx="1016">
                  <c:v>3.9770471375801591E-3</c:v>
                </c:pt>
                <c:pt idx="1017">
                  <c:v>3.979014859640498E-3</c:v>
                </c:pt>
                <c:pt idx="1018">
                  <c:v>3.9819639627221119E-3</c:v>
                </c:pt>
                <c:pt idx="1019">
                  <c:v>3.9858536989517742E-3</c:v>
                </c:pt>
                <c:pt idx="1020">
                  <c:v>3.9907957739311571E-3</c:v>
                </c:pt>
                <c:pt idx="1021">
                  <c:v>3.9935379590449E-3</c:v>
                </c:pt>
                <c:pt idx="1022">
                  <c:v>3.9951700248944512E-3</c:v>
                </c:pt>
                <c:pt idx="1023">
                  <c:v>3.9976434121263534E-3</c:v>
                </c:pt>
                <c:pt idx="1024">
                  <c:v>4.0009836534287534E-3</c:v>
                </c:pt>
                <c:pt idx="1025">
                  <c:v>4.0051841539424033E-3</c:v>
                </c:pt>
                <c:pt idx="1026">
                  <c:v>4.0099697250177892E-3</c:v>
                </c:pt>
                <c:pt idx="1027">
                  <c:v>4.0143391954336523E-3</c:v>
                </c:pt>
                <c:pt idx="1028">
                  <c:v>4.0164592185555712E-3</c:v>
                </c:pt>
                <c:pt idx="1029">
                  <c:v>4.0173201726255159E-3</c:v>
                </c:pt>
                <c:pt idx="1030">
                  <c:v>4.0181704416215507E-3</c:v>
                </c:pt>
                <c:pt idx="1031">
                  <c:v>4.0197912477706668E-3</c:v>
                </c:pt>
                <c:pt idx="1032">
                  <c:v>4.0221795579465378E-3</c:v>
                </c:pt>
                <c:pt idx="1033">
                  <c:v>4.0248154446725654E-3</c:v>
                </c:pt>
                <c:pt idx="1034">
                  <c:v>4.0276403961229884E-3</c:v>
                </c:pt>
                <c:pt idx="1035">
                  <c:v>4.0311361756716528E-3</c:v>
                </c:pt>
                <c:pt idx="1036">
                  <c:v>4.0347005420044279E-3</c:v>
                </c:pt>
                <c:pt idx="1037">
                  <c:v>4.0390695868837805E-3</c:v>
                </c:pt>
                <c:pt idx="1038">
                  <c:v>4.0424353425965445E-3</c:v>
                </c:pt>
                <c:pt idx="1039">
                  <c:v>4.0437034868436982E-3</c:v>
                </c:pt>
                <c:pt idx="1040">
                  <c:v>4.046151042013414E-3</c:v>
                </c:pt>
                <c:pt idx="1041">
                  <c:v>4.0490582944550033E-3</c:v>
                </c:pt>
                <c:pt idx="1042">
                  <c:v>4.0516762999800171E-3</c:v>
                </c:pt>
                <c:pt idx="1043">
                  <c:v>4.0543703980286828E-3</c:v>
                </c:pt>
                <c:pt idx="1044">
                  <c:v>4.0568790193358101E-3</c:v>
                </c:pt>
                <c:pt idx="1045">
                  <c:v>4.0595312893230212E-3</c:v>
                </c:pt>
                <c:pt idx="1046">
                  <c:v>4.0610286259186081E-3</c:v>
                </c:pt>
                <c:pt idx="1047">
                  <c:v>4.062151963629251E-3</c:v>
                </c:pt>
                <c:pt idx="1048">
                  <c:v>4.064795928581463E-3</c:v>
                </c:pt>
                <c:pt idx="1049">
                  <c:v>4.0686493340536456E-3</c:v>
                </c:pt>
                <c:pt idx="1050">
                  <c:v>4.0727073088718847E-3</c:v>
                </c:pt>
                <c:pt idx="1051">
                  <c:v>4.0744844364421799E-3</c:v>
                </c:pt>
                <c:pt idx="1052">
                  <c:v>4.0770117118125518E-3</c:v>
                </c:pt>
                <c:pt idx="1053">
                  <c:v>4.0817457601700115E-3</c:v>
                </c:pt>
                <c:pt idx="1054">
                  <c:v>4.0864666086048882E-3</c:v>
                </c:pt>
                <c:pt idx="1055">
                  <c:v>4.0890138986256581E-3</c:v>
                </c:pt>
                <c:pt idx="1056">
                  <c:v>4.0892534008162744E-3</c:v>
                </c:pt>
                <c:pt idx="1057">
                  <c:v>4.0905746669723667E-3</c:v>
                </c:pt>
                <c:pt idx="1058">
                  <c:v>4.0929001225010397E-3</c:v>
                </c:pt>
                <c:pt idx="1059">
                  <c:v>4.0951446649874048E-3</c:v>
                </c:pt>
                <c:pt idx="1060">
                  <c:v>4.0971994198786424E-3</c:v>
                </c:pt>
                <c:pt idx="1061">
                  <c:v>4.0991341753407679E-3</c:v>
                </c:pt>
                <c:pt idx="1062">
                  <c:v>4.1010351783621933E-3</c:v>
                </c:pt>
                <c:pt idx="1063">
                  <c:v>4.1029107916251877E-3</c:v>
                </c:pt>
                <c:pt idx="1064">
                  <c:v>4.1061459302572292E-3</c:v>
                </c:pt>
                <c:pt idx="1065">
                  <c:v>4.1099865748753846E-3</c:v>
                </c:pt>
                <c:pt idx="1066">
                  <c:v>4.1122207848431278E-3</c:v>
                </c:pt>
                <c:pt idx="1067">
                  <c:v>4.1135965106530682E-3</c:v>
                </c:pt>
                <c:pt idx="1068">
                  <c:v>4.1159543819980233E-3</c:v>
                </c:pt>
                <c:pt idx="1069">
                  <c:v>4.1194543410645905E-3</c:v>
                </c:pt>
                <c:pt idx="1070">
                  <c:v>4.1227645172342295E-3</c:v>
                </c:pt>
                <c:pt idx="1071">
                  <c:v>4.1269424011840467E-3</c:v>
                </c:pt>
                <c:pt idx="1072">
                  <c:v>4.1314341925827672E-3</c:v>
                </c:pt>
                <c:pt idx="1073">
                  <c:v>4.133895256797515E-3</c:v>
                </c:pt>
                <c:pt idx="1074">
                  <c:v>4.1355761488231129E-3</c:v>
                </c:pt>
                <c:pt idx="1075">
                  <c:v>4.1376093859077827E-3</c:v>
                </c:pt>
                <c:pt idx="1076">
                  <c:v>4.139218612777695E-3</c:v>
                </c:pt>
                <c:pt idx="1077">
                  <c:v>4.1399779737921567E-3</c:v>
                </c:pt>
                <c:pt idx="1078">
                  <c:v>4.1419866143426578E-3</c:v>
                </c:pt>
                <c:pt idx="1079">
                  <c:v>4.1451488250299718E-3</c:v>
                </c:pt>
                <c:pt idx="1080">
                  <c:v>4.1475774041824648E-3</c:v>
                </c:pt>
                <c:pt idx="1081">
                  <c:v>4.1497887832240782E-3</c:v>
                </c:pt>
                <c:pt idx="1082">
                  <c:v>4.151854077460963E-3</c:v>
                </c:pt>
                <c:pt idx="1083">
                  <c:v>4.1537740429748371E-3</c:v>
                </c:pt>
                <c:pt idx="1084">
                  <c:v>4.156268852389255E-3</c:v>
                </c:pt>
                <c:pt idx="1085">
                  <c:v>4.1593347830717912E-3</c:v>
                </c:pt>
                <c:pt idx="1086">
                  <c:v>4.1620480572486457E-3</c:v>
                </c:pt>
                <c:pt idx="1087">
                  <c:v>4.1641260246767812E-3</c:v>
                </c:pt>
                <c:pt idx="1088">
                  <c:v>4.1659167951577118E-3</c:v>
                </c:pt>
                <c:pt idx="1089">
                  <c:v>4.1681735008104615E-3</c:v>
                </c:pt>
                <c:pt idx="1090">
                  <c:v>4.1701404401746842E-3</c:v>
                </c:pt>
                <c:pt idx="1091">
                  <c:v>4.1720735795405294E-3</c:v>
                </c:pt>
                <c:pt idx="1092">
                  <c:v>4.1750408512888559E-3</c:v>
                </c:pt>
                <c:pt idx="1093">
                  <c:v>4.1783197771804942E-3</c:v>
                </c:pt>
                <c:pt idx="1094">
                  <c:v>4.1810048569191531E-3</c:v>
                </c:pt>
                <c:pt idx="1095">
                  <c:v>4.1826923551433097E-3</c:v>
                </c:pt>
                <c:pt idx="1096">
                  <c:v>4.1839709228072451E-3</c:v>
                </c:pt>
                <c:pt idx="1097">
                  <c:v>4.1856777411964034E-3</c:v>
                </c:pt>
                <c:pt idx="1098">
                  <c:v>4.1878108819057491E-3</c:v>
                </c:pt>
                <c:pt idx="1099">
                  <c:v>4.1900699304946599E-3</c:v>
                </c:pt>
                <c:pt idx="1100">
                  <c:v>4.192778274821396E-3</c:v>
                </c:pt>
                <c:pt idx="1101">
                  <c:v>4.1958045716244006E-3</c:v>
                </c:pt>
                <c:pt idx="1102">
                  <c:v>4.1984159733093815E-3</c:v>
                </c:pt>
                <c:pt idx="1103">
                  <c:v>4.2013071283174275E-3</c:v>
                </c:pt>
                <c:pt idx="1104">
                  <c:v>4.2048809993946593E-3</c:v>
                </c:pt>
                <c:pt idx="1105">
                  <c:v>4.2068174946780224E-3</c:v>
                </c:pt>
                <c:pt idx="1106">
                  <c:v>4.2087322527963426E-3</c:v>
                </c:pt>
                <c:pt idx="1107">
                  <c:v>4.2122452635951187E-3</c:v>
                </c:pt>
                <c:pt idx="1108">
                  <c:v>4.2157670565811968E-3</c:v>
                </c:pt>
                <c:pt idx="1109">
                  <c:v>4.2201715894850415E-3</c:v>
                </c:pt>
                <c:pt idx="1110">
                  <c:v>4.2254306632930365E-3</c:v>
                </c:pt>
                <c:pt idx="1111">
                  <c:v>4.2295141857273391E-3</c:v>
                </c:pt>
                <c:pt idx="1112">
                  <c:v>4.2324356294111383E-3</c:v>
                </c:pt>
                <c:pt idx="1113">
                  <c:v>4.2342474591513133E-3</c:v>
                </c:pt>
                <c:pt idx="1114">
                  <c:v>4.2349241065623338E-3</c:v>
                </c:pt>
                <c:pt idx="1115">
                  <c:v>4.2361263754100284E-3</c:v>
                </c:pt>
                <c:pt idx="1116">
                  <c:v>4.2377024936541248E-3</c:v>
                </c:pt>
                <c:pt idx="1117">
                  <c:v>4.2393658208694975E-3</c:v>
                </c:pt>
                <c:pt idx="1118">
                  <c:v>4.2422303413460084E-3</c:v>
                </c:pt>
                <c:pt idx="1119">
                  <c:v>4.2455427938807968E-3</c:v>
                </c:pt>
                <c:pt idx="1120">
                  <c:v>4.2476389531769555E-3</c:v>
                </c:pt>
                <c:pt idx="1121">
                  <c:v>4.2484082459946131E-3</c:v>
                </c:pt>
                <c:pt idx="1122">
                  <c:v>4.2495438949159137E-3</c:v>
                </c:pt>
                <c:pt idx="1123">
                  <c:v>4.2512777311498285E-3</c:v>
                </c:pt>
                <c:pt idx="1124">
                  <c:v>4.2525270827762501E-3</c:v>
                </c:pt>
                <c:pt idx="1125">
                  <c:v>4.2544278159827925E-3</c:v>
                </c:pt>
                <c:pt idx="1126">
                  <c:v>4.2558468465672111E-3</c:v>
                </c:pt>
                <c:pt idx="1127">
                  <c:v>4.2570679714614579E-3</c:v>
                </c:pt>
                <c:pt idx="1128">
                  <c:v>4.2593874617923039E-3</c:v>
                </c:pt>
                <c:pt idx="1129">
                  <c:v>4.2623334373581602E-3</c:v>
                </c:pt>
                <c:pt idx="1130">
                  <c:v>4.265856704494096E-3</c:v>
                </c:pt>
                <c:pt idx="1131">
                  <c:v>4.2694800920198457E-3</c:v>
                </c:pt>
                <c:pt idx="1132">
                  <c:v>4.2729030101828786E-3</c:v>
                </c:pt>
                <c:pt idx="1133">
                  <c:v>4.2761037623867361E-3</c:v>
                </c:pt>
                <c:pt idx="1134">
                  <c:v>4.2790345140465052E-3</c:v>
                </c:pt>
                <c:pt idx="1135">
                  <c:v>4.2828760067185404E-3</c:v>
                </c:pt>
                <c:pt idx="1136">
                  <c:v>4.2855575222040029E-3</c:v>
                </c:pt>
                <c:pt idx="1137">
                  <c:v>4.2859084339369928E-3</c:v>
                </c:pt>
                <c:pt idx="1138">
                  <c:v>4.2869037888662908E-3</c:v>
                </c:pt>
                <c:pt idx="1139">
                  <c:v>4.287962178300752E-3</c:v>
                </c:pt>
                <c:pt idx="1140">
                  <c:v>4.2890201087027631E-3</c:v>
                </c:pt>
                <c:pt idx="1141">
                  <c:v>4.2914070133695161E-3</c:v>
                </c:pt>
                <c:pt idx="1142">
                  <c:v>4.2946504073104706E-3</c:v>
                </c:pt>
                <c:pt idx="1143">
                  <c:v>4.2987286976523082E-3</c:v>
                </c:pt>
                <c:pt idx="1144">
                  <c:v>4.3035916384357451E-3</c:v>
                </c:pt>
                <c:pt idx="1145">
                  <c:v>4.3069580634146213E-3</c:v>
                </c:pt>
                <c:pt idx="1146">
                  <c:v>4.3089730152911111E-3</c:v>
                </c:pt>
                <c:pt idx="1147">
                  <c:v>4.3111145427139307E-3</c:v>
                </c:pt>
                <c:pt idx="1148">
                  <c:v>4.3125685404237397E-3</c:v>
                </c:pt>
                <c:pt idx="1149">
                  <c:v>4.3150263021329389E-3</c:v>
                </c:pt>
                <c:pt idx="1150">
                  <c:v>4.3191590777905201E-3</c:v>
                </c:pt>
                <c:pt idx="1151">
                  <c:v>4.3221310420044883E-3</c:v>
                </c:pt>
                <c:pt idx="1152">
                  <c:v>4.3239529095072324E-3</c:v>
                </c:pt>
                <c:pt idx="1153">
                  <c:v>4.3265615219673656E-3</c:v>
                </c:pt>
                <c:pt idx="1154">
                  <c:v>4.3294048590041198E-3</c:v>
                </c:pt>
                <c:pt idx="1155">
                  <c:v>4.3318347362933619E-3</c:v>
                </c:pt>
                <c:pt idx="1156">
                  <c:v>4.3342983392386063E-3</c:v>
                </c:pt>
                <c:pt idx="1157">
                  <c:v>4.3364724811821072E-3</c:v>
                </c:pt>
                <c:pt idx="1158">
                  <c:v>4.3384561003322582E-3</c:v>
                </c:pt>
                <c:pt idx="1159">
                  <c:v>4.3407104277206655E-3</c:v>
                </c:pt>
                <c:pt idx="1160">
                  <c:v>4.3427751892656501E-3</c:v>
                </c:pt>
                <c:pt idx="1161">
                  <c:v>4.3440299600941692E-3</c:v>
                </c:pt>
                <c:pt idx="1162">
                  <c:v>4.3468071047999763E-3</c:v>
                </c:pt>
                <c:pt idx="1163">
                  <c:v>4.3514407950149044E-3</c:v>
                </c:pt>
                <c:pt idx="1164">
                  <c:v>4.3564402687251511E-3</c:v>
                </c:pt>
                <c:pt idx="1165">
                  <c:v>4.3620150985190752E-3</c:v>
                </c:pt>
                <c:pt idx="1166">
                  <c:v>4.3673863573605838E-3</c:v>
                </c:pt>
                <c:pt idx="1167">
                  <c:v>4.3723449295311493E-3</c:v>
                </c:pt>
                <c:pt idx="1168">
                  <c:v>4.3777842945033688E-3</c:v>
                </c:pt>
                <c:pt idx="1169">
                  <c:v>4.3836960619540897E-3</c:v>
                </c:pt>
                <c:pt idx="1170">
                  <c:v>4.3883411094171546E-3</c:v>
                </c:pt>
                <c:pt idx="1171">
                  <c:v>4.3922706523125375E-3</c:v>
                </c:pt>
                <c:pt idx="1172">
                  <c:v>4.396923022935686E-3</c:v>
                </c:pt>
                <c:pt idx="1173">
                  <c:v>4.4009922404850748E-3</c:v>
                </c:pt>
                <c:pt idx="1174">
                  <c:v>4.4032105287551641E-3</c:v>
                </c:pt>
                <c:pt idx="1175">
                  <c:v>4.4057946622836934E-3</c:v>
                </c:pt>
                <c:pt idx="1176">
                  <c:v>4.4098048705096295E-3</c:v>
                </c:pt>
                <c:pt idx="1177">
                  <c:v>4.4124500662250645E-3</c:v>
                </c:pt>
                <c:pt idx="1178">
                  <c:v>4.4147353938365766E-3</c:v>
                </c:pt>
                <c:pt idx="1179">
                  <c:v>4.4168617363070971E-3</c:v>
                </c:pt>
                <c:pt idx="1180">
                  <c:v>4.4179604611115555E-3</c:v>
                </c:pt>
                <c:pt idx="1181">
                  <c:v>4.418634692703054E-3</c:v>
                </c:pt>
                <c:pt idx="1182">
                  <c:v>4.4187417200557107E-3</c:v>
                </c:pt>
                <c:pt idx="1183">
                  <c:v>4.418834473289072E-3</c:v>
                </c:pt>
                <c:pt idx="1184">
                  <c:v>4.4209404300671511E-3</c:v>
                </c:pt>
                <c:pt idx="1185">
                  <c:v>4.4240307006221538E-3</c:v>
                </c:pt>
                <c:pt idx="1186">
                  <c:v>4.4259244423205833E-3</c:v>
                </c:pt>
                <c:pt idx="1187">
                  <c:v>4.4273955896050963E-3</c:v>
                </c:pt>
                <c:pt idx="1188">
                  <c:v>4.4289421270425249E-3</c:v>
                </c:pt>
                <c:pt idx="1189">
                  <c:v>4.4307933466984917E-3</c:v>
                </c:pt>
                <c:pt idx="1190">
                  <c:v>4.4329603826004345E-3</c:v>
                </c:pt>
                <c:pt idx="1191">
                  <c:v>4.4355705463716517E-3</c:v>
                </c:pt>
                <c:pt idx="1192">
                  <c:v>4.4381356925767418E-3</c:v>
                </c:pt>
                <c:pt idx="1193">
                  <c:v>4.4396395353650583E-3</c:v>
                </c:pt>
                <c:pt idx="1194">
                  <c:v>4.4409583716823178E-3</c:v>
                </c:pt>
                <c:pt idx="1195">
                  <c:v>4.4425439602272876E-3</c:v>
                </c:pt>
                <c:pt idx="1196">
                  <c:v>4.4445040312358587E-3</c:v>
                </c:pt>
                <c:pt idx="1197">
                  <c:v>4.4472669677737102E-3</c:v>
                </c:pt>
                <c:pt idx="1198">
                  <c:v>4.4500515712343029E-3</c:v>
                </c:pt>
                <c:pt idx="1199">
                  <c:v>4.4528575895773507E-3</c:v>
                </c:pt>
                <c:pt idx="1200">
                  <c:v>4.4559587335100707E-3</c:v>
                </c:pt>
                <c:pt idx="1201">
                  <c:v>4.4592379175029482E-3</c:v>
                </c:pt>
                <c:pt idx="1202">
                  <c:v>4.462118315258114E-3</c:v>
                </c:pt>
                <c:pt idx="1203">
                  <c:v>4.4645359656138852E-3</c:v>
                </c:pt>
                <c:pt idx="1204">
                  <c:v>4.4667678821141785E-3</c:v>
                </c:pt>
                <c:pt idx="1205">
                  <c:v>4.4690856755844931E-3</c:v>
                </c:pt>
                <c:pt idx="1206">
                  <c:v>4.4717662995753093E-3</c:v>
                </c:pt>
                <c:pt idx="1207">
                  <c:v>4.4747165786578951E-3</c:v>
                </c:pt>
                <c:pt idx="1208">
                  <c:v>4.477673992021672E-3</c:v>
                </c:pt>
                <c:pt idx="1209">
                  <c:v>4.4792963070080342E-3</c:v>
                </c:pt>
                <c:pt idx="1210">
                  <c:v>4.480880758253339E-3</c:v>
                </c:pt>
                <c:pt idx="1211">
                  <c:v>4.483154626071152E-3</c:v>
                </c:pt>
                <c:pt idx="1212">
                  <c:v>4.4848180541000064E-3</c:v>
                </c:pt>
                <c:pt idx="1213">
                  <c:v>4.4865605300668486E-3</c:v>
                </c:pt>
                <c:pt idx="1214">
                  <c:v>4.4883816136540777E-3</c:v>
                </c:pt>
                <c:pt idx="1215">
                  <c:v>4.4897453639165166E-3</c:v>
                </c:pt>
                <c:pt idx="1216">
                  <c:v>4.4916092997587236E-3</c:v>
                </c:pt>
                <c:pt idx="1217">
                  <c:v>4.4944224017499142E-3</c:v>
                </c:pt>
                <c:pt idx="1218">
                  <c:v>4.4972595302502439E-3</c:v>
                </c:pt>
                <c:pt idx="1219">
                  <c:v>4.5001205030219763E-3</c:v>
                </c:pt>
                <c:pt idx="1220">
                  <c:v>4.5026768625124752E-3</c:v>
                </c:pt>
                <c:pt idx="1221">
                  <c:v>4.5049307595717925E-3</c:v>
                </c:pt>
                <c:pt idx="1222">
                  <c:v>4.5071806712579836E-3</c:v>
                </c:pt>
                <c:pt idx="1223">
                  <c:v>4.5102378793250818E-3</c:v>
                </c:pt>
                <c:pt idx="1224">
                  <c:v>4.5139527728893384E-3</c:v>
                </c:pt>
                <c:pt idx="1225">
                  <c:v>4.5159306711511143E-3</c:v>
                </c:pt>
                <c:pt idx="1226">
                  <c:v>4.5169073972402933E-3</c:v>
                </c:pt>
                <c:pt idx="1227">
                  <c:v>4.5184662909794338E-3</c:v>
                </c:pt>
                <c:pt idx="1228">
                  <c:v>4.5209776702921063E-3</c:v>
                </c:pt>
                <c:pt idx="1229">
                  <c:v>4.5247258711534708E-3</c:v>
                </c:pt>
                <c:pt idx="1230">
                  <c:v>4.5287529108122499E-3</c:v>
                </c:pt>
                <c:pt idx="1231">
                  <c:v>4.5324116125641887E-3</c:v>
                </c:pt>
                <c:pt idx="1232">
                  <c:v>4.5346348272496109E-3</c:v>
                </c:pt>
                <c:pt idx="1233">
                  <c:v>4.5355140373295674E-3</c:v>
                </c:pt>
                <c:pt idx="1234">
                  <c:v>4.5364634764748727E-3</c:v>
                </c:pt>
                <c:pt idx="1235">
                  <c:v>4.5376968097581225E-3</c:v>
                </c:pt>
                <c:pt idx="1236">
                  <c:v>4.538872163352148E-3</c:v>
                </c:pt>
                <c:pt idx="1237">
                  <c:v>4.5408551025606959E-3</c:v>
                </c:pt>
                <c:pt idx="1238">
                  <c:v>4.5438555333274797E-3</c:v>
                </c:pt>
                <c:pt idx="1239">
                  <c:v>4.5455531150055978E-3</c:v>
                </c:pt>
                <c:pt idx="1240">
                  <c:v>4.5464127935881905E-3</c:v>
                </c:pt>
                <c:pt idx="1241">
                  <c:v>4.5479424278302497E-3</c:v>
                </c:pt>
                <c:pt idx="1242">
                  <c:v>4.5494642107874132E-3</c:v>
                </c:pt>
                <c:pt idx="1243">
                  <c:v>4.5507370461748114E-3</c:v>
                </c:pt>
                <c:pt idx="1244">
                  <c:v>4.5513182832033067E-3</c:v>
                </c:pt>
                <c:pt idx="1245">
                  <c:v>4.552064216285439E-3</c:v>
                </c:pt>
                <c:pt idx="1246">
                  <c:v>4.5535939816470335E-3</c:v>
                </c:pt>
                <c:pt idx="1247">
                  <c:v>4.5549268886369331E-3</c:v>
                </c:pt>
                <c:pt idx="1248">
                  <c:v>4.5564022897983305E-3</c:v>
                </c:pt>
                <c:pt idx="1249">
                  <c:v>4.558551515358604E-3</c:v>
                </c:pt>
                <c:pt idx="1250">
                  <c:v>4.5608645348443628E-3</c:v>
                </c:pt>
                <c:pt idx="1251">
                  <c:v>4.5638435033158488E-3</c:v>
                </c:pt>
                <c:pt idx="1252">
                  <c:v>4.5674813450120068E-3</c:v>
                </c:pt>
                <c:pt idx="1253">
                  <c:v>4.5714261885455732E-3</c:v>
                </c:pt>
                <c:pt idx="1254">
                  <c:v>4.5756734671648395E-3</c:v>
                </c:pt>
                <c:pt idx="1255">
                  <c:v>4.5803259868278101E-3</c:v>
                </c:pt>
                <c:pt idx="1256">
                  <c:v>4.584336722865086E-3</c:v>
                </c:pt>
                <c:pt idx="1257">
                  <c:v>4.5858725900499251E-3</c:v>
                </c:pt>
                <c:pt idx="1258">
                  <c:v>4.586110938269633E-3</c:v>
                </c:pt>
                <c:pt idx="1259">
                  <c:v>4.586390696244556E-3</c:v>
                </c:pt>
                <c:pt idx="1260">
                  <c:v>4.5868088023988951E-3</c:v>
                </c:pt>
                <c:pt idx="1261">
                  <c:v>4.5875296294764284E-3</c:v>
                </c:pt>
                <c:pt idx="1262">
                  <c:v>4.5885743183992304E-3</c:v>
                </c:pt>
                <c:pt idx="1263">
                  <c:v>4.5900096344365241E-3</c:v>
                </c:pt>
                <c:pt idx="1264">
                  <c:v>4.5915197249533895E-3</c:v>
                </c:pt>
                <c:pt idx="1265">
                  <c:v>4.5929602383058769E-3</c:v>
                </c:pt>
                <c:pt idx="1266">
                  <c:v>4.5949821966614597E-3</c:v>
                </c:pt>
                <c:pt idx="1267">
                  <c:v>4.5962962152559126E-3</c:v>
                </c:pt>
                <c:pt idx="1268">
                  <c:v>4.5975154557789076E-3</c:v>
                </c:pt>
                <c:pt idx="1269">
                  <c:v>4.5999203228661075E-3</c:v>
                </c:pt>
                <c:pt idx="1270">
                  <c:v>4.6022793051101766E-3</c:v>
                </c:pt>
                <c:pt idx="1271">
                  <c:v>4.6046312764652028E-3</c:v>
                </c:pt>
                <c:pt idx="1272">
                  <c:v>4.6059504768049342E-3</c:v>
                </c:pt>
                <c:pt idx="1273">
                  <c:v>4.6069853514937127E-3</c:v>
                </c:pt>
                <c:pt idx="1274">
                  <c:v>4.6087992156309604E-3</c:v>
                </c:pt>
                <c:pt idx="1275">
                  <c:v>4.610231586196026E-3</c:v>
                </c:pt>
                <c:pt idx="1276">
                  <c:v>4.6118073888373945E-3</c:v>
                </c:pt>
                <c:pt idx="1277">
                  <c:v>4.6138785835405293E-3</c:v>
                </c:pt>
                <c:pt idx="1278">
                  <c:v>4.6149204433774734E-3</c:v>
                </c:pt>
                <c:pt idx="1279">
                  <c:v>4.6149918140081366E-3</c:v>
                </c:pt>
                <c:pt idx="1280">
                  <c:v>4.6151412312553843E-3</c:v>
                </c:pt>
                <c:pt idx="1281">
                  <c:v>4.6152670360242488E-3</c:v>
                </c:pt>
                <c:pt idx="1282">
                  <c:v>4.6155837543283684E-3</c:v>
                </c:pt>
                <c:pt idx="1283">
                  <c:v>4.6163436582150842E-3</c:v>
                </c:pt>
                <c:pt idx="1284">
                  <c:v>4.6172866759119358E-3</c:v>
                </c:pt>
                <c:pt idx="1285">
                  <c:v>4.6186559799710238E-3</c:v>
                </c:pt>
                <c:pt idx="1286">
                  <c:v>4.6203971467978075E-3</c:v>
                </c:pt>
                <c:pt idx="1287">
                  <c:v>4.6216345295519339E-3</c:v>
                </c:pt>
                <c:pt idx="1288">
                  <c:v>4.6234441979806301E-3</c:v>
                </c:pt>
                <c:pt idx="1289">
                  <c:v>4.6256405986236379E-3</c:v>
                </c:pt>
                <c:pt idx="1290">
                  <c:v>4.6270170019356537E-3</c:v>
                </c:pt>
                <c:pt idx="1291">
                  <c:v>4.6284623595960967E-3</c:v>
                </c:pt>
                <c:pt idx="1292">
                  <c:v>4.6304283220435227E-3</c:v>
                </c:pt>
                <c:pt idx="1293">
                  <c:v>4.6322068589892112E-3</c:v>
                </c:pt>
                <c:pt idx="1294">
                  <c:v>4.6343845573306192E-3</c:v>
                </c:pt>
                <c:pt idx="1295">
                  <c:v>4.6371830504557295E-3</c:v>
                </c:pt>
                <c:pt idx="1296">
                  <c:v>4.6385807665250091E-3</c:v>
                </c:pt>
                <c:pt idx="1297">
                  <c:v>4.6403946174436673E-3</c:v>
                </c:pt>
                <c:pt idx="1298">
                  <c:v>4.6433134417743693E-3</c:v>
                </c:pt>
                <c:pt idx="1299">
                  <c:v>4.6452785763865783E-3</c:v>
                </c:pt>
                <c:pt idx="1300">
                  <c:v>4.6467701033160707E-3</c:v>
                </c:pt>
                <c:pt idx="1301">
                  <c:v>4.6479118515698947E-3</c:v>
                </c:pt>
                <c:pt idx="1302">
                  <c:v>4.6484341551820485E-3</c:v>
                </c:pt>
                <c:pt idx="1303">
                  <c:v>4.6486122691801164E-3</c:v>
                </c:pt>
                <c:pt idx="1304">
                  <c:v>4.6489410986090985E-3</c:v>
                </c:pt>
                <c:pt idx="1305">
                  <c:v>4.6493078178912921E-3</c:v>
                </c:pt>
                <c:pt idx="1306">
                  <c:v>4.6498544727898612E-3</c:v>
                </c:pt>
                <c:pt idx="1307">
                  <c:v>4.6507662957540842E-3</c:v>
                </c:pt>
                <c:pt idx="1308">
                  <c:v>4.6518459219444435E-3</c:v>
                </c:pt>
                <c:pt idx="1309">
                  <c:v>4.6531009727809455E-3</c:v>
                </c:pt>
                <c:pt idx="1310">
                  <c:v>4.6543236609679134E-3</c:v>
                </c:pt>
                <c:pt idx="1311">
                  <c:v>4.6558262508118297E-3</c:v>
                </c:pt>
                <c:pt idx="1312">
                  <c:v>4.6577508900329367E-3</c:v>
                </c:pt>
                <c:pt idx="1313">
                  <c:v>4.6596011858318154E-3</c:v>
                </c:pt>
                <c:pt idx="1314">
                  <c:v>4.6612744590919216E-3</c:v>
                </c:pt>
                <c:pt idx="1315">
                  <c:v>4.6631992714721449E-3</c:v>
                </c:pt>
                <c:pt idx="1316">
                  <c:v>4.6650100568488354E-3</c:v>
                </c:pt>
                <c:pt idx="1317">
                  <c:v>4.6669012177236388E-3</c:v>
                </c:pt>
                <c:pt idx="1318">
                  <c:v>4.6689993149907072E-3</c:v>
                </c:pt>
                <c:pt idx="1319">
                  <c:v>4.6707533917320918E-3</c:v>
                </c:pt>
                <c:pt idx="1320">
                  <c:v>4.6719412305516982E-3</c:v>
                </c:pt>
                <c:pt idx="1321">
                  <c:v>4.6725878816214284E-3</c:v>
                </c:pt>
                <c:pt idx="1322">
                  <c:v>4.673119052990185E-3</c:v>
                </c:pt>
                <c:pt idx="1323">
                  <c:v>4.6736166695337091E-3</c:v>
                </c:pt>
                <c:pt idx="1324">
                  <c:v>4.6747965699965371E-3</c:v>
                </c:pt>
                <c:pt idx="1325">
                  <c:v>4.6764715257757543E-3</c:v>
                </c:pt>
                <c:pt idx="1326">
                  <c:v>4.6777521035266953E-3</c:v>
                </c:pt>
                <c:pt idx="1327">
                  <c:v>4.6788244553651187E-3</c:v>
                </c:pt>
                <c:pt idx="1328">
                  <c:v>4.6796293595028279E-3</c:v>
                </c:pt>
                <c:pt idx="1329">
                  <c:v>4.6806310902159825E-3</c:v>
                </c:pt>
                <c:pt idx="1330">
                  <c:v>4.6818038291882884E-3</c:v>
                </c:pt>
                <c:pt idx="1331">
                  <c:v>4.6826554184478683E-3</c:v>
                </c:pt>
                <c:pt idx="1332">
                  <c:v>4.6835065861487871E-3</c:v>
                </c:pt>
                <c:pt idx="1333">
                  <c:v>4.6847327953465478E-3</c:v>
                </c:pt>
                <c:pt idx="1334">
                  <c:v>4.6862559929916814E-3</c:v>
                </c:pt>
                <c:pt idx="1335">
                  <c:v>4.6877299994840813E-3</c:v>
                </c:pt>
                <c:pt idx="1336">
                  <c:v>4.6895037244086644E-3</c:v>
                </c:pt>
                <c:pt idx="1337">
                  <c:v>4.6915068030155089E-3</c:v>
                </c:pt>
                <c:pt idx="1338">
                  <c:v>4.6934386503781501E-3</c:v>
                </c:pt>
                <c:pt idx="1339">
                  <c:v>4.6954495074299956E-3</c:v>
                </c:pt>
                <c:pt idx="1340">
                  <c:v>4.6966580671591786E-3</c:v>
                </c:pt>
                <c:pt idx="1341">
                  <c:v>4.6979811334605347E-3</c:v>
                </c:pt>
                <c:pt idx="1342">
                  <c:v>4.6997379854219756E-3</c:v>
                </c:pt>
                <c:pt idx="1343">
                  <c:v>4.7009150117706573E-3</c:v>
                </c:pt>
                <c:pt idx="1344">
                  <c:v>4.7015151654966206E-3</c:v>
                </c:pt>
                <c:pt idx="1345">
                  <c:v>4.7021153048727535E-3</c:v>
                </c:pt>
                <c:pt idx="1346">
                  <c:v>4.7039663164017498E-3</c:v>
                </c:pt>
                <c:pt idx="1347">
                  <c:v>4.7054199047683112E-3</c:v>
                </c:pt>
                <c:pt idx="1348">
                  <c:v>4.7060984273305222E-3</c:v>
                </c:pt>
                <c:pt idx="1349">
                  <c:v>4.7070913389843736E-3</c:v>
                </c:pt>
                <c:pt idx="1350">
                  <c:v>4.7081069367750847E-3</c:v>
                </c:pt>
                <c:pt idx="1351">
                  <c:v>4.7089541613662654E-3</c:v>
                </c:pt>
                <c:pt idx="1352">
                  <c:v>4.7093530143231272E-3</c:v>
                </c:pt>
                <c:pt idx="1353">
                  <c:v>4.7099297132876961E-3</c:v>
                </c:pt>
                <c:pt idx="1354">
                  <c:v>4.7108719238168192E-3</c:v>
                </c:pt>
                <c:pt idx="1355">
                  <c:v>4.7122736016663135E-3</c:v>
                </c:pt>
                <c:pt idx="1356">
                  <c:v>4.7132642523824483E-3</c:v>
                </c:pt>
                <c:pt idx="1357">
                  <c:v>4.7134656931702512E-3</c:v>
                </c:pt>
                <c:pt idx="1358">
                  <c:v>4.7136982553076072E-3</c:v>
                </c:pt>
                <c:pt idx="1359">
                  <c:v>4.7139790783357347E-3</c:v>
                </c:pt>
                <c:pt idx="1360">
                  <c:v>4.7145470625459896E-3</c:v>
                </c:pt>
                <c:pt idx="1361">
                  <c:v>4.7151036882064944E-3</c:v>
                </c:pt>
                <c:pt idx="1362">
                  <c:v>4.7161067298075324E-3</c:v>
                </c:pt>
                <c:pt idx="1363">
                  <c:v>4.7173818639037078E-3</c:v>
                </c:pt>
                <c:pt idx="1364">
                  <c:v>4.7186099874897032E-3</c:v>
                </c:pt>
                <c:pt idx="1365">
                  <c:v>4.7200960344093955E-3</c:v>
                </c:pt>
                <c:pt idx="1366">
                  <c:v>4.7217989267845191E-3</c:v>
                </c:pt>
                <c:pt idx="1367">
                  <c:v>4.723562203316478E-3</c:v>
                </c:pt>
                <c:pt idx="1368">
                  <c:v>4.7248364152090465E-3</c:v>
                </c:pt>
                <c:pt idx="1369">
                  <c:v>4.7257219060651062E-3</c:v>
                </c:pt>
                <c:pt idx="1370">
                  <c:v>4.7270174756732482E-3</c:v>
                </c:pt>
                <c:pt idx="1371">
                  <c:v>4.7282787926509941E-3</c:v>
                </c:pt>
                <c:pt idx="1372">
                  <c:v>4.7287432888475532E-3</c:v>
                </c:pt>
                <c:pt idx="1373">
                  <c:v>4.7290701159942074E-3</c:v>
                </c:pt>
                <c:pt idx="1374">
                  <c:v>4.7295402988432982E-3</c:v>
                </c:pt>
                <c:pt idx="1375">
                  <c:v>4.7300255544486811E-3</c:v>
                </c:pt>
                <c:pt idx="1376">
                  <c:v>4.7305423843747958E-3</c:v>
                </c:pt>
                <c:pt idx="1377">
                  <c:v>4.7311558983281817E-3</c:v>
                </c:pt>
                <c:pt idx="1378">
                  <c:v>4.7329529218293597E-3</c:v>
                </c:pt>
                <c:pt idx="1379">
                  <c:v>4.7356568677300922E-3</c:v>
                </c:pt>
                <c:pt idx="1380">
                  <c:v>4.7387060965034169E-3</c:v>
                </c:pt>
                <c:pt idx="1381">
                  <c:v>4.7414373360967054E-3</c:v>
                </c:pt>
                <c:pt idx="1382">
                  <c:v>4.7433311352293008E-3</c:v>
                </c:pt>
                <c:pt idx="1383">
                  <c:v>4.7445719768833185E-3</c:v>
                </c:pt>
                <c:pt idx="1384">
                  <c:v>4.7456142660494572E-3</c:v>
                </c:pt>
                <c:pt idx="1385">
                  <c:v>4.7468251426472253E-3</c:v>
                </c:pt>
                <c:pt idx="1386">
                  <c:v>4.7477300882878132E-3</c:v>
                </c:pt>
                <c:pt idx="1387">
                  <c:v>4.7486118430123316E-3</c:v>
                </c:pt>
                <c:pt idx="1388">
                  <c:v>4.7495951506476008E-3</c:v>
                </c:pt>
                <c:pt idx="1389">
                  <c:v>4.7501561089339098E-3</c:v>
                </c:pt>
                <c:pt idx="1390">
                  <c:v>4.7506738969961462E-3</c:v>
                </c:pt>
                <c:pt idx="1391">
                  <c:v>4.7513916724777824E-3</c:v>
                </c:pt>
                <c:pt idx="1392">
                  <c:v>4.7526710766635574E-3</c:v>
                </c:pt>
                <c:pt idx="1393">
                  <c:v>4.7543816426353176E-3</c:v>
                </c:pt>
                <c:pt idx="1394">
                  <c:v>4.7556763881192801E-3</c:v>
                </c:pt>
                <c:pt idx="1395">
                  <c:v>4.7569025772807158E-3</c:v>
                </c:pt>
                <c:pt idx="1396">
                  <c:v>4.758492383928086E-3</c:v>
                </c:pt>
                <c:pt idx="1397">
                  <c:v>4.7605053401449495E-3</c:v>
                </c:pt>
                <c:pt idx="1398">
                  <c:v>4.7624230452913609E-3</c:v>
                </c:pt>
                <c:pt idx="1399">
                  <c:v>4.7638744043557281E-3</c:v>
                </c:pt>
                <c:pt idx="1400">
                  <c:v>4.7658114862143509E-3</c:v>
                </c:pt>
                <c:pt idx="1401">
                  <c:v>4.7686023873776693E-3</c:v>
                </c:pt>
                <c:pt idx="1402">
                  <c:v>4.7708023710786255E-3</c:v>
                </c:pt>
                <c:pt idx="1403">
                  <c:v>4.7719212608345121E-3</c:v>
                </c:pt>
                <c:pt idx="1404">
                  <c:v>4.7730604499158225E-3</c:v>
                </c:pt>
                <c:pt idx="1405">
                  <c:v>4.7739948435074247E-3</c:v>
                </c:pt>
                <c:pt idx="1406">
                  <c:v>4.7747962044253564E-3</c:v>
                </c:pt>
                <c:pt idx="1407">
                  <c:v>4.776180034485638E-3</c:v>
                </c:pt>
                <c:pt idx="1408">
                  <c:v>4.7773516309114784E-3</c:v>
                </c:pt>
                <c:pt idx="1409">
                  <c:v>4.7785089663904008E-3</c:v>
                </c:pt>
                <c:pt idx="1410">
                  <c:v>4.7798080337368805E-3</c:v>
                </c:pt>
                <c:pt idx="1411">
                  <c:v>4.7805722565196574E-3</c:v>
                </c:pt>
                <c:pt idx="1412">
                  <c:v>4.7814130736208733E-3</c:v>
                </c:pt>
                <c:pt idx="1413">
                  <c:v>4.7828087447646765E-3</c:v>
                </c:pt>
                <c:pt idx="1414">
                  <c:v>4.7839254101103004E-3</c:v>
                </c:pt>
                <c:pt idx="1415">
                  <c:v>4.7852254157128528E-3</c:v>
                </c:pt>
                <c:pt idx="1416">
                  <c:v>4.7869854116522623E-3</c:v>
                </c:pt>
                <c:pt idx="1417">
                  <c:v>4.7885292847118129E-3</c:v>
                </c:pt>
                <c:pt idx="1418">
                  <c:v>4.7895739104521062E-3</c:v>
                </c:pt>
                <c:pt idx="1419">
                  <c:v>4.7903175961284883E-3</c:v>
                </c:pt>
                <c:pt idx="1420">
                  <c:v>4.7910441926704659E-3</c:v>
                </c:pt>
                <c:pt idx="1421">
                  <c:v>4.7914275100051657E-3</c:v>
                </c:pt>
                <c:pt idx="1422">
                  <c:v>4.7920200798120052E-3</c:v>
                </c:pt>
                <c:pt idx="1423">
                  <c:v>4.7929133783499445E-3</c:v>
                </c:pt>
                <c:pt idx="1424">
                  <c:v>4.7934492184937734E-3</c:v>
                </c:pt>
                <c:pt idx="1425">
                  <c:v>4.7942464912108197E-3</c:v>
                </c:pt>
                <c:pt idx="1426">
                  <c:v>4.7953622566530019E-3</c:v>
                </c:pt>
                <c:pt idx="1427">
                  <c:v>4.7967096879580505E-3</c:v>
                </c:pt>
                <c:pt idx="1428">
                  <c:v>4.7981074771952627E-3</c:v>
                </c:pt>
                <c:pt idx="1429">
                  <c:v>4.7987010284194897E-3</c:v>
                </c:pt>
                <c:pt idx="1430">
                  <c:v>4.7990195468101257E-3</c:v>
                </c:pt>
                <c:pt idx="1431">
                  <c:v>4.7997415350608721E-3</c:v>
                </c:pt>
                <c:pt idx="1432">
                  <c:v>4.800675051144716E-3</c:v>
                </c:pt>
                <c:pt idx="1433">
                  <c:v>4.8012279880999507E-3</c:v>
                </c:pt>
                <c:pt idx="1434">
                  <c:v>4.801682825781149E-3</c:v>
                </c:pt>
                <c:pt idx="1435">
                  <c:v>4.8023242797191777E-3</c:v>
                </c:pt>
                <c:pt idx="1436">
                  <c:v>4.8027668538048636E-3</c:v>
                </c:pt>
                <c:pt idx="1437">
                  <c:v>4.8032128330180602E-3</c:v>
                </c:pt>
                <c:pt idx="1438">
                  <c:v>4.8037452489319669E-3</c:v>
                </c:pt>
                <c:pt idx="1439">
                  <c:v>4.8048081131205587E-3</c:v>
                </c:pt>
                <c:pt idx="1440">
                  <c:v>4.8063139416332085E-3</c:v>
                </c:pt>
                <c:pt idx="1441">
                  <c:v>4.8077606771218563E-3</c:v>
                </c:pt>
                <c:pt idx="1442">
                  <c:v>4.808469457090233E-3</c:v>
                </c:pt>
                <c:pt idx="1443">
                  <c:v>4.8089365920030913E-3</c:v>
                </c:pt>
                <c:pt idx="1444">
                  <c:v>4.8098405024607311E-3</c:v>
                </c:pt>
                <c:pt idx="1445">
                  <c:v>4.810710616187445E-3</c:v>
                </c:pt>
                <c:pt idx="1446">
                  <c:v>4.8115470022223796E-3</c:v>
                </c:pt>
                <c:pt idx="1447">
                  <c:v>4.8123978171954315E-3</c:v>
                </c:pt>
                <c:pt idx="1448">
                  <c:v>4.8132114196420715E-3</c:v>
                </c:pt>
                <c:pt idx="1449">
                  <c:v>4.8139480047946666E-3</c:v>
                </c:pt>
                <c:pt idx="1450">
                  <c:v>4.8146983785679444E-3</c:v>
                </c:pt>
                <c:pt idx="1451">
                  <c:v>4.8154875340506781E-3</c:v>
                </c:pt>
                <c:pt idx="1452">
                  <c:v>4.8163845571532592E-3</c:v>
                </c:pt>
                <c:pt idx="1453">
                  <c:v>4.8171053965478253E-3</c:v>
                </c:pt>
                <c:pt idx="1454">
                  <c:v>4.8175422973027824E-3</c:v>
                </c:pt>
                <c:pt idx="1455">
                  <c:v>4.8180512191878097E-3</c:v>
                </c:pt>
                <c:pt idx="1456">
                  <c:v>4.8189353194813605E-3</c:v>
                </c:pt>
                <c:pt idx="1457">
                  <c:v>4.8199939745464165E-3</c:v>
                </c:pt>
                <c:pt idx="1458">
                  <c:v>4.8205269198947588E-3</c:v>
                </c:pt>
                <c:pt idx="1459">
                  <c:v>4.8208668722503857E-3</c:v>
                </c:pt>
                <c:pt idx="1460">
                  <c:v>4.8215136107611469E-3</c:v>
                </c:pt>
                <c:pt idx="1461">
                  <c:v>4.8221350734183105E-3</c:v>
                </c:pt>
                <c:pt idx="1462">
                  <c:v>4.8233510810267947E-3</c:v>
                </c:pt>
                <c:pt idx="1463">
                  <c:v>4.8249405211363856E-3</c:v>
                </c:pt>
                <c:pt idx="1464">
                  <c:v>4.8264116276504317E-3</c:v>
                </c:pt>
                <c:pt idx="1465">
                  <c:v>4.8281102745847135E-3</c:v>
                </c:pt>
                <c:pt idx="1466">
                  <c:v>4.8298893856426432E-3</c:v>
                </c:pt>
                <c:pt idx="1467">
                  <c:v>4.8316859687371951E-3</c:v>
                </c:pt>
                <c:pt idx="1468">
                  <c:v>4.8332157460282297E-3</c:v>
                </c:pt>
                <c:pt idx="1469">
                  <c:v>4.834242756018862E-3</c:v>
                </c:pt>
                <c:pt idx="1470">
                  <c:v>4.8351102845926482E-3</c:v>
                </c:pt>
                <c:pt idx="1471">
                  <c:v>4.8361173315456842E-3</c:v>
                </c:pt>
                <c:pt idx="1472">
                  <c:v>4.8373968517044109E-3</c:v>
                </c:pt>
                <c:pt idx="1473">
                  <c:v>4.8389479590991635E-3</c:v>
                </c:pt>
                <c:pt idx="1474">
                  <c:v>4.8404849493211225E-3</c:v>
                </c:pt>
                <c:pt idx="1475">
                  <c:v>4.8417947754497226E-3</c:v>
                </c:pt>
                <c:pt idx="1476">
                  <c:v>4.8426489370865774E-3</c:v>
                </c:pt>
                <c:pt idx="1477">
                  <c:v>4.8432612173707566E-3</c:v>
                </c:pt>
                <c:pt idx="1478">
                  <c:v>4.844346317923914E-3</c:v>
                </c:pt>
                <c:pt idx="1479">
                  <c:v>4.8459027980623385E-3</c:v>
                </c:pt>
                <c:pt idx="1480">
                  <c:v>4.847525119274174E-3</c:v>
                </c:pt>
                <c:pt idx="1481">
                  <c:v>4.8489782383967523E-3</c:v>
                </c:pt>
                <c:pt idx="1482">
                  <c:v>4.8506458299392421E-3</c:v>
                </c:pt>
                <c:pt idx="1483">
                  <c:v>4.852085315065903E-3</c:v>
                </c:pt>
                <c:pt idx="1484">
                  <c:v>4.8539990728691381E-3</c:v>
                </c:pt>
                <c:pt idx="1485">
                  <c:v>4.8569548857879457E-3</c:v>
                </c:pt>
                <c:pt idx="1486">
                  <c:v>4.8587239307170188E-3</c:v>
                </c:pt>
                <c:pt idx="1487">
                  <c:v>4.8598094837480734E-3</c:v>
                </c:pt>
                <c:pt idx="1488">
                  <c:v>4.8612903618978102E-3</c:v>
                </c:pt>
                <c:pt idx="1489">
                  <c:v>4.862154942456942E-3</c:v>
                </c:pt>
                <c:pt idx="1490">
                  <c:v>4.8625289550010917E-3</c:v>
                </c:pt>
                <c:pt idx="1491">
                  <c:v>4.8634722015923754E-3</c:v>
                </c:pt>
                <c:pt idx="1492">
                  <c:v>4.8645165040792594E-3</c:v>
                </c:pt>
                <c:pt idx="1493">
                  <c:v>4.8650675394742941E-3</c:v>
                </c:pt>
                <c:pt idx="1494">
                  <c:v>4.8658231705163797E-3</c:v>
                </c:pt>
                <c:pt idx="1495">
                  <c:v>4.8666610449672751E-3</c:v>
                </c:pt>
                <c:pt idx="1496">
                  <c:v>4.8673631874459637E-3</c:v>
                </c:pt>
                <c:pt idx="1497">
                  <c:v>4.8681828546600176E-3</c:v>
                </c:pt>
                <c:pt idx="1498">
                  <c:v>4.8688583203760332E-3</c:v>
                </c:pt>
                <c:pt idx="1499">
                  <c:v>4.8693583664453002E-3</c:v>
                </c:pt>
                <c:pt idx="1500">
                  <c:v>4.8699651735607061E-3</c:v>
                </c:pt>
                <c:pt idx="1501">
                  <c:v>4.8707045116938011E-3</c:v>
                </c:pt>
                <c:pt idx="1502">
                  <c:v>4.8716143843213853E-3</c:v>
                </c:pt>
                <c:pt idx="1503">
                  <c:v>4.8730452809751671E-3</c:v>
                </c:pt>
                <c:pt idx="1504">
                  <c:v>4.874574641707841E-3</c:v>
                </c:pt>
                <c:pt idx="1505">
                  <c:v>4.875789006601179E-3</c:v>
                </c:pt>
                <c:pt idx="1506">
                  <c:v>4.8768142830720469E-3</c:v>
                </c:pt>
                <c:pt idx="1507">
                  <c:v>4.877838878529858E-3</c:v>
                </c:pt>
                <c:pt idx="1508">
                  <c:v>4.8802112951562941E-3</c:v>
                </c:pt>
                <c:pt idx="1509">
                  <c:v>4.8827318830739546E-3</c:v>
                </c:pt>
                <c:pt idx="1510">
                  <c:v>4.884948440390619E-3</c:v>
                </c:pt>
                <c:pt idx="1511">
                  <c:v>4.8865117605758693E-3</c:v>
                </c:pt>
                <c:pt idx="1512">
                  <c:v>4.8876643482695208E-3</c:v>
                </c:pt>
                <c:pt idx="1513">
                  <c:v>4.8891000858043649E-3</c:v>
                </c:pt>
                <c:pt idx="1514">
                  <c:v>4.8899192531758002E-3</c:v>
                </c:pt>
                <c:pt idx="1515">
                  <c:v>4.8908626960926307E-3</c:v>
                </c:pt>
                <c:pt idx="1516">
                  <c:v>4.8918960210206485E-3</c:v>
                </c:pt>
                <c:pt idx="1517">
                  <c:v>4.8930190034092852E-3</c:v>
                </c:pt>
                <c:pt idx="1518">
                  <c:v>4.8945431164318315E-3</c:v>
                </c:pt>
                <c:pt idx="1519">
                  <c:v>4.8964668066173913E-3</c:v>
                </c:pt>
                <c:pt idx="1520">
                  <c:v>4.8976340168295713E-3</c:v>
                </c:pt>
                <c:pt idx="1521">
                  <c:v>4.8978587933126289E-3</c:v>
                </c:pt>
                <c:pt idx="1522">
                  <c:v>4.8983782628319204E-3</c:v>
                </c:pt>
                <c:pt idx="1523">
                  <c:v>4.8991483467488925E-3</c:v>
                </c:pt>
                <c:pt idx="1524">
                  <c:v>4.9001852414133516E-3</c:v>
                </c:pt>
                <c:pt idx="1525">
                  <c:v>4.9015833613653952E-3</c:v>
                </c:pt>
                <c:pt idx="1526">
                  <c:v>4.9026334588361618E-3</c:v>
                </c:pt>
                <c:pt idx="1527">
                  <c:v>4.9034722560594097E-3</c:v>
                </c:pt>
                <c:pt idx="1528">
                  <c:v>4.9044720202725892E-3</c:v>
                </c:pt>
                <c:pt idx="1529">
                  <c:v>4.9056323743102712E-3</c:v>
                </c:pt>
                <c:pt idx="1530">
                  <c:v>4.9070460895796796E-3</c:v>
                </c:pt>
                <c:pt idx="1531">
                  <c:v>4.9086796813152048E-3</c:v>
                </c:pt>
                <c:pt idx="1532">
                  <c:v>4.9102791742448504E-3</c:v>
                </c:pt>
                <c:pt idx="1533">
                  <c:v>4.9112724652107071E-3</c:v>
                </c:pt>
                <c:pt idx="1534">
                  <c:v>4.9116914262206206E-3</c:v>
                </c:pt>
                <c:pt idx="1535">
                  <c:v>4.9125387298881284E-3</c:v>
                </c:pt>
                <c:pt idx="1536">
                  <c:v>4.9137028170157856E-3</c:v>
                </c:pt>
                <c:pt idx="1537">
                  <c:v>4.9146444103719171E-3</c:v>
                </c:pt>
                <c:pt idx="1538">
                  <c:v>4.9154441401130814E-3</c:v>
                </c:pt>
                <c:pt idx="1539">
                  <c:v>4.9165505477141115E-3</c:v>
                </c:pt>
                <c:pt idx="1540">
                  <c:v>4.9177782821333517E-3</c:v>
                </c:pt>
                <c:pt idx="1541">
                  <c:v>4.9188209021118453E-3</c:v>
                </c:pt>
                <c:pt idx="1542">
                  <c:v>4.919848124432951E-3</c:v>
                </c:pt>
                <c:pt idx="1543">
                  <c:v>4.9208408792395953E-3</c:v>
                </c:pt>
                <c:pt idx="1544">
                  <c:v>4.9217881108975098E-3</c:v>
                </c:pt>
                <c:pt idx="1545">
                  <c:v>4.9223177892279433E-3</c:v>
                </c:pt>
                <c:pt idx="1546">
                  <c:v>4.9228474286471492E-3</c:v>
                </c:pt>
                <c:pt idx="1547">
                  <c:v>4.9241034446683594E-3</c:v>
                </c:pt>
                <c:pt idx="1548">
                  <c:v>4.9250415646265745E-3</c:v>
                </c:pt>
                <c:pt idx="1549">
                  <c:v>4.9255100151834154E-3</c:v>
                </c:pt>
                <c:pt idx="1550">
                  <c:v>4.9258741002688594E-3</c:v>
                </c:pt>
                <c:pt idx="1551">
                  <c:v>4.9259838435350388E-3</c:v>
                </c:pt>
                <c:pt idx="1552">
                  <c:v>4.9267767833988821E-3</c:v>
                </c:pt>
                <c:pt idx="1553">
                  <c:v>4.9279051525034159E-3</c:v>
                </c:pt>
                <c:pt idx="1554">
                  <c:v>4.9287352151396145E-3</c:v>
                </c:pt>
                <c:pt idx="1555">
                  <c:v>4.9295098107310087E-3</c:v>
                </c:pt>
                <c:pt idx="1556">
                  <c:v>4.9304745911109109E-3</c:v>
                </c:pt>
                <c:pt idx="1557">
                  <c:v>4.9319629458361349E-3</c:v>
                </c:pt>
                <c:pt idx="1558">
                  <c:v>4.9338323830610898E-3</c:v>
                </c:pt>
                <c:pt idx="1559">
                  <c:v>4.9355681288473022E-3</c:v>
                </c:pt>
                <c:pt idx="1560">
                  <c:v>4.9363565900161221E-3</c:v>
                </c:pt>
                <c:pt idx="1561">
                  <c:v>4.936437028923461E-3</c:v>
                </c:pt>
                <c:pt idx="1562">
                  <c:v>4.9364905003513853E-3</c:v>
                </c:pt>
                <c:pt idx="1563">
                  <c:v>4.9369080177556696E-3</c:v>
                </c:pt>
                <c:pt idx="1564">
                  <c:v>4.937702017046265E-3</c:v>
                </c:pt>
                <c:pt idx="1565">
                  <c:v>4.9385474855452808E-3</c:v>
                </c:pt>
                <c:pt idx="1566">
                  <c:v>4.9391907964183943E-3</c:v>
                </c:pt>
                <c:pt idx="1567">
                  <c:v>4.9401549174788806E-3</c:v>
                </c:pt>
                <c:pt idx="1568">
                  <c:v>4.9417354043259261E-3</c:v>
                </c:pt>
                <c:pt idx="1569">
                  <c:v>4.9432976483650606E-3</c:v>
                </c:pt>
                <c:pt idx="1570">
                  <c:v>4.9447990071243494E-3</c:v>
                </c:pt>
                <c:pt idx="1571">
                  <c:v>4.9463909937603042E-3</c:v>
                </c:pt>
                <c:pt idx="1572">
                  <c:v>4.9480733270294945E-3</c:v>
                </c:pt>
                <c:pt idx="1573">
                  <c:v>4.9500349825694952E-3</c:v>
                </c:pt>
                <c:pt idx="1574">
                  <c:v>4.9522572925125826E-3</c:v>
                </c:pt>
                <c:pt idx="1575">
                  <c:v>4.9533646948230212E-3</c:v>
                </c:pt>
                <c:pt idx="1576">
                  <c:v>4.9535332955121516E-3</c:v>
                </c:pt>
                <c:pt idx="1577">
                  <c:v>4.9541131080485645E-3</c:v>
                </c:pt>
                <c:pt idx="1578">
                  <c:v>4.9551750371932346E-3</c:v>
                </c:pt>
                <c:pt idx="1579">
                  <c:v>4.9564635873161882E-3</c:v>
                </c:pt>
                <c:pt idx="1580">
                  <c:v>4.9571527336805992E-3</c:v>
                </c:pt>
                <c:pt idx="1581">
                  <c:v>4.9574262908235077E-3</c:v>
                </c:pt>
                <c:pt idx="1582">
                  <c:v>4.9579589607512617E-3</c:v>
                </c:pt>
                <c:pt idx="1583">
                  <c:v>4.958585322863189E-3</c:v>
                </c:pt>
                <c:pt idx="1584">
                  <c:v>4.9595669263039783E-3</c:v>
                </c:pt>
                <c:pt idx="1585">
                  <c:v>4.9609039548488155E-3</c:v>
                </c:pt>
                <c:pt idx="1586">
                  <c:v>4.9622586924315251E-3</c:v>
                </c:pt>
                <c:pt idx="1587">
                  <c:v>4.9636228924715229E-3</c:v>
                </c:pt>
                <c:pt idx="1588">
                  <c:v>4.964996525576762E-3</c:v>
                </c:pt>
                <c:pt idx="1589">
                  <c:v>4.9664211768936867E-3</c:v>
                </c:pt>
                <c:pt idx="1590">
                  <c:v>4.9678967044833747E-3</c:v>
                </c:pt>
                <c:pt idx="1591">
                  <c:v>4.9697727902708313E-3</c:v>
                </c:pt>
                <c:pt idx="1592">
                  <c:v>4.9720478911770465E-3</c:v>
                </c:pt>
                <c:pt idx="1593">
                  <c:v>4.9746813557860377E-3</c:v>
                </c:pt>
                <c:pt idx="1594">
                  <c:v>4.9776708367408077E-3</c:v>
                </c:pt>
                <c:pt idx="1595">
                  <c:v>4.9799792776287141E-3</c:v>
                </c:pt>
                <c:pt idx="1596">
                  <c:v>4.9808147821786388E-3</c:v>
                </c:pt>
                <c:pt idx="1597">
                  <c:v>4.9812080620813114E-3</c:v>
                </c:pt>
                <c:pt idx="1598">
                  <c:v>4.9818772154439812E-3</c:v>
                </c:pt>
                <c:pt idx="1599">
                  <c:v>4.9825461037940385E-3</c:v>
                </c:pt>
                <c:pt idx="1600">
                  <c:v>4.9840570382364028E-3</c:v>
                </c:pt>
                <c:pt idx="1601">
                  <c:v>4.9852985149120696E-3</c:v>
                </c:pt>
                <c:pt idx="1602">
                  <c:v>4.986409024849636E-3</c:v>
                </c:pt>
                <c:pt idx="1603">
                  <c:v>4.9879751235782643E-3</c:v>
                </c:pt>
                <c:pt idx="1604">
                  <c:v>4.989448983545022E-3</c:v>
                </c:pt>
                <c:pt idx="1605">
                  <c:v>4.991200687880391E-3</c:v>
                </c:pt>
                <c:pt idx="1606">
                  <c:v>4.9927627118735926E-3</c:v>
                </c:pt>
                <c:pt idx="1607">
                  <c:v>4.9942465827201663E-3</c:v>
                </c:pt>
                <c:pt idx="1608">
                  <c:v>4.9957682269591392E-3</c:v>
                </c:pt>
                <c:pt idx="1609">
                  <c:v>4.9967219276980963E-3</c:v>
                </c:pt>
                <c:pt idx="1610">
                  <c:v>4.9977295914326852E-3</c:v>
                </c:pt>
                <c:pt idx="1611">
                  <c:v>4.9991793660167693E-3</c:v>
                </c:pt>
                <c:pt idx="1612">
                  <c:v>5.0004293943797257E-3</c:v>
                </c:pt>
                <c:pt idx="1613">
                  <c:v>5.0016566363752886E-3</c:v>
                </c:pt>
                <c:pt idx="1614">
                  <c:v>5.0027515681458209E-3</c:v>
                </c:pt>
                <c:pt idx="1615">
                  <c:v>5.0037145580375825E-3</c:v>
                </c:pt>
                <c:pt idx="1616">
                  <c:v>5.0052851069075288E-3</c:v>
                </c:pt>
                <c:pt idx="1617">
                  <c:v>5.0073414575498455E-3</c:v>
                </c:pt>
                <c:pt idx="1618">
                  <c:v>5.0094129168988923E-3</c:v>
                </c:pt>
                <c:pt idx="1619">
                  <c:v>5.0116185062113478E-3</c:v>
                </c:pt>
                <c:pt idx="1620">
                  <c:v>5.0130533329284851E-3</c:v>
                </c:pt>
                <c:pt idx="1621">
                  <c:v>5.0143846956608451E-3</c:v>
                </c:pt>
                <c:pt idx="1622">
                  <c:v>5.016117910700022E-3</c:v>
                </c:pt>
                <c:pt idx="1623">
                  <c:v>5.016937960476869E-3</c:v>
                </c:pt>
                <c:pt idx="1624">
                  <c:v>5.0175799985673845E-3</c:v>
                </c:pt>
                <c:pt idx="1625">
                  <c:v>5.0186944881422191E-3</c:v>
                </c:pt>
                <c:pt idx="1626">
                  <c:v>5.0197175559540718E-3</c:v>
                </c:pt>
                <c:pt idx="1627">
                  <c:v>5.0206895278997144E-3</c:v>
                </c:pt>
                <c:pt idx="1628">
                  <c:v>5.0216680500117898E-3</c:v>
                </c:pt>
                <c:pt idx="1629">
                  <c:v>5.0235411090766204E-3</c:v>
                </c:pt>
                <c:pt idx="1630">
                  <c:v>5.0263375947730811E-3</c:v>
                </c:pt>
                <c:pt idx="1631">
                  <c:v>5.0277338797758576E-3</c:v>
                </c:pt>
                <c:pt idx="1632">
                  <c:v>5.0278943284864661E-3</c:v>
                </c:pt>
                <c:pt idx="1633">
                  <c:v>5.0280957875015074E-3</c:v>
                </c:pt>
                <c:pt idx="1634">
                  <c:v>5.0283662993676282E-3</c:v>
                </c:pt>
                <c:pt idx="1635">
                  <c:v>5.0285963136419767E-3</c:v>
                </c:pt>
                <c:pt idx="1636">
                  <c:v>5.0299639343948134E-3</c:v>
                </c:pt>
                <c:pt idx="1637">
                  <c:v>5.0319965307995887E-3</c:v>
                </c:pt>
                <c:pt idx="1638">
                  <c:v>5.0327323864914507E-3</c:v>
                </c:pt>
                <c:pt idx="1639">
                  <c:v>5.033018018308748E-3</c:v>
                </c:pt>
                <c:pt idx="1640">
                  <c:v>5.033451698859142E-3</c:v>
                </c:pt>
                <c:pt idx="1641">
                  <c:v>5.0338328990775592E-3</c:v>
                </c:pt>
                <c:pt idx="1642">
                  <c:v>5.0344600224071752E-3</c:v>
                </c:pt>
                <c:pt idx="1643">
                  <c:v>5.0352588020796639E-3</c:v>
                </c:pt>
                <c:pt idx="1644">
                  <c:v>5.0360729662162337E-3</c:v>
                </c:pt>
                <c:pt idx="1645">
                  <c:v>5.0372138134874437E-3</c:v>
                </c:pt>
                <c:pt idx="1646">
                  <c:v>5.03857274452762E-3</c:v>
                </c:pt>
                <c:pt idx="1647">
                  <c:v>5.0395798735840443E-3</c:v>
                </c:pt>
                <c:pt idx="1648">
                  <c:v>5.0403308164161699E-3</c:v>
                </c:pt>
                <c:pt idx="1649">
                  <c:v>5.0410924079694703E-3</c:v>
                </c:pt>
                <c:pt idx="1650">
                  <c:v>5.0414788077358394E-3</c:v>
                </c:pt>
                <c:pt idx="1651">
                  <c:v>5.0416163786030305E-3</c:v>
                </c:pt>
                <c:pt idx="1652">
                  <c:v>5.0423234367782096E-3</c:v>
                </c:pt>
                <c:pt idx="1653">
                  <c:v>5.0433219695974569E-3</c:v>
                </c:pt>
                <c:pt idx="1654">
                  <c:v>5.044257115207413E-3</c:v>
                </c:pt>
                <c:pt idx="1655">
                  <c:v>5.045380265116175E-3</c:v>
                </c:pt>
                <c:pt idx="1656">
                  <c:v>5.0464860957330944E-3</c:v>
                </c:pt>
                <c:pt idx="1657">
                  <c:v>5.0470837359305595E-3</c:v>
                </c:pt>
                <c:pt idx="1658">
                  <c:v>5.0478150263076702E-3</c:v>
                </c:pt>
                <c:pt idx="1659">
                  <c:v>5.0489685116056901E-3</c:v>
                </c:pt>
                <c:pt idx="1660">
                  <c:v>5.050311909176263E-3</c:v>
                </c:pt>
                <c:pt idx="1661">
                  <c:v>5.05187260987215E-3</c:v>
                </c:pt>
                <c:pt idx="1662">
                  <c:v>5.0532432519960566E-3</c:v>
                </c:pt>
                <c:pt idx="1663">
                  <c:v>5.0542309301656509E-3</c:v>
                </c:pt>
                <c:pt idx="1664">
                  <c:v>5.0548364606408779E-3</c:v>
                </c:pt>
                <c:pt idx="1665">
                  <c:v>5.0555428571445668E-3</c:v>
                </c:pt>
                <c:pt idx="1666">
                  <c:v>5.0563533154472633E-3</c:v>
                </c:pt>
                <c:pt idx="1667">
                  <c:v>5.0577692875744436E-3</c:v>
                </c:pt>
                <c:pt idx="1668">
                  <c:v>5.0601783382624426E-3</c:v>
                </c:pt>
                <c:pt idx="1669">
                  <c:v>5.062975851651141E-3</c:v>
                </c:pt>
                <c:pt idx="1670">
                  <c:v>5.0661341317932308E-3</c:v>
                </c:pt>
                <c:pt idx="1671">
                  <c:v>5.069650626116454E-3</c:v>
                </c:pt>
                <c:pt idx="1672">
                  <c:v>5.0728175487453264E-3</c:v>
                </c:pt>
                <c:pt idx="1673">
                  <c:v>5.0743433921689486E-3</c:v>
                </c:pt>
                <c:pt idx="1674">
                  <c:v>5.0745580338698998E-3</c:v>
                </c:pt>
                <c:pt idx="1675">
                  <c:v>5.0747485832746712E-3</c:v>
                </c:pt>
                <c:pt idx="1676">
                  <c:v>5.0752635859560571E-3</c:v>
                </c:pt>
                <c:pt idx="1677">
                  <c:v>5.0758710722013985E-3</c:v>
                </c:pt>
                <c:pt idx="1678">
                  <c:v>5.076459625628563E-3</c:v>
                </c:pt>
                <c:pt idx="1679">
                  <c:v>5.0774750645882043E-3</c:v>
                </c:pt>
                <c:pt idx="1680">
                  <c:v>5.0786401073475412E-3</c:v>
                </c:pt>
                <c:pt idx="1681">
                  <c:v>5.0797472142647699E-3</c:v>
                </c:pt>
                <c:pt idx="1682">
                  <c:v>5.0808606488463217E-3</c:v>
                </c:pt>
                <c:pt idx="1683">
                  <c:v>5.0819900633798324E-3</c:v>
                </c:pt>
                <c:pt idx="1684">
                  <c:v>5.0834496500649301E-3</c:v>
                </c:pt>
                <c:pt idx="1685">
                  <c:v>5.085166372308097E-3</c:v>
                </c:pt>
                <c:pt idx="1686">
                  <c:v>5.0869214970972448E-3</c:v>
                </c:pt>
                <c:pt idx="1687">
                  <c:v>5.088903743707145E-3</c:v>
                </c:pt>
                <c:pt idx="1688">
                  <c:v>5.0911333688989143E-3</c:v>
                </c:pt>
                <c:pt idx="1689">
                  <c:v>5.0934828649822237E-3</c:v>
                </c:pt>
                <c:pt idx="1690">
                  <c:v>5.0948390502021717E-3</c:v>
                </c:pt>
                <c:pt idx="1691">
                  <c:v>5.0962768462782405E-3</c:v>
                </c:pt>
                <c:pt idx="1692">
                  <c:v>5.0987827769008636E-3</c:v>
                </c:pt>
                <c:pt idx="1693">
                  <c:v>5.1014533057556584E-3</c:v>
                </c:pt>
                <c:pt idx="1694">
                  <c:v>5.1049015209745554E-3</c:v>
                </c:pt>
                <c:pt idx="1695">
                  <c:v>5.10783326496705E-3</c:v>
                </c:pt>
                <c:pt idx="1696">
                  <c:v>5.1094885794385194E-3</c:v>
                </c:pt>
                <c:pt idx="1697">
                  <c:v>5.1104580773183002E-3</c:v>
                </c:pt>
                <c:pt idx="1698">
                  <c:v>5.1114628415975631E-3</c:v>
                </c:pt>
                <c:pt idx="1699">
                  <c:v>5.1130324548499546E-3</c:v>
                </c:pt>
                <c:pt idx="1700">
                  <c:v>5.1142255309661374E-3</c:v>
                </c:pt>
                <c:pt idx="1701">
                  <c:v>5.1150431361606423E-3</c:v>
                </c:pt>
                <c:pt idx="1702">
                  <c:v>5.1162212333278759E-3</c:v>
                </c:pt>
                <c:pt idx="1703">
                  <c:v>5.117754262575395E-3</c:v>
                </c:pt>
                <c:pt idx="1704">
                  <c:v>5.1185964018698399E-3</c:v>
                </c:pt>
                <c:pt idx="1705">
                  <c:v>5.1190194015743465E-3</c:v>
                </c:pt>
                <c:pt idx="1706">
                  <c:v>5.1197079403635763E-3</c:v>
                </c:pt>
                <c:pt idx="1707">
                  <c:v>5.1204292910829062E-3</c:v>
                </c:pt>
                <c:pt idx="1708">
                  <c:v>5.121192525386912E-3</c:v>
                </c:pt>
                <c:pt idx="1709">
                  <c:v>5.1216704307916272E-3</c:v>
                </c:pt>
                <c:pt idx="1710">
                  <c:v>5.1219666584999156E-3</c:v>
                </c:pt>
                <c:pt idx="1711">
                  <c:v>5.1224061747845509E-3</c:v>
                </c:pt>
                <c:pt idx="1712">
                  <c:v>5.1232101742913604E-3</c:v>
                </c:pt>
                <c:pt idx="1713">
                  <c:v>5.1241668312508298E-3</c:v>
                </c:pt>
                <c:pt idx="1714">
                  <c:v>5.1248827661797263E-3</c:v>
                </c:pt>
                <c:pt idx="1715">
                  <c:v>5.1257214280551544E-3</c:v>
                </c:pt>
                <c:pt idx="1716">
                  <c:v>5.1267216993701355E-3</c:v>
                </c:pt>
                <c:pt idx="1717">
                  <c:v>5.1291062302561037E-3</c:v>
                </c:pt>
                <c:pt idx="1718">
                  <c:v>5.1312921109752064E-3</c:v>
                </c:pt>
                <c:pt idx="1719">
                  <c:v>5.1320391458388754E-3</c:v>
                </c:pt>
                <c:pt idx="1720">
                  <c:v>5.1329436517158792E-3</c:v>
                </c:pt>
                <c:pt idx="1721">
                  <c:v>5.1341618679795597E-3</c:v>
                </c:pt>
                <c:pt idx="1722">
                  <c:v>5.1356931088700625E-3</c:v>
                </c:pt>
                <c:pt idx="1723">
                  <c:v>5.1365729372307E-3</c:v>
                </c:pt>
                <c:pt idx="1724">
                  <c:v>5.136775226147079E-3</c:v>
                </c:pt>
                <c:pt idx="1725">
                  <c:v>5.1374910871082599E-3</c:v>
                </c:pt>
                <c:pt idx="1726">
                  <c:v>5.138411940359495E-3</c:v>
                </c:pt>
                <c:pt idx="1727">
                  <c:v>5.139404020182598E-3</c:v>
                </c:pt>
                <c:pt idx="1728">
                  <c:v>5.1401886131377918E-3</c:v>
                </c:pt>
                <c:pt idx="1729">
                  <c:v>5.140324393849126E-3</c:v>
                </c:pt>
                <c:pt idx="1730">
                  <c:v>5.1406194373307488E-3</c:v>
                </c:pt>
                <c:pt idx="1731">
                  <c:v>5.1411093990331377E-3</c:v>
                </c:pt>
                <c:pt idx="1732">
                  <c:v>5.1417130583193147E-3</c:v>
                </c:pt>
                <c:pt idx="1733">
                  <c:v>5.1425100306022242E-3</c:v>
                </c:pt>
                <c:pt idx="1734">
                  <c:v>5.1434180104488062E-3</c:v>
                </c:pt>
                <c:pt idx="1735">
                  <c:v>5.1442278188074207E-3</c:v>
                </c:pt>
                <c:pt idx="1736">
                  <c:v>5.1452973199510987E-3</c:v>
                </c:pt>
                <c:pt idx="1737">
                  <c:v>5.146704207665909E-3</c:v>
                </c:pt>
                <c:pt idx="1738">
                  <c:v>5.1480399050749213E-3</c:v>
                </c:pt>
                <c:pt idx="1739">
                  <c:v>5.149108539993852E-3</c:v>
                </c:pt>
                <c:pt idx="1740">
                  <c:v>5.1499300844858433E-3</c:v>
                </c:pt>
                <c:pt idx="1741">
                  <c:v>5.1510015076104126E-3</c:v>
                </c:pt>
                <c:pt idx="1742">
                  <c:v>5.1521812453447493E-3</c:v>
                </c:pt>
                <c:pt idx="1743">
                  <c:v>5.1534594643532373E-3</c:v>
                </c:pt>
                <c:pt idx="1744">
                  <c:v>5.1545252239693379E-3</c:v>
                </c:pt>
                <c:pt idx="1745">
                  <c:v>5.1556748145248918E-3</c:v>
                </c:pt>
                <c:pt idx="1746">
                  <c:v>5.1573884228587859E-3</c:v>
                </c:pt>
                <c:pt idx="1747">
                  <c:v>5.1585082457381382E-3</c:v>
                </c:pt>
                <c:pt idx="1748">
                  <c:v>5.1593300895347314E-3</c:v>
                </c:pt>
                <c:pt idx="1749">
                  <c:v>5.1603129184172817E-3</c:v>
                </c:pt>
                <c:pt idx="1750">
                  <c:v>5.1607342299371398E-3</c:v>
                </c:pt>
                <c:pt idx="1751">
                  <c:v>5.1609494339329978E-3</c:v>
                </c:pt>
                <c:pt idx="1752">
                  <c:v>5.1619438250949867E-3</c:v>
                </c:pt>
                <c:pt idx="1753">
                  <c:v>5.1633650784423755E-3</c:v>
                </c:pt>
                <c:pt idx="1754">
                  <c:v>5.1646266937569341E-3</c:v>
                </c:pt>
                <c:pt idx="1755">
                  <c:v>5.1657224757631053E-3</c:v>
                </c:pt>
                <c:pt idx="1756">
                  <c:v>5.1665027006762175E-3</c:v>
                </c:pt>
                <c:pt idx="1757">
                  <c:v>5.1668202678966102E-3</c:v>
                </c:pt>
                <c:pt idx="1758">
                  <c:v>5.1672292856086068E-3</c:v>
                </c:pt>
                <c:pt idx="1759">
                  <c:v>5.1679581450742793E-3</c:v>
                </c:pt>
                <c:pt idx="1760">
                  <c:v>5.1690761039897568E-3</c:v>
                </c:pt>
                <c:pt idx="1761">
                  <c:v>5.1705540878458503E-3</c:v>
                </c:pt>
                <c:pt idx="1762">
                  <c:v>5.1721694726222615E-3</c:v>
                </c:pt>
                <c:pt idx="1763">
                  <c:v>5.1744501483033398E-3</c:v>
                </c:pt>
                <c:pt idx="1764">
                  <c:v>5.1775283157956568E-3</c:v>
                </c:pt>
                <c:pt idx="1765">
                  <c:v>5.179767857987609E-3</c:v>
                </c:pt>
                <c:pt idx="1766">
                  <c:v>5.1811684100428893E-3</c:v>
                </c:pt>
                <c:pt idx="1767">
                  <c:v>5.1830142440739205E-3</c:v>
                </c:pt>
                <c:pt idx="1768">
                  <c:v>5.1849273761632175E-3</c:v>
                </c:pt>
                <c:pt idx="1769">
                  <c:v>5.1864807611747494E-3</c:v>
                </c:pt>
                <c:pt idx="1770">
                  <c:v>5.1876759599997864E-3</c:v>
                </c:pt>
                <c:pt idx="1771">
                  <c:v>5.188302491870707E-3</c:v>
                </c:pt>
                <c:pt idx="1772">
                  <c:v>5.1885655490929317E-3</c:v>
                </c:pt>
                <c:pt idx="1773">
                  <c:v>5.1896377792434219E-3</c:v>
                </c:pt>
                <c:pt idx="1774">
                  <c:v>5.1913131390184889E-3</c:v>
                </c:pt>
                <c:pt idx="1775">
                  <c:v>5.1928634281134776E-3</c:v>
                </c:pt>
                <c:pt idx="1776">
                  <c:v>5.1942892094988362E-3</c:v>
                </c:pt>
                <c:pt idx="1777">
                  <c:v>5.1963883633442658E-3</c:v>
                </c:pt>
                <c:pt idx="1778">
                  <c:v>5.1987953042596053E-3</c:v>
                </c:pt>
                <c:pt idx="1779">
                  <c:v>5.2007926337955326E-3</c:v>
                </c:pt>
                <c:pt idx="1780">
                  <c:v>5.2026411823287355E-3</c:v>
                </c:pt>
                <c:pt idx="1781">
                  <c:v>5.2035435592772353E-3</c:v>
                </c:pt>
                <c:pt idx="1782">
                  <c:v>5.2047211645265112E-3</c:v>
                </c:pt>
                <c:pt idx="1783">
                  <c:v>5.2064606060992676E-3</c:v>
                </c:pt>
                <c:pt idx="1784">
                  <c:v>5.208080397579337E-3</c:v>
                </c:pt>
                <c:pt idx="1785">
                  <c:v>5.2107500545508154E-3</c:v>
                </c:pt>
                <c:pt idx="1786">
                  <c:v>5.2140309258026166E-3</c:v>
                </c:pt>
                <c:pt idx="1787">
                  <c:v>5.2176284796565872E-3</c:v>
                </c:pt>
                <c:pt idx="1788">
                  <c:v>5.2202282936409288E-3</c:v>
                </c:pt>
                <c:pt idx="1789">
                  <c:v>5.2213790489859012E-3</c:v>
                </c:pt>
                <c:pt idx="1790">
                  <c:v>5.22198703691471E-3</c:v>
                </c:pt>
                <c:pt idx="1791">
                  <c:v>5.2224632392109602E-3</c:v>
                </c:pt>
                <c:pt idx="1792">
                  <c:v>5.2230061581081894E-3</c:v>
                </c:pt>
                <c:pt idx="1793">
                  <c:v>5.2233317610897688E-3</c:v>
                </c:pt>
                <c:pt idx="1794">
                  <c:v>5.2246906459582423E-3</c:v>
                </c:pt>
                <c:pt idx="1795">
                  <c:v>5.2267284433306646E-3</c:v>
                </c:pt>
                <c:pt idx="1796">
                  <c:v>5.2278411524889793E-3</c:v>
                </c:pt>
                <c:pt idx="1797">
                  <c:v>5.228540472748686E-3</c:v>
                </c:pt>
                <c:pt idx="1798">
                  <c:v>5.2294738449908838E-3</c:v>
                </c:pt>
                <c:pt idx="1799">
                  <c:v>5.2304093186568475E-3</c:v>
                </c:pt>
                <c:pt idx="1800">
                  <c:v>5.2316897253299058E-3</c:v>
                </c:pt>
                <c:pt idx="1801">
                  <c:v>5.2334508379976094E-3</c:v>
                </c:pt>
                <c:pt idx="1802">
                  <c:v>5.2352636853101094E-3</c:v>
                </c:pt>
                <c:pt idx="1803">
                  <c:v>5.2377001648242936E-3</c:v>
                </c:pt>
                <c:pt idx="1804">
                  <c:v>5.2409347706594131E-3</c:v>
                </c:pt>
                <c:pt idx="1805">
                  <c:v>5.2433816836782443E-3</c:v>
                </c:pt>
                <c:pt idx="1806">
                  <c:v>5.2446011195902732E-3</c:v>
                </c:pt>
                <c:pt idx="1807">
                  <c:v>5.2451258283251158E-3</c:v>
                </c:pt>
                <c:pt idx="1808">
                  <c:v>5.2451984133217054E-3</c:v>
                </c:pt>
                <c:pt idx="1809">
                  <c:v>5.2452626963988029E-3</c:v>
                </c:pt>
                <c:pt idx="1810">
                  <c:v>5.246528854547545E-3</c:v>
                </c:pt>
                <c:pt idx="1811">
                  <c:v>5.2484396446356415E-3</c:v>
                </c:pt>
                <c:pt idx="1812">
                  <c:v>5.2498437196566343E-3</c:v>
                </c:pt>
                <c:pt idx="1813">
                  <c:v>5.251150137883985E-3</c:v>
                </c:pt>
                <c:pt idx="1814">
                  <c:v>5.2524425072826677E-3</c:v>
                </c:pt>
                <c:pt idx="1815">
                  <c:v>5.2537653093114754E-3</c:v>
                </c:pt>
                <c:pt idx="1816">
                  <c:v>5.2548444251156144E-3</c:v>
                </c:pt>
                <c:pt idx="1817">
                  <c:v>5.255762275965789E-3</c:v>
                </c:pt>
                <c:pt idx="1818">
                  <c:v>5.2567081957406326E-3</c:v>
                </c:pt>
                <c:pt idx="1819">
                  <c:v>5.2576182194300838E-3</c:v>
                </c:pt>
                <c:pt idx="1820">
                  <c:v>5.2584853290159822E-3</c:v>
                </c:pt>
                <c:pt idx="1821">
                  <c:v>5.2599978483161844E-3</c:v>
                </c:pt>
                <c:pt idx="1822">
                  <c:v>5.2618206583261188E-3</c:v>
                </c:pt>
                <c:pt idx="1823">
                  <c:v>5.2629091437521296E-3</c:v>
                </c:pt>
                <c:pt idx="1824">
                  <c:v>5.2633776447077998E-3</c:v>
                </c:pt>
                <c:pt idx="1825">
                  <c:v>5.2640845106106116E-3</c:v>
                </c:pt>
                <c:pt idx="1826">
                  <c:v>5.2650322772979687E-3</c:v>
                </c:pt>
                <c:pt idx="1827">
                  <c:v>5.2659406630582647E-3</c:v>
                </c:pt>
                <c:pt idx="1828">
                  <c:v>5.2669972103796233E-3</c:v>
                </c:pt>
                <c:pt idx="1829">
                  <c:v>5.2678664699246959E-3</c:v>
                </c:pt>
                <c:pt idx="1830">
                  <c:v>5.2685554718776796E-3</c:v>
                </c:pt>
                <c:pt idx="1831">
                  <c:v>5.2691899224538933E-3</c:v>
                </c:pt>
                <c:pt idx="1832">
                  <c:v>5.2698148397338149E-3</c:v>
                </c:pt>
                <c:pt idx="1833">
                  <c:v>5.2707828114512238E-3</c:v>
                </c:pt>
                <c:pt idx="1834">
                  <c:v>5.2720481266009585E-3</c:v>
                </c:pt>
                <c:pt idx="1835">
                  <c:v>5.2736213187777213E-3</c:v>
                </c:pt>
                <c:pt idx="1836">
                  <c:v>5.2746091373318425E-3</c:v>
                </c:pt>
                <c:pt idx="1837">
                  <c:v>5.2747401176364101E-3</c:v>
                </c:pt>
                <c:pt idx="1838">
                  <c:v>5.2748639088368342E-3</c:v>
                </c:pt>
                <c:pt idx="1839">
                  <c:v>5.2749061494463496E-3</c:v>
                </c:pt>
                <c:pt idx="1840">
                  <c:v>5.2754894294223583E-3</c:v>
                </c:pt>
                <c:pt idx="1841">
                  <c:v>5.2763864990631321E-3</c:v>
                </c:pt>
                <c:pt idx="1842">
                  <c:v>5.2772606764353519E-3</c:v>
                </c:pt>
                <c:pt idx="1843">
                  <c:v>5.278226627064472E-3</c:v>
                </c:pt>
                <c:pt idx="1844">
                  <c:v>5.2790413778077512E-3</c:v>
                </c:pt>
                <c:pt idx="1845">
                  <c:v>5.2800416626021746E-3</c:v>
                </c:pt>
                <c:pt idx="1846">
                  <c:v>5.2811301516771103E-3</c:v>
                </c:pt>
                <c:pt idx="1847">
                  <c:v>5.2821211059837182E-3</c:v>
                </c:pt>
                <c:pt idx="1848">
                  <c:v>5.2829760018209661E-3</c:v>
                </c:pt>
                <c:pt idx="1849">
                  <c:v>5.2835718811092679E-3</c:v>
                </c:pt>
                <c:pt idx="1850">
                  <c:v>5.2843760235798962E-3</c:v>
                </c:pt>
                <c:pt idx="1851">
                  <c:v>5.2860688775294264E-3</c:v>
                </c:pt>
                <c:pt idx="1852">
                  <c:v>5.288405483246948E-3</c:v>
                </c:pt>
                <c:pt idx="1853">
                  <c:v>5.2908189716468646E-3</c:v>
                </c:pt>
                <c:pt idx="1854">
                  <c:v>5.2932201670510323E-3</c:v>
                </c:pt>
                <c:pt idx="1855">
                  <c:v>5.2958223422522582E-3</c:v>
                </c:pt>
                <c:pt idx="1856">
                  <c:v>5.2982494147605962E-3</c:v>
                </c:pt>
                <c:pt idx="1857">
                  <c:v>5.3002987806000153E-3</c:v>
                </c:pt>
                <c:pt idx="1858">
                  <c:v>5.3018873969886129E-3</c:v>
                </c:pt>
                <c:pt idx="1859">
                  <c:v>5.3030175064033907E-3</c:v>
                </c:pt>
                <c:pt idx="1860">
                  <c:v>5.305467010526168E-3</c:v>
                </c:pt>
                <c:pt idx="1861">
                  <c:v>5.3082634256453329E-3</c:v>
                </c:pt>
                <c:pt idx="1862">
                  <c:v>5.3093334526987156E-3</c:v>
                </c:pt>
                <c:pt idx="1863">
                  <c:v>5.31002249370458E-3</c:v>
                </c:pt>
                <c:pt idx="1864">
                  <c:v>5.3110909816118674E-3</c:v>
                </c:pt>
                <c:pt idx="1865">
                  <c:v>5.3121569630854154E-3</c:v>
                </c:pt>
                <c:pt idx="1866">
                  <c:v>5.3129762639704745E-3</c:v>
                </c:pt>
                <c:pt idx="1867">
                  <c:v>5.3137811440984598E-3</c:v>
                </c:pt>
                <c:pt idx="1868">
                  <c:v>5.3148154425290209E-3</c:v>
                </c:pt>
                <c:pt idx="1869">
                  <c:v>5.3166927515049594E-3</c:v>
                </c:pt>
                <c:pt idx="1870">
                  <c:v>5.3194083654010942E-3</c:v>
                </c:pt>
                <c:pt idx="1871">
                  <c:v>5.3225586559241941E-3</c:v>
                </c:pt>
                <c:pt idx="1872">
                  <c:v>5.3271952486975745E-3</c:v>
                </c:pt>
                <c:pt idx="1873">
                  <c:v>5.3307313210509246E-3</c:v>
                </c:pt>
                <c:pt idx="1874">
                  <c:v>5.3317863590754532E-3</c:v>
                </c:pt>
                <c:pt idx="1875">
                  <c:v>5.3321544747827014E-3</c:v>
                </c:pt>
                <c:pt idx="1876">
                  <c:v>5.3324358001468576E-3</c:v>
                </c:pt>
                <c:pt idx="1877">
                  <c:v>5.332712520966865E-3</c:v>
                </c:pt>
                <c:pt idx="1878">
                  <c:v>5.3328713073199389E-3</c:v>
                </c:pt>
                <c:pt idx="1879">
                  <c:v>5.3336470573744996E-3</c:v>
                </c:pt>
                <c:pt idx="1880">
                  <c:v>5.3350373631167493E-3</c:v>
                </c:pt>
                <c:pt idx="1881">
                  <c:v>5.3367697082599445E-3</c:v>
                </c:pt>
                <c:pt idx="1882">
                  <c:v>5.3390838020552275E-3</c:v>
                </c:pt>
                <c:pt idx="1883">
                  <c:v>5.3419391837278016E-3</c:v>
                </c:pt>
                <c:pt idx="1884">
                  <c:v>5.3434848737438237E-3</c:v>
                </c:pt>
                <c:pt idx="1885">
                  <c:v>5.343833097622353E-3</c:v>
                </c:pt>
                <c:pt idx="1886">
                  <c:v>5.3443515567997511E-3</c:v>
                </c:pt>
                <c:pt idx="1887">
                  <c:v>5.3446429522175914E-3</c:v>
                </c:pt>
                <c:pt idx="1888">
                  <c:v>5.3450362515632581E-3</c:v>
                </c:pt>
                <c:pt idx="1889">
                  <c:v>5.3454314803460306E-3</c:v>
                </c:pt>
                <c:pt idx="1890">
                  <c:v>5.3465521663140156E-3</c:v>
                </c:pt>
                <c:pt idx="1891">
                  <c:v>5.3481659353428824E-3</c:v>
                </c:pt>
                <c:pt idx="1892">
                  <c:v>5.3492798763199595E-3</c:v>
                </c:pt>
                <c:pt idx="1893">
                  <c:v>5.3503463417066991E-3</c:v>
                </c:pt>
                <c:pt idx="1894">
                  <c:v>5.3520371205854232E-3</c:v>
                </c:pt>
                <c:pt idx="1895">
                  <c:v>5.3539799310622343E-3</c:v>
                </c:pt>
                <c:pt idx="1896">
                  <c:v>5.3553073195922347E-3</c:v>
                </c:pt>
                <c:pt idx="1897">
                  <c:v>5.3563894635935841E-3</c:v>
                </c:pt>
                <c:pt idx="1898">
                  <c:v>5.3572691428182212E-3</c:v>
                </c:pt>
                <c:pt idx="1899">
                  <c:v>5.3582614349935503E-3</c:v>
                </c:pt>
                <c:pt idx="1900">
                  <c:v>5.3594491573014675E-3</c:v>
                </c:pt>
                <c:pt idx="1901">
                  <c:v>5.3603851306698444E-3</c:v>
                </c:pt>
                <c:pt idx="1902">
                  <c:v>5.3610651127009804E-3</c:v>
                </c:pt>
                <c:pt idx="1903">
                  <c:v>5.3616224326230389E-3</c:v>
                </c:pt>
                <c:pt idx="1904">
                  <c:v>5.3624957836333224E-3</c:v>
                </c:pt>
                <c:pt idx="1905">
                  <c:v>5.3636074411087305E-3</c:v>
                </c:pt>
                <c:pt idx="1906">
                  <c:v>5.3644919103353157E-3</c:v>
                </c:pt>
                <c:pt idx="1907">
                  <c:v>5.365647747357892E-3</c:v>
                </c:pt>
                <c:pt idx="1908">
                  <c:v>5.3670597844269587E-3</c:v>
                </c:pt>
                <c:pt idx="1909">
                  <c:v>5.3678378210702919E-3</c:v>
                </c:pt>
                <c:pt idx="1910">
                  <c:v>5.3684720189896224E-3</c:v>
                </c:pt>
                <c:pt idx="1911">
                  <c:v>5.3694312604446078E-3</c:v>
                </c:pt>
                <c:pt idx="1912">
                  <c:v>5.3712263039789581E-3</c:v>
                </c:pt>
                <c:pt idx="1913">
                  <c:v>5.3738517423571148E-3</c:v>
                </c:pt>
                <c:pt idx="1914">
                  <c:v>5.3759580599378239E-3</c:v>
                </c:pt>
                <c:pt idx="1915">
                  <c:v>5.3771459530824184E-3</c:v>
                </c:pt>
                <c:pt idx="1916">
                  <c:v>5.3780997470884934E-3</c:v>
                </c:pt>
                <c:pt idx="1917">
                  <c:v>5.379050715969157E-3</c:v>
                </c:pt>
                <c:pt idx="1918">
                  <c:v>5.3801061112827139E-3</c:v>
                </c:pt>
                <c:pt idx="1919">
                  <c:v>5.3813314976337507E-3</c:v>
                </c:pt>
                <c:pt idx="1920">
                  <c:v>5.3823974897376807E-3</c:v>
                </c:pt>
                <c:pt idx="1921">
                  <c:v>5.3832896076455123E-3</c:v>
                </c:pt>
                <c:pt idx="1922">
                  <c:v>5.3840530939075482E-3</c:v>
                </c:pt>
                <c:pt idx="1923">
                  <c:v>5.3849855265194427E-3</c:v>
                </c:pt>
                <c:pt idx="1924">
                  <c:v>5.3860032220770012E-3</c:v>
                </c:pt>
                <c:pt idx="1925">
                  <c:v>5.3869567051066623E-3</c:v>
                </c:pt>
                <c:pt idx="1926">
                  <c:v>5.3878715451861599E-3</c:v>
                </c:pt>
                <c:pt idx="1927">
                  <c:v>5.3887197920070955E-3</c:v>
                </c:pt>
                <c:pt idx="1928">
                  <c:v>5.3898012148555774E-3</c:v>
                </c:pt>
                <c:pt idx="1929">
                  <c:v>5.391063436888977E-3</c:v>
                </c:pt>
                <c:pt idx="1930">
                  <c:v>5.3927725346672823E-3</c:v>
                </c:pt>
                <c:pt idx="1931">
                  <c:v>5.3944837488929471E-3</c:v>
                </c:pt>
                <c:pt idx="1932">
                  <c:v>5.395336292644084E-3</c:v>
                </c:pt>
                <c:pt idx="1933">
                  <c:v>5.3957897478917084E-3</c:v>
                </c:pt>
                <c:pt idx="1934">
                  <c:v>5.3962078650864054E-3</c:v>
                </c:pt>
                <c:pt idx="1935">
                  <c:v>5.3969479224375127E-3</c:v>
                </c:pt>
                <c:pt idx="1936">
                  <c:v>5.3975045763462338E-3</c:v>
                </c:pt>
                <c:pt idx="1937">
                  <c:v>5.398439832314794E-3</c:v>
                </c:pt>
                <c:pt idx="1938">
                  <c:v>5.4002470806675E-3</c:v>
                </c:pt>
                <c:pt idx="1939">
                  <c:v>5.4012102517080598E-3</c:v>
                </c:pt>
                <c:pt idx="1940">
                  <c:v>5.4014375687398012E-3</c:v>
                </c:pt>
                <c:pt idx="1941">
                  <c:v>5.401743890080077E-3</c:v>
                </c:pt>
                <c:pt idx="1942">
                  <c:v>5.4024474693809476E-3</c:v>
                </c:pt>
                <c:pt idx="1943">
                  <c:v>5.4032945080868108E-3</c:v>
                </c:pt>
                <c:pt idx="1944">
                  <c:v>5.4038234613009023E-3</c:v>
                </c:pt>
                <c:pt idx="1945">
                  <c:v>5.4040644866591228E-3</c:v>
                </c:pt>
                <c:pt idx="1946">
                  <c:v>5.4041613067094237E-3</c:v>
                </c:pt>
                <c:pt idx="1947">
                  <c:v>5.4047343984965895E-3</c:v>
                </c:pt>
                <c:pt idx="1948">
                  <c:v>5.4055161435534313E-3</c:v>
                </c:pt>
                <c:pt idx="1949">
                  <c:v>5.4064161361781085E-3</c:v>
                </c:pt>
                <c:pt idx="1950">
                  <c:v>5.4075560193147269E-3</c:v>
                </c:pt>
                <c:pt idx="1951">
                  <c:v>5.4086475241366385E-3</c:v>
                </c:pt>
                <c:pt idx="1952">
                  <c:v>5.4097256346501829E-3</c:v>
                </c:pt>
                <c:pt idx="1953">
                  <c:v>5.4107902120924751E-3</c:v>
                </c:pt>
                <c:pt idx="1954">
                  <c:v>5.4121190537694385E-3</c:v>
                </c:pt>
                <c:pt idx="1955">
                  <c:v>5.4136566216249921E-3</c:v>
                </c:pt>
                <c:pt idx="1956">
                  <c:v>5.4145858241147864E-3</c:v>
                </c:pt>
                <c:pt idx="1957">
                  <c:v>5.4150271037065227E-3</c:v>
                </c:pt>
                <c:pt idx="1958">
                  <c:v>5.4154894367914571E-3</c:v>
                </c:pt>
                <c:pt idx="1959">
                  <c:v>5.4162603531450939E-3</c:v>
                </c:pt>
                <c:pt idx="1960">
                  <c:v>5.4173488037661715E-3</c:v>
                </c:pt>
                <c:pt idx="1961">
                  <c:v>5.4183259612241071E-3</c:v>
                </c:pt>
                <c:pt idx="1962">
                  <c:v>5.4194862116777121E-3</c:v>
                </c:pt>
                <c:pt idx="1963">
                  <c:v>5.4209056424578189E-3</c:v>
                </c:pt>
                <c:pt idx="1964">
                  <c:v>5.4225588718299139E-3</c:v>
                </c:pt>
                <c:pt idx="1965">
                  <c:v>5.4244446403960084E-3</c:v>
                </c:pt>
                <c:pt idx="1966">
                  <c:v>5.4263849325217892E-3</c:v>
                </c:pt>
                <c:pt idx="1967">
                  <c:v>5.4283794069681212E-3</c:v>
                </c:pt>
                <c:pt idx="1968">
                  <c:v>5.4303072549200561E-3</c:v>
                </c:pt>
                <c:pt idx="1969">
                  <c:v>5.4313359624343907E-3</c:v>
                </c:pt>
                <c:pt idx="1970">
                  <c:v>5.4316096067108903E-3</c:v>
                </c:pt>
                <c:pt idx="1971">
                  <c:v>5.4322279774809542E-3</c:v>
                </c:pt>
                <c:pt idx="1972">
                  <c:v>5.4330487190380099E-3</c:v>
                </c:pt>
                <c:pt idx="1973">
                  <c:v>5.4334274996045255E-3</c:v>
                </c:pt>
                <c:pt idx="1974">
                  <c:v>5.4335235542283767E-3</c:v>
                </c:pt>
                <c:pt idx="1975">
                  <c:v>5.4339981440378127E-3</c:v>
                </c:pt>
                <c:pt idx="1976">
                  <c:v>5.4346765768984858E-3</c:v>
                </c:pt>
                <c:pt idx="1977">
                  <c:v>5.4352867909343017E-3</c:v>
                </c:pt>
                <c:pt idx="1978">
                  <c:v>5.4359080832141349E-3</c:v>
                </c:pt>
                <c:pt idx="1979">
                  <c:v>5.4365477500506135E-3</c:v>
                </c:pt>
                <c:pt idx="1980">
                  <c:v>5.4374553166783831E-3</c:v>
                </c:pt>
                <c:pt idx="1981">
                  <c:v>5.4386113418998282E-3</c:v>
                </c:pt>
                <c:pt idx="1982">
                  <c:v>5.4399336910551247E-3</c:v>
                </c:pt>
                <c:pt idx="1983">
                  <c:v>5.4412478733684606E-3</c:v>
                </c:pt>
                <c:pt idx="1984">
                  <c:v>5.4426546988228372E-3</c:v>
                </c:pt>
                <c:pt idx="1985">
                  <c:v>5.4444803688556169E-3</c:v>
                </c:pt>
                <c:pt idx="1986">
                  <c:v>5.4463486526562278E-3</c:v>
                </c:pt>
                <c:pt idx="1987">
                  <c:v>5.4480651119040817E-3</c:v>
                </c:pt>
                <c:pt idx="1988">
                  <c:v>5.4494848008986262E-3</c:v>
                </c:pt>
                <c:pt idx="1989">
                  <c:v>5.4506759282081287E-3</c:v>
                </c:pt>
                <c:pt idx="1990">
                  <c:v>5.4514296044670717E-3</c:v>
                </c:pt>
                <c:pt idx="1991">
                  <c:v>5.4522249878375317E-3</c:v>
                </c:pt>
                <c:pt idx="1992">
                  <c:v>5.4532170812278359E-3</c:v>
                </c:pt>
                <c:pt idx="1993">
                  <c:v>5.4537331789113247E-3</c:v>
                </c:pt>
                <c:pt idx="1994">
                  <c:v>5.4546596292677297E-3</c:v>
                </c:pt>
                <c:pt idx="1995">
                  <c:v>5.4561644871094659E-3</c:v>
                </c:pt>
                <c:pt idx="1996">
                  <c:v>5.4579475608394871E-3</c:v>
                </c:pt>
                <c:pt idx="1997">
                  <c:v>5.460116185073801E-3</c:v>
                </c:pt>
                <c:pt idx="1998">
                  <c:v>5.4618072957937913E-3</c:v>
                </c:pt>
                <c:pt idx="1999">
                  <c:v>5.4630456579157945E-3</c:v>
                </c:pt>
                <c:pt idx="2000">
                  <c:v>5.4639077075529429E-3</c:v>
                </c:pt>
                <c:pt idx="2001">
                  <c:v>5.4642616512830889E-3</c:v>
                </c:pt>
                <c:pt idx="2002">
                  <c:v>5.4656544643433246E-3</c:v>
                </c:pt>
                <c:pt idx="2003">
                  <c:v>5.4679039179734365E-3</c:v>
                </c:pt>
                <c:pt idx="2004">
                  <c:v>5.4693450509537738E-3</c:v>
                </c:pt>
                <c:pt idx="2005">
                  <c:v>5.4701869635512901E-3</c:v>
                </c:pt>
                <c:pt idx="2006">
                  <c:v>5.4710541891378603E-3</c:v>
                </c:pt>
                <c:pt idx="2007">
                  <c:v>5.4725298134444822E-3</c:v>
                </c:pt>
                <c:pt idx="2008">
                  <c:v>5.4746107188627623E-3</c:v>
                </c:pt>
                <c:pt idx="2009">
                  <c:v>5.4760239651514995E-3</c:v>
                </c:pt>
                <c:pt idx="2010">
                  <c:v>5.4767726197527313E-3</c:v>
                </c:pt>
                <c:pt idx="2011">
                  <c:v>5.4775882482751559E-3</c:v>
                </c:pt>
                <c:pt idx="2012">
                  <c:v>5.4784706705297307E-3</c:v>
                </c:pt>
                <c:pt idx="2013">
                  <c:v>5.4790498345572676E-3</c:v>
                </c:pt>
                <c:pt idx="2014">
                  <c:v>5.4796187732459685E-3</c:v>
                </c:pt>
                <c:pt idx="2015">
                  <c:v>5.4805084778219749E-3</c:v>
                </c:pt>
                <c:pt idx="2016">
                  <c:v>5.4812035060598846E-3</c:v>
                </c:pt>
                <c:pt idx="2017">
                  <c:v>5.4816873383665291E-3</c:v>
                </c:pt>
                <c:pt idx="2018">
                  <c:v>5.4825969177019302E-3</c:v>
                </c:pt>
                <c:pt idx="2019">
                  <c:v>5.4838851975415369E-3</c:v>
                </c:pt>
                <c:pt idx="2020">
                  <c:v>5.4848328617038266E-3</c:v>
                </c:pt>
                <c:pt idx="2021">
                  <c:v>5.4856296368355952E-3</c:v>
                </c:pt>
                <c:pt idx="2022">
                  <c:v>5.4868003493017238E-3</c:v>
                </c:pt>
                <c:pt idx="2023">
                  <c:v>5.4880771457152611E-3</c:v>
                </c:pt>
                <c:pt idx="2024">
                  <c:v>5.4891178255973743E-3</c:v>
                </c:pt>
                <c:pt idx="2025">
                  <c:v>5.4905073883776039E-3</c:v>
                </c:pt>
                <c:pt idx="2026">
                  <c:v>5.4921722133147062E-3</c:v>
                </c:pt>
                <c:pt idx="2027">
                  <c:v>5.4934213120216586E-3</c:v>
                </c:pt>
                <c:pt idx="2028">
                  <c:v>5.4946987195678221E-3</c:v>
                </c:pt>
                <c:pt idx="2029">
                  <c:v>5.4963951908686215E-3</c:v>
                </c:pt>
                <c:pt idx="2030">
                  <c:v>5.4976739420549078E-3</c:v>
                </c:pt>
                <c:pt idx="2031">
                  <c:v>5.4984761984284191E-3</c:v>
                </c:pt>
                <c:pt idx="2032">
                  <c:v>5.4991803025646142E-3</c:v>
                </c:pt>
                <c:pt idx="2033">
                  <c:v>5.4996572419592224E-3</c:v>
                </c:pt>
                <c:pt idx="2034">
                  <c:v>5.5001929597814454E-3</c:v>
                </c:pt>
                <c:pt idx="2035">
                  <c:v>5.5008060160982005E-3</c:v>
                </c:pt>
                <c:pt idx="2036">
                  <c:v>5.5017230327408934E-3</c:v>
                </c:pt>
                <c:pt idx="2037">
                  <c:v>5.5028200241441514E-3</c:v>
                </c:pt>
                <c:pt idx="2038">
                  <c:v>5.5037931861569803E-3</c:v>
                </c:pt>
                <c:pt idx="2039">
                  <c:v>5.5043078373657583E-3</c:v>
                </c:pt>
                <c:pt idx="2040">
                  <c:v>5.504840962263979E-3</c:v>
                </c:pt>
                <c:pt idx="2041">
                  <c:v>5.5058488425940083E-3</c:v>
                </c:pt>
                <c:pt idx="2042">
                  <c:v>5.5072930955794392E-3</c:v>
                </c:pt>
                <c:pt idx="2043">
                  <c:v>5.5092559270949089E-3</c:v>
                </c:pt>
                <c:pt idx="2044">
                  <c:v>5.5110355819345874E-3</c:v>
                </c:pt>
                <c:pt idx="2045">
                  <c:v>5.5121148419309306E-3</c:v>
                </c:pt>
                <c:pt idx="2046">
                  <c:v>5.5127335278972985E-3</c:v>
                </c:pt>
                <c:pt idx="2047">
                  <c:v>5.5142937074312186E-3</c:v>
                </c:pt>
                <c:pt idx="2048">
                  <c:v>5.515881823308276E-3</c:v>
                </c:pt>
                <c:pt idx="2049">
                  <c:v>5.5162252720612308E-3</c:v>
                </c:pt>
                <c:pt idx="2050">
                  <c:v>5.5167932496480243E-3</c:v>
                </c:pt>
                <c:pt idx="2051">
                  <c:v>5.5176751418354866E-3</c:v>
                </c:pt>
                <c:pt idx="2052">
                  <c:v>5.5184758747105628E-3</c:v>
                </c:pt>
                <c:pt idx="2053">
                  <c:v>5.5194278535726131E-3</c:v>
                </c:pt>
                <c:pt idx="2054">
                  <c:v>5.520391240700512E-3</c:v>
                </c:pt>
                <c:pt idx="2055">
                  <c:v>5.5212507995485074E-3</c:v>
                </c:pt>
                <c:pt idx="2056">
                  <c:v>5.5218781399747046E-3</c:v>
                </c:pt>
                <c:pt idx="2057">
                  <c:v>5.5221498918912411E-3</c:v>
                </c:pt>
                <c:pt idx="2058">
                  <c:v>5.522455680943103E-3</c:v>
                </c:pt>
                <c:pt idx="2059">
                  <c:v>5.5229884332388766E-3</c:v>
                </c:pt>
                <c:pt idx="2060">
                  <c:v>5.523607022506964E-3</c:v>
                </c:pt>
                <c:pt idx="2061">
                  <c:v>5.5240016073727439E-3</c:v>
                </c:pt>
                <c:pt idx="2062">
                  <c:v>5.5243961784014767E-3</c:v>
                </c:pt>
                <c:pt idx="2063">
                  <c:v>5.5251906950719932E-3</c:v>
                </c:pt>
                <c:pt idx="2064">
                  <c:v>5.5262527124338486E-3</c:v>
                </c:pt>
                <c:pt idx="2065">
                  <c:v>5.5270493875971671E-3</c:v>
                </c:pt>
                <c:pt idx="2066">
                  <c:v>5.5275702984901543E-3</c:v>
                </c:pt>
                <c:pt idx="2067">
                  <c:v>5.5282896675524999E-3</c:v>
                </c:pt>
                <c:pt idx="2068">
                  <c:v>5.5296726192948457E-3</c:v>
                </c:pt>
                <c:pt idx="2069">
                  <c:v>5.5315604872833166E-3</c:v>
                </c:pt>
                <c:pt idx="2070">
                  <c:v>5.5330716105723042E-3</c:v>
                </c:pt>
                <c:pt idx="2071">
                  <c:v>5.5342463827740222E-3</c:v>
                </c:pt>
                <c:pt idx="2072">
                  <c:v>5.5356909640707323E-3</c:v>
                </c:pt>
                <c:pt idx="2073">
                  <c:v>5.5374288693832135E-3</c:v>
                </c:pt>
                <c:pt idx="2074">
                  <c:v>5.5390105581311399E-3</c:v>
                </c:pt>
                <c:pt idx="2075">
                  <c:v>5.5398991789592095E-3</c:v>
                </c:pt>
                <c:pt idx="2076">
                  <c:v>5.5405108979952955E-3</c:v>
                </c:pt>
                <c:pt idx="2077">
                  <c:v>5.5414703483637369E-3</c:v>
                </c:pt>
                <c:pt idx="2078">
                  <c:v>5.5423236235152317E-3</c:v>
                </c:pt>
                <c:pt idx="2079">
                  <c:v>5.5433928137256124E-3</c:v>
                </c:pt>
                <c:pt idx="2080">
                  <c:v>5.5447803965908002E-3</c:v>
                </c:pt>
                <c:pt idx="2081">
                  <c:v>5.5456400524106888E-3</c:v>
                </c:pt>
                <c:pt idx="2082">
                  <c:v>5.5461694606472904E-3</c:v>
                </c:pt>
                <c:pt idx="2083">
                  <c:v>5.546558103766701E-3</c:v>
                </c:pt>
                <c:pt idx="2084">
                  <c:v>5.5469467115763088E-3</c:v>
                </c:pt>
                <c:pt idx="2085">
                  <c:v>5.5478225291346077E-3</c:v>
                </c:pt>
                <c:pt idx="2086">
                  <c:v>5.548850039699375E-3</c:v>
                </c:pt>
                <c:pt idx="2087">
                  <c:v>5.5498140243162037E-3</c:v>
                </c:pt>
                <c:pt idx="2088">
                  <c:v>5.5502947611579109E-3</c:v>
                </c:pt>
                <c:pt idx="2089">
                  <c:v>5.550722118515118E-3</c:v>
                </c:pt>
                <c:pt idx="2090">
                  <c:v>5.5511739068323076E-3</c:v>
                </c:pt>
                <c:pt idx="2091">
                  <c:v>5.5516256363571858E-3</c:v>
                </c:pt>
                <c:pt idx="2092">
                  <c:v>5.5524298672626942E-3</c:v>
                </c:pt>
                <c:pt idx="2093">
                  <c:v>5.5531539455364763E-3</c:v>
                </c:pt>
                <c:pt idx="2094">
                  <c:v>5.5537864120662368E-3</c:v>
                </c:pt>
                <c:pt idx="2095">
                  <c:v>5.5546623540216888E-3</c:v>
                </c:pt>
                <c:pt idx="2096">
                  <c:v>5.5557815048830738E-3</c:v>
                </c:pt>
                <c:pt idx="2097">
                  <c:v>5.5571279278202801E-3</c:v>
                </c:pt>
                <c:pt idx="2098">
                  <c:v>5.558300343044751E-3</c:v>
                </c:pt>
                <c:pt idx="2099">
                  <c:v>5.5589865240292654E-3</c:v>
                </c:pt>
                <c:pt idx="2100">
                  <c:v>5.5595873822399302E-3</c:v>
                </c:pt>
                <c:pt idx="2101">
                  <c:v>5.5602079957363217E-3</c:v>
                </c:pt>
                <c:pt idx="2102">
                  <c:v>5.5611650391002914E-3</c:v>
                </c:pt>
                <c:pt idx="2103">
                  <c:v>5.5628021849568653E-3</c:v>
                </c:pt>
                <c:pt idx="2104">
                  <c:v>5.5648021470110316E-3</c:v>
                </c:pt>
                <c:pt idx="2105">
                  <c:v>5.5662508906975782E-3</c:v>
                </c:pt>
                <c:pt idx="2106">
                  <c:v>5.5671353471501957E-3</c:v>
                </c:pt>
                <c:pt idx="2107">
                  <c:v>5.5676742671532629E-3</c:v>
                </c:pt>
                <c:pt idx="2108">
                  <c:v>5.56801152013312E-3</c:v>
                </c:pt>
                <c:pt idx="2109">
                  <c:v>5.5684017529917182E-3</c:v>
                </c:pt>
                <c:pt idx="2110">
                  <c:v>5.5688151470521521E-3</c:v>
                </c:pt>
                <c:pt idx="2111">
                  <c:v>5.5691191278522496E-3</c:v>
                </c:pt>
                <c:pt idx="2112">
                  <c:v>5.5694223863469693E-3</c:v>
                </c:pt>
                <c:pt idx="2113">
                  <c:v>5.5701029549091539E-3</c:v>
                </c:pt>
                <c:pt idx="2114">
                  <c:v>5.5709518195622186E-3</c:v>
                </c:pt>
                <c:pt idx="2115">
                  <c:v>5.5721361951112987E-3</c:v>
                </c:pt>
                <c:pt idx="2116">
                  <c:v>5.5730830836608156E-3</c:v>
                </c:pt>
                <c:pt idx="2117">
                  <c:v>5.5737760504650175E-3</c:v>
                </c:pt>
                <c:pt idx="2118">
                  <c:v>5.5746075605499559E-3</c:v>
                </c:pt>
                <c:pt idx="2119">
                  <c:v>5.5754381163183727E-3</c:v>
                </c:pt>
                <c:pt idx="2120">
                  <c:v>5.5764082872476846E-3</c:v>
                </c:pt>
                <c:pt idx="2121">
                  <c:v>5.5772214739573311E-3</c:v>
                </c:pt>
                <c:pt idx="2122">
                  <c:v>5.5776928598146132E-3</c:v>
                </c:pt>
                <c:pt idx="2123">
                  <c:v>5.5778759897319782E-3</c:v>
                </c:pt>
                <c:pt idx="2124">
                  <c:v>5.5781981279741646E-3</c:v>
                </c:pt>
                <c:pt idx="2125">
                  <c:v>5.5786468332904163E-3</c:v>
                </c:pt>
                <c:pt idx="2126">
                  <c:v>5.5792739419270329E-3</c:v>
                </c:pt>
                <c:pt idx="2127">
                  <c:v>5.5800728036659135E-3</c:v>
                </c:pt>
                <c:pt idx="2128">
                  <c:v>5.5808568336126862E-3</c:v>
                </c:pt>
                <c:pt idx="2129">
                  <c:v>5.5814958552464038E-3</c:v>
                </c:pt>
                <c:pt idx="2130">
                  <c:v>5.5820870074190709E-3</c:v>
                </c:pt>
                <c:pt idx="2131">
                  <c:v>5.5825070940881544E-3</c:v>
                </c:pt>
                <c:pt idx="2132">
                  <c:v>5.5826482980819245E-3</c:v>
                </c:pt>
                <c:pt idx="2133">
                  <c:v>5.5828463095319745E-3</c:v>
                </c:pt>
                <c:pt idx="2134">
                  <c:v>5.5832683872702443E-3</c:v>
                </c:pt>
                <c:pt idx="2135">
                  <c:v>5.5839214263330769E-3</c:v>
                </c:pt>
                <c:pt idx="2136">
                  <c:v>5.5847634413278332E-3</c:v>
                </c:pt>
                <c:pt idx="2137">
                  <c:v>5.5855257960710667E-3</c:v>
                </c:pt>
                <c:pt idx="2138">
                  <c:v>5.5859616696009298E-3</c:v>
                </c:pt>
                <c:pt idx="2139">
                  <c:v>5.5867304794323001E-3</c:v>
                </c:pt>
                <c:pt idx="2140">
                  <c:v>5.5873432229376014E-3</c:v>
                </c:pt>
                <c:pt idx="2141">
                  <c:v>5.5878079791277365E-3</c:v>
                </c:pt>
                <c:pt idx="2142">
                  <c:v>5.5886776247278209E-3</c:v>
                </c:pt>
                <c:pt idx="2143">
                  <c:v>5.5891385993486337E-3</c:v>
                </c:pt>
                <c:pt idx="2144">
                  <c:v>5.5897754239338055E-3</c:v>
                </c:pt>
                <c:pt idx="2145">
                  <c:v>5.5907016045237158E-3</c:v>
                </c:pt>
                <c:pt idx="2146">
                  <c:v>5.5913814046207426E-3</c:v>
                </c:pt>
                <c:pt idx="2147">
                  <c:v>5.5920834165490681E-3</c:v>
                </c:pt>
                <c:pt idx="2148">
                  <c:v>5.5930274401434048E-3</c:v>
                </c:pt>
                <c:pt idx="2149">
                  <c:v>5.5940890743017557E-3</c:v>
                </c:pt>
                <c:pt idx="2150">
                  <c:v>5.5950026664183545E-3</c:v>
                </c:pt>
                <c:pt idx="2151">
                  <c:v>5.5956139008456248E-3</c:v>
                </c:pt>
                <c:pt idx="2152">
                  <c:v>5.5959827578468723E-3</c:v>
                </c:pt>
                <c:pt idx="2153">
                  <c:v>5.5964106279557876E-3</c:v>
                </c:pt>
                <c:pt idx="2154">
                  <c:v>5.5969429236310524E-3</c:v>
                </c:pt>
                <c:pt idx="2155">
                  <c:v>5.5975795932749518E-3</c:v>
                </c:pt>
                <c:pt idx="2156">
                  <c:v>5.5982983232689106E-3</c:v>
                </c:pt>
                <c:pt idx="2157">
                  <c:v>5.5996340247379097E-3</c:v>
                </c:pt>
                <c:pt idx="2158">
                  <c:v>5.6008026143112627E-3</c:v>
                </c:pt>
                <c:pt idx="2159">
                  <c:v>5.6011219167432973E-3</c:v>
                </c:pt>
                <c:pt idx="2160">
                  <c:v>5.6012329154347647E-3</c:v>
                </c:pt>
                <c:pt idx="2161">
                  <c:v>5.6014296372530097E-3</c:v>
                </c:pt>
                <c:pt idx="2162">
                  <c:v>5.601732960566614E-3</c:v>
                </c:pt>
                <c:pt idx="2163">
                  <c:v>5.6021900215331554E-3</c:v>
                </c:pt>
                <c:pt idx="2164">
                  <c:v>5.6027220126026621E-3</c:v>
                </c:pt>
                <c:pt idx="2165">
                  <c:v>5.6033292404043169E-3</c:v>
                </c:pt>
                <c:pt idx="2166">
                  <c:v>5.6041763370049255E-3</c:v>
                </c:pt>
                <c:pt idx="2167">
                  <c:v>5.6050585474636027E-3</c:v>
                </c:pt>
                <c:pt idx="2168">
                  <c:v>5.6057683917733756E-3</c:v>
                </c:pt>
                <c:pt idx="2169">
                  <c:v>5.6060647922099817E-3</c:v>
                </c:pt>
                <c:pt idx="2170">
                  <c:v>5.606355735184647E-3</c:v>
                </c:pt>
                <c:pt idx="2171">
                  <c:v>5.6068115474960248E-3</c:v>
                </c:pt>
                <c:pt idx="2172">
                  <c:v>5.6074187729882423E-3</c:v>
                </c:pt>
                <c:pt idx="2173">
                  <c:v>5.6081911196189157E-3</c:v>
                </c:pt>
                <c:pt idx="2174">
                  <c:v>5.608847695318742E-3</c:v>
                </c:pt>
                <c:pt idx="2175">
                  <c:v>5.6097587065721769E-3</c:v>
                </c:pt>
                <c:pt idx="2176">
                  <c:v>5.6109681859148565E-3</c:v>
                </c:pt>
                <c:pt idx="2177">
                  <c:v>5.6118578363348265E-3</c:v>
                </c:pt>
                <c:pt idx="2178">
                  <c:v>5.6125577190865392E-3</c:v>
                </c:pt>
                <c:pt idx="2179">
                  <c:v>5.6133606326849526E-3</c:v>
                </c:pt>
                <c:pt idx="2180">
                  <c:v>5.6139282424312303E-3</c:v>
                </c:pt>
                <c:pt idx="2181">
                  <c:v>5.6142962267657203E-3</c:v>
                </c:pt>
                <c:pt idx="2182">
                  <c:v>5.6148151615739456E-3</c:v>
                </c:pt>
                <c:pt idx="2183">
                  <c:v>5.6152222405544249E-3</c:v>
                </c:pt>
                <c:pt idx="2184">
                  <c:v>5.6154416647166954E-3</c:v>
                </c:pt>
                <c:pt idx="2185">
                  <c:v>5.6158600398127307E-3</c:v>
                </c:pt>
                <c:pt idx="2186">
                  <c:v>5.6161449329685332E-3</c:v>
                </c:pt>
                <c:pt idx="2187">
                  <c:v>5.6163044649385841E-3</c:v>
                </c:pt>
                <c:pt idx="2188">
                  <c:v>5.6165412002614429E-3</c:v>
                </c:pt>
                <c:pt idx="2189">
                  <c:v>5.6171229414658857E-3</c:v>
                </c:pt>
                <c:pt idx="2190">
                  <c:v>5.6178737786925547E-3</c:v>
                </c:pt>
                <c:pt idx="2191">
                  <c:v>5.6184992547824138E-3</c:v>
                </c:pt>
                <c:pt idx="2192">
                  <c:v>5.618931023542756E-3</c:v>
                </c:pt>
                <c:pt idx="2193">
                  <c:v>5.6190446599770809E-3</c:v>
                </c:pt>
                <c:pt idx="2194">
                  <c:v>5.6192916598649199E-3</c:v>
                </c:pt>
                <c:pt idx="2195">
                  <c:v>5.6196014911581004E-3</c:v>
                </c:pt>
                <c:pt idx="2196">
                  <c:v>5.6201085447888386E-3</c:v>
                </c:pt>
                <c:pt idx="2197">
                  <c:v>5.6207261657762126E-3</c:v>
                </c:pt>
                <c:pt idx="2198">
                  <c:v>5.6213044417678304E-3</c:v>
                </c:pt>
                <c:pt idx="2199">
                  <c:v>5.6220098546819908E-3</c:v>
                </c:pt>
                <c:pt idx="2200">
                  <c:v>5.6230001144355777E-3</c:v>
                </c:pt>
                <c:pt idx="2201">
                  <c:v>5.6242470242433909E-3</c:v>
                </c:pt>
                <c:pt idx="2202">
                  <c:v>5.6252857813243679E-3</c:v>
                </c:pt>
                <c:pt idx="2203">
                  <c:v>5.6260379868226145E-3</c:v>
                </c:pt>
                <c:pt idx="2204">
                  <c:v>5.6266981716547029E-3</c:v>
                </c:pt>
                <c:pt idx="2205">
                  <c:v>5.6273720245120689E-3</c:v>
                </c:pt>
                <c:pt idx="2206">
                  <c:v>5.628014050916264E-3</c:v>
                </c:pt>
                <c:pt idx="2207">
                  <c:v>5.6287074840265213E-3</c:v>
                </c:pt>
                <c:pt idx="2208">
                  <c:v>5.6294054812398167E-3</c:v>
                </c:pt>
                <c:pt idx="2209">
                  <c:v>5.630022770901689E-3</c:v>
                </c:pt>
                <c:pt idx="2210">
                  <c:v>5.6305168514093609E-3</c:v>
                </c:pt>
                <c:pt idx="2211">
                  <c:v>5.6310696343475942E-3</c:v>
                </c:pt>
                <c:pt idx="2212">
                  <c:v>5.6319203206885628E-3</c:v>
                </c:pt>
                <c:pt idx="2213">
                  <c:v>5.6328893294586247E-3</c:v>
                </c:pt>
                <c:pt idx="2214">
                  <c:v>5.6334843388166954E-3</c:v>
                </c:pt>
                <c:pt idx="2215">
                  <c:v>5.6338486669324879E-3</c:v>
                </c:pt>
                <c:pt idx="2216">
                  <c:v>5.6343550830536202E-3</c:v>
                </c:pt>
                <c:pt idx="2217">
                  <c:v>5.6349497170354286E-3</c:v>
                </c:pt>
                <c:pt idx="2218">
                  <c:v>5.6361993815875677E-3</c:v>
                </c:pt>
                <c:pt idx="2219">
                  <c:v>5.6378109061491115E-3</c:v>
                </c:pt>
                <c:pt idx="2220">
                  <c:v>5.6386757212170966E-3</c:v>
                </c:pt>
                <c:pt idx="2221">
                  <c:v>5.6390139124937047E-3</c:v>
                </c:pt>
                <c:pt idx="2222">
                  <c:v>5.6395565667284797E-3</c:v>
                </c:pt>
                <c:pt idx="2223">
                  <c:v>5.6400346051822146E-3</c:v>
                </c:pt>
                <c:pt idx="2224">
                  <c:v>5.6402603135369319E-3</c:v>
                </c:pt>
                <c:pt idx="2225">
                  <c:v>5.6403966964141483E-3</c:v>
                </c:pt>
                <c:pt idx="2226">
                  <c:v>5.6405151996107433E-3</c:v>
                </c:pt>
                <c:pt idx="2227">
                  <c:v>5.6410500413443905E-3</c:v>
                </c:pt>
                <c:pt idx="2228">
                  <c:v>5.6417781340267958E-3</c:v>
                </c:pt>
                <c:pt idx="2229">
                  <c:v>5.6422619314453271E-3</c:v>
                </c:pt>
                <c:pt idx="2230">
                  <c:v>5.642599628658606E-3</c:v>
                </c:pt>
                <c:pt idx="2231">
                  <c:v>5.6429851638639681E-3</c:v>
                </c:pt>
                <c:pt idx="2232">
                  <c:v>5.643752647655831E-3</c:v>
                </c:pt>
                <c:pt idx="2233">
                  <c:v>5.6446326568240805E-3</c:v>
                </c:pt>
                <c:pt idx="2234">
                  <c:v>5.6452327647794308E-3</c:v>
                </c:pt>
                <c:pt idx="2235">
                  <c:v>5.6458610626803065E-3</c:v>
                </c:pt>
                <c:pt idx="2236">
                  <c:v>5.646740763484254E-3</c:v>
                </c:pt>
                <c:pt idx="2237">
                  <c:v>5.6477582635209482E-3</c:v>
                </c:pt>
                <c:pt idx="2238">
                  <c:v>5.6487027180889054E-3</c:v>
                </c:pt>
                <c:pt idx="2239">
                  <c:v>5.6498249117558647E-3</c:v>
                </c:pt>
                <c:pt idx="2240">
                  <c:v>5.650558860023751E-3</c:v>
                </c:pt>
                <c:pt idx="2241">
                  <c:v>5.6508576053930183E-3</c:v>
                </c:pt>
                <c:pt idx="2242">
                  <c:v>5.6512803349906939E-3</c:v>
                </c:pt>
                <c:pt idx="2243">
                  <c:v>5.6515988638945504E-3</c:v>
                </c:pt>
                <c:pt idx="2244">
                  <c:v>5.6520599554723402E-3</c:v>
                </c:pt>
                <c:pt idx="2245">
                  <c:v>5.652663276950483E-3</c:v>
                </c:pt>
                <c:pt idx="2246">
                  <c:v>5.6538604760531319E-3</c:v>
                </c:pt>
                <c:pt idx="2247">
                  <c:v>5.6553098037143128E-3</c:v>
                </c:pt>
                <c:pt idx="2248">
                  <c:v>5.6564194189913384E-3</c:v>
                </c:pt>
                <c:pt idx="2249">
                  <c:v>5.657475919951584E-3</c:v>
                </c:pt>
                <c:pt idx="2250">
                  <c:v>5.6582442849220796E-3</c:v>
                </c:pt>
                <c:pt idx="2251">
                  <c:v>5.6591042100061677E-3</c:v>
                </c:pt>
                <c:pt idx="2252">
                  <c:v>5.6602897285834486E-3</c:v>
                </c:pt>
                <c:pt idx="2253">
                  <c:v>5.6611563192316564E-3</c:v>
                </c:pt>
                <c:pt idx="2254">
                  <c:v>5.6617500297657187E-3</c:v>
                </c:pt>
                <c:pt idx="2255">
                  <c:v>5.6624450547638492E-3</c:v>
                </c:pt>
                <c:pt idx="2256">
                  <c:v>5.6630429227365791E-3</c:v>
                </c:pt>
                <c:pt idx="2257">
                  <c:v>5.6634219741346749E-3</c:v>
                </c:pt>
                <c:pt idx="2258">
                  <c:v>5.6635936539274285E-3</c:v>
                </c:pt>
                <c:pt idx="2259">
                  <c:v>5.6640261015423422E-3</c:v>
                </c:pt>
                <c:pt idx="2260">
                  <c:v>5.6646665923848535E-3</c:v>
                </c:pt>
                <c:pt idx="2261">
                  <c:v>5.6654176435099084E-3</c:v>
                </c:pt>
                <c:pt idx="2262">
                  <c:v>5.6670708625268847E-3</c:v>
                </c:pt>
                <c:pt idx="2263">
                  <c:v>5.6690414450503374E-3</c:v>
                </c:pt>
                <c:pt idx="2264">
                  <c:v>5.6701923290284634E-3</c:v>
                </c:pt>
                <c:pt idx="2265">
                  <c:v>5.6707391131095184E-3</c:v>
                </c:pt>
                <c:pt idx="2266">
                  <c:v>5.6713599743491326E-3</c:v>
                </c:pt>
                <c:pt idx="2267">
                  <c:v>5.6721170599712935E-3</c:v>
                </c:pt>
                <c:pt idx="2268">
                  <c:v>5.6726990245208027E-3</c:v>
                </c:pt>
                <c:pt idx="2269">
                  <c:v>5.6733038160003682E-3</c:v>
                </c:pt>
                <c:pt idx="2270">
                  <c:v>5.673808360305458E-3</c:v>
                </c:pt>
                <c:pt idx="2271">
                  <c:v>5.6743469700970845E-3</c:v>
                </c:pt>
                <c:pt idx="2272">
                  <c:v>5.6749878638189333E-3</c:v>
                </c:pt>
                <c:pt idx="2273">
                  <c:v>5.6753963701227927E-3</c:v>
                </c:pt>
                <c:pt idx="2274">
                  <c:v>5.6755992958038614E-3</c:v>
                </c:pt>
                <c:pt idx="2275">
                  <c:v>5.6758022208828057E-3</c:v>
                </c:pt>
                <c:pt idx="2276">
                  <c:v>5.6762989083891579E-3</c:v>
                </c:pt>
                <c:pt idx="2277">
                  <c:v>5.6768440750770387E-3</c:v>
                </c:pt>
                <c:pt idx="2278">
                  <c:v>5.6772379390998039E-3</c:v>
                </c:pt>
                <c:pt idx="2279">
                  <c:v>5.6775246878242461E-3</c:v>
                </c:pt>
                <c:pt idx="2280">
                  <c:v>5.677905762994301E-3</c:v>
                </c:pt>
                <c:pt idx="2281">
                  <c:v>5.67838107742676E-3</c:v>
                </c:pt>
                <c:pt idx="2282">
                  <c:v>5.6790422773152311E-3</c:v>
                </c:pt>
                <c:pt idx="2283">
                  <c:v>5.679807062364579E-3</c:v>
                </c:pt>
                <c:pt idx="2284">
                  <c:v>5.6804896499699229E-3</c:v>
                </c:pt>
                <c:pt idx="2285">
                  <c:v>5.6808481170230333E-3</c:v>
                </c:pt>
                <c:pt idx="2286">
                  <c:v>5.6808977438635574E-3</c:v>
                </c:pt>
                <c:pt idx="2287">
                  <c:v>5.6811128904300165E-3</c:v>
                </c:pt>
                <c:pt idx="2288">
                  <c:v>5.6813945011871805E-3</c:v>
                </c:pt>
                <c:pt idx="2289">
                  <c:v>5.6815771807088317E-3</c:v>
                </c:pt>
                <c:pt idx="2290">
                  <c:v>5.6818804616517015E-3</c:v>
                </c:pt>
                <c:pt idx="2291">
                  <c:v>5.6822040924610689E-3</c:v>
                </c:pt>
                <c:pt idx="2292">
                  <c:v>5.6824485958770843E-3</c:v>
                </c:pt>
                <c:pt idx="2293">
                  <c:v>5.6827213641049085E-3</c:v>
                </c:pt>
                <c:pt idx="2294">
                  <c:v>5.6831952695620786E-3</c:v>
                </c:pt>
                <c:pt idx="2295">
                  <c:v>5.6837744773375019E-3</c:v>
                </c:pt>
                <c:pt idx="2296">
                  <c:v>5.684250832790806E-3</c:v>
                </c:pt>
                <c:pt idx="2297">
                  <c:v>5.6851245212498269E-3</c:v>
                </c:pt>
                <c:pt idx="2298">
                  <c:v>5.6860966979160347E-3</c:v>
                </c:pt>
                <c:pt idx="2299">
                  <c:v>5.6867593879152932E-3</c:v>
                </c:pt>
                <c:pt idx="2300">
                  <c:v>5.6874174641438043E-3</c:v>
                </c:pt>
                <c:pt idx="2301">
                  <c:v>5.6877809242764175E-3</c:v>
                </c:pt>
                <c:pt idx="2302">
                  <c:v>5.6881396243563401E-3</c:v>
                </c:pt>
                <c:pt idx="2303">
                  <c:v>5.6886970398879657E-3</c:v>
                </c:pt>
                <c:pt idx="2304">
                  <c:v>5.6891567159850446E-3</c:v>
                </c:pt>
                <c:pt idx="2305">
                  <c:v>5.6898440759771919E-3</c:v>
                </c:pt>
                <c:pt idx="2306">
                  <c:v>5.6908916102384917E-3</c:v>
                </c:pt>
                <c:pt idx="2307">
                  <c:v>5.6918987846300336E-3</c:v>
                </c:pt>
                <c:pt idx="2308">
                  <c:v>5.6923366435933584E-3</c:v>
                </c:pt>
                <c:pt idx="2309">
                  <c:v>5.6926736211344361E-3</c:v>
                </c:pt>
                <c:pt idx="2310">
                  <c:v>5.6933061430997156E-3</c:v>
                </c:pt>
                <c:pt idx="2311">
                  <c:v>5.6937697114753738E-3</c:v>
                </c:pt>
                <c:pt idx="2312">
                  <c:v>5.6940199699571752E-3</c:v>
                </c:pt>
                <c:pt idx="2313">
                  <c:v>5.6942255862987732E-3</c:v>
                </c:pt>
                <c:pt idx="2314">
                  <c:v>5.6945546082695963E-3</c:v>
                </c:pt>
                <c:pt idx="2315">
                  <c:v>5.6951199144803155E-3</c:v>
                </c:pt>
                <c:pt idx="2316">
                  <c:v>5.695728096084254E-3</c:v>
                </c:pt>
                <c:pt idx="2317">
                  <c:v>5.6962662322896105E-3</c:v>
                </c:pt>
                <c:pt idx="2318">
                  <c:v>5.696978547449715E-3</c:v>
                </c:pt>
                <c:pt idx="2319">
                  <c:v>5.6981140343246401E-3</c:v>
                </c:pt>
                <c:pt idx="2320">
                  <c:v>5.6994970540782137E-3</c:v>
                </c:pt>
                <c:pt idx="2321">
                  <c:v>5.7009034291625807E-3</c:v>
                </c:pt>
                <c:pt idx="2322">
                  <c:v>5.7017780792978055E-3</c:v>
                </c:pt>
                <c:pt idx="2323">
                  <c:v>5.7019780764835937E-3</c:v>
                </c:pt>
                <c:pt idx="2324">
                  <c:v>5.7020363341928363E-3</c:v>
                </c:pt>
                <c:pt idx="2325">
                  <c:v>5.7023271791306358E-3</c:v>
                </c:pt>
                <c:pt idx="2326">
                  <c:v>5.7028239524793203E-3</c:v>
                </c:pt>
                <c:pt idx="2327">
                  <c:v>5.7033125465168824E-3</c:v>
                </c:pt>
                <c:pt idx="2328">
                  <c:v>5.7038357697752487E-3</c:v>
                </c:pt>
                <c:pt idx="2329">
                  <c:v>5.7040974604965124E-3</c:v>
                </c:pt>
                <c:pt idx="2330">
                  <c:v>5.7041329735293446E-3</c:v>
                </c:pt>
                <c:pt idx="2331">
                  <c:v>5.704328842988984E-3</c:v>
                </c:pt>
                <c:pt idx="2332">
                  <c:v>5.7045974401496863E-3</c:v>
                </c:pt>
                <c:pt idx="2333">
                  <c:v>5.7047441830038624E-3</c:v>
                </c:pt>
                <c:pt idx="2334">
                  <c:v>5.7048525071331018E-3</c:v>
                </c:pt>
                <c:pt idx="2335">
                  <c:v>5.7052188719051563E-3</c:v>
                </c:pt>
                <c:pt idx="2336">
                  <c:v>5.7057190102247591E-3</c:v>
                </c:pt>
                <c:pt idx="2337">
                  <c:v>5.7062201403496092E-3</c:v>
                </c:pt>
                <c:pt idx="2338">
                  <c:v>5.7067193970813668E-3</c:v>
                </c:pt>
                <c:pt idx="2339">
                  <c:v>5.7073202891865195E-3</c:v>
                </c:pt>
                <c:pt idx="2340">
                  <c:v>5.7081058170877098E-3</c:v>
                </c:pt>
                <c:pt idx="2341">
                  <c:v>5.7089438760749758E-3</c:v>
                </c:pt>
                <c:pt idx="2342">
                  <c:v>5.7097334945712796E-3</c:v>
                </c:pt>
                <c:pt idx="2343">
                  <c:v>5.710405109957406E-3</c:v>
                </c:pt>
                <c:pt idx="2344">
                  <c:v>5.7113441604916835E-3</c:v>
                </c:pt>
                <c:pt idx="2345">
                  <c:v>5.7123764831367649E-3</c:v>
                </c:pt>
                <c:pt idx="2346">
                  <c:v>5.7128058544385941E-3</c:v>
                </c:pt>
                <c:pt idx="2347">
                  <c:v>5.7131943537005528E-3</c:v>
                </c:pt>
                <c:pt idx="2348">
                  <c:v>5.7139123704432098E-3</c:v>
                </c:pt>
                <c:pt idx="2349">
                  <c:v>5.7143425773195436E-3</c:v>
                </c:pt>
                <c:pt idx="2350">
                  <c:v>5.714602900632043E-3</c:v>
                </c:pt>
                <c:pt idx="2351">
                  <c:v>5.714868745298282E-3</c:v>
                </c:pt>
                <c:pt idx="2352">
                  <c:v>5.7153930792169403E-3</c:v>
                </c:pt>
                <c:pt idx="2353">
                  <c:v>5.7160588581162556E-3</c:v>
                </c:pt>
                <c:pt idx="2354">
                  <c:v>5.7166704964780801E-3</c:v>
                </c:pt>
                <c:pt idx="2355">
                  <c:v>5.717532613828534E-3</c:v>
                </c:pt>
                <c:pt idx="2356">
                  <c:v>5.7186193577285077E-3</c:v>
                </c:pt>
                <c:pt idx="2357">
                  <c:v>5.7193649051612908E-3</c:v>
                </c:pt>
                <c:pt idx="2358">
                  <c:v>5.7199374197429214E-3</c:v>
                </c:pt>
                <c:pt idx="2359">
                  <c:v>5.7209479630915324E-3</c:v>
                </c:pt>
                <c:pt idx="2360">
                  <c:v>5.7218932166416521E-3</c:v>
                </c:pt>
                <c:pt idx="2361">
                  <c:v>5.7225630824364769E-3</c:v>
                </c:pt>
                <c:pt idx="2362">
                  <c:v>5.7233395663124501E-3</c:v>
                </c:pt>
                <c:pt idx="2363">
                  <c:v>5.7240627370476012E-3</c:v>
                </c:pt>
                <c:pt idx="2364">
                  <c:v>5.7246867553657974E-3</c:v>
                </c:pt>
                <c:pt idx="2365">
                  <c:v>5.7254007598037645E-3</c:v>
                </c:pt>
                <c:pt idx="2366">
                  <c:v>5.7261506550926843E-3</c:v>
                </c:pt>
                <c:pt idx="2367">
                  <c:v>5.7272515408028739E-3</c:v>
                </c:pt>
                <c:pt idx="2368">
                  <c:v>5.7285246530649064E-3</c:v>
                </c:pt>
                <c:pt idx="2369">
                  <c:v>5.7296556428446145E-3</c:v>
                </c:pt>
                <c:pt idx="2370">
                  <c:v>5.7311758443348111E-3</c:v>
                </c:pt>
                <c:pt idx="2371">
                  <c:v>5.7331833806036131E-3</c:v>
                </c:pt>
                <c:pt idx="2372">
                  <c:v>5.7350999526556657E-3</c:v>
                </c:pt>
                <c:pt idx="2373">
                  <c:v>5.7362301984194911E-3</c:v>
                </c:pt>
                <c:pt idx="2374">
                  <c:v>5.7367637368045009E-3</c:v>
                </c:pt>
                <c:pt idx="2375">
                  <c:v>5.7374380719277755E-3</c:v>
                </c:pt>
                <c:pt idx="2376">
                  <c:v>5.73868961875716E-3</c:v>
                </c:pt>
                <c:pt idx="2377">
                  <c:v>5.7403216782068011E-3</c:v>
                </c:pt>
                <c:pt idx="2378">
                  <c:v>5.7415786684296274E-3</c:v>
                </c:pt>
                <c:pt idx="2379">
                  <c:v>5.7421301586110468E-3</c:v>
                </c:pt>
                <c:pt idx="2380">
                  <c:v>5.7423483913227203E-3</c:v>
                </c:pt>
                <c:pt idx="2381">
                  <c:v>5.7429516882544947E-3</c:v>
                </c:pt>
                <c:pt idx="2382">
                  <c:v>5.7434286311118998E-3</c:v>
                </c:pt>
                <c:pt idx="2383">
                  <c:v>5.7437138005955943E-3</c:v>
                </c:pt>
                <c:pt idx="2384">
                  <c:v>5.7442655185044305E-3</c:v>
                </c:pt>
                <c:pt idx="2385">
                  <c:v>5.7447852115487105E-3</c:v>
                </c:pt>
                <c:pt idx="2386">
                  <c:v>5.7451938055491517E-3</c:v>
                </c:pt>
                <c:pt idx="2387">
                  <c:v>5.7455733731368837E-3</c:v>
                </c:pt>
                <c:pt idx="2388">
                  <c:v>5.7460027366393277E-3</c:v>
                </c:pt>
                <c:pt idx="2389">
                  <c:v>5.7465164171580634E-3</c:v>
                </c:pt>
                <c:pt idx="2390">
                  <c:v>5.7471142528954773E-3</c:v>
                </c:pt>
                <c:pt idx="2391">
                  <c:v>5.7482151926962939E-3</c:v>
                </c:pt>
                <c:pt idx="2392">
                  <c:v>5.7498162605710453E-3</c:v>
                </c:pt>
                <c:pt idx="2393">
                  <c:v>5.7509402098791405E-3</c:v>
                </c:pt>
                <c:pt idx="2394">
                  <c:v>5.7521241414171262E-3</c:v>
                </c:pt>
                <c:pt idx="2395">
                  <c:v>5.7534411863111833E-3</c:v>
                </c:pt>
                <c:pt idx="2396">
                  <c:v>5.7542695297189642E-3</c:v>
                </c:pt>
                <c:pt idx="2397">
                  <c:v>5.7550242582078779E-3</c:v>
                </c:pt>
                <c:pt idx="2398">
                  <c:v>5.7556355431813986E-3</c:v>
                </c:pt>
                <c:pt idx="2399">
                  <c:v>5.7562465753902021E-3</c:v>
                </c:pt>
                <c:pt idx="2400">
                  <c:v>5.7573754058010806E-3</c:v>
                </c:pt>
                <c:pt idx="2401">
                  <c:v>5.758719324207298E-3</c:v>
                </c:pt>
                <c:pt idx="2402">
                  <c:v>5.7602237564742904E-3</c:v>
                </c:pt>
                <c:pt idx="2403">
                  <c:v>5.761683454790301E-3</c:v>
                </c:pt>
                <c:pt idx="2404">
                  <c:v>5.7628576386898273E-3</c:v>
                </c:pt>
                <c:pt idx="2405">
                  <c:v>5.7640900000873211E-3</c:v>
                </c:pt>
                <c:pt idx="2406">
                  <c:v>5.765631081471669E-3</c:v>
                </c:pt>
                <c:pt idx="2407">
                  <c:v>5.7675748752755527E-3</c:v>
                </c:pt>
                <c:pt idx="2408">
                  <c:v>5.7694629101676361E-3</c:v>
                </c:pt>
                <c:pt idx="2409">
                  <c:v>5.7711201274809765E-3</c:v>
                </c:pt>
                <c:pt idx="2410">
                  <c:v>5.7725768458205652E-3</c:v>
                </c:pt>
                <c:pt idx="2411">
                  <c:v>5.7738082689041039E-3</c:v>
                </c:pt>
                <c:pt idx="2412">
                  <c:v>5.7749320179748915E-3</c:v>
                </c:pt>
                <c:pt idx="2413">
                  <c:v>5.7762998539888826E-3</c:v>
                </c:pt>
                <c:pt idx="2414">
                  <c:v>5.7779101004750795E-3</c:v>
                </c:pt>
                <c:pt idx="2415">
                  <c:v>5.7792353568661579E-3</c:v>
                </c:pt>
                <c:pt idx="2416">
                  <c:v>5.7802773831556048E-3</c:v>
                </c:pt>
                <c:pt idx="2417">
                  <c:v>5.7811370513583642E-3</c:v>
                </c:pt>
                <c:pt idx="2418">
                  <c:v>5.7826279253886835E-3</c:v>
                </c:pt>
                <c:pt idx="2419">
                  <c:v>5.7838692267025808E-3</c:v>
                </c:pt>
                <c:pt idx="2420">
                  <c:v>5.7842163203906507E-3</c:v>
                </c:pt>
                <c:pt idx="2421">
                  <c:v>5.7845471004925328E-3</c:v>
                </c:pt>
                <c:pt idx="2422">
                  <c:v>5.7847433196235587E-3</c:v>
                </c:pt>
                <c:pt idx="2423">
                  <c:v>5.7849836501703078E-3</c:v>
                </c:pt>
                <c:pt idx="2424">
                  <c:v>5.785284052554557E-3</c:v>
                </c:pt>
                <c:pt idx="2425">
                  <c:v>5.7859198862155424E-3</c:v>
                </c:pt>
                <c:pt idx="2426">
                  <c:v>5.7868302850033367E-3</c:v>
                </c:pt>
                <c:pt idx="2427">
                  <c:v>5.7881405291500716E-3</c:v>
                </c:pt>
                <c:pt idx="2428">
                  <c:v>5.7897223441946482E-3</c:v>
                </c:pt>
                <c:pt idx="2429">
                  <c:v>5.791656606617201E-3</c:v>
                </c:pt>
                <c:pt idx="2430">
                  <c:v>5.7933400108727846E-3</c:v>
                </c:pt>
                <c:pt idx="2431">
                  <c:v>5.7944820696118806E-3</c:v>
                </c:pt>
                <c:pt idx="2432">
                  <c:v>5.7954848090689846E-3</c:v>
                </c:pt>
                <c:pt idx="2433">
                  <c:v>5.7964143732304714E-3</c:v>
                </c:pt>
                <c:pt idx="2434">
                  <c:v>5.7975912583778421E-3</c:v>
                </c:pt>
                <c:pt idx="2435">
                  <c:v>5.7992995417727638E-3</c:v>
                </c:pt>
                <c:pt idx="2436">
                  <c:v>5.8024799668562835E-3</c:v>
                </c:pt>
                <c:pt idx="2437">
                  <c:v>5.8045690103820978E-3</c:v>
                </c:pt>
                <c:pt idx="2438">
                  <c:v>5.8059834926652565E-3</c:v>
                </c:pt>
                <c:pt idx="2439">
                  <c:v>5.8078832206536765E-3</c:v>
                </c:pt>
                <c:pt idx="2440">
                  <c:v>5.8085144175122451E-3</c:v>
                </c:pt>
                <c:pt idx="2441">
                  <c:v>5.8086541672767575E-3</c:v>
                </c:pt>
                <c:pt idx="2442">
                  <c:v>5.809064969996074E-3</c:v>
                </c:pt>
                <c:pt idx="2443">
                  <c:v>5.8098177417685313E-3</c:v>
                </c:pt>
                <c:pt idx="2444">
                  <c:v>5.8105720438544964E-3</c:v>
                </c:pt>
                <c:pt idx="2445">
                  <c:v>5.8116436723050745E-3</c:v>
                </c:pt>
                <c:pt idx="2446">
                  <c:v>5.812894205375869E-3</c:v>
                </c:pt>
                <c:pt idx="2447">
                  <c:v>5.8143552747852885E-3</c:v>
                </c:pt>
                <c:pt idx="2448">
                  <c:v>5.8161602619624308E-3</c:v>
                </c:pt>
                <c:pt idx="2449">
                  <c:v>5.8177485754881773E-3</c:v>
                </c:pt>
                <c:pt idx="2450">
                  <c:v>5.8189380706500683E-3</c:v>
                </c:pt>
                <c:pt idx="2451">
                  <c:v>5.8198979747476603E-3</c:v>
                </c:pt>
                <c:pt idx="2452">
                  <c:v>5.821045526868204E-3</c:v>
                </c:pt>
                <c:pt idx="2453">
                  <c:v>5.8224248797202416E-3</c:v>
                </c:pt>
                <c:pt idx="2454">
                  <c:v>5.8235782550382677E-3</c:v>
                </c:pt>
                <c:pt idx="2455">
                  <c:v>5.8244553599433582E-3</c:v>
                </c:pt>
                <c:pt idx="2456">
                  <c:v>5.8252734000607716E-3</c:v>
                </c:pt>
                <c:pt idx="2457">
                  <c:v>5.826083621459888E-3</c:v>
                </c:pt>
                <c:pt idx="2458">
                  <c:v>5.8267230923799507E-3</c:v>
                </c:pt>
                <c:pt idx="2459">
                  <c:v>5.8271838020032473E-3</c:v>
                </c:pt>
                <c:pt idx="2460">
                  <c:v>5.8276257460313195E-3</c:v>
                </c:pt>
                <c:pt idx="2461">
                  <c:v>5.8284633655880831E-3</c:v>
                </c:pt>
                <c:pt idx="2462">
                  <c:v>5.8292124234249811E-3</c:v>
                </c:pt>
                <c:pt idx="2463">
                  <c:v>5.8296613288679085E-3</c:v>
                </c:pt>
                <c:pt idx="2464">
                  <c:v>5.8303630198930896E-3</c:v>
                </c:pt>
                <c:pt idx="2465">
                  <c:v>5.8309657386671236E-3</c:v>
                </c:pt>
                <c:pt idx="2466">
                  <c:v>5.8313881255229877E-3</c:v>
                </c:pt>
                <c:pt idx="2467">
                  <c:v>5.8319185398515863E-3</c:v>
                </c:pt>
                <c:pt idx="2468">
                  <c:v>5.8325432345902699E-3</c:v>
                </c:pt>
                <c:pt idx="2469">
                  <c:v>5.8328944555414214E-3</c:v>
                </c:pt>
                <c:pt idx="2470">
                  <c:v>5.8330608115104276E-3</c:v>
                </c:pt>
                <c:pt idx="2471">
                  <c:v>5.833280305146727E-3</c:v>
                </c:pt>
                <c:pt idx="2472">
                  <c:v>5.834094592837828E-3</c:v>
                </c:pt>
                <c:pt idx="2473">
                  <c:v>5.8351977721171127E-3</c:v>
                </c:pt>
                <c:pt idx="2474">
                  <c:v>5.8362974836860563E-3</c:v>
                </c:pt>
                <c:pt idx="2475">
                  <c:v>5.8375462496138468E-3</c:v>
                </c:pt>
                <c:pt idx="2476">
                  <c:v>5.8387668823840673E-3</c:v>
                </c:pt>
                <c:pt idx="2477">
                  <c:v>5.8401307349399871E-3</c:v>
                </c:pt>
                <c:pt idx="2478">
                  <c:v>5.842269334460486E-3</c:v>
                </c:pt>
                <c:pt idx="2479">
                  <c:v>5.8449872766511302E-3</c:v>
                </c:pt>
                <c:pt idx="2480">
                  <c:v>5.8467655001101645E-3</c:v>
                </c:pt>
                <c:pt idx="2481">
                  <c:v>5.8477318856197816E-3</c:v>
                </c:pt>
                <c:pt idx="2482">
                  <c:v>5.8490906304247952E-3</c:v>
                </c:pt>
                <c:pt idx="2483">
                  <c:v>5.8508834450865339E-3</c:v>
                </c:pt>
                <c:pt idx="2484">
                  <c:v>5.8519042117911192E-3</c:v>
                </c:pt>
                <c:pt idx="2485">
                  <c:v>5.8525229087551924E-3</c:v>
                </c:pt>
                <c:pt idx="2486">
                  <c:v>5.8533458696540964E-3</c:v>
                </c:pt>
                <c:pt idx="2487">
                  <c:v>5.8546975677660571E-3</c:v>
                </c:pt>
                <c:pt idx="2488">
                  <c:v>5.8561264832651819E-3</c:v>
                </c:pt>
                <c:pt idx="2489">
                  <c:v>5.8569466491503082E-3</c:v>
                </c:pt>
                <c:pt idx="2490">
                  <c:v>5.8578032084333686E-3</c:v>
                </c:pt>
                <c:pt idx="2491">
                  <c:v>5.8597748954113916E-3</c:v>
                </c:pt>
                <c:pt idx="2492">
                  <c:v>5.8621077682674706E-3</c:v>
                </c:pt>
                <c:pt idx="2493">
                  <c:v>5.864081911363562E-3</c:v>
                </c:pt>
                <c:pt idx="2494">
                  <c:v>5.8662917457868932E-3</c:v>
                </c:pt>
                <c:pt idx="2495">
                  <c:v>5.8685038373296333E-3</c:v>
                </c:pt>
                <c:pt idx="2496">
                  <c:v>5.8702704551823765E-3</c:v>
                </c:pt>
                <c:pt idx="2497">
                  <c:v>5.8720343053034899E-3</c:v>
                </c:pt>
                <c:pt idx="2498">
                  <c:v>5.873975768992715E-3</c:v>
                </c:pt>
                <c:pt idx="2499">
                  <c:v>5.8750983107537357E-3</c:v>
                </c:pt>
                <c:pt idx="2500">
                  <c:v>5.8756805697962903E-3</c:v>
                </c:pt>
                <c:pt idx="2501">
                  <c:v>5.8761699478296825E-3</c:v>
                </c:pt>
                <c:pt idx="2502">
                  <c:v>5.877038044998323E-3</c:v>
                </c:pt>
                <c:pt idx="2503">
                  <c:v>5.878450107539024E-3</c:v>
                </c:pt>
                <c:pt idx="2504">
                  <c:v>5.8800262470715984E-3</c:v>
                </c:pt>
                <c:pt idx="2505">
                  <c:v>5.8815325378765038E-3</c:v>
                </c:pt>
                <c:pt idx="2506">
                  <c:v>5.8828946514399494E-3</c:v>
                </c:pt>
                <c:pt idx="2507">
                  <c:v>5.8847282345225668E-3</c:v>
                </c:pt>
                <c:pt idx="2508">
                  <c:v>5.8868980465483188E-3</c:v>
                </c:pt>
                <c:pt idx="2509">
                  <c:v>5.8880608826214296E-3</c:v>
                </c:pt>
                <c:pt idx="2510">
                  <c:v>5.8883526192590662E-3</c:v>
                </c:pt>
                <c:pt idx="2511">
                  <c:v>5.8892245170120896E-3</c:v>
                </c:pt>
                <c:pt idx="2512">
                  <c:v>5.8903878489303301E-3</c:v>
                </c:pt>
                <c:pt idx="2513">
                  <c:v>5.8917283315421736E-3</c:v>
                </c:pt>
                <c:pt idx="2514">
                  <c:v>5.8929402951569529E-3</c:v>
                </c:pt>
                <c:pt idx="2515">
                  <c:v>5.8935194756973971E-3</c:v>
                </c:pt>
                <c:pt idx="2516">
                  <c:v>5.8942677405635973E-3</c:v>
                </c:pt>
                <c:pt idx="2517">
                  <c:v>5.8952989327740856E-3</c:v>
                </c:pt>
                <c:pt idx="2518">
                  <c:v>5.8973082553706339E-3</c:v>
                </c:pt>
                <c:pt idx="2519">
                  <c:v>5.8996778492742619E-3</c:v>
                </c:pt>
                <c:pt idx="2520">
                  <c:v>5.9034512219113475E-3</c:v>
                </c:pt>
                <c:pt idx="2521">
                  <c:v>5.908474393202078E-3</c:v>
                </c:pt>
                <c:pt idx="2522">
                  <c:v>5.9108210845493546E-3</c:v>
                </c:pt>
                <c:pt idx="2523">
                  <c:v>5.9128531252376137E-3</c:v>
                </c:pt>
                <c:pt idx="2524">
                  <c:v>5.915732090302204E-3</c:v>
                </c:pt>
                <c:pt idx="2525">
                  <c:v>5.9177164440169664E-3</c:v>
                </c:pt>
                <c:pt idx="2526">
                  <c:v>5.9195284770631367E-3</c:v>
                </c:pt>
                <c:pt idx="2527">
                  <c:v>5.9208868145812377E-3</c:v>
                </c:pt>
                <c:pt idx="2528">
                  <c:v>5.9219602202836893E-3</c:v>
                </c:pt>
                <c:pt idx="2529">
                  <c:v>5.9231468085326902E-3</c:v>
                </c:pt>
                <c:pt idx="2530">
                  <c:v>5.9241516612057454E-3</c:v>
                </c:pt>
                <c:pt idx="2531">
                  <c:v>5.9247169712169402E-3</c:v>
                </c:pt>
                <c:pt idx="2532">
                  <c:v>5.9253215521053301E-3</c:v>
                </c:pt>
                <c:pt idx="2533">
                  <c:v>5.9259086451514988E-3</c:v>
                </c:pt>
                <c:pt idx="2534">
                  <c:v>5.9262949590801525E-3</c:v>
                </c:pt>
                <c:pt idx="2535">
                  <c:v>5.9268897574360213E-3</c:v>
                </c:pt>
                <c:pt idx="2536">
                  <c:v>5.9277014657634804E-3</c:v>
                </c:pt>
                <c:pt idx="2537">
                  <c:v>5.9285212522905053E-3</c:v>
                </c:pt>
                <c:pt idx="2538">
                  <c:v>5.9292583306063242E-3</c:v>
                </c:pt>
                <c:pt idx="2539">
                  <c:v>5.9298503353962025E-3</c:v>
                </c:pt>
                <c:pt idx="2540">
                  <c:v>5.9303788476605338E-3</c:v>
                </c:pt>
                <c:pt idx="2541">
                  <c:v>5.9309270984017563E-3</c:v>
                </c:pt>
                <c:pt idx="2542">
                  <c:v>5.9314935795901419E-3</c:v>
                </c:pt>
                <c:pt idx="2543">
                  <c:v>5.932058039334517E-3</c:v>
                </c:pt>
                <c:pt idx="2544">
                  <c:v>5.9326074933605429E-3</c:v>
                </c:pt>
                <c:pt idx="2545">
                  <c:v>5.933141999525886E-3</c:v>
                </c:pt>
                <c:pt idx="2546">
                  <c:v>5.9336847483508247E-3</c:v>
                </c:pt>
                <c:pt idx="2547">
                  <c:v>5.9345256902638482E-3</c:v>
                </c:pt>
                <c:pt idx="2548">
                  <c:v>5.9351629201723332E-3</c:v>
                </c:pt>
                <c:pt idx="2549">
                  <c:v>5.9355309957335543E-3</c:v>
                </c:pt>
                <c:pt idx="2550">
                  <c:v>5.9361210854258512E-3</c:v>
                </c:pt>
                <c:pt idx="2551">
                  <c:v>5.9367147731059023E-3</c:v>
                </c:pt>
                <c:pt idx="2552">
                  <c:v>5.9374665474744778E-3</c:v>
                </c:pt>
                <c:pt idx="2553">
                  <c:v>5.9383717507406984E-3</c:v>
                </c:pt>
                <c:pt idx="2554">
                  <c:v>5.9393948580183592E-3</c:v>
                </c:pt>
                <c:pt idx="2555">
                  <c:v>5.9405355697150176E-3</c:v>
                </c:pt>
                <c:pt idx="2556">
                  <c:v>5.9416163659902627E-3</c:v>
                </c:pt>
                <c:pt idx="2557">
                  <c:v>5.9426374544051894E-3</c:v>
                </c:pt>
                <c:pt idx="2558">
                  <c:v>5.9439150508994888E-3</c:v>
                </c:pt>
                <c:pt idx="2559">
                  <c:v>5.9454475563667187E-3</c:v>
                </c:pt>
                <c:pt idx="2560">
                  <c:v>5.94646501542635E-3</c:v>
                </c:pt>
                <c:pt idx="2561">
                  <c:v>5.9475878182136234E-3</c:v>
                </c:pt>
                <c:pt idx="2562">
                  <c:v>5.9492840367938293E-3</c:v>
                </c:pt>
                <c:pt idx="2563">
                  <c:v>5.9506955258897447E-3</c:v>
                </c:pt>
                <c:pt idx="2564">
                  <c:v>5.9514945614792753E-3</c:v>
                </c:pt>
                <c:pt idx="2565">
                  <c:v>5.9519237070297659E-3</c:v>
                </c:pt>
                <c:pt idx="2566">
                  <c:v>5.9537945056893273E-3</c:v>
                </c:pt>
                <c:pt idx="2567">
                  <c:v>5.9566019639737504E-3</c:v>
                </c:pt>
                <c:pt idx="2568">
                  <c:v>5.9581312028233182E-3</c:v>
                </c:pt>
                <c:pt idx="2569">
                  <c:v>5.9590540850372109E-3</c:v>
                </c:pt>
                <c:pt idx="2570">
                  <c:v>5.9596771060318335E-3</c:v>
                </c:pt>
                <c:pt idx="2571">
                  <c:v>5.9601563913850991E-3</c:v>
                </c:pt>
                <c:pt idx="2572">
                  <c:v>5.9608666111652551E-3</c:v>
                </c:pt>
                <c:pt idx="2573">
                  <c:v>5.961571563972215E-3</c:v>
                </c:pt>
                <c:pt idx="2574">
                  <c:v>5.9621810212660397E-3</c:v>
                </c:pt>
                <c:pt idx="2575">
                  <c:v>5.9627634512922426E-3</c:v>
                </c:pt>
                <c:pt idx="2576">
                  <c:v>5.9633252162298077E-3</c:v>
                </c:pt>
                <c:pt idx="2577">
                  <c:v>5.9641050687949532E-3</c:v>
                </c:pt>
                <c:pt idx="2578">
                  <c:v>5.9652812981718095E-3</c:v>
                </c:pt>
                <c:pt idx="2579">
                  <c:v>5.9664744167242968E-3</c:v>
                </c:pt>
                <c:pt idx="2580">
                  <c:v>5.9676286812928641E-3</c:v>
                </c:pt>
                <c:pt idx="2581">
                  <c:v>5.9689734705246139E-3</c:v>
                </c:pt>
                <c:pt idx="2582">
                  <c:v>5.9702371197498426E-3</c:v>
                </c:pt>
                <c:pt idx="2583">
                  <c:v>5.9714753330484191E-3</c:v>
                </c:pt>
                <c:pt idx="2584">
                  <c:v>5.9723239116037732E-3</c:v>
                </c:pt>
                <c:pt idx="2585">
                  <c:v>5.9730919082776656E-3</c:v>
                </c:pt>
                <c:pt idx="2586">
                  <c:v>5.9743045960769098E-3</c:v>
                </c:pt>
                <c:pt idx="2587">
                  <c:v>5.9754853121213479E-3</c:v>
                </c:pt>
                <c:pt idx="2588">
                  <c:v>5.976728096281316E-3</c:v>
                </c:pt>
                <c:pt idx="2589">
                  <c:v>5.9775091658604007E-3</c:v>
                </c:pt>
                <c:pt idx="2590">
                  <c:v>5.9779837977060992E-3</c:v>
                </c:pt>
                <c:pt idx="2591">
                  <c:v>5.9787352978111054E-3</c:v>
                </c:pt>
                <c:pt idx="2592">
                  <c:v>5.9797486739439076E-3</c:v>
                </c:pt>
                <c:pt idx="2593">
                  <c:v>5.9806544894114811E-3</c:v>
                </c:pt>
                <c:pt idx="2594">
                  <c:v>5.9814002819968621E-3</c:v>
                </c:pt>
                <c:pt idx="2595">
                  <c:v>5.9821414297420725E-3</c:v>
                </c:pt>
                <c:pt idx="2596">
                  <c:v>5.9825911806381795E-3</c:v>
                </c:pt>
                <c:pt idx="2597">
                  <c:v>5.9833735841581959E-3</c:v>
                </c:pt>
                <c:pt idx="2598">
                  <c:v>5.9847529120393575E-3</c:v>
                </c:pt>
                <c:pt idx="2599">
                  <c:v>5.9858683546140422E-3</c:v>
                </c:pt>
                <c:pt idx="2600">
                  <c:v>5.9867216384745766E-3</c:v>
                </c:pt>
                <c:pt idx="2601">
                  <c:v>5.9873400288426044E-3</c:v>
                </c:pt>
                <c:pt idx="2602">
                  <c:v>5.9882099722714304E-3</c:v>
                </c:pt>
                <c:pt idx="2603">
                  <c:v>5.9891087808745282E-3</c:v>
                </c:pt>
                <c:pt idx="2604">
                  <c:v>5.9895528955891328E-3</c:v>
                </c:pt>
                <c:pt idx="2605">
                  <c:v>5.9903639114806022E-3</c:v>
                </c:pt>
                <c:pt idx="2606">
                  <c:v>5.9925066737800238E-3</c:v>
                </c:pt>
                <c:pt idx="2607">
                  <c:v>5.9944530721225122E-3</c:v>
                </c:pt>
                <c:pt idx="2608">
                  <c:v>5.9952482576557291E-3</c:v>
                </c:pt>
                <c:pt idx="2609">
                  <c:v>5.9961353775212717E-3</c:v>
                </c:pt>
                <c:pt idx="2610">
                  <c:v>5.9971927266108593E-3</c:v>
                </c:pt>
                <c:pt idx="2611">
                  <c:v>5.9989157289587272E-3</c:v>
                </c:pt>
                <c:pt idx="2612">
                  <c:v>6.0007463801170901E-3</c:v>
                </c:pt>
                <c:pt idx="2613">
                  <c:v>6.0017218038702141E-3</c:v>
                </c:pt>
                <c:pt idx="2614">
                  <c:v>6.0022497912498359E-3</c:v>
                </c:pt>
                <c:pt idx="2615">
                  <c:v>6.0027364116019364E-3</c:v>
                </c:pt>
                <c:pt idx="2616">
                  <c:v>6.0032499542528005E-3</c:v>
                </c:pt>
                <c:pt idx="2617">
                  <c:v>6.0038436322796115E-3</c:v>
                </c:pt>
                <c:pt idx="2618">
                  <c:v>6.0048471814623736E-3</c:v>
                </c:pt>
                <c:pt idx="2619">
                  <c:v>6.005895269143767E-3</c:v>
                </c:pt>
                <c:pt idx="2620">
                  <c:v>6.0065439141482602E-3</c:v>
                </c:pt>
                <c:pt idx="2621">
                  <c:v>6.0071920927170976E-3</c:v>
                </c:pt>
                <c:pt idx="2622">
                  <c:v>6.008106672527296E-3</c:v>
                </c:pt>
                <c:pt idx="2623">
                  <c:v>6.0091362300563897E-3</c:v>
                </c:pt>
                <c:pt idx="2624">
                  <c:v>6.0100688041027986E-3</c:v>
                </c:pt>
                <c:pt idx="2625">
                  <c:v>6.0107918083982057E-3</c:v>
                </c:pt>
                <c:pt idx="2626">
                  <c:v>6.0113664328098441E-3</c:v>
                </c:pt>
                <c:pt idx="2627">
                  <c:v>6.0120574313461007E-3</c:v>
                </c:pt>
                <c:pt idx="2628">
                  <c:v>6.013272498093975E-3</c:v>
                </c:pt>
                <c:pt idx="2629">
                  <c:v>6.0140909034670717E-3</c:v>
                </c:pt>
                <c:pt idx="2630">
                  <c:v>6.0149092908034505E-3</c:v>
                </c:pt>
                <c:pt idx="2631">
                  <c:v>6.0168598348710814E-3</c:v>
                </c:pt>
                <c:pt idx="2632">
                  <c:v>6.0191378200131858E-3</c:v>
                </c:pt>
                <c:pt idx="2633">
                  <c:v>6.021178868420617E-3</c:v>
                </c:pt>
                <c:pt idx="2634">
                  <c:v>6.0227891598259439E-3</c:v>
                </c:pt>
                <c:pt idx="2635">
                  <c:v>6.0239444301021898E-3</c:v>
                </c:pt>
                <c:pt idx="2636">
                  <c:v>6.0244123571526111E-3</c:v>
                </c:pt>
                <c:pt idx="2637">
                  <c:v>6.0244986859371175E-3</c:v>
                </c:pt>
                <c:pt idx="2638">
                  <c:v>6.0247644576678873E-3</c:v>
                </c:pt>
                <c:pt idx="2639">
                  <c:v>6.0251611678894057E-3</c:v>
                </c:pt>
                <c:pt idx="2640">
                  <c:v>6.0257812058877279E-3</c:v>
                </c:pt>
                <c:pt idx="2641">
                  <c:v>6.0266236974714617E-3</c:v>
                </c:pt>
                <c:pt idx="2642">
                  <c:v>6.0276905261275248E-3</c:v>
                </c:pt>
                <c:pt idx="2643">
                  <c:v>6.0289804239522958E-3</c:v>
                </c:pt>
                <c:pt idx="2644">
                  <c:v>6.0303958822625356E-3</c:v>
                </c:pt>
                <c:pt idx="2645">
                  <c:v>6.0315764486120575E-3</c:v>
                </c:pt>
                <c:pt idx="2646">
                  <c:v>6.0323461302700518E-3</c:v>
                </c:pt>
                <c:pt idx="2647">
                  <c:v>6.0330644967930645E-3</c:v>
                </c:pt>
                <c:pt idx="2648">
                  <c:v>6.0337614084618428E-3</c:v>
                </c:pt>
                <c:pt idx="2649">
                  <c:v>6.0341286042820451E-3</c:v>
                </c:pt>
                <c:pt idx="2650">
                  <c:v>6.0342017792257103E-3</c:v>
                </c:pt>
                <c:pt idx="2651">
                  <c:v>6.0344063274821438E-3</c:v>
                </c:pt>
                <c:pt idx="2652">
                  <c:v>6.0347278649059716E-3</c:v>
                </c:pt>
                <c:pt idx="2653">
                  <c:v>6.0350971539893722E-3</c:v>
                </c:pt>
                <c:pt idx="2654">
                  <c:v>6.0356805415018476E-3</c:v>
                </c:pt>
                <c:pt idx="2655">
                  <c:v>6.036643141528103E-3</c:v>
                </c:pt>
                <c:pt idx="2656">
                  <c:v>6.0383541960988326E-3</c:v>
                </c:pt>
                <c:pt idx="2657">
                  <c:v>6.0403070328027527E-3</c:v>
                </c:pt>
                <c:pt idx="2658">
                  <c:v>6.0412036837318743E-3</c:v>
                </c:pt>
                <c:pt idx="2659">
                  <c:v>6.041747999459811E-3</c:v>
                </c:pt>
                <c:pt idx="2660">
                  <c:v>6.0422923758845573E-3</c:v>
                </c:pt>
                <c:pt idx="2661">
                  <c:v>6.0426338663996477E-3</c:v>
                </c:pt>
                <c:pt idx="2662">
                  <c:v>6.0431826835294807E-3</c:v>
                </c:pt>
                <c:pt idx="2663">
                  <c:v>6.0440169700423478E-3</c:v>
                </c:pt>
                <c:pt idx="2664">
                  <c:v>6.0451751338944084E-3</c:v>
                </c:pt>
                <c:pt idx="2665">
                  <c:v>6.0463713785514732E-3</c:v>
                </c:pt>
                <c:pt idx="2666">
                  <c:v>6.0480955633974778E-3</c:v>
                </c:pt>
                <c:pt idx="2667">
                  <c:v>6.0501593163711518E-3</c:v>
                </c:pt>
                <c:pt idx="2668">
                  <c:v>6.0517032878267922E-3</c:v>
                </c:pt>
                <c:pt idx="2669">
                  <c:v>6.0529137746800849E-3</c:v>
                </c:pt>
                <c:pt idx="2670">
                  <c:v>6.0538449060254206E-3</c:v>
                </c:pt>
                <c:pt idx="2671">
                  <c:v>6.0543638064506121E-3</c:v>
                </c:pt>
                <c:pt idx="2672">
                  <c:v>6.0549968581676055E-3</c:v>
                </c:pt>
                <c:pt idx="2673">
                  <c:v>6.0556799309469424E-3</c:v>
                </c:pt>
                <c:pt idx="2674">
                  <c:v>6.0561917986223556E-3</c:v>
                </c:pt>
                <c:pt idx="2675">
                  <c:v>6.0567296704305117E-3</c:v>
                </c:pt>
                <c:pt idx="2676">
                  <c:v>6.0571635921511232E-3</c:v>
                </c:pt>
                <c:pt idx="2677">
                  <c:v>6.0575604565958141E-3</c:v>
                </c:pt>
                <c:pt idx="2678">
                  <c:v>6.0580100556339219E-3</c:v>
                </c:pt>
                <c:pt idx="2679">
                  <c:v>6.0585716379941935E-3</c:v>
                </c:pt>
                <c:pt idx="2680">
                  <c:v>6.0592579500837471E-3</c:v>
                </c:pt>
                <c:pt idx="2681">
                  <c:v>6.0598971737838448E-3</c:v>
                </c:pt>
                <c:pt idx="2682">
                  <c:v>6.06048957221322E-3</c:v>
                </c:pt>
                <c:pt idx="2683">
                  <c:v>6.060926721216657E-3</c:v>
                </c:pt>
                <c:pt idx="2684">
                  <c:v>6.0612092271688676E-3</c:v>
                </c:pt>
                <c:pt idx="2685">
                  <c:v>6.0617120246930613E-3</c:v>
                </c:pt>
                <c:pt idx="2686">
                  <c:v>6.0623417642983986E-3</c:v>
                </c:pt>
                <c:pt idx="2687">
                  <c:v>6.0630548762964798E-3</c:v>
                </c:pt>
                <c:pt idx="2688">
                  <c:v>6.063833374167089E-3</c:v>
                </c:pt>
                <c:pt idx="2689">
                  <c:v>6.0646406857315293E-3</c:v>
                </c:pt>
                <c:pt idx="2690">
                  <c:v>6.065532361388115E-3</c:v>
                </c:pt>
                <c:pt idx="2691">
                  <c:v>6.0662812681816407E-3</c:v>
                </c:pt>
                <c:pt idx="2692">
                  <c:v>6.0666190624165117E-3</c:v>
                </c:pt>
                <c:pt idx="2693">
                  <c:v>6.0666794899880061E-3</c:v>
                </c:pt>
                <c:pt idx="2694">
                  <c:v>6.0667473147899094E-3</c:v>
                </c:pt>
                <c:pt idx="2695">
                  <c:v>6.0673320046038216E-3</c:v>
                </c:pt>
                <c:pt idx="2696">
                  <c:v>6.0683112528559782E-3</c:v>
                </c:pt>
                <c:pt idx="2697">
                  <c:v>6.0688750057534182E-3</c:v>
                </c:pt>
                <c:pt idx="2698">
                  <c:v>6.0692088255814292E-3</c:v>
                </c:pt>
                <c:pt idx="2699">
                  <c:v>6.0695690416168076E-3</c:v>
                </c:pt>
                <c:pt idx="2700">
                  <c:v>6.0700910265562404E-3</c:v>
                </c:pt>
                <c:pt idx="2701">
                  <c:v>6.0709067315865865E-3</c:v>
                </c:pt>
                <c:pt idx="2702">
                  <c:v>6.0716846714153581E-3</c:v>
                </c:pt>
                <c:pt idx="2703">
                  <c:v>6.0723317544289232E-3</c:v>
                </c:pt>
                <c:pt idx="2704">
                  <c:v>6.0730168369173857E-3</c:v>
                </c:pt>
                <c:pt idx="2705">
                  <c:v>6.0738547488382554E-3</c:v>
                </c:pt>
                <c:pt idx="2706">
                  <c:v>6.0749466388727918E-3</c:v>
                </c:pt>
                <c:pt idx="2707">
                  <c:v>6.0761224216097339E-3</c:v>
                </c:pt>
                <c:pt idx="2708">
                  <c:v>6.0768497580391823E-3</c:v>
                </c:pt>
                <c:pt idx="2709">
                  <c:v>6.0773755968570493E-3</c:v>
                </c:pt>
                <c:pt idx="2710">
                  <c:v>6.077768103937225E-3</c:v>
                </c:pt>
                <c:pt idx="2711">
                  <c:v>6.0780867810944512E-3</c:v>
                </c:pt>
                <c:pt idx="2712">
                  <c:v>6.0786793263581627E-3</c:v>
                </c:pt>
                <c:pt idx="2713">
                  <c:v>6.0792042706279562E-3</c:v>
                </c:pt>
                <c:pt idx="2714">
                  <c:v>6.0796156133656569E-3</c:v>
                </c:pt>
                <c:pt idx="2715">
                  <c:v>6.0803153150494945E-3</c:v>
                </c:pt>
                <c:pt idx="2716">
                  <c:v>6.0809701575726908E-3</c:v>
                </c:pt>
                <c:pt idx="2717">
                  <c:v>6.0811925068417344E-3</c:v>
                </c:pt>
                <c:pt idx="2718">
                  <c:v>6.081389501540406E-3</c:v>
                </c:pt>
                <c:pt idx="2719">
                  <c:v>6.081559304417599E-3</c:v>
                </c:pt>
                <c:pt idx="2720">
                  <c:v>6.0817101131138947E-3</c:v>
                </c:pt>
                <c:pt idx="2721">
                  <c:v>6.0819258400460659E-3</c:v>
                </c:pt>
                <c:pt idx="2722">
                  <c:v>6.0821833239884174E-3</c:v>
                </c:pt>
                <c:pt idx="2723">
                  <c:v>6.0829547938751312E-3</c:v>
                </c:pt>
                <c:pt idx="2724">
                  <c:v>6.084006896194644E-3</c:v>
                </c:pt>
                <c:pt idx="2725">
                  <c:v>6.0846730231068165E-3</c:v>
                </c:pt>
                <c:pt idx="2726">
                  <c:v>6.0853422492020545E-3</c:v>
                </c:pt>
                <c:pt idx="2727">
                  <c:v>6.087744079919302E-3</c:v>
                </c:pt>
                <c:pt idx="2728">
                  <c:v>6.0911268413275247E-3</c:v>
                </c:pt>
                <c:pt idx="2729">
                  <c:v>6.0939151792060988E-3</c:v>
                </c:pt>
                <c:pt idx="2730">
                  <c:v>6.0962346160483563E-3</c:v>
                </c:pt>
                <c:pt idx="2731">
                  <c:v>6.0976070646078361E-3</c:v>
                </c:pt>
                <c:pt idx="2732">
                  <c:v>6.0985252267887861E-3</c:v>
                </c:pt>
                <c:pt idx="2733">
                  <c:v>6.0994264484913168E-3</c:v>
                </c:pt>
                <c:pt idx="2734">
                  <c:v>6.0999006197073454E-3</c:v>
                </c:pt>
                <c:pt idx="2735">
                  <c:v>6.1004610632365225E-3</c:v>
                </c:pt>
                <c:pt idx="2736">
                  <c:v>6.101478827863346E-3</c:v>
                </c:pt>
                <c:pt idx="2737">
                  <c:v>6.1024438837037551E-3</c:v>
                </c:pt>
                <c:pt idx="2738">
                  <c:v>6.1032521546265693E-3</c:v>
                </c:pt>
                <c:pt idx="2739">
                  <c:v>6.1041245809363813E-3</c:v>
                </c:pt>
                <c:pt idx="2740">
                  <c:v>6.1051644688101979E-3</c:v>
                </c:pt>
                <c:pt idx="2741">
                  <c:v>6.1062885594450438E-3</c:v>
                </c:pt>
                <c:pt idx="2742">
                  <c:v>6.1078175832789093E-3</c:v>
                </c:pt>
                <c:pt idx="2743">
                  <c:v>6.1091978931851164E-3</c:v>
                </c:pt>
                <c:pt idx="2744">
                  <c:v>6.1100213449093912E-3</c:v>
                </c:pt>
                <c:pt idx="2745">
                  <c:v>6.1109420240765934E-3</c:v>
                </c:pt>
                <c:pt idx="2746">
                  <c:v>6.1117894482154243E-3</c:v>
                </c:pt>
                <c:pt idx="2747">
                  <c:v>6.1124351947543232E-3</c:v>
                </c:pt>
                <c:pt idx="2748">
                  <c:v>6.1131396243638593E-3</c:v>
                </c:pt>
                <c:pt idx="2749">
                  <c:v>6.1138558208397222E-3</c:v>
                </c:pt>
                <c:pt idx="2750">
                  <c:v>6.1145569816075012E-3</c:v>
                </c:pt>
                <c:pt idx="2751">
                  <c:v>6.1151385160880187E-3</c:v>
                </c:pt>
                <c:pt idx="2752">
                  <c:v>6.1156035279083852E-3</c:v>
                </c:pt>
                <c:pt idx="2753">
                  <c:v>6.1160444482044E-3</c:v>
                </c:pt>
                <c:pt idx="2754">
                  <c:v>6.116915380481815E-3</c:v>
                </c:pt>
                <c:pt idx="2755">
                  <c:v>6.1182147353465825E-3</c:v>
                </c:pt>
                <c:pt idx="2756">
                  <c:v>6.1192268566069184E-3</c:v>
                </c:pt>
                <c:pt idx="2757">
                  <c:v>6.1204987755662374E-3</c:v>
                </c:pt>
                <c:pt idx="2758">
                  <c:v>6.1214312362914119E-3</c:v>
                </c:pt>
                <c:pt idx="2759">
                  <c:v>6.1217402272539705E-3</c:v>
                </c:pt>
                <c:pt idx="2760">
                  <c:v>6.1221386140776725E-3</c:v>
                </c:pt>
                <c:pt idx="2761">
                  <c:v>6.1223687566007538E-3</c:v>
                </c:pt>
                <c:pt idx="2762">
                  <c:v>6.1227518325956548E-3</c:v>
                </c:pt>
                <c:pt idx="2763">
                  <c:v>6.1230691282320631E-3</c:v>
                </c:pt>
                <c:pt idx="2764">
                  <c:v>6.1232206235272086E-3</c:v>
                </c:pt>
                <c:pt idx="2765">
                  <c:v>6.1233656207891844E-3</c:v>
                </c:pt>
                <c:pt idx="2766">
                  <c:v>6.123590780089244E-3</c:v>
                </c:pt>
                <c:pt idx="2767">
                  <c:v>6.1239935622848822E-3</c:v>
                </c:pt>
                <c:pt idx="2768">
                  <c:v>6.1243761813363599E-3</c:v>
                </c:pt>
                <c:pt idx="2769">
                  <c:v>6.1247105579901361E-3</c:v>
                </c:pt>
                <c:pt idx="2770">
                  <c:v>6.1249894634837392E-3</c:v>
                </c:pt>
                <c:pt idx="2771">
                  <c:v>6.1252026482333816E-3</c:v>
                </c:pt>
                <c:pt idx="2772">
                  <c:v>6.125562264067335E-3</c:v>
                </c:pt>
                <c:pt idx="2773">
                  <c:v>6.1260538883169333E-3</c:v>
                </c:pt>
                <c:pt idx="2774">
                  <c:v>6.1265310611896308E-3</c:v>
                </c:pt>
                <c:pt idx="2775">
                  <c:v>6.1268221523589281E-3</c:v>
                </c:pt>
                <c:pt idx="2776">
                  <c:v>6.1270786813612905E-3</c:v>
                </c:pt>
                <c:pt idx="2777">
                  <c:v>6.1277856396444704E-3</c:v>
                </c:pt>
                <c:pt idx="2778">
                  <c:v>6.1284461386764627E-3</c:v>
                </c:pt>
                <c:pt idx="2779">
                  <c:v>6.1286785905381126E-3</c:v>
                </c:pt>
                <c:pt idx="2780">
                  <c:v>6.1288281195423294E-3</c:v>
                </c:pt>
                <c:pt idx="2781">
                  <c:v>6.1293603508163754E-3</c:v>
                </c:pt>
                <c:pt idx="2782">
                  <c:v>6.1302755387998174E-3</c:v>
                </c:pt>
                <c:pt idx="2783">
                  <c:v>6.1312396674935467E-3</c:v>
                </c:pt>
                <c:pt idx="2784">
                  <c:v>6.1320225596515109E-3</c:v>
                </c:pt>
                <c:pt idx="2785">
                  <c:v>6.1325976917113115E-3</c:v>
                </c:pt>
                <c:pt idx="2786">
                  <c:v>6.1331754687835851E-3</c:v>
                </c:pt>
                <c:pt idx="2787">
                  <c:v>6.1337338483527107E-3</c:v>
                </c:pt>
                <c:pt idx="2788">
                  <c:v>6.1342187257256873E-3</c:v>
                </c:pt>
                <c:pt idx="2789">
                  <c:v>6.1345841352203976E-3</c:v>
                </c:pt>
                <c:pt idx="2790">
                  <c:v>6.1351134557008809E-3</c:v>
                </c:pt>
                <c:pt idx="2791">
                  <c:v>6.1357355161760713E-3</c:v>
                </c:pt>
                <c:pt idx="2792">
                  <c:v>6.1365914258492372E-3</c:v>
                </c:pt>
                <c:pt idx="2793">
                  <c:v>6.1377917919016979E-3</c:v>
                </c:pt>
                <c:pt idx="2794">
                  <c:v>6.1389565484100562E-3</c:v>
                </c:pt>
                <c:pt idx="2795">
                  <c:v>6.1395526588786508E-3</c:v>
                </c:pt>
                <c:pt idx="2796">
                  <c:v>6.1398160575213082E-3</c:v>
                </c:pt>
                <c:pt idx="2797">
                  <c:v>6.140217971549314E-3</c:v>
                </c:pt>
                <c:pt idx="2798">
                  <c:v>6.1404520244360983E-3</c:v>
                </c:pt>
                <c:pt idx="2799">
                  <c:v>6.1411376585761542E-3</c:v>
                </c:pt>
                <c:pt idx="2800">
                  <c:v>6.1421157211374797E-3</c:v>
                </c:pt>
                <c:pt idx="2801">
                  <c:v>6.1428075934540352E-3</c:v>
                </c:pt>
                <c:pt idx="2802">
                  <c:v>6.1441603443745246E-3</c:v>
                </c:pt>
                <c:pt idx="2803">
                  <c:v>6.1451809295418377E-3</c:v>
                </c:pt>
                <c:pt idx="2804">
                  <c:v>6.145183973636793E-3</c:v>
                </c:pt>
                <c:pt idx="2805">
                  <c:v>6.1453528696510272E-3</c:v>
                </c:pt>
                <c:pt idx="2806">
                  <c:v>6.1456110848386036E-3</c:v>
                </c:pt>
                <c:pt idx="2807">
                  <c:v>6.1458487538828249E-3</c:v>
                </c:pt>
                <c:pt idx="2808">
                  <c:v>6.1460666698201303E-3</c:v>
                </c:pt>
                <c:pt idx="2809">
                  <c:v>6.146441672319895E-3</c:v>
                </c:pt>
                <c:pt idx="2810">
                  <c:v>6.1470503872068337E-3</c:v>
                </c:pt>
                <c:pt idx="2811">
                  <c:v>6.1476438338311078E-3</c:v>
                </c:pt>
                <c:pt idx="2812">
                  <c:v>6.1483182482651496E-3</c:v>
                </c:pt>
                <c:pt idx="2813">
                  <c:v>6.1490738907601069E-3</c:v>
                </c:pt>
                <c:pt idx="2814">
                  <c:v>6.1494892269627231E-3</c:v>
                </c:pt>
                <c:pt idx="2815">
                  <c:v>6.1496346978836035E-3</c:v>
                </c:pt>
                <c:pt idx="2816">
                  <c:v>6.15002403937665E-3</c:v>
                </c:pt>
                <c:pt idx="2817">
                  <c:v>6.1506014623106692E-3</c:v>
                </c:pt>
                <c:pt idx="2818">
                  <c:v>6.1511543310881281E-3</c:v>
                </c:pt>
                <c:pt idx="2819">
                  <c:v>6.1517514648552884E-3</c:v>
                </c:pt>
                <c:pt idx="2820">
                  <c:v>6.152224599838608E-3</c:v>
                </c:pt>
                <c:pt idx="2821">
                  <c:v>6.1525055664184225E-3</c:v>
                </c:pt>
                <c:pt idx="2822">
                  <c:v>6.1528567502681765E-3</c:v>
                </c:pt>
                <c:pt idx="2823">
                  <c:v>6.1532160829812499E-3</c:v>
                </c:pt>
                <c:pt idx="2824">
                  <c:v>6.1537576822897301E-3</c:v>
                </c:pt>
                <c:pt idx="2825">
                  <c:v>6.1545170189277213E-3</c:v>
                </c:pt>
                <c:pt idx="2826">
                  <c:v>6.1549652042512297E-3</c:v>
                </c:pt>
                <c:pt idx="2827">
                  <c:v>6.1551286704698586E-3</c:v>
                </c:pt>
                <c:pt idx="2828">
                  <c:v>6.1555480294965097E-3</c:v>
                </c:pt>
                <c:pt idx="2829">
                  <c:v>6.1562226873160082E-3</c:v>
                </c:pt>
                <c:pt idx="2830">
                  <c:v>6.1569495202156493E-3</c:v>
                </c:pt>
                <c:pt idx="2831">
                  <c:v>6.1577283149725996E-3</c:v>
                </c:pt>
                <c:pt idx="2832">
                  <c:v>6.1581731941742768E-3</c:v>
                </c:pt>
                <c:pt idx="2833">
                  <c:v>6.158457161503603E-3</c:v>
                </c:pt>
                <c:pt idx="2834">
                  <c:v>6.1592544820013194E-3</c:v>
                </c:pt>
                <c:pt idx="2835">
                  <c:v>6.1600042487990848E-3</c:v>
                </c:pt>
                <c:pt idx="2836">
                  <c:v>6.1603662829215027E-3</c:v>
                </c:pt>
                <c:pt idx="2837">
                  <c:v>6.1606876461533684E-3</c:v>
                </c:pt>
                <c:pt idx="2838">
                  <c:v>6.1609683570072113E-3</c:v>
                </c:pt>
                <c:pt idx="2839">
                  <c:v>6.1612567919634327E-3</c:v>
                </c:pt>
                <c:pt idx="2840">
                  <c:v>6.1616679065341256E-3</c:v>
                </c:pt>
                <c:pt idx="2841">
                  <c:v>6.1622855452801188E-3</c:v>
                </c:pt>
                <c:pt idx="2842">
                  <c:v>6.1628385022428032E-3</c:v>
                </c:pt>
                <c:pt idx="2843">
                  <c:v>6.1632348359617652E-3</c:v>
                </c:pt>
                <c:pt idx="2844">
                  <c:v>6.1637700472837245E-3</c:v>
                </c:pt>
                <c:pt idx="2845">
                  <c:v>6.1644164114729814E-3</c:v>
                </c:pt>
                <c:pt idx="2846">
                  <c:v>6.1649953422198483E-3</c:v>
                </c:pt>
                <c:pt idx="2847">
                  <c:v>6.165507491459118E-3</c:v>
                </c:pt>
                <c:pt idx="2848">
                  <c:v>6.1659923508686348E-3</c:v>
                </c:pt>
                <c:pt idx="2849">
                  <c:v>6.1667563364820209E-3</c:v>
                </c:pt>
                <c:pt idx="2850">
                  <c:v>6.1678313142214036E-3</c:v>
                </c:pt>
                <c:pt idx="2851">
                  <c:v>6.1689371919659711E-3</c:v>
                </c:pt>
                <c:pt idx="2852">
                  <c:v>6.1700948517362181E-3</c:v>
                </c:pt>
                <c:pt idx="2853">
                  <c:v>6.1718099464392459E-3</c:v>
                </c:pt>
                <c:pt idx="2854">
                  <c:v>6.1729765280281526E-3</c:v>
                </c:pt>
                <c:pt idx="2855">
                  <c:v>6.173693973682691E-3</c:v>
                </c:pt>
                <c:pt idx="2856">
                  <c:v>6.1744269254667521E-3</c:v>
                </c:pt>
                <c:pt idx="2857">
                  <c:v>6.1745384247168323E-3</c:v>
                </c:pt>
                <c:pt idx="2858">
                  <c:v>6.1748871516051568E-3</c:v>
                </c:pt>
                <c:pt idx="2859">
                  <c:v>6.1754776351849892E-3</c:v>
                </c:pt>
                <c:pt idx="2860">
                  <c:v>6.1760861242750867E-3</c:v>
                </c:pt>
                <c:pt idx="2861">
                  <c:v>6.1767501619474164E-3</c:v>
                </c:pt>
                <c:pt idx="2862">
                  <c:v>6.1776294163326867E-3</c:v>
                </c:pt>
                <c:pt idx="2863">
                  <c:v>6.1785182403544785E-3</c:v>
                </c:pt>
                <c:pt idx="2864">
                  <c:v>6.1788680342863391E-3</c:v>
                </c:pt>
                <c:pt idx="2865">
                  <c:v>6.17891115762461E-3</c:v>
                </c:pt>
                <c:pt idx="2866">
                  <c:v>6.1790699538883161E-3</c:v>
                </c:pt>
                <c:pt idx="2867">
                  <c:v>6.1793343829443228E-3</c:v>
                </c:pt>
                <c:pt idx="2868">
                  <c:v>6.1796125965545576E-3</c:v>
                </c:pt>
                <c:pt idx="2869">
                  <c:v>6.1800510785767933E-3</c:v>
                </c:pt>
                <c:pt idx="2870">
                  <c:v>6.1806401283955956E-3</c:v>
                </c:pt>
                <c:pt idx="2871">
                  <c:v>6.1812157806489772E-3</c:v>
                </c:pt>
                <c:pt idx="2872">
                  <c:v>6.1815718519782912E-3</c:v>
                </c:pt>
                <c:pt idx="2873">
                  <c:v>6.18168797947697E-3</c:v>
                </c:pt>
                <c:pt idx="2874">
                  <c:v>6.1819066031547302E-3</c:v>
                </c:pt>
                <c:pt idx="2875">
                  <c:v>6.1822482099337496E-3</c:v>
                </c:pt>
                <c:pt idx="2876">
                  <c:v>6.1824361363567665E-3</c:v>
                </c:pt>
                <c:pt idx="2877">
                  <c:v>6.182586940285598E-3</c:v>
                </c:pt>
                <c:pt idx="2878">
                  <c:v>6.1828219063619003E-3</c:v>
                </c:pt>
                <c:pt idx="2879">
                  <c:v>6.1831440649372012E-3</c:v>
                </c:pt>
                <c:pt idx="2880">
                  <c:v>6.1837104504291092E-3</c:v>
                </c:pt>
                <c:pt idx="2881">
                  <c:v>6.1843702892080341E-3</c:v>
                </c:pt>
                <c:pt idx="2882">
                  <c:v>6.1847634584137499E-3</c:v>
                </c:pt>
                <c:pt idx="2883">
                  <c:v>6.1850838510488218E-3</c:v>
                </c:pt>
                <c:pt idx="2884">
                  <c:v>6.1855931385712505E-3</c:v>
                </c:pt>
                <c:pt idx="2885">
                  <c:v>6.1863389215669716E-3</c:v>
                </c:pt>
                <c:pt idx="2886">
                  <c:v>6.1874119527225869E-3</c:v>
                </c:pt>
                <c:pt idx="2887">
                  <c:v>6.1887621840940165E-3</c:v>
                </c:pt>
                <c:pt idx="2888">
                  <c:v>6.1898715029628845E-3</c:v>
                </c:pt>
                <c:pt idx="2889">
                  <c:v>6.190582890362303E-3</c:v>
                </c:pt>
                <c:pt idx="2890">
                  <c:v>6.1913140822025103E-3</c:v>
                </c:pt>
                <c:pt idx="2891">
                  <c:v>6.1920650772439075E-3</c:v>
                </c:pt>
                <c:pt idx="2892">
                  <c:v>6.1931570535996971E-3</c:v>
                </c:pt>
                <c:pt idx="2893">
                  <c:v>6.194199653344775E-3</c:v>
                </c:pt>
                <c:pt idx="2894">
                  <c:v>6.1948537715117245E-3</c:v>
                </c:pt>
                <c:pt idx="2895">
                  <c:v>6.1955961479917311E-3</c:v>
                </c:pt>
                <c:pt idx="2896">
                  <c:v>6.1963998061000079E-3</c:v>
                </c:pt>
                <c:pt idx="2897">
                  <c:v>6.1968538166690349E-3</c:v>
                </c:pt>
                <c:pt idx="2898">
                  <c:v>6.1974849998704925E-3</c:v>
                </c:pt>
                <c:pt idx="2899">
                  <c:v>6.1986133286715903E-3</c:v>
                </c:pt>
                <c:pt idx="2900">
                  <c:v>6.1994854539354364E-3</c:v>
                </c:pt>
                <c:pt idx="2901">
                  <c:v>6.2004811926543125E-3</c:v>
                </c:pt>
                <c:pt idx="2902">
                  <c:v>6.2018521156668024E-3</c:v>
                </c:pt>
                <c:pt idx="2903">
                  <c:v>6.2038382975536585E-3</c:v>
                </c:pt>
                <c:pt idx="2904">
                  <c:v>6.205889402540494E-3</c:v>
                </c:pt>
                <c:pt idx="2905">
                  <c:v>6.2074776441469436E-3</c:v>
                </c:pt>
                <c:pt idx="2906">
                  <c:v>6.2089304259207081E-3</c:v>
                </c:pt>
                <c:pt idx="2907">
                  <c:v>6.2101667946336094E-3</c:v>
                </c:pt>
                <c:pt idx="2908">
                  <c:v>6.2115580339065753E-3</c:v>
                </c:pt>
                <c:pt idx="2909">
                  <c:v>6.2127296800689397E-3</c:v>
                </c:pt>
                <c:pt idx="2910">
                  <c:v>6.2135111151217955E-3</c:v>
                </c:pt>
                <c:pt idx="2911">
                  <c:v>6.2142753920647262E-3</c:v>
                </c:pt>
                <c:pt idx="2912">
                  <c:v>6.2151245519713643E-3</c:v>
                </c:pt>
                <c:pt idx="2913">
                  <c:v>6.2156577167724334E-3</c:v>
                </c:pt>
                <c:pt idx="2914">
                  <c:v>6.21619059546831E-3</c:v>
                </c:pt>
                <c:pt idx="2915">
                  <c:v>6.2171730373123003E-3</c:v>
                </c:pt>
                <c:pt idx="2916">
                  <c:v>6.2180769385083686E-3</c:v>
                </c:pt>
                <c:pt idx="2917">
                  <c:v>6.2192090948141945E-3</c:v>
                </c:pt>
                <c:pt idx="2918">
                  <c:v>6.2208259182678785E-3</c:v>
                </c:pt>
                <c:pt idx="2919">
                  <c:v>6.2221863448254444E-3</c:v>
                </c:pt>
                <c:pt idx="2920">
                  <c:v>6.2229256379386271E-3</c:v>
                </c:pt>
                <c:pt idx="2921">
                  <c:v>6.2234278381614544E-3</c:v>
                </c:pt>
                <c:pt idx="2922">
                  <c:v>6.2237931087158315E-3</c:v>
                </c:pt>
                <c:pt idx="2923">
                  <c:v>6.2241122689473578E-3</c:v>
                </c:pt>
                <c:pt idx="2924">
                  <c:v>6.2244206325872921E-3</c:v>
                </c:pt>
                <c:pt idx="2925">
                  <c:v>6.2247692611883329E-3</c:v>
                </c:pt>
                <c:pt idx="2926">
                  <c:v>6.2252354210390526E-3</c:v>
                </c:pt>
                <c:pt idx="2927">
                  <c:v>6.2258374455225179E-3</c:v>
                </c:pt>
                <c:pt idx="2928">
                  <c:v>6.2265984572492574E-3</c:v>
                </c:pt>
                <c:pt idx="2929">
                  <c:v>6.2275141462803914E-3</c:v>
                </c:pt>
                <c:pt idx="2930">
                  <c:v>6.2282413323408751E-3</c:v>
                </c:pt>
                <c:pt idx="2931">
                  <c:v>6.2290680920553173E-3</c:v>
                </c:pt>
                <c:pt idx="2932">
                  <c:v>6.2303346984101636E-3</c:v>
                </c:pt>
                <c:pt idx="2933">
                  <c:v>6.2316550736575341E-3</c:v>
                </c:pt>
                <c:pt idx="2934">
                  <c:v>6.2330287664974322E-3</c:v>
                </c:pt>
                <c:pt idx="2935">
                  <c:v>6.2342544081046281E-3</c:v>
                </c:pt>
                <c:pt idx="2936">
                  <c:v>6.2353331462654815E-3</c:v>
                </c:pt>
                <c:pt idx="2937">
                  <c:v>6.2367073829146238E-3</c:v>
                </c:pt>
                <c:pt idx="2938">
                  <c:v>6.2376930253142003E-3</c:v>
                </c:pt>
                <c:pt idx="2939">
                  <c:v>6.2379967460541828E-3</c:v>
                </c:pt>
                <c:pt idx="2940">
                  <c:v>6.238956861765667E-3</c:v>
                </c:pt>
                <c:pt idx="2941">
                  <c:v>6.2402638485570877E-3</c:v>
                </c:pt>
                <c:pt idx="2942">
                  <c:v>6.2412634598321293E-3</c:v>
                </c:pt>
                <c:pt idx="2943">
                  <c:v>6.2430114739906754E-3</c:v>
                </c:pt>
                <c:pt idx="2944">
                  <c:v>6.2454678110875411E-3</c:v>
                </c:pt>
                <c:pt idx="2945">
                  <c:v>6.2473965526760643E-3</c:v>
                </c:pt>
                <c:pt idx="2946">
                  <c:v>6.2483481195868412E-3</c:v>
                </c:pt>
                <c:pt idx="2947">
                  <c:v>6.2487364422177645E-3</c:v>
                </c:pt>
                <c:pt idx="2948">
                  <c:v>6.2496699365723954E-3</c:v>
                </c:pt>
                <c:pt idx="2949">
                  <c:v>6.2509512694941009E-3</c:v>
                </c:pt>
                <c:pt idx="2950">
                  <c:v>6.251500216435407E-3</c:v>
                </c:pt>
                <c:pt idx="2951">
                  <c:v>6.2522203687153518E-3</c:v>
                </c:pt>
                <c:pt idx="2952">
                  <c:v>6.2534204967464469E-3</c:v>
                </c:pt>
                <c:pt idx="2953">
                  <c:v>6.2543535446808159E-3</c:v>
                </c:pt>
                <c:pt idx="2954">
                  <c:v>6.2550121516396027E-3</c:v>
                </c:pt>
                <c:pt idx="2955">
                  <c:v>6.2552781031069132E-3</c:v>
                </c:pt>
                <c:pt idx="2956">
                  <c:v>6.2553352662476228E-3</c:v>
                </c:pt>
                <c:pt idx="2957">
                  <c:v>6.2555744729657923E-3</c:v>
                </c:pt>
                <c:pt idx="2958">
                  <c:v>6.2559675916971924E-3</c:v>
                </c:pt>
                <c:pt idx="2959">
                  <c:v>6.2564043163967796E-3</c:v>
                </c:pt>
                <c:pt idx="2960">
                  <c:v>6.2569431236750269E-3</c:v>
                </c:pt>
                <c:pt idx="2961">
                  <c:v>6.2575395032634738E-3</c:v>
                </c:pt>
                <c:pt idx="2962">
                  <c:v>6.2582316650685093E-3</c:v>
                </c:pt>
                <c:pt idx="2963">
                  <c:v>6.2590188475628123E-3</c:v>
                </c:pt>
                <c:pt idx="2964">
                  <c:v>6.2597266497454269E-3</c:v>
                </c:pt>
                <c:pt idx="2965">
                  <c:v>6.2604034416829744E-3</c:v>
                </c:pt>
                <c:pt idx="2966">
                  <c:v>6.2612406415070033E-3</c:v>
                </c:pt>
                <c:pt idx="2967">
                  <c:v>6.2621695025118938E-3</c:v>
                </c:pt>
                <c:pt idx="2968">
                  <c:v>6.2630435014925786E-3</c:v>
                </c:pt>
                <c:pt idx="2969">
                  <c:v>6.2638838292024528E-3</c:v>
                </c:pt>
                <c:pt idx="2970">
                  <c:v>6.2646415656274065E-3</c:v>
                </c:pt>
                <c:pt idx="2971">
                  <c:v>6.2652346547245634E-3</c:v>
                </c:pt>
                <c:pt idx="2972">
                  <c:v>6.2657451659405171E-3</c:v>
                </c:pt>
                <c:pt idx="2973">
                  <c:v>6.2663588069708396E-3</c:v>
                </c:pt>
                <c:pt idx="2974">
                  <c:v>6.2670752308809675E-3</c:v>
                </c:pt>
                <c:pt idx="2975">
                  <c:v>6.2677459720912876E-3</c:v>
                </c:pt>
                <c:pt idx="2976">
                  <c:v>6.268247647176874E-3</c:v>
                </c:pt>
                <c:pt idx="2977">
                  <c:v>6.2686198080136157E-3</c:v>
                </c:pt>
                <c:pt idx="2978">
                  <c:v>6.2691429399708357E-3</c:v>
                </c:pt>
                <c:pt idx="2979">
                  <c:v>6.2697183150776789E-3</c:v>
                </c:pt>
                <c:pt idx="2980">
                  <c:v>6.2704041635510176E-3</c:v>
                </c:pt>
                <c:pt idx="2981">
                  <c:v>6.2711503719879201E-3</c:v>
                </c:pt>
                <c:pt idx="2982">
                  <c:v>6.2720254743915717E-3</c:v>
                </c:pt>
                <c:pt idx="2983">
                  <c:v>6.2731142759852032E-3</c:v>
                </c:pt>
                <c:pt idx="2984">
                  <c:v>6.2741345654464212E-3</c:v>
                </c:pt>
                <c:pt idx="2985">
                  <c:v>6.2747286198914657E-3</c:v>
                </c:pt>
                <c:pt idx="2986">
                  <c:v>6.2750697419377182E-3</c:v>
                </c:pt>
                <c:pt idx="2987">
                  <c:v>6.2755825333722266E-3</c:v>
                </c:pt>
                <c:pt idx="2988">
                  <c:v>6.2759657535730283E-3</c:v>
                </c:pt>
                <c:pt idx="2989">
                  <c:v>6.2762195814935985E-3</c:v>
                </c:pt>
                <c:pt idx="2990">
                  <c:v>6.2765879514776832E-3</c:v>
                </c:pt>
                <c:pt idx="2991">
                  <c:v>6.2772579910085049E-3</c:v>
                </c:pt>
                <c:pt idx="2992">
                  <c:v>6.2780954931511684E-3</c:v>
                </c:pt>
                <c:pt idx="2993">
                  <c:v>6.2789045772152557E-3</c:v>
                </c:pt>
                <c:pt idx="2994">
                  <c:v>6.2797041593386765E-3</c:v>
                </c:pt>
                <c:pt idx="2995">
                  <c:v>6.2811139067753315E-3</c:v>
                </c:pt>
                <c:pt idx="2996">
                  <c:v>6.2825773078866182E-3</c:v>
                </c:pt>
                <c:pt idx="2997">
                  <c:v>6.2832650661328133E-3</c:v>
                </c:pt>
                <c:pt idx="2998">
                  <c:v>6.2837455552727899E-3</c:v>
                </c:pt>
                <c:pt idx="2999">
                  <c:v>6.2840695302055476E-3</c:v>
                </c:pt>
                <c:pt idx="3000">
                  <c:v>6.2846443852473339E-3</c:v>
                </c:pt>
                <c:pt idx="3001">
                  <c:v>6.2856413002456363E-3</c:v>
                </c:pt>
                <c:pt idx="3002">
                  <c:v>6.2866364693602121E-3</c:v>
                </c:pt>
                <c:pt idx="3003">
                  <c:v>6.287492916509028E-3</c:v>
                </c:pt>
                <c:pt idx="3004">
                  <c:v>6.2882714260350707E-3</c:v>
                </c:pt>
                <c:pt idx="3005">
                  <c:v>6.2890664924418176E-3</c:v>
                </c:pt>
                <c:pt idx="3006">
                  <c:v>6.2897334003941619E-3</c:v>
                </c:pt>
                <c:pt idx="3007">
                  <c:v>6.2904461120280508E-3</c:v>
                </c:pt>
                <c:pt idx="3008">
                  <c:v>6.2909361935248858E-3</c:v>
                </c:pt>
                <c:pt idx="3009">
                  <c:v>6.2914119243613802E-3</c:v>
                </c:pt>
                <c:pt idx="3010">
                  <c:v>6.2922250824029155E-3</c:v>
                </c:pt>
                <c:pt idx="3011">
                  <c:v>6.293115614819174E-3</c:v>
                </c:pt>
                <c:pt idx="3012">
                  <c:v>6.2940831889224209E-3</c:v>
                </c:pt>
                <c:pt idx="3013">
                  <c:v>6.2949350281076974E-3</c:v>
                </c:pt>
                <c:pt idx="3014">
                  <c:v>6.2956049232339526E-3</c:v>
                </c:pt>
                <c:pt idx="3015">
                  <c:v>6.2959782627232371E-3</c:v>
                </c:pt>
                <c:pt idx="3016">
                  <c:v>6.2963501638813009E-3</c:v>
                </c:pt>
                <c:pt idx="3017">
                  <c:v>6.2969491433271718E-3</c:v>
                </c:pt>
                <c:pt idx="3018">
                  <c:v>6.2976250052513786E-3</c:v>
                </c:pt>
                <c:pt idx="3019">
                  <c:v>6.2983775331652003E-3</c:v>
                </c:pt>
                <c:pt idx="3020">
                  <c:v>6.2994306260377312E-3</c:v>
                </c:pt>
                <c:pt idx="3021">
                  <c:v>6.3004467328291215E-3</c:v>
                </c:pt>
                <c:pt idx="3022">
                  <c:v>6.3012407118462005E-3</c:v>
                </c:pt>
                <c:pt idx="3023">
                  <c:v>6.3022156847054884E-3</c:v>
                </c:pt>
                <c:pt idx="3024">
                  <c:v>6.3032419176105971E-3</c:v>
                </c:pt>
                <c:pt idx="3025">
                  <c:v>6.3040999938408738E-3</c:v>
                </c:pt>
                <c:pt idx="3026">
                  <c:v>6.3046204704433574E-3</c:v>
                </c:pt>
                <c:pt idx="3027">
                  <c:v>6.3050418686781016E-3</c:v>
                </c:pt>
                <c:pt idx="3028">
                  <c:v>6.3055496511845444E-3</c:v>
                </c:pt>
                <c:pt idx="3029">
                  <c:v>6.30632445638106E-3</c:v>
                </c:pt>
                <c:pt idx="3030">
                  <c:v>6.3068665278373116E-3</c:v>
                </c:pt>
                <c:pt idx="3031">
                  <c:v>6.3068891025798929E-3</c:v>
                </c:pt>
                <c:pt idx="3032">
                  <c:v>6.3070096136224087E-3</c:v>
                </c:pt>
                <c:pt idx="3033">
                  <c:v>6.3072710407411784E-3</c:v>
                </c:pt>
                <c:pt idx="3034">
                  <c:v>6.3075544204308004E-3</c:v>
                </c:pt>
                <c:pt idx="3035">
                  <c:v>6.3079375951808798E-3</c:v>
                </c:pt>
                <c:pt idx="3036">
                  <c:v>6.3084702481174919E-3</c:v>
                </c:pt>
                <c:pt idx="3037">
                  <c:v>6.3090105480055458E-3</c:v>
                </c:pt>
                <c:pt idx="3038">
                  <c:v>6.3096394514749986E-3</c:v>
                </c:pt>
                <c:pt idx="3039">
                  <c:v>6.3103984575564832E-3</c:v>
                </c:pt>
                <c:pt idx="3040">
                  <c:v>6.3113759689893065E-3</c:v>
                </c:pt>
                <c:pt idx="3041">
                  <c:v>6.3125714071325199E-3</c:v>
                </c:pt>
                <c:pt idx="3042">
                  <c:v>6.3134662912271346E-3</c:v>
                </c:pt>
                <c:pt idx="3043">
                  <c:v>6.3137944830285401E-3</c:v>
                </c:pt>
                <c:pt idx="3044">
                  <c:v>6.3140294749299752E-3</c:v>
                </c:pt>
                <c:pt idx="3045">
                  <c:v>6.3143782759109051E-3</c:v>
                </c:pt>
                <c:pt idx="3046">
                  <c:v>6.3145324526464319E-3</c:v>
                </c:pt>
                <c:pt idx="3047">
                  <c:v>6.3147388293785184E-3</c:v>
                </c:pt>
                <c:pt idx="3048">
                  <c:v>6.3150490679511166E-3</c:v>
                </c:pt>
                <c:pt idx="3049">
                  <c:v>6.3154110673695422E-3</c:v>
                </c:pt>
                <c:pt idx="3050">
                  <c:v>6.315993854495508E-3</c:v>
                </c:pt>
                <c:pt idx="3051">
                  <c:v>6.3166645318827345E-3</c:v>
                </c:pt>
                <c:pt idx="3052">
                  <c:v>6.3171981878163488E-3</c:v>
                </c:pt>
                <c:pt idx="3053">
                  <c:v>6.3175931062645335E-3</c:v>
                </c:pt>
                <c:pt idx="3054">
                  <c:v>6.3178089515979578E-3</c:v>
                </c:pt>
                <c:pt idx="3055">
                  <c:v>6.3179852422144515E-3</c:v>
                </c:pt>
                <c:pt idx="3056">
                  <c:v>6.3182935778828041E-3</c:v>
                </c:pt>
                <c:pt idx="3057">
                  <c:v>6.3188746550921241E-3</c:v>
                </c:pt>
                <c:pt idx="3058">
                  <c:v>6.3197335952824311E-3</c:v>
                </c:pt>
                <c:pt idx="3059">
                  <c:v>6.3206387744636338E-3</c:v>
                </c:pt>
                <c:pt idx="3060">
                  <c:v>6.3215897040141836E-3</c:v>
                </c:pt>
                <c:pt idx="3061">
                  <c:v>6.3224655993269919E-3</c:v>
                </c:pt>
                <c:pt idx="3062">
                  <c:v>6.3232670491509416E-3</c:v>
                </c:pt>
                <c:pt idx="3063">
                  <c:v>6.3239258408293334E-3</c:v>
                </c:pt>
                <c:pt idx="3064">
                  <c:v>6.3244431232041595E-3</c:v>
                </c:pt>
                <c:pt idx="3065">
                  <c:v>6.3250645271965078E-3</c:v>
                </c:pt>
                <c:pt idx="3066">
                  <c:v>6.32550342909435E-3</c:v>
                </c:pt>
                <c:pt idx="3067">
                  <c:v>6.3257726850293808E-3</c:v>
                </c:pt>
                <c:pt idx="3068">
                  <c:v>6.3260725768366525E-3</c:v>
                </c:pt>
                <c:pt idx="3069">
                  <c:v>6.3263090293499092E-3</c:v>
                </c:pt>
                <c:pt idx="3070">
                  <c:v>6.3265328993643852E-3</c:v>
                </c:pt>
                <c:pt idx="3071">
                  <c:v>6.3267406214429578E-3</c:v>
                </c:pt>
                <c:pt idx="3072">
                  <c:v>6.326966857735249E-3</c:v>
                </c:pt>
                <c:pt idx="3073">
                  <c:v>6.3272331887700099E-3</c:v>
                </c:pt>
                <c:pt idx="3074">
                  <c:v>6.32756205395514E-3</c:v>
                </c:pt>
                <c:pt idx="3075">
                  <c:v>6.3280455971958969E-3</c:v>
                </c:pt>
                <c:pt idx="3076">
                  <c:v>6.3286608173630677E-3</c:v>
                </c:pt>
                <c:pt idx="3077">
                  <c:v>6.329300855850528E-3</c:v>
                </c:pt>
                <c:pt idx="3078">
                  <c:v>6.3299287580288214E-3</c:v>
                </c:pt>
                <c:pt idx="3079">
                  <c:v>6.3305188389184809E-3</c:v>
                </c:pt>
                <c:pt idx="3080">
                  <c:v>6.331366793307632E-3</c:v>
                </c:pt>
                <c:pt idx="3081">
                  <c:v>6.3323605688325431E-3</c:v>
                </c:pt>
                <c:pt idx="3082">
                  <c:v>6.3328755438062968E-3</c:v>
                </c:pt>
                <c:pt idx="3083">
                  <c:v>6.3333335782784217E-3</c:v>
                </c:pt>
                <c:pt idx="3084">
                  <c:v>6.334052150848435E-3</c:v>
                </c:pt>
                <c:pt idx="3085">
                  <c:v>6.3345998397566937E-3</c:v>
                </c:pt>
                <c:pt idx="3086">
                  <c:v>6.3350755874463363E-3</c:v>
                </c:pt>
                <c:pt idx="3087">
                  <c:v>6.3355241095660883E-3</c:v>
                </c:pt>
                <c:pt idx="3088">
                  <c:v>6.3359808351217206E-3</c:v>
                </c:pt>
                <c:pt idx="3089">
                  <c:v>6.3364430827968169E-3</c:v>
                </c:pt>
                <c:pt idx="3090">
                  <c:v>6.3368746326877765E-3</c:v>
                </c:pt>
                <c:pt idx="3091">
                  <c:v>6.3373210774383144E-3</c:v>
                </c:pt>
                <c:pt idx="3092">
                  <c:v>6.3377789177305188E-3</c:v>
                </c:pt>
                <c:pt idx="3093">
                  <c:v>6.338573763552369E-3</c:v>
                </c:pt>
                <c:pt idx="3094">
                  <c:v>6.3392074658805012E-3</c:v>
                </c:pt>
                <c:pt idx="3095">
                  <c:v>6.339388078599296E-3</c:v>
                </c:pt>
                <c:pt idx="3096">
                  <c:v>6.3397025110392075E-3</c:v>
                </c:pt>
                <c:pt idx="3097">
                  <c:v>6.3401505729941887E-3</c:v>
                </c:pt>
                <c:pt idx="3098">
                  <c:v>6.3405150901619592E-3</c:v>
                </c:pt>
                <c:pt idx="3099">
                  <c:v>6.340796204008463E-3</c:v>
                </c:pt>
                <c:pt idx="3100">
                  <c:v>6.3410181387579057E-3</c:v>
                </c:pt>
                <c:pt idx="3101">
                  <c:v>6.3412065461433235E-3</c:v>
                </c:pt>
                <c:pt idx="3102">
                  <c:v>6.3414204906724067E-3</c:v>
                </c:pt>
                <c:pt idx="3103">
                  <c:v>6.3419297686003843E-3</c:v>
                </c:pt>
                <c:pt idx="3104">
                  <c:v>6.3425349557822896E-3</c:v>
                </c:pt>
                <c:pt idx="3105">
                  <c:v>6.3429418898211425E-3</c:v>
                </c:pt>
                <c:pt idx="3106">
                  <c:v>6.343841219482311E-3</c:v>
                </c:pt>
                <c:pt idx="3107">
                  <c:v>6.3449232277730709E-3</c:v>
                </c:pt>
                <c:pt idx="3108">
                  <c:v>6.345562033737216E-3</c:v>
                </c:pt>
                <c:pt idx="3109">
                  <c:v>6.3460635921630216E-3</c:v>
                </c:pt>
                <c:pt idx="3110">
                  <c:v>6.3465208460865034E-3</c:v>
                </c:pt>
                <c:pt idx="3111">
                  <c:v>6.3471911447046626E-3</c:v>
                </c:pt>
                <c:pt idx="3112">
                  <c:v>6.3480843635538844E-3</c:v>
                </c:pt>
                <c:pt idx="3113">
                  <c:v>6.3488224932599481E-3</c:v>
                </c:pt>
                <c:pt idx="3114">
                  <c:v>6.3494382476152206E-3</c:v>
                </c:pt>
                <c:pt idx="3115">
                  <c:v>6.3500074632650352E-3</c:v>
                </c:pt>
                <c:pt idx="3116">
                  <c:v>6.3503749608002135E-3</c:v>
                </c:pt>
                <c:pt idx="3117">
                  <c:v>6.3505865183784843E-3</c:v>
                </c:pt>
                <c:pt idx="3118">
                  <c:v>6.350818384990551E-3</c:v>
                </c:pt>
                <c:pt idx="3119">
                  <c:v>6.3511702794542824E-3</c:v>
                </c:pt>
                <c:pt idx="3120">
                  <c:v>6.3516212947936183E-3</c:v>
                </c:pt>
                <c:pt idx="3121">
                  <c:v>6.3521237030482345E-3</c:v>
                </c:pt>
                <c:pt idx="3122">
                  <c:v>6.3527093646656057E-3</c:v>
                </c:pt>
                <c:pt idx="3123">
                  <c:v>6.3533963094008928E-3</c:v>
                </c:pt>
                <c:pt idx="3124">
                  <c:v>6.354152932450844E-3</c:v>
                </c:pt>
                <c:pt idx="3125">
                  <c:v>6.3547581439807712E-3</c:v>
                </c:pt>
                <c:pt idx="3126">
                  <c:v>6.3550233278115344E-3</c:v>
                </c:pt>
                <c:pt idx="3127">
                  <c:v>6.3552314788473761E-3</c:v>
                </c:pt>
                <c:pt idx="3128">
                  <c:v>6.3555712336027786E-3</c:v>
                </c:pt>
                <c:pt idx="3129">
                  <c:v>6.355938138347627E-3</c:v>
                </c:pt>
                <c:pt idx="3130">
                  <c:v>6.3562707606529163E-3</c:v>
                </c:pt>
                <c:pt idx="3131">
                  <c:v>6.3565778669266142E-3</c:v>
                </c:pt>
                <c:pt idx="3132">
                  <c:v>6.3571564277882945E-3</c:v>
                </c:pt>
                <c:pt idx="3133">
                  <c:v>6.3578685143744866E-3</c:v>
                </c:pt>
                <c:pt idx="3134">
                  <c:v>6.3584844414116245E-3</c:v>
                </c:pt>
                <c:pt idx="3135">
                  <c:v>6.3591057313959554E-3</c:v>
                </c:pt>
                <c:pt idx="3136">
                  <c:v>6.3598635860689003E-3</c:v>
                </c:pt>
                <c:pt idx="3137">
                  <c:v>6.3606231939235943E-3</c:v>
                </c:pt>
                <c:pt idx="3138">
                  <c:v>6.3612479992242671E-3</c:v>
                </c:pt>
                <c:pt idx="3139">
                  <c:v>6.3619491696688922E-3</c:v>
                </c:pt>
                <c:pt idx="3140">
                  <c:v>6.3627260403969921E-3</c:v>
                </c:pt>
                <c:pt idx="3141">
                  <c:v>6.3634257987212027E-3</c:v>
                </c:pt>
                <c:pt idx="3142">
                  <c:v>6.3640915558763368E-3</c:v>
                </c:pt>
                <c:pt idx="3143">
                  <c:v>6.3646825103696337E-3</c:v>
                </c:pt>
                <c:pt idx="3144">
                  <c:v>6.3651569352253202E-3</c:v>
                </c:pt>
                <c:pt idx="3145">
                  <c:v>6.3657613599074426E-3</c:v>
                </c:pt>
                <c:pt idx="3146">
                  <c:v>6.3663755040459322E-3</c:v>
                </c:pt>
                <c:pt idx="3147">
                  <c:v>6.36701492151191E-3</c:v>
                </c:pt>
                <c:pt idx="3148">
                  <c:v>6.3677106001971996E-3</c:v>
                </c:pt>
                <c:pt idx="3149">
                  <c:v>6.3683171488094431E-3</c:v>
                </c:pt>
                <c:pt idx="3150">
                  <c:v>6.3690304787713458E-3</c:v>
                </c:pt>
                <c:pt idx="3151">
                  <c:v>6.3698494639995024E-3</c:v>
                </c:pt>
                <c:pt idx="3152">
                  <c:v>6.370661087835734E-3</c:v>
                </c:pt>
                <c:pt idx="3153">
                  <c:v>6.3714500849776116E-3</c:v>
                </c:pt>
                <c:pt idx="3154">
                  <c:v>6.3722087103659465E-3</c:v>
                </c:pt>
                <c:pt idx="3155">
                  <c:v>6.3729634520543754E-3</c:v>
                </c:pt>
                <c:pt idx="3156">
                  <c:v>6.3737276086356159E-3</c:v>
                </c:pt>
                <c:pt idx="3157">
                  <c:v>6.3741886433112231E-3</c:v>
                </c:pt>
                <c:pt idx="3158">
                  <c:v>6.374427428953543E-3</c:v>
                </c:pt>
                <c:pt idx="3159">
                  <c:v>6.374770180972488E-3</c:v>
                </c:pt>
                <c:pt idx="3160">
                  <c:v>6.3750411168828677E-3</c:v>
                </c:pt>
                <c:pt idx="3161">
                  <c:v>6.3751692626485869E-3</c:v>
                </c:pt>
                <c:pt idx="3162">
                  <c:v>6.3753536774888439E-3</c:v>
                </c:pt>
                <c:pt idx="3163">
                  <c:v>6.3755831572400463E-3</c:v>
                </c:pt>
                <c:pt idx="3164">
                  <c:v>6.3757962805742474E-3</c:v>
                </c:pt>
                <c:pt idx="3165">
                  <c:v>6.3761192811135677E-3</c:v>
                </c:pt>
                <c:pt idx="3166">
                  <c:v>6.3765135576578542E-3</c:v>
                </c:pt>
                <c:pt idx="3167">
                  <c:v>6.3773229934741679E-3</c:v>
                </c:pt>
                <c:pt idx="3168">
                  <c:v>6.3783510183517585E-3</c:v>
                </c:pt>
                <c:pt idx="3169">
                  <c:v>6.3789293718864021E-3</c:v>
                </c:pt>
                <c:pt idx="3170">
                  <c:v>6.3792595681022128E-3</c:v>
                </c:pt>
                <c:pt idx="3171">
                  <c:v>6.3797245299142087E-3</c:v>
                </c:pt>
                <c:pt idx="3172">
                  <c:v>6.3802144536411563E-3</c:v>
                </c:pt>
                <c:pt idx="3173">
                  <c:v>6.380446749140521E-3</c:v>
                </c:pt>
                <c:pt idx="3174">
                  <c:v>6.3806875123050884E-3</c:v>
                </c:pt>
                <c:pt idx="3175">
                  <c:v>6.3810424834009789E-3</c:v>
                </c:pt>
                <c:pt idx="3176">
                  <c:v>6.3814283932639264E-3</c:v>
                </c:pt>
                <c:pt idx="3177">
                  <c:v>6.3818289073935795E-3</c:v>
                </c:pt>
                <c:pt idx="3178">
                  <c:v>6.3822067624753559E-3</c:v>
                </c:pt>
                <c:pt idx="3179">
                  <c:v>6.3826787318567021E-3</c:v>
                </c:pt>
                <c:pt idx="3180">
                  <c:v>6.3829643300207153E-3</c:v>
                </c:pt>
                <c:pt idx="3181">
                  <c:v>6.3830869727066301E-3</c:v>
                </c:pt>
                <c:pt idx="3182">
                  <c:v>6.3835184602860189E-3</c:v>
                </c:pt>
                <c:pt idx="3183">
                  <c:v>6.3841058432720635E-3</c:v>
                </c:pt>
                <c:pt idx="3184">
                  <c:v>6.3846124311515663E-3</c:v>
                </c:pt>
                <c:pt idx="3185">
                  <c:v>6.3849417443717568E-3</c:v>
                </c:pt>
                <c:pt idx="3186">
                  <c:v>6.3852747707145077E-3</c:v>
                </c:pt>
                <c:pt idx="3187">
                  <c:v>6.3856907775725292E-3</c:v>
                </c:pt>
                <c:pt idx="3188">
                  <c:v>6.3860897741369309E-3</c:v>
                </c:pt>
                <c:pt idx="3189">
                  <c:v>6.3865687589517856E-3</c:v>
                </c:pt>
                <c:pt idx="3190">
                  <c:v>6.3869315385605124E-3</c:v>
                </c:pt>
                <c:pt idx="3191">
                  <c:v>6.3872057672467279E-3</c:v>
                </c:pt>
                <c:pt idx="3192">
                  <c:v>6.3875913879845297E-3</c:v>
                </c:pt>
                <c:pt idx="3193">
                  <c:v>6.3880736935870491E-3</c:v>
                </c:pt>
                <c:pt idx="3194">
                  <c:v>6.3885898588586874E-3</c:v>
                </c:pt>
                <c:pt idx="3195">
                  <c:v>6.3891269336429522E-3</c:v>
                </c:pt>
                <c:pt idx="3196">
                  <c:v>6.3898951515144915E-3</c:v>
                </c:pt>
                <c:pt idx="3197">
                  <c:v>6.3908939076793682E-3</c:v>
                </c:pt>
                <c:pt idx="3198">
                  <c:v>6.391676446449032E-3</c:v>
                </c:pt>
                <c:pt idx="3199">
                  <c:v>6.392059594513614E-3</c:v>
                </c:pt>
                <c:pt idx="3200">
                  <c:v>6.3922253760967454E-3</c:v>
                </c:pt>
                <c:pt idx="3201">
                  <c:v>6.3923540802163009E-3</c:v>
                </c:pt>
                <c:pt idx="3202">
                  <c:v>6.3924873710064752E-3</c:v>
                </c:pt>
                <c:pt idx="3203">
                  <c:v>6.3927159262504793E-3</c:v>
                </c:pt>
                <c:pt idx="3204">
                  <c:v>6.39310301271753E-3</c:v>
                </c:pt>
                <c:pt idx="3205">
                  <c:v>6.3935643441014401E-3</c:v>
                </c:pt>
                <c:pt idx="3206">
                  <c:v>6.3940165709895618E-3</c:v>
                </c:pt>
                <c:pt idx="3207">
                  <c:v>6.3944566258796335E-3</c:v>
                </c:pt>
                <c:pt idx="3208">
                  <c:v>6.3949376860444615E-3</c:v>
                </c:pt>
                <c:pt idx="3209">
                  <c:v>6.3953814627988187E-3</c:v>
                </c:pt>
                <c:pt idx="3210">
                  <c:v>6.3958452640849742E-3</c:v>
                </c:pt>
                <c:pt idx="3211">
                  <c:v>6.3963981965844355E-3</c:v>
                </c:pt>
                <c:pt idx="3212">
                  <c:v>6.3970405452844692E-3</c:v>
                </c:pt>
                <c:pt idx="3213">
                  <c:v>6.3976461733114302E-3</c:v>
                </c:pt>
                <c:pt idx="3214">
                  <c:v>6.3979086752232244E-3</c:v>
                </c:pt>
                <c:pt idx="3215">
                  <c:v>6.3980670531818221E-3</c:v>
                </c:pt>
                <c:pt idx="3216">
                  <c:v>6.3983040704137769E-3</c:v>
                </c:pt>
                <c:pt idx="3217">
                  <c:v>6.398646692505121E-3</c:v>
                </c:pt>
                <c:pt idx="3218">
                  <c:v>6.3990274330102508E-3</c:v>
                </c:pt>
                <c:pt idx="3219">
                  <c:v>6.3994080342414002E-3</c:v>
                </c:pt>
                <c:pt idx="3220">
                  <c:v>6.3999761803322447E-3</c:v>
                </c:pt>
                <c:pt idx="3221">
                  <c:v>6.4006190934714803E-3</c:v>
                </c:pt>
                <c:pt idx="3222">
                  <c:v>6.4009618143333448E-3</c:v>
                </c:pt>
                <c:pt idx="3223">
                  <c:v>6.4013430986368351E-3</c:v>
                </c:pt>
                <c:pt idx="3224">
                  <c:v>6.4016993007284919E-3</c:v>
                </c:pt>
                <c:pt idx="3225">
                  <c:v>6.401881124028422E-3</c:v>
                </c:pt>
                <c:pt idx="3226">
                  <c:v>6.402202291103349E-3</c:v>
                </c:pt>
                <c:pt idx="3227">
                  <c:v>6.4027396788510433E-3</c:v>
                </c:pt>
                <c:pt idx="3228">
                  <c:v>6.4035208524467506E-3</c:v>
                </c:pt>
                <c:pt idx="3229">
                  <c:v>6.4043811613634927E-3</c:v>
                </c:pt>
                <c:pt idx="3230">
                  <c:v>6.4052091335289815E-3</c:v>
                </c:pt>
                <c:pt idx="3231">
                  <c:v>6.4059252255271775E-3</c:v>
                </c:pt>
                <c:pt idx="3232">
                  <c:v>6.406314277205811E-3</c:v>
                </c:pt>
                <c:pt idx="3233">
                  <c:v>6.4063481776227837E-3</c:v>
                </c:pt>
                <c:pt idx="3234">
                  <c:v>6.4067468024830683E-3</c:v>
                </c:pt>
                <c:pt idx="3235">
                  <c:v>6.4074315101083591E-3</c:v>
                </c:pt>
                <c:pt idx="3236">
                  <c:v>6.4081866950280401E-3</c:v>
                </c:pt>
                <c:pt idx="3237">
                  <c:v>6.409044084642896E-3</c:v>
                </c:pt>
                <c:pt idx="3238">
                  <c:v>6.4096234813145279E-3</c:v>
                </c:pt>
                <c:pt idx="3239">
                  <c:v>6.4099126990536728E-3</c:v>
                </c:pt>
                <c:pt idx="3240">
                  <c:v>6.4101433223131407E-3</c:v>
                </c:pt>
                <c:pt idx="3241">
                  <c:v>6.4103828055947177E-3</c:v>
                </c:pt>
                <c:pt idx="3242">
                  <c:v>6.410876097377627E-3</c:v>
                </c:pt>
                <c:pt idx="3243">
                  <c:v>6.4116282634310538E-3</c:v>
                </c:pt>
                <c:pt idx="3244">
                  <c:v>6.4123669670617693E-3</c:v>
                </c:pt>
                <c:pt idx="3245">
                  <c:v>6.4134351121528117E-3</c:v>
                </c:pt>
                <c:pt idx="3246">
                  <c:v>6.4147141365103084E-3</c:v>
                </c:pt>
                <c:pt idx="3247">
                  <c:v>6.415428136326254E-3</c:v>
                </c:pt>
                <c:pt idx="3248">
                  <c:v>6.4156712397759616E-3</c:v>
                </c:pt>
                <c:pt idx="3249">
                  <c:v>6.4159388862345575E-3</c:v>
                </c:pt>
                <c:pt idx="3250">
                  <c:v>6.4162506335614083E-3</c:v>
                </c:pt>
                <c:pt idx="3251">
                  <c:v>6.4165384143026697E-3</c:v>
                </c:pt>
                <c:pt idx="3252">
                  <c:v>6.4167180653199414E-3</c:v>
                </c:pt>
                <c:pt idx="3253">
                  <c:v>6.4170003888680662E-3</c:v>
                </c:pt>
                <c:pt idx="3254">
                  <c:v>6.4174742097589102E-3</c:v>
                </c:pt>
                <c:pt idx="3255">
                  <c:v>6.4180619292895638E-3</c:v>
                </c:pt>
                <c:pt idx="3256">
                  <c:v>6.4189047079336661E-3</c:v>
                </c:pt>
                <c:pt idx="3257">
                  <c:v>6.4202155344201409E-3</c:v>
                </c:pt>
                <c:pt idx="3258">
                  <c:v>6.4211407351428707E-3</c:v>
                </c:pt>
                <c:pt idx="3259">
                  <c:v>6.4213562698529876E-3</c:v>
                </c:pt>
                <c:pt idx="3260">
                  <c:v>6.4214747234812575E-3</c:v>
                </c:pt>
                <c:pt idx="3261">
                  <c:v>6.4214907567731773E-3</c:v>
                </c:pt>
                <c:pt idx="3262">
                  <c:v>6.4215088185359615E-3</c:v>
                </c:pt>
                <c:pt idx="3263">
                  <c:v>6.4216403061205319E-3</c:v>
                </c:pt>
                <c:pt idx="3264">
                  <c:v>6.4219750836458931E-3</c:v>
                </c:pt>
                <c:pt idx="3265">
                  <c:v>6.4222351434983106E-3</c:v>
                </c:pt>
                <c:pt idx="3266">
                  <c:v>6.4222884611730164E-3</c:v>
                </c:pt>
                <c:pt idx="3267">
                  <c:v>6.422298370026132E-3</c:v>
                </c:pt>
                <c:pt idx="3268">
                  <c:v>6.4223081150834322E-3</c:v>
                </c:pt>
                <c:pt idx="3269">
                  <c:v>6.4224107961225281E-3</c:v>
                </c:pt>
                <c:pt idx="3270">
                  <c:v>6.422582502583621E-3</c:v>
                </c:pt>
                <c:pt idx="3271">
                  <c:v>6.4227497510919423E-3</c:v>
                </c:pt>
                <c:pt idx="3272">
                  <c:v>6.4228910459879981E-3</c:v>
                </c:pt>
                <c:pt idx="3273">
                  <c:v>6.4230414696653769E-3</c:v>
                </c:pt>
                <c:pt idx="3274">
                  <c:v>6.4232985320724452E-3</c:v>
                </c:pt>
                <c:pt idx="3275">
                  <c:v>6.4238404945702919E-3</c:v>
                </c:pt>
                <c:pt idx="3276">
                  <c:v>6.4245459985846961E-3</c:v>
                </c:pt>
                <c:pt idx="3277">
                  <c:v>6.4251554872459468E-3</c:v>
                </c:pt>
                <c:pt idx="3278">
                  <c:v>6.4257153091210094E-3</c:v>
                </c:pt>
                <c:pt idx="3279">
                  <c:v>6.4260153519199214E-3</c:v>
                </c:pt>
                <c:pt idx="3280">
                  <c:v>6.4261007077317297E-3</c:v>
                </c:pt>
                <c:pt idx="3281">
                  <c:v>6.4261808594523991E-3</c:v>
                </c:pt>
                <c:pt idx="3282">
                  <c:v>6.4262610082264438E-3</c:v>
                </c:pt>
                <c:pt idx="3283">
                  <c:v>6.4265865788521101E-3</c:v>
                </c:pt>
                <c:pt idx="3284">
                  <c:v>6.427044663178603E-3</c:v>
                </c:pt>
                <c:pt idx="3285">
                  <c:v>6.4273692890710896E-3</c:v>
                </c:pt>
                <c:pt idx="3286">
                  <c:v>6.4277387099376734E-3</c:v>
                </c:pt>
                <c:pt idx="3287">
                  <c:v>6.4283412150318766E-3</c:v>
                </c:pt>
                <c:pt idx="3288">
                  <c:v>6.4290742560576351E-3</c:v>
                </c:pt>
                <c:pt idx="3289">
                  <c:v>6.4298319791287351E-3</c:v>
                </c:pt>
                <c:pt idx="3290">
                  <c:v>6.4306142925387149E-3</c:v>
                </c:pt>
                <c:pt idx="3291">
                  <c:v>6.4312739200765153E-3</c:v>
                </c:pt>
                <c:pt idx="3292">
                  <c:v>6.4317984234012878E-3</c:v>
                </c:pt>
                <c:pt idx="3293">
                  <c:v>6.432239946706401E-3</c:v>
                </c:pt>
                <c:pt idx="3294">
                  <c:v>6.432611025401316E-3</c:v>
                </c:pt>
                <c:pt idx="3295">
                  <c:v>6.4330101640052819E-3</c:v>
                </c:pt>
                <c:pt idx="3296">
                  <c:v>6.4334373626050625E-3</c:v>
                </c:pt>
                <c:pt idx="3297">
                  <c:v>6.4338491032985175E-3</c:v>
                </c:pt>
                <c:pt idx="3298">
                  <c:v>6.4340536024929239E-3</c:v>
                </c:pt>
                <c:pt idx="3299">
                  <c:v>6.4342510104398714E-3</c:v>
                </c:pt>
                <c:pt idx="3300">
                  <c:v>6.4346333653745027E-3</c:v>
                </c:pt>
                <c:pt idx="3301">
                  <c:v>6.4351318790021074E-3</c:v>
                </c:pt>
                <c:pt idx="3302">
                  <c:v>6.4357461469226503E-3</c:v>
                </c:pt>
                <c:pt idx="3303">
                  <c:v>6.4361474488040093E-3</c:v>
                </c:pt>
                <c:pt idx="3304">
                  <c:v>6.4365601733010029E-3</c:v>
                </c:pt>
                <c:pt idx="3305">
                  <c:v>6.4371193798661913E-3</c:v>
                </c:pt>
                <c:pt idx="3306">
                  <c:v>6.4375681927360843E-3</c:v>
                </c:pt>
                <c:pt idx="3307">
                  <c:v>6.4378944520783812E-3</c:v>
                </c:pt>
                <c:pt idx="3308">
                  <c:v>6.4380762555964199E-3</c:v>
                </c:pt>
                <c:pt idx="3309">
                  <c:v>6.4382664964917711E-3</c:v>
                </c:pt>
                <c:pt idx="3310">
                  <c:v>6.438507400990918E-3</c:v>
                </c:pt>
                <c:pt idx="3311">
                  <c:v>6.4387955999467934E-3</c:v>
                </c:pt>
                <c:pt idx="3312">
                  <c:v>6.439143476898267E-3</c:v>
                </c:pt>
                <c:pt idx="3313">
                  <c:v>6.4397005293623695E-3</c:v>
                </c:pt>
                <c:pt idx="3314">
                  <c:v>6.4404660125950385E-3</c:v>
                </c:pt>
                <c:pt idx="3315">
                  <c:v>6.4412855800033697E-3</c:v>
                </c:pt>
                <c:pt idx="3316">
                  <c:v>6.442158934158229E-3</c:v>
                </c:pt>
                <c:pt idx="3317">
                  <c:v>6.4426933197280628E-3</c:v>
                </c:pt>
                <c:pt idx="3318">
                  <c:v>6.4428623514746824E-3</c:v>
                </c:pt>
                <c:pt idx="3319">
                  <c:v>6.4430758435996931E-3</c:v>
                </c:pt>
                <c:pt idx="3320">
                  <c:v>6.4433499573354229E-3</c:v>
                </c:pt>
                <c:pt idx="3321">
                  <c:v>6.4436497666570981E-3</c:v>
                </c:pt>
                <c:pt idx="3322">
                  <c:v>6.4440357651037337E-3</c:v>
                </c:pt>
                <c:pt idx="3323">
                  <c:v>6.4445119566061181E-3</c:v>
                </c:pt>
                <c:pt idx="3324">
                  <c:v>6.4450799244184735E-3</c:v>
                </c:pt>
                <c:pt idx="3325">
                  <c:v>6.4454359926307964E-3</c:v>
                </c:pt>
                <c:pt idx="3326">
                  <c:v>6.4456911047594762E-3</c:v>
                </c:pt>
                <c:pt idx="3327">
                  <c:v>6.4461073379557246E-3</c:v>
                </c:pt>
                <c:pt idx="3328">
                  <c:v>6.4465873951393719E-3</c:v>
                </c:pt>
                <c:pt idx="3329">
                  <c:v>6.4472162347751416E-3</c:v>
                </c:pt>
                <c:pt idx="3330">
                  <c:v>6.4477365208517904E-3</c:v>
                </c:pt>
                <c:pt idx="3331">
                  <c:v>6.4480632385254845E-3</c:v>
                </c:pt>
                <c:pt idx="3332">
                  <c:v>6.4484187358886747E-3</c:v>
                </c:pt>
                <c:pt idx="3333">
                  <c:v>6.4487208006939137E-3</c:v>
                </c:pt>
                <c:pt idx="3334">
                  <c:v>6.4491723806987152E-3</c:v>
                </c:pt>
                <c:pt idx="3335">
                  <c:v>6.4498552375501107E-3</c:v>
                </c:pt>
                <c:pt idx="3336">
                  <c:v>6.4504258327061966E-3</c:v>
                </c:pt>
                <c:pt idx="3337">
                  <c:v>6.4509417508047447E-3</c:v>
                </c:pt>
                <c:pt idx="3338">
                  <c:v>6.4514241214281261E-3</c:v>
                </c:pt>
                <c:pt idx="3339">
                  <c:v>6.4518157024855294E-3</c:v>
                </c:pt>
                <c:pt idx="3340">
                  <c:v>6.4523893473852631E-3</c:v>
                </c:pt>
                <c:pt idx="3341">
                  <c:v>6.4530750141064694E-3</c:v>
                </c:pt>
                <c:pt idx="3342">
                  <c:v>6.4536907120807752E-3</c:v>
                </c:pt>
                <c:pt idx="3343">
                  <c:v>6.4541374675843423E-3</c:v>
                </c:pt>
                <c:pt idx="3344">
                  <c:v>6.454305011608704E-3</c:v>
                </c:pt>
                <c:pt idx="3345">
                  <c:v>6.4545466224093899E-3</c:v>
                </c:pt>
                <c:pt idx="3346">
                  <c:v>6.4549445855346822E-3</c:v>
                </c:pt>
                <c:pt idx="3347">
                  <c:v>6.4552650684894684E-3</c:v>
                </c:pt>
                <c:pt idx="3348">
                  <c:v>6.4556699920628787E-3</c:v>
                </c:pt>
                <c:pt idx="3349">
                  <c:v>6.4563020341908616E-3</c:v>
                </c:pt>
                <c:pt idx="3350">
                  <c:v>6.4567458456230827E-3</c:v>
                </c:pt>
                <c:pt idx="3351">
                  <c:v>6.4570592426833433E-3</c:v>
                </c:pt>
                <c:pt idx="3352">
                  <c:v>6.4575239412517863E-3</c:v>
                </c:pt>
                <c:pt idx="3353">
                  <c:v>6.4580059471136039E-3</c:v>
                </c:pt>
                <c:pt idx="3354">
                  <c:v>6.4585006967394542E-3</c:v>
                </c:pt>
                <c:pt idx="3355">
                  <c:v>6.4588760688862393E-3</c:v>
                </c:pt>
                <c:pt idx="3356">
                  <c:v>6.4592513774795459E-3</c:v>
                </c:pt>
                <c:pt idx="3357">
                  <c:v>6.4597457118540768E-3</c:v>
                </c:pt>
                <c:pt idx="3358">
                  <c:v>6.4601718871956874E-3</c:v>
                </c:pt>
                <c:pt idx="3359">
                  <c:v>6.4605256695003943E-3</c:v>
                </c:pt>
                <c:pt idx="3360">
                  <c:v>6.4610931280783927E-3</c:v>
                </c:pt>
                <c:pt idx="3361">
                  <c:v>6.4618736256490603E-3</c:v>
                </c:pt>
                <c:pt idx="3362">
                  <c:v>6.4625437301987308E-3</c:v>
                </c:pt>
                <c:pt idx="3363">
                  <c:v>6.4631039175065607E-3</c:v>
                </c:pt>
                <c:pt idx="3364">
                  <c:v>6.4635774797924704E-3</c:v>
                </c:pt>
                <c:pt idx="3365">
                  <c:v>6.463964536346148E-3</c:v>
                </c:pt>
                <c:pt idx="3366">
                  <c:v>6.4643619516044498E-3</c:v>
                </c:pt>
                <c:pt idx="3367">
                  <c:v>6.464766574781418E-3</c:v>
                </c:pt>
                <c:pt idx="3368">
                  <c:v>6.4652931985458356E-3</c:v>
                </c:pt>
                <c:pt idx="3369">
                  <c:v>6.4659450068215293E-3</c:v>
                </c:pt>
                <c:pt idx="3370">
                  <c:v>6.4665819949261136E-3</c:v>
                </c:pt>
                <c:pt idx="3371">
                  <c:v>6.4672021168477355E-3</c:v>
                </c:pt>
                <c:pt idx="3372">
                  <c:v>6.4681213424969252E-3</c:v>
                </c:pt>
                <c:pt idx="3373">
                  <c:v>6.4693863922901584E-3</c:v>
                </c:pt>
                <c:pt idx="3374">
                  <c:v>6.470878788605112E-3</c:v>
                </c:pt>
                <c:pt idx="3375">
                  <c:v>6.4723035533637337E-3</c:v>
                </c:pt>
                <c:pt idx="3376">
                  <c:v>6.4734787090831103E-3</c:v>
                </c:pt>
                <c:pt idx="3377">
                  <c:v>6.4742356347288962E-3</c:v>
                </c:pt>
                <c:pt idx="3378">
                  <c:v>6.4746644744891882E-3</c:v>
                </c:pt>
                <c:pt idx="3379">
                  <c:v>6.475182463347288E-3</c:v>
                </c:pt>
                <c:pt idx="3380">
                  <c:v>6.475558184710563E-3</c:v>
                </c:pt>
                <c:pt idx="3381">
                  <c:v>6.4757560654046002E-3</c:v>
                </c:pt>
                <c:pt idx="3382">
                  <c:v>6.4760696825352992E-3</c:v>
                </c:pt>
                <c:pt idx="3383">
                  <c:v>6.4763142091141387E-3</c:v>
                </c:pt>
                <c:pt idx="3384">
                  <c:v>6.4764758423984823E-3</c:v>
                </c:pt>
                <c:pt idx="3385">
                  <c:v>6.4767988206390521E-3</c:v>
                </c:pt>
                <c:pt idx="3386">
                  <c:v>6.4770073698075066E-3</c:v>
                </c:pt>
                <c:pt idx="3387">
                  <c:v>6.4770558811541616E-3</c:v>
                </c:pt>
                <c:pt idx="3388">
                  <c:v>6.4771931311460931E-3</c:v>
                </c:pt>
                <c:pt idx="3389">
                  <c:v>6.4774406301731863E-3</c:v>
                </c:pt>
                <c:pt idx="3390">
                  <c:v>6.4777913186598859E-3</c:v>
                </c:pt>
                <c:pt idx="3391">
                  <c:v>6.478244195500491E-3</c:v>
                </c:pt>
                <c:pt idx="3392">
                  <c:v>6.4786647892034034E-3</c:v>
                </c:pt>
                <c:pt idx="3393">
                  <c:v>6.4788819669675786E-3</c:v>
                </c:pt>
                <c:pt idx="3394">
                  <c:v>6.4790564365767673E-3</c:v>
                </c:pt>
                <c:pt idx="3395">
                  <c:v>6.4793590902170982E-3</c:v>
                </c:pt>
                <c:pt idx="3396">
                  <c:v>6.479862882026349E-3</c:v>
                </c:pt>
                <c:pt idx="3397">
                  <c:v>6.4804896363296581E-3</c:v>
                </c:pt>
                <c:pt idx="3398">
                  <c:v>6.4809690863882703E-3</c:v>
                </c:pt>
                <c:pt idx="3399">
                  <c:v>6.4813777845446679E-3</c:v>
                </c:pt>
                <c:pt idx="3400">
                  <c:v>6.481836479037351E-3</c:v>
                </c:pt>
                <c:pt idx="3401">
                  <c:v>6.4822082004051523E-3</c:v>
                </c:pt>
                <c:pt idx="3402">
                  <c:v>6.4824870977346757E-3</c:v>
                </c:pt>
                <c:pt idx="3403">
                  <c:v>6.4828591565951506E-3</c:v>
                </c:pt>
                <c:pt idx="3404">
                  <c:v>6.483307746121169E-3</c:v>
                </c:pt>
                <c:pt idx="3405">
                  <c:v>6.4838352173545487E-3</c:v>
                </c:pt>
                <c:pt idx="3406">
                  <c:v>6.4843143396694346E-3</c:v>
                </c:pt>
                <c:pt idx="3407">
                  <c:v>6.4848676404138418E-3</c:v>
                </c:pt>
                <c:pt idx="3408">
                  <c:v>6.4855934586084147E-3</c:v>
                </c:pt>
                <c:pt idx="3409">
                  <c:v>6.4859849412059042E-3</c:v>
                </c:pt>
                <c:pt idx="3410">
                  <c:v>6.4862583573189131E-3</c:v>
                </c:pt>
                <c:pt idx="3411">
                  <c:v>6.4867102702524113E-3</c:v>
                </c:pt>
                <c:pt idx="3412">
                  <c:v>6.4872193207126776E-3</c:v>
                </c:pt>
                <c:pt idx="3413">
                  <c:v>6.4878215160824098E-3</c:v>
                </c:pt>
                <c:pt idx="3414">
                  <c:v>6.4882618676720717E-3</c:v>
                </c:pt>
                <c:pt idx="3415">
                  <c:v>6.4886531199706814E-3</c:v>
                </c:pt>
                <c:pt idx="3416">
                  <c:v>6.489097191150095E-3</c:v>
                </c:pt>
                <c:pt idx="3417">
                  <c:v>6.4894819065174749E-3</c:v>
                </c:pt>
                <c:pt idx="3418">
                  <c:v>6.4898536062121806E-3</c:v>
                </c:pt>
                <c:pt idx="3419">
                  <c:v>6.4903368032675551E-3</c:v>
                </c:pt>
                <c:pt idx="3420">
                  <c:v>6.4909445212616547E-3</c:v>
                </c:pt>
                <c:pt idx="3421">
                  <c:v>6.4913876271199284E-3</c:v>
                </c:pt>
                <c:pt idx="3422">
                  <c:v>6.4916659622860466E-3</c:v>
                </c:pt>
                <c:pt idx="3423">
                  <c:v>6.492038227261558E-3</c:v>
                </c:pt>
                <c:pt idx="3424">
                  <c:v>6.4925399686556525E-3</c:v>
                </c:pt>
                <c:pt idx="3425">
                  <c:v>6.4932313255792731E-3</c:v>
                </c:pt>
                <c:pt idx="3426">
                  <c:v>6.4940759810843685E-3</c:v>
                </c:pt>
                <c:pt idx="3427">
                  <c:v>6.4952629394471181E-3</c:v>
                </c:pt>
                <c:pt idx="3428">
                  <c:v>6.4965053876996333E-3</c:v>
                </c:pt>
                <c:pt idx="3429">
                  <c:v>6.4970706478524242E-3</c:v>
                </c:pt>
                <c:pt idx="3430">
                  <c:v>6.4971983005332563E-3</c:v>
                </c:pt>
                <c:pt idx="3431">
                  <c:v>6.4975080744935597E-3</c:v>
                </c:pt>
                <c:pt idx="3432">
                  <c:v>6.4980458497013354E-3</c:v>
                </c:pt>
                <c:pt idx="3433">
                  <c:v>6.4986017495459241E-3</c:v>
                </c:pt>
                <c:pt idx="3434">
                  <c:v>6.4991564256542574E-3</c:v>
                </c:pt>
                <c:pt idx="3435">
                  <c:v>6.4996910631082384E-3</c:v>
                </c:pt>
                <c:pt idx="3436">
                  <c:v>6.5002132081590875E-3</c:v>
                </c:pt>
                <c:pt idx="3437">
                  <c:v>6.5007228553403311E-3</c:v>
                </c:pt>
                <c:pt idx="3438">
                  <c:v>6.5013141492861262E-3</c:v>
                </c:pt>
                <c:pt idx="3439">
                  <c:v>6.5019868189297421E-3</c:v>
                </c:pt>
                <c:pt idx="3440">
                  <c:v>6.5026651593926392E-3</c:v>
                </c:pt>
                <c:pt idx="3441">
                  <c:v>6.5032928557000342E-3</c:v>
                </c:pt>
                <c:pt idx="3442">
                  <c:v>6.5036507260967233E-3</c:v>
                </c:pt>
                <c:pt idx="3443">
                  <c:v>6.5037830039344361E-3</c:v>
                </c:pt>
                <c:pt idx="3444">
                  <c:v>6.5039353691944673E-3</c:v>
                </c:pt>
                <c:pt idx="3445">
                  <c:v>6.5040292610435216E-3</c:v>
                </c:pt>
                <c:pt idx="3446">
                  <c:v>6.504123152512491E-3</c:v>
                </c:pt>
                <c:pt idx="3447">
                  <c:v>6.5043423871234199E-3</c:v>
                </c:pt>
                <c:pt idx="3448">
                  <c:v>6.5046645689992065E-3</c:v>
                </c:pt>
                <c:pt idx="3449">
                  <c:v>6.5049781103829057E-3</c:v>
                </c:pt>
                <c:pt idx="3450">
                  <c:v>6.5053314989076344E-3</c:v>
                </c:pt>
                <c:pt idx="3451">
                  <c:v>6.5056913590817948E-3</c:v>
                </c:pt>
                <c:pt idx="3452">
                  <c:v>6.5061257063424053E-3</c:v>
                </c:pt>
                <c:pt idx="3453">
                  <c:v>6.5068046949474387E-3</c:v>
                </c:pt>
                <c:pt idx="3454">
                  <c:v>6.5075484607551659E-3</c:v>
                </c:pt>
                <c:pt idx="3455">
                  <c:v>6.5082139847543801E-3</c:v>
                </c:pt>
                <c:pt idx="3456">
                  <c:v>6.5087935342705112E-3</c:v>
                </c:pt>
                <c:pt idx="3457">
                  <c:v>6.5094340910321529E-3</c:v>
                </c:pt>
                <c:pt idx="3458">
                  <c:v>6.5101379907965386E-3</c:v>
                </c:pt>
                <c:pt idx="3459">
                  <c:v>6.510565024788968E-3</c:v>
                </c:pt>
                <c:pt idx="3460">
                  <c:v>6.5108602229809031E-3</c:v>
                </c:pt>
                <c:pt idx="3461">
                  <c:v>6.5112780763152229E-3</c:v>
                </c:pt>
                <c:pt idx="3462">
                  <c:v>6.5116970842224314E-3</c:v>
                </c:pt>
                <c:pt idx="3463">
                  <c:v>6.5121381323690877E-3</c:v>
                </c:pt>
                <c:pt idx="3464">
                  <c:v>6.5124625278630026E-3</c:v>
                </c:pt>
                <c:pt idx="3465">
                  <c:v>6.5126709684949049E-3</c:v>
                </c:pt>
                <c:pt idx="3466">
                  <c:v>6.513017750006918E-3</c:v>
                </c:pt>
                <c:pt idx="3467">
                  <c:v>6.5134256565147087E-3</c:v>
                </c:pt>
                <c:pt idx="3468">
                  <c:v>6.5135932948973156E-3</c:v>
                </c:pt>
                <c:pt idx="3469">
                  <c:v>6.5137308999208788E-3</c:v>
                </c:pt>
                <c:pt idx="3470">
                  <c:v>6.5139895361683619E-3</c:v>
                </c:pt>
                <c:pt idx="3471">
                  <c:v>6.5143015047328208E-3</c:v>
                </c:pt>
                <c:pt idx="3472">
                  <c:v>6.5146787437318585E-3</c:v>
                </c:pt>
                <c:pt idx="3473">
                  <c:v>6.5150297413458097E-3</c:v>
                </c:pt>
                <c:pt idx="3474">
                  <c:v>6.5153137808126897E-3</c:v>
                </c:pt>
                <c:pt idx="3475">
                  <c:v>6.515556969873576E-3</c:v>
                </c:pt>
                <c:pt idx="3476">
                  <c:v>6.515881620025892E-3</c:v>
                </c:pt>
                <c:pt idx="3477">
                  <c:v>6.516287583209315E-3</c:v>
                </c:pt>
                <c:pt idx="3478">
                  <c:v>6.5166832626669512E-3</c:v>
                </c:pt>
                <c:pt idx="3479">
                  <c:v>6.5170686296031006E-3</c:v>
                </c:pt>
                <c:pt idx="3480">
                  <c:v>6.5176233325356129E-3</c:v>
                </c:pt>
                <c:pt idx="3481">
                  <c:v>6.5184449500818639E-3</c:v>
                </c:pt>
                <c:pt idx="3482">
                  <c:v>6.5193631340891107E-3</c:v>
                </c:pt>
                <c:pt idx="3483">
                  <c:v>6.5201462614282047E-3</c:v>
                </c:pt>
                <c:pt idx="3484">
                  <c:v>6.5205598507091884E-3</c:v>
                </c:pt>
                <c:pt idx="3485">
                  <c:v>6.5207257293038445E-3</c:v>
                </c:pt>
                <c:pt idx="3486">
                  <c:v>6.5211365116960096E-3</c:v>
                </c:pt>
                <c:pt idx="3487">
                  <c:v>6.5217465914176095E-3</c:v>
                </c:pt>
                <c:pt idx="3488">
                  <c:v>6.522260118725547E-3</c:v>
                </c:pt>
                <c:pt idx="3489">
                  <c:v>6.5226715486227113E-3</c:v>
                </c:pt>
                <c:pt idx="3490">
                  <c:v>6.5231797112174023E-3</c:v>
                </c:pt>
                <c:pt idx="3491">
                  <c:v>6.523846629497382E-3</c:v>
                </c:pt>
                <c:pt idx="3492">
                  <c:v>6.5243301996510553E-3</c:v>
                </c:pt>
                <c:pt idx="3493">
                  <c:v>6.524915136945717E-3</c:v>
                </c:pt>
                <c:pt idx="3494">
                  <c:v>6.5253877644068387E-3</c:v>
                </c:pt>
                <c:pt idx="3495">
                  <c:v>6.5258252982798512E-3</c:v>
                </c:pt>
                <c:pt idx="3496">
                  <c:v>6.5265590205016016E-3</c:v>
                </c:pt>
                <c:pt idx="3497">
                  <c:v>6.5272301129898781E-3</c:v>
                </c:pt>
                <c:pt idx="3498">
                  <c:v>6.5277744909383734E-3</c:v>
                </c:pt>
                <c:pt idx="3499">
                  <c:v>6.5282640897413452E-3</c:v>
                </c:pt>
                <c:pt idx="3500">
                  <c:v>6.5287595613198225E-3</c:v>
                </c:pt>
                <c:pt idx="3501">
                  <c:v>6.529176637041641E-3</c:v>
                </c:pt>
                <c:pt idx="3502">
                  <c:v>6.52946614116744E-3</c:v>
                </c:pt>
                <c:pt idx="3503">
                  <c:v>6.5295633995366593E-3</c:v>
                </c:pt>
                <c:pt idx="3504">
                  <c:v>6.5296828110361178E-3</c:v>
                </c:pt>
                <c:pt idx="3505">
                  <c:v>6.529894841566148E-3</c:v>
                </c:pt>
                <c:pt idx="3506">
                  <c:v>6.5300871585361586E-3</c:v>
                </c:pt>
                <c:pt idx="3507">
                  <c:v>6.530267946060573E-3</c:v>
                </c:pt>
                <c:pt idx="3508">
                  <c:v>6.5304999783933337E-3</c:v>
                </c:pt>
                <c:pt idx="3509">
                  <c:v>6.5307596032269767E-3</c:v>
                </c:pt>
                <c:pt idx="3510">
                  <c:v>6.5309522923988131E-3</c:v>
                </c:pt>
                <c:pt idx="3511">
                  <c:v>6.5310285258799259E-3</c:v>
                </c:pt>
                <c:pt idx="3512">
                  <c:v>6.5310334791501981E-3</c:v>
                </c:pt>
                <c:pt idx="3513">
                  <c:v>6.5312499855973071E-3</c:v>
                </c:pt>
                <c:pt idx="3514">
                  <c:v>6.5315750984466393E-3</c:v>
                </c:pt>
                <c:pt idx="3515">
                  <c:v>6.5318996484933969E-3</c:v>
                </c:pt>
                <c:pt idx="3516">
                  <c:v>6.5322491025846963E-3</c:v>
                </c:pt>
                <c:pt idx="3517">
                  <c:v>6.5325976968037434E-3</c:v>
                </c:pt>
                <c:pt idx="3518">
                  <c:v>6.5329486836699152E-3</c:v>
                </c:pt>
                <c:pt idx="3519">
                  <c:v>6.5331636714727409E-3</c:v>
                </c:pt>
                <c:pt idx="3520">
                  <c:v>6.5333457222445934E-3</c:v>
                </c:pt>
                <c:pt idx="3521">
                  <c:v>6.5335598439533061E-3</c:v>
                </c:pt>
                <c:pt idx="3522">
                  <c:v>6.5338280444637185E-3</c:v>
                </c:pt>
                <c:pt idx="3523">
                  <c:v>6.5341688302614177E-3</c:v>
                </c:pt>
                <c:pt idx="3524">
                  <c:v>6.5345479815330431E-3</c:v>
                </c:pt>
                <c:pt idx="3525">
                  <c:v>6.5349662818354739E-3</c:v>
                </c:pt>
                <c:pt idx="3526">
                  <c:v>6.5354035974842604E-3</c:v>
                </c:pt>
                <c:pt idx="3527">
                  <c:v>6.5358961713613438E-3</c:v>
                </c:pt>
                <c:pt idx="3528">
                  <c:v>6.5362352272342111E-3</c:v>
                </c:pt>
                <c:pt idx="3529">
                  <c:v>6.5365493538184398E-3</c:v>
                </c:pt>
                <c:pt idx="3530">
                  <c:v>6.5370451125582795E-3</c:v>
                </c:pt>
                <c:pt idx="3531">
                  <c:v>6.5375474049661304E-3</c:v>
                </c:pt>
                <c:pt idx="3532">
                  <c:v>6.5380561096795419E-3</c:v>
                </c:pt>
                <c:pt idx="3533">
                  <c:v>6.5386197338975624E-3</c:v>
                </c:pt>
                <c:pt idx="3534">
                  <c:v>6.5391652727767122E-3</c:v>
                </c:pt>
                <c:pt idx="3535">
                  <c:v>6.5394695542775735E-3</c:v>
                </c:pt>
                <c:pt idx="3536">
                  <c:v>6.5395650454938776E-3</c:v>
                </c:pt>
                <c:pt idx="3537">
                  <c:v>6.5397188336453384E-3</c:v>
                </c:pt>
                <c:pt idx="3538">
                  <c:v>6.5399717564797837E-3</c:v>
                </c:pt>
                <c:pt idx="3539">
                  <c:v>6.5402307825989043E-3</c:v>
                </c:pt>
                <c:pt idx="3540">
                  <c:v>6.5404724383871021E-3</c:v>
                </c:pt>
                <c:pt idx="3541">
                  <c:v>6.540690417545997E-3</c:v>
                </c:pt>
                <c:pt idx="3542">
                  <c:v>6.5408909759337242E-3</c:v>
                </c:pt>
                <c:pt idx="3543">
                  <c:v>6.5410052055118566E-3</c:v>
                </c:pt>
                <c:pt idx="3544">
                  <c:v>6.5411096914251877E-3</c:v>
                </c:pt>
                <c:pt idx="3545">
                  <c:v>6.5413480329508597E-3</c:v>
                </c:pt>
                <c:pt idx="3546">
                  <c:v>6.5416603966833662E-3</c:v>
                </c:pt>
                <c:pt idx="3547">
                  <c:v>6.5419843955212683E-3</c:v>
                </c:pt>
                <c:pt idx="3548">
                  <c:v>6.5422886776226102E-3</c:v>
                </c:pt>
                <c:pt idx="3549">
                  <c:v>6.5425387668090031E-3</c:v>
                </c:pt>
                <c:pt idx="3550">
                  <c:v>6.5427662825164974E-3</c:v>
                </c:pt>
                <c:pt idx="3551">
                  <c:v>6.5431316338683985E-3</c:v>
                </c:pt>
                <c:pt idx="3552">
                  <c:v>6.5435086851716876E-3</c:v>
                </c:pt>
                <c:pt idx="3553">
                  <c:v>6.5437394391212348E-3</c:v>
                </c:pt>
                <c:pt idx="3554">
                  <c:v>6.5439504313955683E-3</c:v>
                </c:pt>
                <c:pt idx="3555">
                  <c:v>6.544221772861466E-3</c:v>
                </c:pt>
                <c:pt idx="3556">
                  <c:v>6.5445536078453988E-3</c:v>
                </c:pt>
                <c:pt idx="3557">
                  <c:v>6.5449209767712195E-3</c:v>
                </c:pt>
                <c:pt idx="3558">
                  <c:v>6.5452511921734024E-3</c:v>
                </c:pt>
                <c:pt idx="3559">
                  <c:v>6.5454846626512141E-3</c:v>
                </c:pt>
                <c:pt idx="3560">
                  <c:v>6.5456941845120136E-3</c:v>
                </c:pt>
                <c:pt idx="3561">
                  <c:v>6.5461254837564488E-3</c:v>
                </c:pt>
                <c:pt idx="3562">
                  <c:v>6.5465067431973939E-3</c:v>
                </c:pt>
                <c:pt idx="3563">
                  <c:v>6.5466819804794827E-3</c:v>
                </c:pt>
                <c:pt idx="3564">
                  <c:v>6.5469220544880575E-3</c:v>
                </c:pt>
                <c:pt idx="3565">
                  <c:v>6.5471443784014842E-3</c:v>
                </c:pt>
                <c:pt idx="3566">
                  <c:v>6.5473490321895731E-3</c:v>
                </c:pt>
                <c:pt idx="3567">
                  <c:v>6.5475718730692118E-3</c:v>
                </c:pt>
                <c:pt idx="3568">
                  <c:v>6.5478345609048614E-3</c:v>
                </c:pt>
                <c:pt idx="3569">
                  <c:v>6.548118343185476E-3</c:v>
                </c:pt>
                <c:pt idx="3570">
                  <c:v>6.5484563680358694E-3</c:v>
                </c:pt>
                <c:pt idx="3571">
                  <c:v>6.5488479836362263E-3</c:v>
                </c:pt>
                <c:pt idx="3572">
                  <c:v>6.5492050562422893E-3</c:v>
                </c:pt>
                <c:pt idx="3573">
                  <c:v>6.5495279605857068E-3</c:v>
                </c:pt>
                <c:pt idx="3574">
                  <c:v>6.5498755667171863E-3</c:v>
                </c:pt>
                <c:pt idx="3575">
                  <c:v>6.5502481156913973E-3</c:v>
                </c:pt>
                <c:pt idx="3576">
                  <c:v>6.5506174983350363E-3</c:v>
                </c:pt>
                <c:pt idx="3577">
                  <c:v>6.5509701529800658E-3</c:v>
                </c:pt>
                <c:pt idx="3578">
                  <c:v>6.5512480719331131E-3</c:v>
                </c:pt>
                <c:pt idx="3579">
                  <c:v>6.5515260947910129E-3</c:v>
                </c:pt>
                <c:pt idx="3580">
                  <c:v>6.5518560248936323E-3</c:v>
                </c:pt>
                <c:pt idx="3581">
                  <c:v>6.55202076954952E-3</c:v>
                </c:pt>
                <c:pt idx="3582">
                  <c:v>6.5520956066269596E-3</c:v>
                </c:pt>
                <c:pt idx="3583">
                  <c:v>6.5522364663934277E-3</c:v>
                </c:pt>
                <c:pt idx="3584">
                  <c:v>6.5524502975125749E-3</c:v>
                </c:pt>
                <c:pt idx="3585">
                  <c:v>6.5527368267055443E-3</c:v>
                </c:pt>
                <c:pt idx="3586">
                  <c:v>6.5530832704047649E-3</c:v>
                </c:pt>
                <c:pt idx="3587">
                  <c:v>6.5535567774235694E-3</c:v>
                </c:pt>
                <c:pt idx="3588">
                  <c:v>6.5540921323070924E-3</c:v>
                </c:pt>
                <c:pt idx="3589">
                  <c:v>6.5546225283990402E-3</c:v>
                </c:pt>
                <c:pt idx="3590">
                  <c:v>6.5552110715941256E-3</c:v>
                </c:pt>
                <c:pt idx="3591">
                  <c:v>6.5558489183674216E-3</c:v>
                </c:pt>
                <c:pt idx="3592">
                  <c:v>6.5564410553129691E-3</c:v>
                </c:pt>
                <c:pt idx="3593">
                  <c:v>6.5569851018167178E-3</c:v>
                </c:pt>
                <c:pt idx="3594">
                  <c:v>6.5572779351909588E-3</c:v>
                </c:pt>
                <c:pt idx="3595">
                  <c:v>6.557531226372558E-3</c:v>
                </c:pt>
                <c:pt idx="3596">
                  <c:v>6.5577575386047996E-3</c:v>
                </c:pt>
                <c:pt idx="3597">
                  <c:v>6.5577578033131955E-3</c:v>
                </c:pt>
                <c:pt idx="3598">
                  <c:v>6.5577578033131955E-3</c:v>
                </c:pt>
                <c:pt idx="3599">
                  <c:v>6.5577578033131955E-3</c:v>
                </c:pt>
                <c:pt idx="3600">
                  <c:v>6.5577578033131955E-3</c:v>
                </c:pt>
                <c:pt idx="3601">
                  <c:v>6.5577578033131955E-3</c:v>
                </c:pt>
                <c:pt idx="3602">
                  <c:v>6.5577578033131955E-3</c:v>
                </c:pt>
                <c:pt idx="3603">
                  <c:v>6.5577578033131955E-3</c:v>
                </c:pt>
                <c:pt idx="3604">
                  <c:v>6.5577578033131955E-3</c:v>
                </c:pt>
                <c:pt idx="3605">
                  <c:v>6.5577578033131955E-3</c:v>
                </c:pt>
                <c:pt idx="3606">
                  <c:v>6.5577578033131955E-3</c:v>
                </c:pt>
                <c:pt idx="3607">
                  <c:v>6.5577578033131955E-3</c:v>
                </c:pt>
                <c:pt idx="3608">
                  <c:v>6.557757803298276E-3</c:v>
                </c:pt>
                <c:pt idx="3609">
                  <c:v>6.5577578032858371E-3</c:v>
                </c:pt>
                <c:pt idx="3610">
                  <c:v>6.5577578032791923E-3</c:v>
                </c:pt>
                <c:pt idx="3611">
                  <c:v>6.5577577982975574E-3</c:v>
                </c:pt>
                <c:pt idx="3612">
                  <c:v>6.5577577901699893E-3</c:v>
                </c:pt>
                <c:pt idx="3613">
                  <c:v>6.5577577852839958E-3</c:v>
                </c:pt>
                <c:pt idx="3614">
                  <c:v>6.5577577793752241E-3</c:v>
                </c:pt>
                <c:pt idx="3615">
                  <c:v>6.5577577734400308E-3</c:v>
                </c:pt>
                <c:pt idx="3616">
                  <c:v>6.557757766208934E-3</c:v>
                </c:pt>
                <c:pt idx="3617">
                  <c:v>6.5577577559761385E-3</c:v>
                </c:pt>
                <c:pt idx="3618">
                  <c:v>6.5577577384645673E-3</c:v>
                </c:pt>
                <c:pt idx="3619">
                  <c:v>6.5577577084044696E-3</c:v>
                </c:pt>
                <c:pt idx="3620">
                  <c:v>6.5577576798037203E-3</c:v>
                </c:pt>
                <c:pt idx="3621">
                  <c:v>6.5577576560442415E-3</c:v>
                </c:pt>
                <c:pt idx="3622">
                  <c:v>6.5577576301785899E-3</c:v>
                </c:pt>
                <c:pt idx="3623">
                  <c:v>6.5577575977718121E-3</c:v>
                </c:pt>
                <c:pt idx="3624">
                  <c:v>6.5577576021751821E-3</c:v>
                </c:pt>
                <c:pt idx="3625">
                  <c:v>6.5577576016479884E-3</c:v>
                </c:pt>
                <c:pt idx="3626">
                  <c:v>6.5577575961172519E-3</c:v>
                </c:pt>
                <c:pt idx="3627">
                  <c:v>6.5577575974718151E-3</c:v>
                </c:pt>
                <c:pt idx="3628">
                  <c:v>6.5577576090430972E-3</c:v>
                </c:pt>
                <c:pt idx="3629">
                  <c:v>6.5577576119843417E-3</c:v>
                </c:pt>
                <c:pt idx="3630">
                  <c:v>6.557757609815671E-3</c:v>
                </c:pt>
                <c:pt idx="3631">
                  <c:v>6.5577575866942236E-3</c:v>
                </c:pt>
                <c:pt idx="3632">
                  <c:v>6.5577575567478614E-3</c:v>
                </c:pt>
                <c:pt idx="3633">
                  <c:v>6.5577575364068287E-3</c:v>
                </c:pt>
                <c:pt idx="3634">
                  <c:v>6.5577575358405646E-3</c:v>
                </c:pt>
                <c:pt idx="3635">
                  <c:v>6.5577575454976956E-3</c:v>
                </c:pt>
                <c:pt idx="3636">
                  <c:v>6.5577575499722353E-3</c:v>
                </c:pt>
                <c:pt idx="3637">
                  <c:v>6.5577575546762225E-3</c:v>
                </c:pt>
                <c:pt idx="3638">
                  <c:v>6.5577575625693331E-3</c:v>
                </c:pt>
                <c:pt idx="3639">
                  <c:v>6.5577575712747783E-3</c:v>
                </c:pt>
                <c:pt idx="3640">
                  <c:v>6.5577575783876182E-3</c:v>
                </c:pt>
                <c:pt idx="3641">
                  <c:v>6.5577575869881369E-3</c:v>
                </c:pt>
                <c:pt idx="3642">
                  <c:v>6.5577575979648035E-3</c:v>
                </c:pt>
                <c:pt idx="3643">
                  <c:v>6.5577576104182767E-3</c:v>
                </c:pt>
                <c:pt idx="3644">
                  <c:v>6.5577576292047248E-3</c:v>
                </c:pt>
                <c:pt idx="3645">
                  <c:v>6.5577576642129459E-3</c:v>
                </c:pt>
                <c:pt idx="3646">
                  <c:v>6.5577576971975002E-3</c:v>
                </c:pt>
                <c:pt idx="3647">
                  <c:v>6.5577577132299664E-3</c:v>
                </c:pt>
                <c:pt idx="3648">
                  <c:v>6.5577577258874578E-3</c:v>
                </c:pt>
                <c:pt idx="3649">
                  <c:v>6.5577577330539092E-3</c:v>
                </c:pt>
                <c:pt idx="3650">
                  <c:v>6.5577577521118598E-3</c:v>
                </c:pt>
                <c:pt idx="3651">
                  <c:v>6.5577577818811189E-3</c:v>
                </c:pt>
                <c:pt idx="3652">
                  <c:v>6.5577577921068775E-3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6D2-4144-B695-1309C6CF4B3A}"/>
            </c:ext>
          </c:extLst>
        </c:ser>
        <c:ser>
          <c:idx val="1"/>
          <c:order val="1"/>
          <c:tx>
            <c:strRef>
              <c:f>Směsi!$C$4</c:f>
              <c:strCache>
                <c:ptCount val="1"/>
                <c:pt idx="0">
                  <c:v>CEM + Struska A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Grafy!$L$150:$L$3808</c:f>
              <c:numCache>
                <c:formatCode>General</c:formatCode>
                <c:ptCount val="3659"/>
                <c:pt idx="0">
                  <c:v>0.10236043230526977</c:v>
                </c:pt>
                <c:pt idx="1">
                  <c:v>0.10288772236693788</c:v>
                </c:pt>
                <c:pt idx="2">
                  <c:v>0.10345339676020322</c:v>
                </c:pt>
                <c:pt idx="3">
                  <c:v>0.10401907115346856</c:v>
                </c:pt>
                <c:pt idx="4">
                  <c:v>0.10455771064592732</c:v>
                </c:pt>
                <c:pt idx="5">
                  <c:v>0.10507848746522709</c:v>
                </c:pt>
                <c:pt idx="6">
                  <c:v>0.10559926428452686</c:v>
                </c:pt>
                <c:pt idx="7">
                  <c:v>0.10614448201049258</c:v>
                </c:pt>
                <c:pt idx="8">
                  <c:v>0.10672268697785006</c:v>
                </c:pt>
                <c:pt idx="9">
                  <c:v>0.10730975193281968</c:v>
                </c:pt>
                <c:pt idx="10">
                  <c:v>0.10787141241685108</c:v>
                </c:pt>
                <c:pt idx="11">
                  <c:v>0.10843307290088247</c:v>
                </c:pt>
                <c:pt idx="12">
                  <c:v>0.10901111256469179</c:v>
                </c:pt>
                <c:pt idx="13">
                  <c:v>0.10973032357792059</c:v>
                </c:pt>
                <c:pt idx="14">
                  <c:v>0.11035360343202397</c:v>
                </c:pt>
                <c:pt idx="15">
                  <c:v>0.11097688328612734</c:v>
                </c:pt>
                <c:pt idx="16">
                  <c:v>0.11159171005366025</c:v>
                </c:pt>
                <c:pt idx="17">
                  <c:v>0.11220653682119316</c:v>
                </c:pt>
                <c:pt idx="18">
                  <c:v>0.11279751113443463</c:v>
                </c:pt>
                <c:pt idx="19">
                  <c:v>0.11338848544767609</c:v>
                </c:pt>
                <c:pt idx="20">
                  <c:v>0.11407787047326565</c:v>
                </c:pt>
                <c:pt idx="21">
                  <c:v>0.11472355319669954</c:v>
                </c:pt>
                <c:pt idx="22">
                  <c:v>0.11536923592013341</c:v>
                </c:pt>
                <c:pt idx="23">
                  <c:v>0.11606174263965201</c:v>
                </c:pt>
                <c:pt idx="24">
                  <c:v>0.11674663268029689</c:v>
                </c:pt>
                <c:pt idx="25">
                  <c:v>0.11743152272094179</c:v>
                </c:pt>
                <c:pt idx="26">
                  <c:v>0.11813912221954928</c:v>
                </c:pt>
                <c:pt idx="27">
                  <c:v>0.11884672171815677</c:v>
                </c:pt>
                <c:pt idx="28">
                  <c:v>0.1199648418056744</c:v>
                </c:pt>
                <c:pt idx="29">
                  <c:v>0.12075072454357588</c:v>
                </c:pt>
                <c:pt idx="30">
                  <c:v>0.12163603524642962</c:v>
                </c:pt>
                <c:pt idx="31">
                  <c:v>0.12252134594928335</c:v>
                </c:pt>
                <c:pt idx="32">
                  <c:v>0.12323395506375366</c:v>
                </c:pt>
                <c:pt idx="33">
                  <c:v>0.12394656417822396</c:v>
                </c:pt>
                <c:pt idx="34">
                  <c:v>0.12473488125812124</c:v>
                </c:pt>
                <c:pt idx="35">
                  <c:v>0.12558202273591801</c:v>
                </c:pt>
                <c:pt idx="36">
                  <c:v>0.12642916421371478</c:v>
                </c:pt>
                <c:pt idx="37">
                  <c:v>0.12727135011719332</c:v>
                </c:pt>
                <c:pt idx="38">
                  <c:v>0.12811353602067188</c:v>
                </c:pt>
                <c:pt idx="39">
                  <c:v>0.12906086522395965</c:v>
                </c:pt>
                <c:pt idx="40">
                  <c:v>0.1300081944272474</c:v>
                </c:pt>
                <c:pt idx="41">
                  <c:v>0.13090390795082957</c:v>
                </c:pt>
                <c:pt idx="42">
                  <c:v>0.13179962147441177</c:v>
                </c:pt>
                <c:pt idx="43">
                  <c:v>0.13266649518024037</c:v>
                </c:pt>
                <c:pt idx="44">
                  <c:v>0.13353336888606901</c:v>
                </c:pt>
                <c:pt idx="45">
                  <c:v>0.13460746507125873</c:v>
                </c:pt>
                <c:pt idx="46">
                  <c:v>0.13568156125644842</c:v>
                </c:pt>
                <c:pt idx="47">
                  <c:v>0.1367261469805682</c:v>
                </c:pt>
                <c:pt idx="48">
                  <c:v>0.13764987610004567</c:v>
                </c:pt>
                <c:pt idx="49">
                  <c:v>0.13965411256860805</c:v>
                </c:pt>
                <c:pt idx="50">
                  <c:v>0.14081079712620487</c:v>
                </c:pt>
                <c:pt idx="51">
                  <c:v>0.14192806614769829</c:v>
                </c:pt>
                <c:pt idx="52">
                  <c:v>0.14304533516919171</c:v>
                </c:pt>
                <c:pt idx="53">
                  <c:v>0.14335980465566669</c:v>
                </c:pt>
                <c:pt idx="54">
                  <c:v>0.14446208332975705</c:v>
                </c:pt>
                <c:pt idx="55">
                  <c:v>0.1455643620038474</c:v>
                </c:pt>
                <c:pt idx="56">
                  <c:v>0.14677625139002448</c:v>
                </c:pt>
                <c:pt idx="57">
                  <c:v>0.1478838028234464</c:v>
                </c:pt>
                <c:pt idx="58">
                  <c:v>0.14927307918667793</c:v>
                </c:pt>
                <c:pt idx="59">
                  <c:v>0.1507066420658871</c:v>
                </c:pt>
                <c:pt idx="60">
                  <c:v>0.15219394881968146</c:v>
                </c:pt>
                <c:pt idx="61">
                  <c:v>0.1536901147277267</c:v>
                </c:pt>
                <c:pt idx="62">
                  <c:v>0.15504159017845437</c:v>
                </c:pt>
                <c:pt idx="63">
                  <c:v>0.15663031807652225</c:v>
                </c:pt>
                <c:pt idx="64">
                  <c:v>0.15821904597459016</c:v>
                </c:pt>
                <c:pt idx="65">
                  <c:v>0.15951511780420938</c:v>
                </c:pt>
                <c:pt idx="66">
                  <c:v>0.1607184232605828</c:v>
                </c:pt>
                <c:pt idx="67">
                  <c:v>0.16192172871695623</c:v>
                </c:pt>
                <c:pt idx="68">
                  <c:v>0.16300339230784663</c:v>
                </c:pt>
                <c:pt idx="69">
                  <c:v>0.16408505589873704</c:v>
                </c:pt>
                <c:pt idx="70">
                  <c:v>0.16519455600667882</c:v>
                </c:pt>
                <c:pt idx="71">
                  <c:v>0.16630405611462062</c:v>
                </c:pt>
                <c:pt idx="72">
                  <c:v>0.16767540852228802</c:v>
                </c:pt>
                <c:pt idx="73">
                  <c:v>0.16904676092995538</c:v>
                </c:pt>
                <c:pt idx="74">
                  <c:v>0.17051793641514248</c:v>
                </c:pt>
                <c:pt idx="75">
                  <c:v>0.17210510081715055</c:v>
                </c:pt>
                <c:pt idx="76">
                  <c:v>0.17354846835136414</c:v>
                </c:pt>
                <c:pt idx="77">
                  <c:v>0.17450397138242368</c:v>
                </c:pt>
                <c:pt idx="78">
                  <c:v>0.17545947441348322</c:v>
                </c:pt>
                <c:pt idx="79">
                  <c:v>0.17647243645456101</c:v>
                </c:pt>
                <c:pt idx="80">
                  <c:v>0.17748539849563882</c:v>
                </c:pt>
                <c:pt idx="81">
                  <c:v>0.17892455211392155</c:v>
                </c:pt>
                <c:pt idx="82">
                  <c:v>0.18016356154724403</c:v>
                </c:pt>
                <c:pt idx="83">
                  <c:v>0.18140404299453453</c:v>
                </c:pt>
                <c:pt idx="84">
                  <c:v>0.18264452444182502</c:v>
                </c:pt>
                <c:pt idx="85">
                  <c:v>0.18399005232033905</c:v>
                </c:pt>
                <c:pt idx="86">
                  <c:v>0.18554834997212447</c:v>
                </c:pt>
                <c:pt idx="87">
                  <c:v>0.18664431364447981</c:v>
                </c:pt>
                <c:pt idx="88">
                  <c:v>0.18771125753720602</c:v>
                </c:pt>
                <c:pt idx="89">
                  <c:v>0.18877820142993221</c:v>
                </c:pt>
                <c:pt idx="90">
                  <c:v>0.19016369364879748</c:v>
                </c:pt>
                <c:pt idx="91">
                  <c:v>0.19143108248710633</c:v>
                </c:pt>
                <c:pt idx="92">
                  <c:v>0.19281883164688393</c:v>
                </c:pt>
                <c:pt idx="93">
                  <c:v>0.19403845606026826</c:v>
                </c:pt>
                <c:pt idx="94">
                  <c:v>0.19525808047365259</c:v>
                </c:pt>
                <c:pt idx="95">
                  <c:v>0.19650532576772903</c:v>
                </c:pt>
                <c:pt idx="96">
                  <c:v>0.19775257106180544</c:v>
                </c:pt>
                <c:pt idx="97">
                  <c:v>0.19891362097528245</c:v>
                </c:pt>
                <c:pt idx="98">
                  <c:v>0.20007467088875946</c:v>
                </c:pt>
                <c:pt idx="99">
                  <c:v>0.20131080980654115</c:v>
                </c:pt>
                <c:pt idx="100">
                  <c:v>0.20247386499687478</c:v>
                </c:pt>
                <c:pt idx="101">
                  <c:v>0.20363692018720839</c:v>
                </c:pt>
                <c:pt idx="102">
                  <c:v>0.20488900279557262</c:v>
                </c:pt>
                <c:pt idx="103">
                  <c:v>0.20614108540393689</c:v>
                </c:pt>
                <c:pt idx="104">
                  <c:v>0.20711593570532622</c:v>
                </c:pt>
                <c:pt idx="105">
                  <c:v>0.20823333735819216</c:v>
                </c:pt>
                <c:pt idx="106">
                  <c:v>0.20935073901105811</c:v>
                </c:pt>
                <c:pt idx="107">
                  <c:v>0.21033408273977261</c:v>
                </c:pt>
                <c:pt idx="108">
                  <c:v>0.21125027359359794</c:v>
                </c:pt>
                <c:pt idx="109">
                  <c:v>0.21216646444742326</c:v>
                </c:pt>
                <c:pt idx="110">
                  <c:v>0.2132097497113325</c:v>
                </c:pt>
                <c:pt idx="111">
                  <c:v>0.21425303497524173</c:v>
                </c:pt>
                <c:pt idx="112">
                  <c:v>0.21553606230627606</c:v>
                </c:pt>
                <c:pt idx="113">
                  <c:v>0.21672249724191647</c:v>
                </c:pt>
                <c:pt idx="114">
                  <c:v>0.21790893217755689</c:v>
                </c:pt>
                <c:pt idx="115">
                  <c:v>0.21914655507438713</c:v>
                </c:pt>
                <c:pt idx="116">
                  <c:v>0.22047820736688598</c:v>
                </c:pt>
                <c:pt idx="117">
                  <c:v>0.22180985965938479</c:v>
                </c:pt>
                <c:pt idx="118">
                  <c:v>0.22289813715826581</c:v>
                </c:pt>
                <c:pt idx="119">
                  <c:v>0.22427101473841402</c:v>
                </c:pt>
                <c:pt idx="120">
                  <c:v>0.22545561422628385</c:v>
                </c:pt>
                <c:pt idx="121">
                  <c:v>0.22664021371415369</c:v>
                </c:pt>
                <c:pt idx="122">
                  <c:v>0.22797185600631767</c:v>
                </c:pt>
                <c:pt idx="123">
                  <c:v>0.22930349829848165</c:v>
                </c:pt>
                <c:pt idx="124">
                  <c:v>0.23058329249697704</c:v>
                </c:pt>
                <c:pt idx="125">
                  <c:v>0.2318630866954724</c:v>
                </c:pt>
                <c:pt idx="126">
                  <c:v>0.23331591308944755</c:v>
                </c:pt>
                <c:pt idx="127">
                  <c:v>0.23439910406039821</c:v>
                </c:pt>
                <c:pt idx="128">
                  <c:v>0.23548229503134888</c:v>
                </c:pt>
                <c:pt idx="129">
                  <c:v>0.23670131827670116</c:v>
                </c:pt>
                <c:pt idx="130">
                  <c:v>0.23792034152205344</c:v>
                </c:pt>
                <c:pt idx="131">
                  <c:v>0.23927804455437043</c:v>
                </c:pt>
                <c:pt idx="132">
                  <c:v>0.2406357475866874</c:v>
                </c:pt>
                <c:pt idx="133">
                  <c:v>0.24210754503530485</c:v>
                </c:pt>
                <c:pt idx="134">
                  <c:v>0.2433067478819026</c:v>
                </c:pt>
                <c:pt idx="135">
                  <c:v>0.24480577909008219</c:v>
                </c:pt>
                <c:pt idx="136">
                  <c:v>0.24630481029826182</c:v>
                </c:pt>
                <c:pt idx="137">
                  <c:v>0.24766736629660482</c:v>
                </c:pt>
                <c:pt idx="138">
                  <c:v>0.24902992229494783</c:v>
                </c:pt>
                <c:pt idx="139">
                  <c:v>0.25032087059760533</c:v>
                </c:pt>
                <c:pt idx="140">
                  <c:v>0.25161181890026285</c:v>
                </c:pt>
                <c:pt idx="141">
                  <c:v>0.25297032546941883</c:v>
                </c:pt>
                <c:pt idx="142">
                  <c:v>0.25432883203857476</c:v>
                </c:pt>
                <c:pt idx="143">
                  <c:v>0.25556931191848387</c:v>
                </c:pt>
                <c:pt idx="144">
                  <c:v>0.25680979179839292</c:v>
                </c:pt>
                <c:pt idx="145">
                  <c:v>0.25822380541375389</c:v>
                </c:pt>
                <c:pt idx="146">
                  <c:v>0.25984146584791168</c:v>
                </c:pt>
                <c:pt idx="147">
                  <c:v>0.26145912628206941</c:v>
                </c:pt>
                <c:pt idx="148">
                  <c:v>0.26272584096977003</c:v>
                </c:pt>
                <c:pt idx="149">
                  <c:v>0.26441544195844069</c:v>
                </c:pt>
                <c:pt idx="150">
                  <c:v>0.26602737667108023</c:v>
                </c:pt>
                <c:pt idx="151">
                  <c:v>0.26763931138371982</c:v>
                </c:pt>
                <c:pt idx="152">
                  <c:v>0.26909070835897214</c:v>
                </c:pt>
                <c:pt idx="153">
                  <c:v>0.27043035745344779</c:v>
                </c:pt>
                <c:pt idx="154">
                  <c:v>0.27177000654792344</c:v>
                </c:pt>
                <c:pt idx="155">
                  <c:v>0.2731483777778016</c:v>
                </c:pt>
                <c:pt idx="156">
                  <c:v>0.27452674900767982</c:v>
                </c:pt>
                <c:pt idx="157">
                  <c:v>0.27613496738175553</c:v>
                </c:pt>
                <c:pt idx="158">
                  <c:v>0.27799940022881386</c:v>
                </c:pt>
                <c:pt idx="159">
                  <c:v>0.27935357214951956</c:v>
                </c:pt>
                <c:pt idx="160">
                  <c:v>0.28070774407022531</c:v>
                </c:pt>
                <c:pt idx="161">
                  <c:v>0.28220308217461465</c:v>
                </c:pt>
                <c:pt idx="162">
                  <c:v>0.28369842027900394</c:v>
                </c:pt>
                <c:pt idx="163">
                  <c:v>0.2852848036394075</c:v>
                </c:pt>
                <c:pt idx="164">
                  <c:v>0.2860807233579733</c:v>
                </c:pt>
                <c:pt idx="165">
                  <c:v>0.28687664307653904</c:v>
                </c:pt>
                <c:pt idx="166">
                  <c:v>0.28795393106838069</c:v>
                </c:pt>
                <c:pt idx="167">
                  <c:v>0.28903121906022233</c:v>
                </c:pt>
                <c:pt idx="168">
                  <c:v>0.29016650599186067</c:v>
                </c:pt>
                <c:pt idx="169">
                  <c:v>0.2916471455466968</c:v>
                </c:pt>
                <c:pt idx="170">
                  <c:v>0.29312778510153292</c:v>
                </c:pt>
                <c:pt idx="171">
                  <c:v>0.29420498604851741</c:v>
                </c:pt>
                <c:pt idx="172">
                  <c:v>0.29568297117672587</c:v>
                </c:pt>
                <c:pt idx="173">
                  <c:v>0.29716095630493428</c:v>
                </c:pt>
                <c:pt idx="174">
                  <c:v>0.29851944280719317</c:v>
                </c:pt>
                <c:pt idx="175">
                  <c:v>0.29987792930945201</c:v>
                </c:pt>
                <c:pt idx="176">
                  <c:v>0.30120532024513791</c:v>
                </c:pt>
                <c:pt idx="177">
                  <c:v>0.30253271118082381</c:v>
                </c:pt>
                <c:pt idx="178">
                  <c:v>0.30428905643522741</c:v>
                </c:pt>
                <c:pt idx="179">
                  <c:v>0.30585689503561569</c:v>
                </c:pt>
                <c:pt idx="180">
                  <c:v>0.30700230129063127</c:v>
                </c:pt>
                <c:pt idx="181">
                  <c:v>0.30814770754564691</c:v>
                </c:pt>
                <c:pt idx="182">
                  <c:v>0.30975286889683318</c:v>
                </c:pt>
                <c:pt idx="183">
                  <c:v>0.31170688543882635</c:v>
                </c:pt>
                <c:pt idx="184">
                  <c:v>0.31366090198081953</c:v>
                </c:pt>
                <c:pt idx="185">
                  <c:v>0.31594175656636558</c:v>
                </c:pt>
                <c:pt idx="186">
                  <c:v>0.31752557083412453</c:v>
                </c:pt>
                <c:pt idx="187">
                  <c:v>0.31878729855572735</c:v>
                </c:pt>
                <c:pt idx="188">
                  <c:v>0.3202739351767081</c:v>
                </c:pt>
                <c:pt idx="189">
                  <c:v>0.32143332181153472</c:v>
                </c:pt>
                <c:pt idx="190">
                  <c:v>0.3225927084463614</c:v>
                </c:pt>
                <c:pt idx="191">
                  <c:v>0.32401669418370282</c:v>
                </c:pt>
                <c:pt idx="192">
                  <c:v>0.32547988597165656</c:v>
                </c:pt>
                <c:pt idx="193">
                  <c:v>0.32668213373257055</c:v>
                </c:pt>
                <c:pt idx="194">
                  <c:v>0.32806247535955024</c:v>
                </c:pt>
                <c:pt idx="195">
                  <c:v>0.32959708903950674</c:v>
                </c:pt>
                <c:pt idx="196">
                  <c:v>0.33113170271946324</c:v>
                </c:pt>
                <c:pt idx="197">
                  <c:v>0.33254652095337711</c:v>
                </c:pt>
                <c:pt idx="198">
                  <c:v>0.33396133918729093</c:v>
                </c:pt>
                <c:pt idx="199">
                  <c:v>0.33548193915298691</c:v>
                </c:pt>
                <c:pt idx="200">
                  <c:v>0.33700253911868289</c:v>
                </c:pt>
                <c:pt idx="201">
                  <c:v>0.33848337298466102</c:v>
                </c:pt>
                <c:pt idx="202">
                  <c:v>0.33996420685063911</c:v>
                </c:pt>
                <c:pt idx="203">
                  <c:v>0.34142463137982071</c:v>
                </c:pt>
                <c:pt idx="204">
                  <c:v>0.34288505590900226</c:v>
                </c:pt>
                <c:pt idx="205">
                  <c:v>0.34437387308864681</c:v>
                </c:pt>
                <c:pt idx="206">
                  <c:v>0.34586269026829136</c:v>
                </c:pt>
                <c:pt idx="207">
                  <c:v>0.34725994252772241</c:v>
                </c:pt>
                <c:pt idx="208">
                  <c:v>0.3486321914333988</c:v>
                </c:pt>
                <c:pt idx="209">
                  <c:v>0.35000444033907518</c:v>
                </c:pt>
                <c:pt idx="210">
                  <c:v>0.35154527890737408</c:v>
                </c:pt>
                <c:pt idx="211">
                  <c:v>0.3531705322668508</c:v>
                </c:pt>
                <c:pt idx="212">
                  <c:v>0.35476869244542386</c:v>
                </c:pt>
                <c:pt idx="213">
                  <c:v>0.35620772376380583</c:v>
                </c:pt>
                <c:pt idx="214">
                  <c:v>0.35775178235162186</c:v>
                </c:pt>
                <c:pt idx="215">
                  <c:v>0.35912152251987545</c:v>
                </c:pt>
                <c:pt idx="216">
                  <c:v>0.36049126268812903</c:v>
                </c:pt>
                <c:pt idx="217">
                  <c:v>0.36165357816274518</c:v>
                </c:pt>
                <c:pt idx="218">
                  <c:v>0.36305917189353043</c:v>
                </c:pt>
                <c:pt idx="219">
                  <c:v>0.3643414501487105</c:v>
                </c:pt>
                <c:pt idx="220">
                  <c:v>0.36562372840389057</c:v>
                </c:pt>
                <c:pt idx="221">
                  <c:v>0.36709150320125949</c:v>
                </c:pt>
                <c:pt idx="222">
                  <c:v>0.36836583319913457</c:v>
                </c:pt>
                <c:pt idx="223">
                  <c:v>0.36963122197047427</c:v>
                </c:pt>
                <c:pt idx="224">
                  <c:v>0.37089661074181396</c:v>
                </c:pt>
                <c:pt idx="225">
                  <c:v>0.37219929471336027</c:v>
                </c:pt>
                <c:pt idx="226">
                  <c:v>0.37350197868490659</c:v>
                </c:pt>
                <c:pt idx="227">
                  <c:v>0.37474738780271122</c:v>
                </c:pt>
                <c:pt idx="228">
                  <c:v>0.37599279692051585</c:v>
                </c:pt>
                <c:pt idx="229">
                  <c:v>0.37739200641987503</c:v>
                </c:pt>
                <c:pt idx="230">
                  <c:v>0.37879121591923415</c:v>
                </c:pt>
                <c:pt idx="231">
                  <c:v>0.38006327422956626</c:v>
                </c:pt>
                <c:pt idx="232">
                  <c:v>0.38133533253989838</c:v>
                </c:pt>
                <c:pt idx="233">
                  <c:v>0.38238712475531633</c:v>
                </c:pt>
                <c:pt idx="234">
                  <c:v>0.38343891697073423</c:v>
                </c:pt>
                <c:pt idx="235">
                  <c:v>0.38460088544697674</c:v>
                </c:pt>
                <c:pt idx="236">
                  <c:v>0.38566811296950887</c:v>
                </c:pt>
                <c:pt idx="237">
                  <c:v>0.38681641640762487</c:v>
                </c:pt>
                <c:pt idx="238">
                  <c:v>0.38796471984574088</c:v>
                </c:pt>
                <c:pt idx="239">
                  <c:v>0.38923107315268779</c:v>
                </c:pt>
                <c:pt idx="240">
                  <c:v>0.39049742645963476</c:v>
                </c:pt>
                <c:pt idx="241">
                  <c:v>0.39180659638786758</c:v>
                </c:pt>
                <c:pt idx="242">
                  <c:v>0.39335797062902539</c:v>
                </c:pt>
                <c:pt idx="243">
                  <c:v>0.39445757901502981</c:v>
                </c:pt>
                <c:pt idx="244">
                  <c:v>0.39555718740103424</c:v>
                </c:pt>
                <c:pt idx="245">
                  <c:v>0.39678198072921345</c:v>
                </c:pt>
                <c:pt idx="246">
                  <c:v>0.39809613219289869</c:v>
                </c:pt>
                <c:pt idx="247">
                  <c:v>0.39925174541219516</c:v>
                </c:pt>
                <c:pt idx="248">
                  <c:v>0.40031813608551464</c:v>
                </c:pt>
                <c:pt idx="249">
                  <c:v>0.40138452675883418</c:v>
                </c:pt>
                <c:pt idx="250">
                  <c:v>0.40245716382231977</c:v>
                </c:pt>
                <c:pt idx="251">
                  <c:v>0.40352980088580537</c:v>
                </c:pt>
                <c:pt idx="252">
                  <c:v>0.40464591702101405</c:v>
                </c:pt>
                <c:pt idx="253">
                  <c:v>0.40576203315622278</c:v>
                </c:pt>
                <c:pt idx="254">
                  <c:v>0.40681622439236553</c:v>
                </c:pt>
                <c:pt idx="255">
                  <c:v>0.40787041562850829</c:v>
                </c:pt>
                <c:pt idx="256">
                  <c:v>0.40901034253890867</c:v>
                </c:pt>
                <c:pt idx="257">
                  <c:v>0.41018152241629585</c:v>
                </c:pt>
                <c:pt idx="258">
                  <c:v>0.41124706908784531</c:v>
                </c:pt>
                <c:pt idx="259">
                  <c:v>0.41231261575939476</c:v>
                </c:pt>
                <c:pt idx="260">
                  <c:v>0.41379633793400394</c:v>
                </c:pt>
                <c:pt idx="261">
                  <c:v>0.41540062679460754</c:v>
                </c:pt>
                <c:pt idx="262">
                  <c:v>0.41690409644610354</c:v>
                </c:pt>
                <c:pt idx="263">
                  <c:v>0.41840756609759949</c:v>
                </c:pt>
                <c:pt idx="264">
                  <c:v>0.41953837420377466</c:v>
                </c:pt>
                <c:pt idx="265">
                  <c:v>0.42066918230994982</c:v>
                </c:pt>
                <c:pt idx="266">
                  <c:v>0.42191029009167796</c:v>
                </c:pt>
                <c:pt idx="267">
                  <c:v>0.42315139787340605</c:v>
                </c:pt>
                <c:pt idx="268">
                  <c:v>0.42432755769678843</c:v>
                </c:pt>
                <c:pt idx="269">
                  <c:v>0.42550371752017074</c:v>
                </c:pt>
                <c:pt idx="270">
                  <c:v>0.42662193527100262</c:v>
                </c:pt>
                <c:pt idx="271">
                  <c:v>0.42774015302183449</c:v>
                </c:pt>
                <c:pt idx="272">
                  <c:v>0.42892564931677446</c:v>
                </c:pt>
                <c:pt idx="273">
                  <c:v>0.43011114561171443</c:v>
                </c:pt>
                <c:pt idx="274">
                  <c:v>0.43201462052762507</c:v>
                </c:pt>
                <c:pt idx="275">
                  <c:v>0.43317393387081449</c:v>
                </c:pt>
                <c:pt idx="276">
                  <c:v>0.43464880575736364</c:v>
                </c:pt>
                <c:pt idx="277">
                  <c:v>0.43575533022483187</c:v>
                </c:pt>
                <c:pt idx="278">
                  <c:v>0.43686185469230016</c:v>
                </c:pt>
                <c:pt idx="279">
                  <c:v>0.43821890357467863</c:v>
                </c:pt>
                <c:pt idx="280">
                  <c:v>0.43957595245705711</c:v>
                </c:pt>
                <c:pt idx="281">
                  <c:v>0.44067870284672139</c:v>
                </c:pt>
                <c:pt idx="282">
                  <c:v>0.44178145323638562</c:v>
                </c:pt>
                <c:pt idx="283">
                  <c:v>0.44305641619143665</c:v>
                </c:pt>
                <c:pt idx="284">
                  <c:v>0.44433137914648763</c:v>
                </c:pt>
                <c:pt idx="285">
                  <c:v>0.44558481025475044</c:v>
                </c:pt>
                <c:pt idx="286">
                  <c:v>0.44683824136301326</c:v>
                </c:pt>
                <c:pt idx="287">
                  <c:v>0.44812429007556703</c:v>
                </c:pt>
                <c:pt idx="288">
                  <c:v>0.44941033878812081</c:v>
                </c:pt>
                <c:pt idx="289">
                  <c:v>0.45053456645320961</c:v>
                </c:pt>
                <c:pt idx="290">
                  <c:v>0.4516587941182984</c:v>
                </c:pt>
                <c:pt idx="291">
                  <c:v>0.452965139846007</c:v>
                </c:pt>
                <c:pt idx="292">
                  <c:v>0.45427439481019971</c:v>
                </c:pt>
                <c:pt idx="293">
                  <c:v>0.45531766007343927</c:v>
                </c:pt>
                <c:pt idx="294">
                  <c:v>0.45639516630658394</c:v>
                </c:pt>
                <c:pt idx="295">
                  <c:v>0.45774938595515713</c:v>
                </c:pt>
                <c:pt idx="296">
                  <c:v>0.45901424861616558</c:v>
                </c:pt>
                <c:pt idx="297">
                  <c:v>0.46026990107916022</c:v>
                </c:pt>
                <c:pt idx="298">
                  <c:v>0.46143897121703181</c:v>
                </c:pt>
                <c:pt idx="299">
                  <c:v>0.46255298052672988</c:v>
                </c:pt>
                <c:pt idx="300">
                  <c:v>0.46361447496546637</c:v>
                </c:pt>
                <c:pt idx="301">
                  <c:v>0.46463519029043338</c:v>
                </c:pt>
                <c:pt idx="302">
                  <c:v>0.46565590561540038</c:v>
                </c:pt>
                <c:pt idx="303">
                  <c:v>0.46679392711983786</c:v>
                </c:pt>
                <c:pt idx="304">
                  <c:v>0.46804031149380737</c:v>
                </c:pt>
                <c:pt idx="305">
                  <c:v>0.46919460232887006</c:v>
                </c:pt>
                <c:pt idx="306">
                  <c:v>0.47044780791081764</c:v>
                </c:pt>
                <c:pt idx="307">
                  <c:v>0.47170101349276528</c:v>
                </c:pt>
                <c:pt idx="308">
                  <c:v>0.47324954057457269</c:v>
                </c:pt>
                <c:pt idx="309">
                  <c:v>0.47479806765638016</c:v>
                </c:pt>
                <c:pt idx="310">
                  <c:v>0.47625441262291535</c:v>
                </c:pt>
                <c:pt idx="311">
                  <c:v>0.47771075758945059</c:v>
                </c:pt>
                <c:pt idx="312">
                  <c:v>0.47926717601716518</c:v>
                </c:pt>
                <c:pt idx="313">
                  <c:v>0.48082359444487976</c:v>
                </c:pt>
                <c:pt idx="314">
                  <c:v>0.48224581857798277</c:v>
                </c:pt>
                <c:pt idx="315">
                  <c:v>0.48366804271108577</c:v>
                </c:pt>
                <c:pt idx="316">
                  <c:v>0.48542029241996781</c:v>
                </c:pt>
                <c:pt idx="317">
                  <c:v>0.48714845130013096</c:v>
                </c:pt>
                <c:pt idx="318">
                  <c:v>0.48841905772686006</c:v>
                </c:pt>
                <c:pt idx="319">
                  <c:v>0.48967539012432099</c:v>
                </c:pt>
                <c:pt idx="320">
                  <c:v>0.49093172252178191</c:v>
                </c:pt>
                <c:pt idx="321">
                  <c:v>0.49210036191675399</c:v>
                </c:pt>
                <c:pt idx="322">
                  <c:v>0.49326900131172602</c:v>
                </c:pt>
                <c:pt idx="323">
                  <c:v>0.49477714425987668</c:v>
                </c:pt>
                <c:pt idx="324">
                  <c:v>0.49644760752165756</c:v>
                </c:pt>
                <c:pt idx="325">
                  <c:v>0.49770892586972976</c:v>
                </c:pt>
                <c:pt idx="326">
                  <c:v>0.49831984403232732</c:v>
                </c:pt>
                <c:pt idx="327">
                  <c:v>0.49897045760518977</c:v>
                </c:pt>
                <c:pt idx="328">
                  <c:v>0.49962107117805216</c:v>
                </c:pt>
                <c:pt idx="329">
                  <c:v>0.50124505471576142</c:v>
                </c:pt>
                <c:pt idx="330">
                  <c:v>0.50238317821036882</c:v>
                </c:pt>
                <c:pt idx="331">
                  <c:v>0.50352130170497633</c:v>
                </c:pt>
                <c:pt idx="332">
                  <c:v>0.50523873581102596</c:v>
                </c:pt>
                <c:pt idx="333">
                  <c:v>0.50695616991707571</c:v>
                </c:pt>
                <c:pt idx="334">
                  <c:v>0.50835731511038762</c:v>
                </c:pt>
                <c:pt idx="335">
                  <c:v>0.50975846030369953</c:v>
                </c:pt>
                <c:pt idx="336">
                  <c:v>0.51144505399520745</c:v>
                </c:pt>
                <c:pt idx="337">
                  <c:v>0.51296155461834536</c:v>
                </c:pt>
                <c:pt idx="338">
                  <c:v>0.51447805524148327</c:v>
                </c:pt>
                <c:pt idx="339">
                  <c:v>0.51579621359429972</c:v>
                </c:pt>
                <c:pt idx="340">
                  <c:v>0.51711437194711629</c:v>
                </c:pt>
                <c:pt idx="341">
                  <c:v>0.51905662163540167</c:v>
                </c:pt>
                <c:pt idx="342">
                  <c:v>0.52093498059996857</c:v>
                </c:pt>
                <c:pt idx="343">
                  <c:v>0.52291680598700485</c:v>
                </c:pt>
                <c:pt idx="344">
                  <c:v>0.52489863137404125</c:v>
                </c:pt>
                <c:pt idx="345">
                  <c:v>0.52687953809897103</c:v>
                </c:pt>
                <c:pt idx="346">
                  <c:v>0.52840847282497971</c:v>
                </c:pt>
                <c:pt idx="347">
                  <c:v>0.52979024240540129</c:v>
                </c:pt>
                <c:pt idx="348">
                  <c:v>0.53091417036950583</c:v>
                </c:pt>
                <c:pt idx="349">
                  <c:v>0.53196723521031719</c:v>
                </c:pt>
                <c:pt idx="350">
                  <c:v>0.53329183779656886</c:v>
                </c:pt>
                <c:pt idx="351">
                  <c:v>0.53461644038282063</c:v>
                </c:pt>
                <c:pt idx="352">
                  <c:v>0.53618410664852023</c:v>
                </c:pt>
                <c:pt idx="353">
                  <c:v>0.53775177291421983</c:v>
                </c:pt>
                <c:pt idx="354">
                  <c:v>0.53927984898013093</c:v>
                </c:pt>
                <c:pt idx="355">
                  <c:v>0.54106046256091855</c:v>
                </c:pt>
                <c:pt idx="356">
                  <c:v>0.54275321893118045</c:v>
                </c:pt>
                <c:pt idx="357">
                  <c:v>0.5443800384137365</c:v>
                </c:pt>
                <c:pt idx="358">
                  <c:v>0.54600685789629266</c:v>
                </c:pt>
                <c:pt idx="359">
                  <c:v>0.54752626707156504</c:v>
                </c:pt>
                <c:pt idx="360">
                  <c:v>0.54904567624683731</c:v>
                </c:pt>
                <c:pt idx="361">
                  <c:v>0.55051821405137025</c:v>
                </c:pt>
                <c:pt idx="362">
                  <c:v>0.55199075185590318</c:v>
                </c:pt>
                <c:pt idx="363">
                  <c:v>0.55404531672045032</c:v>
                </c:pt>
                <c:pt idx="364">
                  <c:v>0.55622691973767902</c:v>
                </c:pt>
                <c:pt idx="365">
                  <c:v>0.5576036169159192</c:v>
                </c:pt>
                <c:pt idx="366">
                  <c:v>0.55835284924893469</c:v>
                </c:pt>
                <c:pt idx="367">
                  <c:v>0.55935163893909368</c:v>
                </c:pt>
                <c:pt idx="368">
                  <c:v>0.56035042862925266</c:v>
                </c:pt>
                <c:pt idx="369">
                  <c:v>0.56209970976191537</c:v>
                </c:pt>
                <c:pt idx="370">
                  <c:v>0.5641915848382093</c:v>
                </c:pt>
                <c:pt idx="371">
                  <c:v>0.56573406659618575</c:v>
                </c:pt>
                <c:pt idx="372">
                  <c:v>0.56727654835416208</c:v>
                </c:pt>
                <c:pt idx="373">
                  <c:v>0.56906319749300127</c:v>
                </c:pt>
                <c:pt idx="374">
                  <c:v>0.57099122655336498</c:v>
                </c:pt>
                <c:pt idx="375">
                  <c:v>0.57248908361626993</c:v>
                </c:pt>
                <c:pt idx="376">
                  <c:v>0.57398694067917488</c:v>
                </c:pt>
                <c:pt idx="377">
                  <c:v>0.57568459438780939</c:v>
                </c:pt>
                <c:pt idx="378">
                  <c:v>0.57710869147545762</c:v>
                </c:pt>
                <c:pt idx="379">
                  <c:v>0.57853278856310575</c:v>
                </c:pt>
                <c:pt idx="380">
                  <c:v>0.57946647543322161</c:v>
                </c:pt>
                <c:pt idx="381">
                  <c:v>0.58071655069512351</c:v>
                </c:pt>
                <c:pt idx="382">
                  <c:v>0.58294775659563369</c:v>
                </c:pt>
                <c:pt idx="383">
                  <c:v>0.58422241346979586</c:v>
                </c:pt>
                <c:pt idx="384">
                  <c:v>0.58549707034395804</c:v>
                </c:pt>
                <c:pt idx="385">
                  <c:v>0.58740947838458746</c:v>
                </c:pt>
                <c:pt idx="386">
                  <c:v>0.58932188642521699</c:v>
                </c:pt>
                <c:pt idx="387">
                  <c:v>0.5913889441583996</c:v>
                </c:pt>
                <c:pt idx="388">
                  <c:v>0.59344060559239653</c:v>
                </c:pt>
                <c:pt idx="389">
                  <c:v>0.59549226702639346</c:v>
                </c:pt>
                <c:pt idx="390">
                  <c:v>0.5965359095097692</c:v>
                </c:pt>
                <c:pt idx="391">
                  <c:v>0.59751567617886592</c:v>
                </c:pt>
                <c:pt idx="392">
                  <c:v>0.59910839300740648</c:v>
                </c:pt>
                <c:pt idx="393">
                  <c:v>0.60037901577298292</c:v>
                </c:pt>
                <c:pt idx="394">
                  <c:v>0.60164963853855924</c:v>
                </c:pt>
                <c:pt idx="395">
                  <c:v>0.60363896432022257</c:v>
                </c:pt>
                <c:pt idx="396">
                  <c:v>0.60572105469803017</c:v>
                </c:pt>
                <c:pt idx="397">
                  <c:v>0.60780314507583777</c:v>
                </c:pt>
                <c:pt idx="398">
                  <c:v>0.6098608501779812</c:v>
                </c:pt>
                <c:pt idx="399">
                  <c:v>0.61191855528012473</c:v>
                </c:pt>
                <c:pt idx="400">
                  <c:v>0.61403448650406467</c:v>
                </c:pt>
                <c:pt idx="401">
                  <c:v>0.61555397281216251</c:v>
                </c:pt>
                <c:pt idx="402">
                  <c:v>0.61707345912026035</c:v>
                </c:pt>
                <c:pt idx="403">
                  <c:v>0.618804372927105</c:v>
                </c:pt>
                <c:pt idx="404">
                  <c:v>0.62018348949650925</c:v>
                </c:pt>
                <c:pt idx="405">
                  <c:v>0.62171985599453805</c:v>
                </c:pt>
                <c:pt idx="406">
                  <c:v>0.62325622249256685</c:v>
                </c:pt>
                <c:pt idx="407">
                  <c:v>0.62507477835096692</c:v>
                </c:pt>
                <c:pt idx="408">
                  <c:v>0.62634569638029292</c:v>
                </c:pt>
                <c:pt idx="409">
                  <c:v>0.6281642522386931</c:v>
                </c:pt>
                <c:pt idx="410">
                  <c:v>0.6306614046819784</c:v>
                </c:pt>
                <c:pt idx="411">
                  <c:v>0.6331585571252637</c:v>
                </c:pt>
                <c:pt idx="412">
                  <c:v>0.63567791487331748</c:v>
                </c:pt>
                <c:pt idx="413">
                  <c:v>0.63775401260013931</c:v>
                </c:pt>
                <c:pt idx="414">
                  <c:v>0.64022173136472704</c:v>
                </c:pt>
                <c:pt idx="415">
                  <c:v>0.64287662206976504</c:v>
                </c:pt>
                <c:pt idx="416">
                  <c:v>0.64553151277480303</c:v>
                </c:pt>
                <c:pt idx="417">
                  <c:v>0.64735229071091727</c:v>
                </c:pt>
                <c:pt idx="418">
                  <c:v>0.65048216397011727</c:v>
                </c:pt>
                <c:pt idx="419">
                  <c:v>0.65337218763651672</c:v>
                </c:pt>
                <c:pt idx="420">
                  <c:v>0.65626221130291618</c:v>
                </c:pt>
                <c:pt idx="421">
                  <c:v>0.66107341745661363</c:v>
                </c:pt>
                <c:pt idx="422">
                  <c:v>0.66450026101812165</c:v>
                </c:pt>
                <c:pt idx="423">
                  <c:v>0.66751237608216429</c:v>
                </c:pt>
                <c:pt idx="424">
                  <c:v>0.66994062270279287</c:v>
                </c:pt>
                <c:pt idx="425">
                  <c:v>0.67241671356889932</c:v>
                </c:pt>
                <c:pt idx="426">
                  <c:v>0.67489280443500588</c:v>
                </c:pt>
                <c:pt idx="427">
                  <c:v>0.6767342339290513</c:v>
                </c:pt>
                <c:pt idx="428">
                  <c:v>0.67878416733609304</c:v>
                </c:pt>
                <c:pt idx="429">
                  <c:v>0.68083410074313477</c:v>
                </c:pt>
                <c:pt idx="430">
                  <c:v>0.68380234399327522</c:v>
                </c:pt>
                <c:pt idx="431">
                  <c:v>0.68503252197470932</c:v>
                </c:pt>
                <c:pt idx="432">
                  <c:v>0.68629798667022479</c:v>
                </c:pt>
                <c:pt idx="433">
                  <c:v>0.68686301004279537</c:v>
                </c:pt>
                <c:pt idx="434">
                  <c:v>0.68880535986964353</c:v>
                </c:pt>
                <c:pt idx="435">
                  <c:v>0.69074770969649157</c:v>
                </c:pt>
                <c:pt idx="436">
                  <c:v>0.69245656832776692</c:v>
                </c:pt>
                <c:pt idx="437">
                  <c:v>0.695121658138103</c:v>
                </c:pt>
                <c:pt idx="438">
                  <c:v>0.69558194116585781</c:v>
                </c:pt>
                <c:pt idx="439">
                  <c:v>0.69778674794843898</c:v>
                </c:pt>
                <c:pt idx="440">
                  <c:v>0.69982960952928774</c:v>
                </c:pt>
                <c:pt idx="441">
                  <c:v>0.70048573140744808</c:v>
                </c:pt>
                <c:pt idx="442">
                  <c:v>0.70285048358970215</c:v>
                </c:pt>
                <c:pt idx="443">
                  <c:v>0.70521523577195622</c:v>
                </c:pt>
                <c:pt idx="444">
                  <c:v>0.70809639654777667</c:v>
                </c:pt>
                <c:pt idx="445">
                  <c:v>0.70984158297379807</c:v>
                </c:pt>
                <c:pt idx="446">
                  <c:v>0.71183748869984242</c:v>
                </c:pt>
                <c:pt idx="447">
                  <c:v>0.71382633061320688</c:v>
                </c:pt>
                <c:pt idx="448">
                  <c:v>0.71581517252657145</c:v>
                </c:pt>
                <c:pt idx="449">
                  <c:v>0.71810798452960123</c:v>
                </c:pt>
                <c:pt idx="450">
                  <c:v>0.7200546906833295</c:v>
                </c:pt>
                <c:pt idx="451">
                  <c:v>0.72200139683705788</c:v>
                </c:pt>
                <c:pt idx="452">
                  <c:v>0.72434762323344193</c:v>
                </c:pt>
                <c:pt idx="453">
                  <c:v>0.72613177813865515</c:v>
                </c:pt>
                <c:pt idx="454">
                  <c:v>0.72822227270514872</c:v>
                </c:pt>
                <c:pt idx="455">
                  <c:v>0.73031276727164229</c:v>
                </c:pt>
                <c:pt idx="456">
                  <c:v>0.73263336498428278</c:v>
                </c:pt>
                <c:pt idx="457">
                  <c:v>0.73421772593701329</c:v>
                </c:pt>
                <c:pt idx="458">
                  <c:v>0.7358020868897438</c:v>
                </c:pt>
                <c:pt idx="459">
                  <c:v>0.73776002059380208</c:v>
                </c:pt>
                <c:pt idx="460">
                  <c:v>0.73971795429786047</c:v>
                </c:pt>
                <c:pt idx="461">
                  <c:v>0.74182015604443019</c:v>
                </c:pt>
                <c:pt idx="462">
                  <c:v>0.74342282846018115</c:v>
                </c:pt>
                <c:pt idx="463">
                  <c:v>0.74478471547365188</c:v>
                </c:pt>
                <c:pt idx="464">
                  <c:v>0.74614660248712261</c:v>
                </c:pt>
                <c:pt idx="465">
                  <c:v>0.74772913362141014</c:v>
                </c:pt>
                <c:pt idx="466">
                  <c:v>0.75009367754613909</c:v>
                </c:pt>
                <c:pt idx="467">
                  <c:v>0.75287341629465421</c:v>
                </c:pt>
                <c:pt idx="468">
                  <c:v>0.75449224480324317</c:v>
                </c:pt>
                <c:pt idx="469">
                  <c:v>0.75565315504316932</c:v>
                </c:pt>
                <c:pt idx="470">
                  <c:v>0.75676487791869373</c:v>
                </c:pt>
                <c:pt idx="471">
                  <c:v>0.76061465209556955</c:v>
                </c:pt>
                <c:pt idx="472">
                  <c:v>0.76518223309130584</c:v>
                </c:pt>
                <c:pt idx="473">
                  <c:v>0.76779628847484238</c:v>
                </c:pt>
                <c:pt idx="474">
                  <c:v>0.76826109003413612</c:v>
                </c:pt>
                <c:pt idx="475">
                  <c:v>0.76876459378611162</c:v>
                </c:pt>
                <c:pt idx="476">
                  <c:v>0.77074493395785493</c:v>
                </c:pt>
                <c:pt idx="477">
                  <c:v>0.7719188915082702</c:v>
                </c:pt>
                <c:pt idx="478">
                  <c:v>0.77377076605403861</c:v>
                </c:pt>
                <c:pt idx="479">
                  <c:v>0.77494656922088734</c:v>
                </c:pt>
                <c:pt idx="480">
                  <c:v>0.77612237238773596</c:v>
                </c:pt>
                <c:pt idx="481">
                  <c:v>0.77774232743514904</c:v>
                </c:pt>
                <c:pt idx="482">
                  <c:v>0.77936228248256223</c:v>
                </c:pt>
                <c:pt idx="483">
                  <c:v>0.78030363603322594</c:v>
                </c:pt>
                <c:pt idx="484">
                  <c:v>0.7803558591863623</c:v>
                </c:pt>
                <c:pt idx="485">
                  <c:v>0.78129721273702601</c:v>
                </c:pt>
                <c:pt idx="486">
                  <c:v>0.78365435583447973</c:v>
                </c:pt>
                <c:pt idx="487">
                  <c:v>0.78533979273228738</c:v>
                </c:pt>
                <c:pt idx="488">
                  <c:v>0.78702522963009502</c:v>
                </c:pt>
                <c:pt idx="489">
                  <c:v>0.78894752924916922</c:v>
                </c:pt>
                <c:pt idx="490">
                  <c:v>0.79086982886824342</c:v>
                </c:pt>
                <c:pt idx="491">
                  <c:v>0.79206009600725436</c:v>
                </c:pt>
                <c:pt idx="492">
                  <c:v>0.7932503631462654</c:v>
                </c:pt>
                <c:pt idx="493">
                  <c:v>0.79456040970429231</c:v>
                </c:pt>
                <c:pt idx="494">
                  <c:v>0.79587045626231923</c:v>
                </c:pt>
                <c:pt idx="495">
                  <c:v>0.79713888972721714</c:v>
                </c:pt>
                <c:pt idx="496">
                  <c:v>0.79840732319211516</c:v>
                </c:pt>
                <c:pt idx="497">
                  <c:v>0.80058856991430127</c:v>
                </c:pt>
                <c:pt idx="498">
                  <c:v>0.80276981663648728</c:v>
                </c:pt>
                <c:pt idx="499">
                  <c:v>0.80453749643155825</c:v>
                </c:pt>
                <c:pt idx="500">
                  <c:v>0.80630517622662912</c:v>
                </c:pt>
                <c:pt idx="501">
                  <c:v>0.80847464650041523</c:v>
                </c:pt>
                <c:pt idx="502">
                  <c:v>0.81057037631946582</c:v>
                </c:pt>
                <c:pt idx="503">
                  <c:v>0.81322777558532022</c:v>
                </c:pt>
                <c:pt idx="504">
                  <c:v>0.81588517485117473</c:v>
                </c:pt>
                <c:pt idx="505">
                  <c:v>0.8186504158846758</c:v>
                </c:pt>
                <c:pt idx="506">
                  <c:v>0.82094001175352815</c:v>
                </c:pt>
                <c:pt idx="507">
                  <c:v>0.82135739926938656</c:v>
                </c:pt>
                <c:pt idx="508">
                  <c:v>0.82197149032519923</c:v>
                </c:pt>
                <c:pt idx="509">
                  <c:v>0.82354784691499339</c:v>
                </c:pt>
                <c:pt idx="510">
                  <c:v>0.82512420350478755</c:v>
                </c:pt>
                <c:pt idx="511">
                  <c:v>0.82767779454864843</c:v>
                </c:pt>
                <c:pt idx="512">
                  <c:v>0.83034570007136577</c:v>
                </c:pt>
                <c:pt idx="513">
                  <c:v>0.83301360559408311</c:v>
                </c:pt>
                <c:pt idx="514">
                  <c:v>0.83498473349268787</c:v>
                </c:pt>
                <c:pt idx="515">
                  <c:v>0.83712328741119968</c:v>
                </c:pt>
                <c:pt idx="516">
                  <c:v>0.83766349693415343</c:v>
                </c:pt>
                <c:pt idx="517">
                  <c:v>0.83820370645710718</c:v>
                </c:pt>
                <c:pt idx="518">
                  <c:v>0.84075024302634926</c:v>
                </c:pt>
                <c:pt idx="519">
                  <c:v>0.84184067620171443</c:v>
                </c:pt>
                <c:pt idx="520">
                  <c:v>0.84293110937707949</c:v>
                </c:pt>
                <c:pt idx="521">
                  <c:v>0.84424397654279515</c:v>
                </c:pt>
                <c:pt idx="522">
                  <c:v>0.84502509064420506</c:v>
                </c:pt>
                <c:pt idx="523">
                  <c:v>0.84580620474561496</c:v>
                </c:pt>
                <c:pt idx="524">
                  <c:v>0.84771244552676328</c:v>
                </c:pt>
                <c:pt idx="525">
                  <c:v>0.84941193766340062</c:v>
                </c:pt>
                <c:pt idx="526">
                  <c:v>0.85111142980003796</c:v>
                </c:pt>
                <c:pt idx="527">
                  <c:v>0.85293604056316397</c:v>
                </c:pt>
                <c:pt idx="528">
                  <c:v>0.85479266299417722</c:v>
                </c:pt>
                <c:pt idx="529">
                  <c:v>0.85510605094057546</c:v>
                </c:pt>
                <c:pt idx="530">
                  <c:v>0.85585661682265779</c:v>
                </c:pt>
                <c:pt idx="531">
                  <c:v>0.85660718270474012</c:v>
                </c:pt>
                <c:pt idx="532">
                  <c:v>0.85985006629868788</c:v>
                </c:pt>
                <c:pt idx="533">
                  <c:v>0.86242152277518203</c:v>
                </c:pt>
                <c:pt idx="534">
                  <c:v>0.86434903976541977</c:v>
                </c:pt>
                <c:pt idx="535">
                  <c:v>0.86588533677988577</c:v>
                </c:pt>
                <c:pt idx="536">
                  <c:v>0.86731579534157555</c:v>
                </c:pt>
                <c:pt idx="537">
                  <c:v>0.86836221748756037</c:v>
                </c:pt>
                <c:pt idx="538">
                  <c:v>0.8694086396335452</c:v>
                </c:pt>
                <c:pt idx="539">
                  <c:v>0.87099738735567644</c:v>
                </c:pt>
                <c:pt idx="540">
                  <c:v>0.87192199130301118</c:v>
                </c:pt>
                <c:pt idx="541">
                  <c:v>0.87192912590724447</c:v>
                </c:pt>
                <c:pt idx="542">
                  <c:v>0.87407217279076577</c:v>
                </c:pt>
                <c:pt idx="543">
                  <c:v>0.875717703871153</c:v>
                </c:pt>
                <c:pt idx="544">
                  <c:v>0.8775608214791174</c:v>
                </c:pt>
                <c:pt idx="545">
                  <c:v>0.87940393908708181</c:v>
                </c:pt>
                <c:pt idx="546">
                  <c:v>0.88115973602290509</c:v>
                </c:pt>
                <c:pt idx="547">
                  <c:v>0.88291553295872827</c:v>
                </c:pt>
                <c:pt idx="548">
                  <c:v>0.88513893718520797</c:v>
                </c:pt>
                <c:pt idx="549">
                  <c:v>0.8859726490742631</c:v>
                </c:pt>
                <c:pt idx="550">
                  <c:v>0.88804453835995112</c:v>
                </c:pt>
                <c:pt idx="551">
                  <c:v>0.88999934928836644</c:v>
                </c:pt>
                <c:pt idx="552">
                  <c:v>0.8917645778865726</c:v>
                </c:pt>
                <c:pt idx="553">
                  <c:v>0.89352980648477875</c:v>
                </c:pt>
                <c:pt idx="554">
                  <c:v>0.89413235070804753</c:v>
                </c:pt>
                <c:pt idx="555">
                  <c:v>0.89512603568810001</c:v>
                </c:pt>
                <c:pt idx="556">
                  <c:v>0.89524816268848051</c:v>
                </c:pt>
                <c:pt idx="557">
                  <c:v>0.89565502558317445</c:v>
                </c:pt>
                <c:pt idx="558">
                  <c:v>0.8960618884778685</c:v>
                </c:pt>
                <c:pt idx="559">
                  <c:v>0.89820237650915424</c:v>
                </c:pt>
                <c:pt idx="560">
                  <c:v>0.89918227332057776</c:v>
                </c:pt>
                <c:pt idx="561">
                  <c:v>0.90158585779644829</c:v>
                </c:pt>
                <c:pt idx="562">
                  <c:v>0.9039894422723187</c:v>
                </c:pt>
                <c:pt idx="563">
                  <c:v>0.90526346657287193</c:v>
                </c:pt>
                <c:pt idx="564">
                  <c:v>0.90537481579791612</c:v>
                </c:pt>
                <c:pt idx="565">
                  <c:v>0.90571804600181405</c:v>
                </c:pt>
                <c:pt idx="566">
                  <c:v>0.90626175871877757</c:v>
                </c:pt>
                <c:pt idx="567">
                  <c:v>0.90663199274904194</c:v>
                </c:pt>
                <c:pt idx="568">
                  <c:v>0.90774904567058434</c:v>
                </c:pt>
                <c:pt idx="569">
                  <c:v>0.90965131875265526</c:v>
                </c:pt>
                <c:pt idx="570">
                  <c:v>0.91103921635007412</c:v>
                </c:pt>
                <c:pt idx="571">
                  <c:v>0.9124271139474931</c:v>
                </c:pt>
                <c:pt idx="572">
                  <c:v>0.91364450892088589</c:v>
                </c:pt>
                <c:pt idx="573">
                  <c:v>0.9147953161955984</c:v>
                </c:pt>
                <c:pt idx="574">
                  <c:v>0.91589256370785055</c:v>
                </c:pt>
                <c:pt idx="575">
                  <c:v>0.91698981122010281</c:v>
                </c:pt>
                <c:pt idx="576">
                  <c:v>0.91743368515537849</c:v>
                </c:pt>
                <c:pt idx="577">
                  <c:v>0.91795216185351214</c:v>
                </c:pt>
                <c:pt idx="578">
                  <c:v>0.91959423244827321</c:v>
                </c:pt>
                <c:pt idx="579">
                  <c:v>0.92149386976328163</c:v>
                </c:pt>
                <c:pt idx="580">
                  <c:v>0.92335537104970877</c:v>
                </c:pt>
                <c:pt idx="581">
                  <c:v>0.92482269513662219</c:v>
                </c:pt>
                <c:pt idx="582">
                  <c:v>0.92498266315294642</c:v>
                </c:pt>
                <c:pt idx="583">
                  <c:v>0.92644998723985972</c:v>
                </c:pt>
                <c:pt idx="584">
                  <c:v>0.92753219530814224</c:v>
                </c:pt>
                <c:pt idx="585">
                  <c:v>0.92783215263927421</c:v>
                </c:pt>
                <c:pt idx="586">
                  <c:v>0.92880006063315601</c:v>
                </c:pt>
                <c:pt idx="587">
                  <c:v>0.92970550307521116</c:v>
                </c:pt>
                <c:pt idx="588">
                  <c:v>0.9305984053788362</c:v>
                </c:pt>
                <c:pt idx="589">
                  <c:v>0.93087071339565297</c:v>
                </c:pt>
                <c:pt idx="590">
                  <c:v>0.93215312631317859</c:v>
                </c:pt>
                <c:pt idx="591">
                  <c:v>0.93329793232734559</c:v>
                </c:pt>
                <c:pt idx="592">
                  <c:v>0.93481863444877999</c:v>
                </c:pt>
                <c:pt idx="593">
                  <c:v>0.93629711746341648</c:v>
                </c:pt>
                <c:pt idx="594">
                  <c:v>0.93777560047805308</c:v>
                </c:pt>
                <c:pt idx="595">
                  <c:v>0.93941023128176182</c:v>
                </c:pt>
                <c:pt idx="596">
                  <c:v>0.94104486208547045</c:v>
                </c:pt>
                <c:pt idx="597">
                  <c:v>0.94137153798507323</c:v>
                </c:pt>
                <c:pt idx="598">
                  <c:v>0.94151798559007827</c:v>
                </c:pt>
                <c:pt idx="599">
                  <c:v>0.94339220325703976</c:v>
                </c:pt>
                <c:pt idx="600">
                  <c:v>0.944568283430956</c:v>
                </c:pt>
                <c:pt idx="601">
                  <c:v>0.94574436360487235</c:v>
                </c:pt>
                <c:pt idx="602">
                  <c:v>0.94714346413811046</c:v>
                </c:pt>
                <c:pt idx="603">
                  <c:v>0.94730332430866027</c:v>
                </c:pt>
                <c:pt idx="604">
                  <c:v>0.94870242484189848</c:v>
                </c:pt>
                <c:pt idx="605">
                  <c:v>0.9502456492295972</c:v>
                </c:pt>
                <c:pt idx="606">
                  <c:v>0.95180115208581639</c:v>
                </c:pt>
                <c:pt idx="607">
                  <c:v>0.9533566549420357</c:v>
                </c:pt>
                <c:pt idx="608">
                  <c:v>0.95562773760822084</c:v>
                </c:pt>
                <c:pt idx="609">
                  <c:v>0.95764129889232141</c:v>
                </c:pt>
                <c:pt idx="610">
                  <c:v>0.95839182174040216</c:v>
                </c:pt>
                <c:pt idx="611">
                  <c:v>0.95938294529362966</c:v>
                </c:pt>
                <c:pt idx="612">
                  <c:v>0.95938946850873807</c:v>
                </c:pt>
                <c:pt idx="613">
                  <c:v>0.95991371394583469</c:v>
                </c:pt>
                <c:pt idx="614">
                  <c:v>0.96047396193223966</c:v>
                </c:pt>
                <c:pt idx="615">
                  <c:v>0.96103420991864474</c:v>
                </c:pt>
                <c:pt idx="616">
                  <c:v>0.9619304045427729</c:v>
                </c:pt>
                <c:pt idx="617">
                  <c:v>0.9627935009918831</c:v>
                </c:pt>
                <c:pt idx="618">
                  <c:v>0.96350479686149848</c:v>
                </c:pt>
                <c:pt idx="619">
                  <c:v>0.96421609273111375</c:v>
                </c:pt>
                <c:pt idx="620">
                  <c:v>0.9651378945454403</c:v>
                </c:pt>
                <c:pt idx="621">
                  <c:v>0.96635965665181478</c:v>
                </c:pt>
                <c:pt idx="622">
                  <c:v>0.96740012945952236</c:v>
                </c:pt>
                <c:pt idx="623">
                  <c:v>0.96878385967678493</c:v>
                </c:pt>
                <c:pt idx="624">
                  <c:v>0.9701675898940475</c:v>
                </c:pt>
                <c:pt idx="625">
                  <c:v>0.97127018169120505</c:v>
                </c:pt>
                <c:pt idx="626">
                  <c:v>0.9723727734883626</c:v>
                </c:pt>
                <c:pt idx="627">
                  <c:v>0.9737808798860621</c:v>
                </c:pt>
                <c:pt idx="628">
                  <c:v>0.97524761120478309</c:v>
                </c:pt>
                <c:pt idx="629">
                  <c:v>0.97679029738461531</c:v>
                </c:pt>
                <c:pt idx="630">
                  <c:v>0.97786342629679923</c:v>
                </c:pt>
                <c:pt idx="631">
                  <c:v>0.97789556138493394</c:v>
                </c:pt>
                <c:pt idx="632">
                  <c:v>0.9784806914406794</c:v>
                </c:pt>
                <c:pt idx="633">
                  <c:v>0.97906582149642485</c:v>
                </c:pt>
                <c:pt idx="634">
                  <c:v>0.98009458743035793</c:v>
                </c:pt>
                <c:pt idx="635">
                  <c:v>0.98073689238064821</c:v>
                </c:pt>
                <c:pt idx="636">
                  <c:v>0.98137919733093848</c:v>
                </c:pt>
                <c:pt idx="637">
                  <c:v>0.98202714803318181</c:v>
                </c:pt>
                <c:pt idx="638">
                  <c:v>0.98262744338424113</c:v>
                </c:pt>
                <c:pt idx="639">
                  <c:v>0.98347740773801451</c:v>
                </c:pt>
                <c:pt idx="640">
                  <c:v>0.9835176641742388</c:v>
                </c:pt>
                <c:pt idx="641">
                  <c:v>0.98420210721592105</c:v>
                </c:pt>
                <c:pt idx="642">
                  <c:v>0.98496705397687578</c:v>
                </c:pt>
                <c:pt idx="643">
                  <c:v>0.9857320007378304</c:v>
                </c:pt>
                <c:pt idx="644">
                  <c:v>0.98610514714486064</c:v>
                </c:pt>
                <c:pt idx="645">
                  <c:v>0.98615011312619405</c:v>
                </c:pt>
                <c:pt idx="646">
                  <c:v>0.98704359113618179</c:v>
                </c:pt>
                <c:pt idx="647">
                  <c:v>0.98752558343388419</c:v>
                </c:pt>
                <c:pt idx="648">
                  <c:v>0.98913556038781447</c:v>
                </c:pt>
                <c:pt idx="649">
                  <c:v>0.99019458445685882</c:v>
                </c:pt>
                <c:pt idx="650">
                  <c:v>0.99211165677066204</c:v>
                </c:pt>
                <c:pt idx="651">
                  <c:v>0.99402872908446527</c:v>
                </c:pt>
                <c:pt idx="652">
                  <c:v>0.99406648989076962</c:v>
                </c:pt>
                <c:pt idx="653">
                  <c:v>0.99457715774299926</c:v>
                </c:pt>
                <c:pt idx="654">
                  <c:v>0.99568560759502434</c:v>
                </c:pt>
                <c:pt idx="655">
                  <c:v>0.99665090645077048</c:v>
                </c:pt>
                <c:pt idx="656">
                  <c:v>0.99756489424241912</c:v>
                </c:pt>
                <c:pt idx="657">
                  <c:v>0.99826295417216093</c:v>
                </c:pt>
                <c:pt idx="658">
                  <c:v>0.99939483595667067</c:v>
                </c:pt>
                <c:pt idx="659">
                  <c:v>1.0012571209172407</c:v>
                </c:pt>
                <c:pt idx="660">
                  <c:v>1.003119405877811</c:v>
                </c:pt>
                <c:pt idx="661">
                  <c:v>1.0052481945962817</c:v>
                </c:pt>
                <c:pt idx="662">
                  <c:v>1.0073769833147526</c:v>
                </c:pt>
                <c:pt idx="663">
                  <c:v>1.0083089829981327</c:v>
                </c:pt>
                <c:pt idx="664">
                  <c:v>1.0088905883442472</c:v>
                </c:pt>
                <c:pt idx="665">
                  <c:v>1.0094721936903619</c:v>
                </c:pt>
                <c:pt idx="666">
                  <c:v>1.0108499305943648</c:v>
                </c:pt>
                <c:pt idx="667">
                  <c:v>1.0109752124134037</c:v>
                </c:pt>
                <c:pt idx="668">
                  <c:v>1.0117987162123123</c:v>
                </c:pt>
                <c:pt idx="669">
                  <c:v>1.012355066584768</c:v>
                </c:pt>
                <c:pt idx="670">
                  <c:v>1.0130097149726418</c:v>
                </c:pt>
                <c:pt idx="671">
                  <c:v>1.014457484420251</c:v>
                </c:pt>
                <c:pt idx="672">
                  <c:v>1.01542905319896</c:v>
                </c:pt>
                <c:pt idx="673">
                  <c:v>1.0166276005269201</c:v>
                </c:pt>
                <c:pt idx="674">
                  <c:v>1.01782614785488</c:v>
                </c:pt>
                <c:pt idx="675">
                  <c:v>1.0191968860256451</c:v>
                </c:pt>
                <c:pt idx="676">
                  <c:v>1.0212380522958657</c:v>
                </c:pt>
                <c:pt idx="677">
                  <c:v>1.0234379954718882</c:v>
                </c:pt>
                <c:pt idx="678">
                  <c:v>1.0242481520799576</c:v>
                </c:pt>
                <c:pt idx="679">
                  <c:v>1.0247851667939514</c:v>
                </c:pt>
                <c:pt idx="680">
                  <c:v>1.0264230842419244</c:v>
                </c:pt>
                <c:pt idx="681">
                  <c:v>1.0280610016898977</c:v>
                </c:pt>
                <c:pt idx="682">
                  <c:v>1.028130005614625</c:v>
                </c:pt>
                <c:pt idx="683">
                  <c:v>1.028994660438211</c:v>
                </c:pt>
                <c:pt idx="684">
                  <c:v>1.0297739700641897</c:v>
                </c:pt>
                <c:pt idx="685">
                  <c:v>1.0305532796901684</c:v>
                </c:pt>
                <c:pt idx="686">
                  <c:v>1.0310808300778822</c:v>
                </c:pt>
                <c:pt idx="687">
                  <c:v>1.0322384501193409</c:v>
                </c:pt>
                <c:pt idx="688">
                  <c:v>1.033011707023338</c:v>
                </c:pt>
                <c:pt idx="689">
                  <c:v>1.0330342815043749</c:v>
                </c:pt>
                <c:pt idx="690">
                  <c:v>1.0333960701607996</c:v>
                </c:pt>
                <c:pt idx="691">
                  <c:v>1.0334522161384423</c:v>
                </c:pt>
                <c:pt idx="692">
                  <c:v>1.0338255473805797</c:v>
                </c:pt>
                <c:pt idx="693">
                  <c:v>1.0340135823604133</c:v>
                </c:pt>
                <c:pt idx="694">
                  <c:v>1.0349137421918135</c:v>
                </c:pt>
                <c:pt idx="695">
                  <c:v>1.0357092962469217</c:v>
                </c:pt>
                <c:pt idx="696">
                  <c:v>1.0367129003587696</c:v>
                </c:pt>
                <c:pt idx="697">
                  <c:v>1.037916502337213</c:v>
                </c:pt>
                <c:pt idx="698">
                  <c:v>1.0391201043156562</c:v>
                </c:pt>
                <c:pt idx="699">
                  <c:v>1.0407236944332168</c:v>
                </c:pt>
                <c:pt idx="700">
                  <c:v>1.0415045566056613</c:v>
                </c:pt>
                <c:pt idx="701">
                  <c:v>1.0423258553196986</c:v>
                </c:pt>
                <c:pt idx="702">
                  <c:v>1.0434741201693261</c:v>
                </c:pt>
                <c:pt idx="703">
                  <c:v>1.043830859641786</c:v>
                </c:pt>
                <c:pt idx="704">
                  <c:v>1.0448824028422434</c:v>
                </c:pt>
                <c:pt idx="705">
                  <c:v>1.0459339460427011</c:v>
                </c:pt>
                <c:pt idx="706">
                  <c:v>1.0471819306109791</c:v>
                </c:pt>
                <c:pt idx="707">
                  <c:v>1.0478155080284233</c:v>
                </c:pt>
                <c:pt idx="708">
                  <c:v>1.0484490854458677</c:v>
                </c:pt>
                <c:pt idx="709">
                  <c:v>1.0484670662907538</c:v>
                </c:pt>
                <c:pt idx="710">
                  <c:v>1.0497290838013094</c:v>
                </c:pt>
                <c:pt idx="711">
                  <c:v>1.0503809562242694</c:v>
                </c:pt>
                <c:pt idx="712">
                  <c:v>1.0511723377776367</c:v>
                </c:pt>
                <c:pt idx="713">
                  <c:v>1.0519637193310041</c:v>
                </c:pt>
                <c:pt idx="714">
                  <c:v>1.0537805433433365</c:v>
                </c:pt>
                <c:pt idx="715">
                  <c:v>1.0543795273728944</c:v>
                </c:pt>
                <c:pt idx="716">
                  <c:v>1.0554995127767324</c:v>
                </c:pt>
                <c:pt idx="717">
                  <c:v>1.0560782733476823</c:v>
                </c:pt>
                <c:pt idx="718">
                  <c:v>1.0576477090324516</c:v>
                </c:pt>
                <c:pt idx="719">
                  <c:v>1.0592171447172209</c:v>
                </c:pt>
                <c:pt idx="720">
                  <c:v>1.0597876863429945</c:v>
                </c:pt>
                <c:pt idx="721">
                  <c:v>1.0606720948026136</c:v>
                </c:pt>
                <c:pt idx="722">
                  <c:v>1.0607875787494359</c:v>
                </c:pt>
                <c:pt idx="723">
                  <c:v>1.0613390305031229</c:v>
                </c:pt>
                <c:pt idx="724">
                  <c:v>1.0628238655709559</c:v>
                </c:pt>
                <c:pt idx="725">
                  <c:v>1.0639085059502611</c:v>
                </c:pt>
                <c:pt idx="726">
                  <c:v>1.0640897680211949</c:v>
                </c:pt>
                <c:pt idx="727">
                  <c:v>1.0649200760876691</c:v>
                </c:pt>
                <c:pt idx="728">
                  <c:v>1.0657503841541431</c:v>
                </c:pt>
                <c:pt idx="729">
                  <c:v>1.0666293592806215</c:v>
                </c:pt>
                <c:pt idx="730">
                  <c:v>1.067520374192132</c:v>
                </c:pt>
                <c:pt idx="731">
                  <c:v>1.0684113891036422</c:v>
                </c:pt>
                <c:pt idx="732">
                  <c:v>1.0685739915266081</c:v>
                </c:pt>
                <c:pt idx="733">
                  <c:v>1.0694768335007958</c:v>
                </c:pt>
                <c:pt idx="734">
                  <c:v>1.0699996598368442</c:v>
                </c:pt>
                <c:pt idx="735">
                  <c:v>1.071696633266078</c:v>
                </c:pt>
                <c:pt idx="736">
                  <c:v>1.0732541936746349</c:v>
                </c:pt>
                <c:pt idx="737">
                  <c:v>1.0741399146340511</c:v>
                </c:pt>
                <c:pt idx="738">
                  <c:v>1.0749354110851332</c:v>
                </c:pt>
                <c:pt idx="739">
                  <c:v>1.0755379142612218</c:v>
                </c:pt>
                <c:pt idx="740">
                  <c:v>1.0761404174373106</c:v>
                </c:pt>
                <c:pt idx="741">
                  <c:v>1.0768008114701069</c:v>
                </c:pt>
                <c:pt idx="742">
                  <c:v>1.0775885648225192</c:v>
                </c:pt>
                <c:pt idx="743">
                  <c:v>1.0783763181749317</c:v>
                </c:pt>
                <c:pt idx="744">
                  <c:v>1.0789634872972966</c:v>
                </c:pt>
                <c:pt idx="745">
                  <c:v>1.079438358473557</c:v>
                </c:pt>
                <c:pt idx="746">
                  <c:v>1.0803929829404311</c:v>
                </c:pt>
                <c:pt idx="747">
                  <c:v>1.081660272349362</c:v>
                </c:pt>
                <c:pt idx="748">
                  <c:v>1.0830686038318607</c:v>
                </c:pt>
                <c:pt idx="749">
                  <c:v>1.083574170605452</c:v>
                </c:pt>
                <c:pt idx="750">
                  <c:v>1.0838054252057163</c:v>
                </c:pt>
                <c:pt idx="751">
                  <c:v>1.0847830751786629</c:v>
                </c:pt>
                <c:pt idx="752">
                  <c:v>1.0847844903584984</c:v>
                </c:pt>
                <c:pt idx="753">
                  <c:v>1.0849961372658059</c:v>
                </c:pt>
                <c:pt idx="754">
                  <c:v>1.0850405525609299</c:v>
                </c:pt>
                <c:pt idx="755">
                  <c:v>1.0853231455082142</c:v>
                </c:pt>
                <c:pt idx="756">
                  <c:v>1.0859152487858579</c:v>
                </c:pt>
                <c:pt idx="757">
                  <c:v>1.0863048056706235</c:v>
                </c:pt>
                <c:pt idx="758">
                  <c:v>1.0868475219441784</c:v>
                </c:pt>
                <c:pt idx="759">
                  <c:v>1.0873902382177336</c:v>
                </c:pt>
                <c:pt idx="760">
                  <c:v>1.0879846132629447</c:v>
                </c:pt>
                <c:pt idx="761">
                  <c:v>1.0887370175233593</c:v>
                </c:pt>
                <c:pt idx="762">
                  <c:v>1.089399905944312</c:v>
                </c:pt>
                <c:pt idx="763">
                  <c:v>1.0901098654695132</c:v>
                </c:pt>
                <c:pt idx="764">
                  <c:v>1.0907266998980885</c:v>
                </c:pt>
                <c:pt idx="765">
                  <c:v>1.0920613554092469</c:v>
                </c:pt>
                <c:pt idx="766">
                  <c:v>1.0933507113407055</c:v>
                </c:pt>
                <c:pt idx="767">
                  <c:v>1.0943553789263523</c:v>
                </c:pt>
                <c:pt idx="768">
                  <c:v>1.096302518207166</c:v>
                </c:pt>
                <c:pt idx="769">
                  <c:v>1.0964194873830786</c:v>
                </c:pt>
                <c:pt idx="770">
                  <c:v>1.097411581793869</c:v>
                </c:pt>
                <c:pt idx="771">
                  <c:v>1.0974336732206522</c:v>
                </c:pt>
                <c:pt idx="772">
                  <c:v>1.0975264485677083</c:v>
                </c:pt>
                <c:pt idx="773">
                  <c:v>1.0975419767725247</c:v>
                </c:pt>
                <c:pt idx="774">
                  <c:v>1.0982528763071255</c:v>
                </c:pt>
                <c:pt idx="775">
                  <c:v>1.0986305242721681</c:v>
                </c:pt>
                <c:pt idx="776">
                  <c:v>1.0992751487703234</c:v>
                </c:pt>
                <c:pt idx="777">
                  <c:v>1.1004389755814163</c:v>
                </c:pt>
                <c:pt idx="778">
                  <c:v>1.1014133947866935</c:v>
                </c:pt>
                <c:pt idx="779">
                  <c:v>1.1023878139919705</c:v>
                </c:pt>
                <c:pt idx="780">
                  <c:v>1.1046394092120506</c:v>
                </c:pt>
                <c:pt idx="781">
                  <c:v>1.1079968811461218</c:v>
                </c:pt>
                <c:pt idx="782">
                  <c:v>1.1103489860285212</c:v>
                </c:pt>
                <c:pt idx="783">
                  <c:v>1.1109872124537274</c:v>
                </c:pt>
                <c:pt idx="784">
                  <c:v>1.1119444683470108</c:v>
                </c:pt>
                <c:pt idx="785">
                  <c:v>1.1129017242402941</c:v>
                </c:pt>
                <c:pt idx="786">
                  <c:v>1.1149755972513447</c:v>
                </c:pt>
                <c:pt idx="787">
                  <c:v>1.1179953110162859</c:v>
                </c:pt>
                <c:pt idx="788">
                  <c:v>1.1197723854636705</c:v>
                </c:pt>
                <c:pt idx="789">
                  <c:v>1.1198351241068707</c:v>
                </c:pt>
                <c:pt idx="790">
                  <c:v>1.1214494566591802</c:v>
                </c:pt>
                <c:pt idx="791">
                  <c:v>1.1226840017046089</c:v>
                </c:pt>
                <c:pt idx="792">
                  <c:v>1.123746895748708</c:v>
                </c:pt>
                <c:pt idx="793">
                  <c:v>1.1248097897928071</c:v>
                </c:pt>
                <c:pt idx="794">
                  <c:v>1.1261082007956726</c:v>
                </c:pt>
                <c:pt idx="795">
                  <c:v>1.1288335497980868</c:v>
                </c:pt>
                <c:pt idx="796">
                  <c:v>1.1315588988005012</c:v>
                </c:pt>
                <c:pt idx="797">
                  <c:v>1.1316406176128873</c:v>
                </c:pt>
                <c:pt idx="798">
                  <c:v>1.1316877054754231</c:v>
                </c:pt>
                <c:pt idx="799">
                  <c:v>1.1338813669400083</c:v>
                </c:pt>
                <c:pt idx="800">
                  <c:v>1.1344982260244865</c:v>
                </c:pt>
                <c:pt idx="801">
                  <c:v>1.1345346728988268</c:v>
                </c:pt>
                <c:pt idx="802">
                  <c:v>1.1346290851853511</c:v>
                </c:pt>
                <c:pt idx="803">
                  <c:v>1.1346663862411623</c:v>
                </c:pt>
                <c:pt idx="804">
                  <c:v>1.1347219718247652</c:v>
                </c:pt>
                <c:pt idx="805">
                  <c:v>1.1347244087358315</c:v>
                </c:pt>
                <c:pt idx="806">
                  <c:v>1.1351197343733577</c:v>
                </c:pt>
                <c:pt idx="807">
                  <c:v>1.1351427564604415</c:v>
                </c:pt>
                <c:pt idx="808">
                  <c:v>1.1353719886833871</c:v>
                </c:pt>
                <c:pt idx="809">
                  <c:v>1.13585531729239</c:v>
                </c:pt>
                <c:pt idx="810">
                  <c:v>1.1361765939218027</c:v>
                </c:pt>
                <c:pt idx="811">
                  <c:v>1.1367016208613361</c:v>
                </c:pt>
                <c:pt idx="812">
                  <c:v>1.137741350862715</c:v>
                </c:pt>
                <c:pt idx="813">
                  <c:v>1.1378634882663134</c:v>
                </c:pt>
                <c:pt idx="814">
                  <c:v>1.138441273263759</c:v>
                </c:pt>
                <c:pt idx="815">
                  <c:v>1.1390190582612048</c:v>
                </c:pt>
                <c:pt idx="816">
                  <c:v>1.1390775647897411</c:v>
                </c:pt>
                <c:pt idx="817">
                  <c:v>1.13943394087255</c:v>
                </c:pt>
                <c:pt idx="818">
                  <c:v>1.1397903169553589</c:v>
                </c:pt>
                <c:pt idx="819">
                  <c:v>1.1410605033928598</c:v>
                </c:pt>
                <c:pt idx="820">
                  <c:v>1.1422757518539826</c:v>
                </c:pt>
                <c:pt idx="821">
                  <c:v>1.142725010163806</c:v>
                </c:pt>
                <c:pt idx="822">
                  <c:v>1.1430251344652087</c:v>
                </c:pt>
                <c:pt idx="823">
                  <c:v>1.1438732183145153</c:v>
                </c:pt>
                <c:pt idx="824">
                  <c:v>1.1455788487306349</c:v>
                </c:pt>
                <c:pt idx="825">
                  <c:v>1.1466830732535434</c:v>
                </c:pt>
                <c:pt idx="826">
                  <c:v>1.1477865945575414</c:v>
                </c:pt>
                <c:pt idx="827">
                  <c:v>1.1486343213087982</c:v>
                </c:pt>
                <c:pt idx="828">
                  <c:v>1.1495854932290537</c:v>
                </c:pt>
                <c:pt idx="829">
                  <c:v>1.1502980449464586</c:v>
                </c:pt>
                <c:pt idx="830">
                  <c:v>1.1508668799477595</c:v>
                </c:pt>
                <c:pt idx="831">
                  <c:v>1.1513446947987434</c:v>
                </c:pt>
                <c:pt idx="832">
                  <c:v>1.1521726095069338</c:v>
                </c:pt>
                <c:pt idx="833">
                  <c:v>1.1528184875763126</c:v>
                </c:pt>
                <c:pt idx="834">
                  <c:v>1.1533795785048493</c:v>
                </c:pt>
                <c:pt idx="835">
                  <c:v>1.1542181784162919</c:v>
                </c:pt>
                <c:pt idx="836">
                  <c:v>1.1550567783277343</c:v>
                </c:pt>
                <c:pt idx="837">
                  <c:v>1.1570457100067977</c:v>
                </c:pt>
                <c:pt idx="838">
                  <c:v>1.1590346416858612</c:v>
                </c:pt>
                <c:pt idx="839">
                  <c:v>1.1598658465262917</c:v>
                </c:pt>
                <c:pt idx="840">
                  <c:v>1.1605711515192632</c:v>
                </c:pt>
                <c:pt idx="841">
                  <c:v>1.1609910055774229</c:v>
                </c:pt>
                <c:pt idx="842">
                  <c:v>1.1620385248020844</c:v>
                </c:pt>
                <c:pt idx="843">
                  <c:v>1.1631318788064851</c:v>
                </c:pt>
                <c:pt idx="844">
                  <c:v>1.1642252328108857</c:v>
                </c:pt>
                <c:pt idx="845">
                  <c:v>1.1658066721702063</c:v>
                </c:pt>
                <c:pt idx="846">
                  <c:v>1.1665798357625803</c:v>
                </c:pt>
                <c:pt idx="847">
                  <c:v>1.1673529993549541</c:v>
                </c:pt>
                <c:pt idx="848">
                  <c:v>1.1684396784145523</c:v>
                </c:pt>
                <c:pt idx="849">
                  <c:v>1.1701495728752127</c:v>
                </c:pt>
                <c:pt idx="850">
                  <c:v>1.1725153965723736</c:v>
                </c:pt>
                <c:pt idx="851">
                  <c:v>1.173424008190632</c:v>
                </c:pt>
                <c:pt idx="852">
                  <c:v>1.173483004776968</c:v>
                </c:pt>
                <c:pt idx="853">
                  <c:v>1.1742995951214323</c:v>
                </c:pt>
                <c:pt idx="854">
                  <c:v>1.1751161854658965</c:v>
                </c:pt>
                <c:pt idx="855">
                  <c:v>1.1762287696561329</c:v>
                </c:pt>
                <c:pt idx="856">
                  <c:v>1.1790457185412999</c:v>
                </c:pt>
                <c:pt idx="857">
                  <c:v>1.1817305571585894</c:v>
                </c:pt>
                <c:pt idx="858">
                  <c:v>1.1820293127552226</c:v>
                </c:pt>
                <c:pt idx="859">
                  <c:v>1.1830209306737891</c:v>
                </c:pt>
                <c:pt idx="860">
                  <c:v>1.1830488442160465</c:v>
                </c:pt>
                <c:pt idx="861">
                  <c:v>1.1831751265349211</c:v>
                </c:pt>
                <c:pt idx="862">
                  <c:v>1.1833596348486566</c:v>
                </c:pt>
                <c:pt idx="863">
                  <c:v>1.183834734208606</c:v>
                </c:pt>
                <c:pt idx="864">
                  <c:v>1.1846554885997815</c:v>
                </c:pt>
                <c:pt idx="865">
                  <c:v>1.1851172071943681</c:v>
                </c:pt>
                <c:pt idx="866">
                  <c:v>1.1864346954474847</c:v>
                </c:pt>
                <c:pt idx="867">
                  <c:v>1.1871348485157445</c:v>
                </c:pt>
                <c:pt idx="868">
                  <c:v>1.18811677031219</c:v>
                </c:pt>
                <c:pt idx="869">
                  <c:v>1.1898725925910252</c:v>
                </c:pt>
                <c:pt idx="870">
                  <c:v>1.1899711778428819</c:v>
                </c:pt>
                <c:pt idx="871">
                  <c:v>1.190825014417922</c:v>
                </c:pt>
                <c:pt idx="872">
                  <c:v>1.1912759865158133</c:v>
                </c:pt>
                <c:pt idx="873">
                  <c:v>1.1927103156016932</c:v>
                </c:pt>
                <c:pt idx="874">
                  <c:v>1.1941446446875732</c:v>
                </c:pt>
                <c:pt idx="875">
                  <c:v>1.1954586563894043</c:v>
                </c:pt>
                <c:pt idx="876">
                  <c:v>1.1967726680912354</c:v>
                </c:pt>
                <c:pt idx="877">
                  <c:v>1.1993174860405702</c:v>
                </c:pt>
                <c:pt idx="878">
                  <c:v>1.1996433183909567</c:v>
                </c:pt>
                <c:pt idx="879">
                  <c:v>1.2017374300073693</c:v>
                </c:pt>
                <c:pt idx="880">
                  <c:v>1.2026739725167002</c:v>
                </c:pt>
                <c:pt idx="881">
                  <c:v>1.2043006199708692</c:v>
                </c:pt>
                <c:pt idx="882">
                  <c:v>1.2050277403852454</c:v>
                </c:pt>
                <c:pt idx="883">
                  <c:v>1.2050302165553526</c:v>
                </c:pt>
                <c:pt idx="884">
                  <c:v>1.2076229263538563</c:v>
                </c:pt>
                <c:pt idx="885">
                  <c:v>1.2090403014945763</c:v>
                </c:pt>
                <c:pt idx="886">
                  <c:v>1.210373532316751</c:v>
                </c:pt>
                <c:pt idx="887">
                  <c:v>1.2117067631389256</c:v>
                </c:pt>
                <c:pt idx="888">
                  <c:v>1.2135074141593996</c:v>
                </c:pt>
                <c:pt idx="889">
                  <c:v>1.2142440936604031</c:v>
                </c:pt>
                <c:pt idx="890">
                  <c:v>1.2150053159699397</c:v>
                </c:pt>
                <c:pt idx="891">
                  <c:v>1.215766538279476</c:v>
                </c:pt>
                <c:pt idx="892">
                  <c:v>1.2167421052494534</c:v>
                </c:pt>
                <c:pt idx="893">
                  <c:v>1.2171600119079704</c:v>
                </c:pt>
                <c:pt idx="894">
                  <c:v>1.2174290526354754</c:v>
                </c:pt>
                <c:pt idx="895">
                  <c:v>1.2182244535728737</c:v>
                </c:pt>
                <c:pt idx="896">
                  <c:v>1.2186739043836241</c:v>
                </c:pt>
                <c:pt idx="897">
                  <c:v>1.2194693053210224</c:v>
                </c:pt>
                <c:pt idx="898">
                  <c:v>1.2219630067326404</c:v>
                </c:pt>
                <c:pt idx="899">
                  <c:v>1.2235965590234157</c:v>
                </c:pt>
                <c:pt idx="900">
                  <c:v>1.2246911811938992</c:v>
                </c:pt>
                <c:pt idx="901">
                  <c:v>1.2257858033643829</c:v>
                </c:pt>
                <c:pt idx="902">
                  <c:v>1.2271898353872477</c:v>
                </c:pt>
                <c:pt idx="903">
                  <c:v>1.2285938674101122</c:v>
                </c:pt>
                <c:pt idx="904">
                  <c:v>1.2306065133876272</c:v>
                </c:pt>
                <c:pt idx="905">
                  <c:v>1.2338933118791491</c:v>
                </c:pt>
                <c:pt idx="906">
                  <c:v>1.2358534921043449</c:v>
                </c:pt>
                <c:pt idx="907">
                  <c:v>1.2365796847420709</c:v>
                </c:pt>
                <c:pt idx="908">
                  <c:v>1.236810214927903</c:v>
                </c:pt>
                <c:pt idx="909">
                  <c:v>1.2369493435047292</c:v>
                </c:pt>
                <c:pt idx="910">
                  <c:v>1.2370360905980622</c:v>
                </c:pt>
                <c:pt idx="911">
                  <c:v>1.2381129611669868</c:v>
                </c:pt>
                <c:pt idx="912">
                  <c:v>1.2384797561417022</c:v>
                </c:pt>
                <c:pt idx="913">
                  <c:v>1.2400701474067237</c:v>
                </c:pt>
                <c:pt idx="914">
                  <c:v>1.2401983566968529</c:v>
                </c:pt>
                <c:pt idx="915">
                  <c:v>1.2404727958253137</c:v>
                </c:pt>
                <c:pt idx="916">
                  <c:v>1.2411164087222681</c:v>
                </c:pt>
                <c:pt idx="917">
                  <c:v>1.2417600216192228</c:v>
                </c:pt>
                <c:pt idx="918">
                  <c:v>1.2424231836034192</c:v>
                </c:pt>
                <c:pt idx="919">
                  <c:v>1.2440028685110587</c:v>
                </c:pt>
                <c:pt idx="920">
                  <c:v>1.2450106677302608</c:v>
                </c:pt>
                <c:pt idx="921">
                  <c:v>1.246932681136661</c:v>
                </c:pt>
                <c:pt idx="922">
                  <c:v>1.2488546945430614</c:v>
                </c:pt>
                <c:pt idx="923">
                  <c:v>1.2501106988749018</c:v>
                </c:pt>
                <c:pt idx="924">
                  <c:v>1.2505968328261816</c:v>
                </c:pt>
                <c:pt idx="925">
                  <c:v>1.2506266049985533</c:v>
                </c:pt>
                <c:pt idx="926">
                  <c:v>1.2508434493453415</c:v>
                </c:pt>
                <c:pt idx="927">
                  <c:v>1.2510602936921296</c:v>
                </c:pt>
                <c:pt idx="928">
                  <c:v>1.2513796262387875</c:v>
                </c:pt>
                <c:pt idx="929">
                  <c:v>1.2523005194575698</c:v>
                </c:pt>
                <c:pt idx="930">
                  <c:v>1.2542411203737611</c:v>
                </c:pt>
                <c:pt idx="931">
                  <c:v>1.2561817212899526</c:v>
                </c:pt>
                <c:pt idx="932">
                  <c:v>1.2574548587092647</c:v>
                </c:pt>
                <c:pt idx="933">
                  <c:v>1.2578802337497472</c:v>
                </c:pt>
                <c:pt idx="934">
                  <c:v>1.2584356208228402</c:v>
                </c:pt>
                <c:pt idx="935">
                  <c:v>1.2589910078959332</c:v>
                </c:pt>
                <c:pt idx="936">
                  <c:v>1.2594440053155025</c:v>
                </c:pt>
                <c:pt idx="937">
                  <c:v>1.2598970027350718</c:v>
                </c:pt>
                <c:pt idx="938">
                  <c:v>1.2602955460575995</c:v>
                </c:pt>
                <c:pt idx="939">
                  <c:v>1.2604325098627143</c:v>
                </c:pt>
                <c:pt idx="940">
                  <c:v>1.2613504316878539</c:v>
                </c:pt>
                <c:pt idx="941">
                  <c:v>1.2621227319842137</c:v>
                </c:pt>
                <c:pt idx="942">
                  <c:v>1.2642627353303961</c:v>
                </c:pt>
                <c:pt idx="943">
                  <c:v>1.265534807694731</c:v>
                </c:pt>
                <c:pt idx="944">
                  <c:v>1.2677735742678244</c:v>
                </c:pt>
                <c:pt idx="945">
                  <c:v>1.2702285308335666</c:v>
                </c:pt>
                <c:pt idx="946">
                  <c:v>1.2736730832330607</c:v>
                </c:pt>
                <c:pt idx="947">
                  <c:v>1.274469951087678</c:v>
                </c:pt>
                <c:pt idx="948">
                  <c:v>1.2749644858417688</c:v>
                </c:pt>
                <c:pt idx="949">
                  <c:v>1.2749853889202629</c:v>
                </c:pt>
                <c:pt idx="950">
                  <c:v>1.2753859110700863</c:v>
                </c:pt>
                <c:pt idx="951">
                  <c:v>1.2762248472262312</c:v>
                </c:pt>
                <c:pt idx="952">
                  <c:v>1.2763788163523984</c:v>
                </c:pt>
                <c:pt idx="953">
                  <c:v>1.2769255283833654</c:v>
                </c:pt>
                <c:pt idx="954">
                  <c:v>1.2775707789510489</c:v>
                </c:pt>
                <c:pt idx="955">
                  <c:v>1.2784856754182665</c:v>
                </c:pt>
                <c:pt idx="956">
                  <c:v>1.2788958749395829</c:v>
                </c:pt>
                <c:pt idx="957">
                  <c:v>1.2793470165795751</c:v>
                </c:pt>
                <c:pt idx="958">
                  <c:v>1.2796190777531378</c:v>
                </c:pt>
                <c:pt idx="959">
                  <c:v>1.2800702193931297</c:v>
                </c:pt>
                <c:pt idx="960">
                  <c:v>1.2809236579471164</c:v>
                </c:pt>
                <c:pt idx="961">
                  <c:v>1.2817770965011031</c:v>
                </c:pt>
                <c:pt idx="962">
                  <c:v>1.2825116214349315</c:v>
                </c:pt>
                <c:pt idx="963">
                  <c:v>1.2830596200045612</c:v>
                </c:pt>
                <c:pt idx="964">
                  <c:v>1.2839886394557025</c:v>
                </c:pt>
                <c:pt idx="965">
                  <c:v>1.2849102299605255</c:v>
                </c:pt>
                <c:pt idx="966">
                  <c:v>1.2858318204653483</c:v>
                </c:pt>
                <c:pt idx="967">
                  <c:v>1.2871717619316445</c:v>
                </c:pt>
                <c:pt idx="968">
                  <c:v>1.2882942593842746</c:v>
                </c:pt>
                <c:pt idx="969">
                  <c:v>1.2896342008505706</c:v>
                </c:pt>
                <c:pt idx="970">
                  <c:v>1.2918481523764354</c:v>
                </c:pt>
                <c:pt idx="971">
                  <c:v>1.2938297125669542</c:v>
                </c:pt>
                <c:pt idx="972">
                  <c:v>1.2946600464179561</c:v>
                </c:pt>
                <c:pt idx="973">
                  <c:v>1.2957549864357267</c:v>
                </c:pt>
                <c:pt idx="974">
                  <c:v>1.2958338014533122</c:v>
                </c:pt>
                <c:pt idx="975">
                  <c:v>1.2964059375198902</c:v>
                </c:pt>
                <c:pt idx="976">
                  <c:v>1.2975008775376611</c:v>
                </c:pt>
                <c:pt idx="977">
                  <c:v>1.299235851910931</c:v>
                </c:pt>
                <c:pt idx="978">
                  <c:v>1.2993037501998521</c:v>
                </c:pt>
                <c:pt idx="979">
                  <c:v>1.299926035053752</c:v>
                </c:pt>
                <c:pt idx="980">
                  <c:v>1.300548319907652</c:v>
                </c:pt>
                <c:pt idx="981">
                  <c:v>1.3025336452214806</c:v>
                </c:pt>
                <c:pt idx="982">
                  <c:v>1.3038994472446266</c:v>
                </c:pt>
                <c:pt idx="983">
                  <c:v>1.3062569732025817</c:v>
                </c:pt>
                <c:pt idx="984">
                  <c:v>1.3074205720673004</c:v>
                </c:pt>
                <c:pt idx="985">
                  <c:v>1.3079802992415648</c:v>
                </c:pt>
                <c:pt idx="986">
                  <c:v>1.3098220757008703</c:v>
                </c:pt>
                <c:pt idx="987">
                  <c:v>1.3100793588547794</c:v>
                </c:pt>
                <c:pt idx="988">
                  <c:v>1.3108772992591062</c:v>
                </c:pt>
                <c:pt idx="989">
                  <c:v>1.3118800783847218</c:v>
                </c:pt>
                <c:pt idx="990">
                  <c:v>1.3125762302594053</c:v>
                </c:pt>
                <c:pt idx="991">
                  <c:v>1.3133198828774471</c:v>
                </c:pt>
                <c:pt idx="992">
                  <c:v>1.3142883563648771</c:v>
                </c:pt>
                <c:pt idx="993">
                  <c:v>1.3153554773054741</c:v>
                </c:pt>
                <c:pt idx="994">
                  <c:v>1.3174230477048292</c:v>
                </c:pt>
                <c:pt idx="995">
                  <c:v>1.3194906181041841</c:v>
                </c:pt>
                <c:pt idx="996">
                  <c:v>1.3213697117180736</c:v>
                </c:pt>
                <c:pt idx="997">
                  <c:v>1.3229706836657391</c:v>
                </c:pt>
                <c:pt idx="998">
                  <c:v>1.3244791637333455</c:v>
                </c:pt>
                <c:pt idx="999">
                  <c:v>1.3252514053963953</c:v>
                </c:pt>
                <c:pt idx="1000">
                  <c:v>1.3262043323147077</c:v>
                </c:pt>
                <c:pt idx="1001">
                  <c:v>1.3271572592330199</c:v>
                </c:pt>
                <c:pt idx="1002">
                  <c:v>1.3292368725521697</c:v>
                </c:pt>
                <c:pt idx="1003">
                  <c:v>1.3313164858713193</c:v>
                </c:pt>
                <c:pt idx="1004">
                  <c:v>1.3344406919153753</c:v>
                </c:pt>
                <c:pt idx="1005">
                  <c:v>1.337564897959431</c:v>
                </c:pt>
                <c:pt idx="1006">
                  <c:v>1.3400122652478792</c:v>
                </c:pt>
                <c:pt idx="1007">
                  <c:v>1.3416795988022177</c:v>
                </c:pt>
                <c:pt idx="1008">
                  <c:v>1.3424396798373373</c:v>
                </c:pt>
                <c:pt idx="1009">
                  <c:v>1.3437259223229354</c:v>
                </c:pt>
                <c:pt idx="1010">
                  <c:v>1.3451908719787995</c:v>
                </c:pt>
                <c:pt idx="1011">
                  <c:v>1.3459782095998525</c:v>
                </c:pt>
                <c:pt idx="1012">
                  <c:v>1.3467655472209057</c:v>
                </c:pt>
                <c:pt idx="1013">
                  <c:v>1.3487752601918248</c:v>
                </c:pt>
                <c:pt idx="1014">
                  <c:v>1.3522309205267165</c:v>
                </c:pt>
                <c:pt idx="1015">
                  <c:v>1.3522743055555555</c:v>
                </c:pt>
                <c:pt idx="1016">
                  <c:v>1.3525922541071971</c:v>
                </c:pt>
                <c:pt idx="1017">
                  <c:v>1.3542781694674932</c:v>
                </c:pt>
                <c:pt idx="1018">
                  <c:v>1.3556010783104986</c:v>
                </c:pt>
                <c:pt idx="1019">
                  <c:v>1.3582525304787689</c:v>
                </c:pt>
                <c:pt idx="1020">
                  <c:v>1.3606656493770855</c:v>
                </c:pt>
                <c:pt idx="1021">
                  <c:v>1.3610702904451777</c:v>
                </c:pt>
                <c:pt idx="1022">
                  <c:v>1.3623434565850983</c:v>
                </c:pt>
                <c:pt idx="1023">
                  <c:v>1.3636166227250188</c:v>
                </c:pt>
                <c:pt idx="1024">
                  <c:v>1.3657870251657787</c:v>
                </c:pt>
                <c:pt idx="1025">
                  <c:v>1.3679574276065385</c:v>
                </c:pt>
                <c:pt idx="1026">
                  <c:v>1.3707445421318214</c:v>
                </c:pt>
                <c:pt idx="1027">
                  <c:v>1.372498285268192</c:v>
                </c:pt>
                <c:pt idx="1028">
                  <c:v>1.372952137230723</c:v>
                </c:pt>
                <c:pt idx="1029">
                  <c:v>1.3733952681830637</c:v>
                </c:pt>
                <c:pt idx="1030">
                  <c:v>1.3738383991354042</c:v>
                </c:pt>
                <c:pt idx="1031">
                  <c:v>1.3750854695891892</c:v>
                </c:pt>
                <c:pt idx="1032">
                  <c:v>1.3763325400429742</c:v>
                </c:pt>
                <c:pt idx="1033">
                  <c:v>1.3778421141207218</c:v>
                </c:pt>
                <c:pt idx="1034">
                  <c:v>1.3792920600650487</c:v>
                </c:pt>
                <c:pt idx="1035">
                  <c:v>1.3815103608562991</c:v>
                </c:pt>
                <c:pt idx="1036">
                  <c:v>1.3830415866082466</c:v>
                </c:pt>
                <c:pt idx="1037">
                  <c:v>1.3861142768131363</c:v>
                </c:pt>
                <c:pt idx="1038">
                  <c:v>1.3866005696190729</c:v>
                </c:pt>
                <c:pt idx="1039">
                  <c:v>1.3874559608019061</c:v>
                </c:pt>
                <c:pt idx="1040">
                  <c:v>1.389192566499114</c:v>
                </c:pt>
                <c:pt idx="1041">
                  <c:v>1.3905409483694369</c:v>
                </c:pt>
                <c:pt idx="1042">
                  <c:v>1.3919749495856188</c:v>
                </c:pt>
                <c:pt idx="1043">
                  <c:v>1.3934089508018008</c:v>
                </c:pt>
                <c:pt idx="1044">
                  <c:v>1.394649939639149</c:v>
                </c:pt>
                <c:pt idx="1045">
                  <c:v>1.3962411883280232</c:v>
                </c:pt>
                <c:pt idx="1046">
                  <c:v>1.3962518342584371</c:v>
                </c:pt>
                <c:pt idx="1047">
                  <c:v>1.3974429828397654</c:v>
                </c:pt>
                <c:pt idx="1048">
                  <c:v>1.3990843825235411</c:v>
                </c:pt>
                <c:pt idx="1049">
                  <c:v>1.4015791388242334</c:v>
                </c:pt>
                <c:pt idx="1050">
                  <c:v>1.403452828631357</c:v>
                </c:pt>
                <c:pt idx="1051">
                  <c:v>1.4034964344291776</c:v>
                </c:pt>
                <c:pt idx="1052">
                  <c:v>1.4061795741595604</c:v>
                </c:pt>
                <c:pt idx="1053">
                  <c:v>1.408619786368476</c:v>
                </c:pt>
                <c:pt idx="1054">
                  <c:v>1.4113029260988588</c:v>
                </c:pt>
                <c:pt idx="1055">
                  <c:v>1.4113929243247818</c:v>
                </c:pt>
                <c:pt idx="1056">
                  <c:v>1.4115636904896409</c:v>
                </c:pt>
                <c:pt idx="1057">
                  <c:v>1.4128317754439734</c:v>
                </c:pt>
                <c:pt idx="1058">
                  <c:v>1.4140998603983057</c:v>
                </c:pt>
                <c:pt idx="1059">
                  <c:v>1.4152833429392842</c:v>
                </c:pt>
                <c:pt idx="1060">
                  <c:v>1.4163472561289867</c:v>
                </c:pt>
                <c:pt idx="1061">
                  <c:v>1.4174021375427643</c:v>
                </c:pt>
                <c:pt idx="1062">
                  <c:v>1.4184315435781523</c:v>
                </c:pt>
                <c:pt idx="1063">
                  <c:v>1.4194609496135402</c:v>
                </c:pt>
                <c:pt idx="1064">
                  <c:v>1.4219867554224199</c:v>
                </c:pt>
                <c:pt idx="1065">
                  <c:v>1.4236935177362628</c:v>
                </c:pt>
                <c:pt idx="1066">
                  <c:v>1.424453675462692</c:v>
                </c:pt>
                <c:pt idx="1067">
                  <c:v>1.4252138331891211</c:v>
                </c:pt>
                <c:pt idx="1068">
                  <c:v>1.4270615877625015</c:v>
                </c:pt>
                <c:pt idx="1069">
                  <c:v>1.4290927865025069</c:v>
                </c:pt>
                <c:pt idx="1070">
                  <c:v>1.4307383542093965</c:v>
                </c:pt>
                <c:pt idx="1071">
                  <c:v>1.43374171997386</c:v>
                </c:pt>
                <c:pt idx="1072">
                  <c:v>1.4357530832042296</c:v>
                </c:pt>
                <c:pt idx="1073">
                  <c:v>1.4364955040260599</c:v>
                </c:pt>
                <c:pt idx="1074">
                  <c:v>1.437635509967804</c:v>
                </c:pt>
                <c:pt idx="1075">
                  <c:v>1.4387755159095481</c:v>
                </c:pt>
                <c:pt idx="1076">
                  <c:v>1.4394424258338081</c:v>
                </c:pt>
                <c:pt idx="1077">
                  <c:v>1.4396287752080847</c:v>
                </c:pt>
                <c:pt idx="1078">
                  <c:v>1.4416998925473954</c:v>
                </c:pt>
                <c:pt idx="1079">
                  <c:v>1.4431905898341426</c:v>
                </c:pt>
                <c:pt idx="1080">
                  <c:v>1.4444397681289249</c:v>
                </c:pt>
                <c:pt idx="1081">
                  <c:v>1.4456889464237073</c:v>
                </c:pt>
                <c:pt idx="1082">
                  <c:v>1.4467763806051679</c:v>
                </c:pt>
                <c:pt idx="1083">
                  <c:v>1.4478638147866285</c:v>
                </c:pt>
                <c:pt idx="1084">
                  <c:v>1.4496058980182365</c:v>
                </c:pt>
                <c:pt idx="1085">
                  <c:v>1.4513479812498447</c:v>
                </c:pt>
                <c:pt idx="1086">
                  <c:v>1.4526954414667907</c:v>
                </c:pt>
                <c:pt idx="1087">
                  <c:v>1.4537177658522571</c:v>
                </c:pt>
                <c:pt idx="1088">
                  <c:v>1.4547400902377234</c:v>
                </c:pt>
                <c:pt idx="1089">
                  <c:v>1.4562974287265982</c:v>
                </c:pt>
                <c:pt idx="1090">
                  <c:v>1.4569925441372173</c:v>
                </c:pt>
                <c:pt idx="1091">
                  <c:v>1.4585129469274372</c:v>
                </c:pt>
                <c:pt idx="1092">
                  <c:v>1.4603991883137712</c:v>
                </c:pt>
                <c:pt idx="1093">
                  <c:v>1.4622854297001053</c:v>
                </c:pt>
                <c:pt idx="1094">
                  <c:v>1.4634950463887717</c:v>
                </c:pt>
                <c:pt idx="1095">
                  <c:v>1.464233763927111</c:v>
                </c:pt>
                <c:pt idx="1096">
                  <c:v>1.4649724814654501</c:v>
                </c:pt>
                <c:pt idx="1097">
                  <c:v>1.4662077171741812</c:v>
                </c:pt>
                <c:pt idx="1098">
                  <c:v>1.4674429528829125</c:v>
                </c:pt>
                <c:pt idx="1099">
                  <c:v>1.4688277048865954</c:v>
                </c:pt>
                <c:pt idx="1100">
                  <c:v>1.4705891910636866</c:v>
                </c:pt>
                <c:pt idx="1101">
                  <c:v>1.4723506772407779</c:v>
                </c:pt>
                <c:pt idx="1102">
                  <c:v>1.4736355656495801</c:v>
                </c:pt>
                <c:pt idx="1103">
                  <c:v>1.4757285818954309</c:v>
                </c:pt>
                <c:pt idx="1104">
                  <c:v>1.4778215981412817</c:v>
                </c:pt>
                <c:pt idx="1105">
                  <c:v>1.4780024134174541</c:v>
                </c:pt>
                <c:pt idx="1106">
                  <c:v>1.4800703854417359</c:v>
                </c:pt>
                <c:pt idx="1107">
                  <c:v>1.4821383574660179</c:v>
                </c:pt>
                <c:pt idx="1108">
                  <c:v>1.4842268329582833</c:v>
                </c:pt>
                <c:pt idx="1109">
                  <c:v>1.4873495225746323</c:v>
                </c:pt>
                <c:pt idx="1110">
                  <c:v>1.4904722121909812</c:v>
                </c:pt>
                <c:pt idx="1111">
                  <c:v>1.492217012864572</c:v>
                </c:pt>
                <c:pt idx="1112">
                  <c:v>1.4939618135381627</c:v>
                </c:pt>
                <c:pt idx="1113">
                  <c:v>1.4943857440931929</c:v>
                </c:pt>
                <c:pt idx="1114">
                  <c:v>1.4947721626775132</c:v>
                </c:pt>
                <c:pt idx="1115">
                  <c:v>1.4958262440645032</c:v>
                </c:pt>
                <c:pt idx="1116">
                  <c:v>1.4966629892891203</c:v>
                </c:pt>
                <c:pt idx="1117">
                  <c:v>1.4978237068294376</c:v>
                </c:pt>
                <c:pt idx="1118">
                  <c:v>1.5001076576775976</c:v>
                </c:pt>
                <c:pt idx="1119">
                  <c:v>1.5018177919365741</c:v>
                </c:pt>
                <c:pt idx="1120">
                  <c:v>1.5026402872883611</c:v>
                </c:pt>
                <c:pt idx="1121">
                  <c:v>1.5027481772088342</c:v>
                </c:pt>
                <c:pt idx="1122">
                  <c:v>1.5040139207381893</c:v>
                </c:pt>
                <c:pt idx="1123">
                  <c:v>1.5048485087189409</c:v>
                </c:pt>
                <c:pt idx="1124">
                  <c:v>1.5055288612125097</c:v>
                </c:pt>
                <c:pt idx="1125">
                  <c:v>1.5071552326668192</c:v>
                </c:pt>
                <c:pt idx="1126">
                  <c:v>1.5072544471229667</c:v>
                </c:pt>
                <c:pt idx="1127">
                  <c:v>1.5086403407680768</c:v>
                </c:pt>
                <c:pt idx="1128">
                  <c:v>1.5100801968381361</c:v>
                </c:pt>
                <c:pt idx="1129">
                  <c:v>1.5122354762228551</c:v>
                </c:pt>
                <c:pt idx="1130">
                  <c:v>1.514390755607574</c:v>
                </c:pt>
                <c:pt idx="1131">
                  <c:v>1.5166798568461781</c:v>
                </c:pt>
                <c:pt idx="1132">
                  <c:v>1.518600836928796</c:v>
                </c:pt>
                <c:pt idx="1133">
                  <c:v>1.5206258243791484</c:v>
                </c:pt>
                <c:pt idx="1134">
                  <c:v>1.5222227619809132</c:v>
                </c:pt>
                <c:pt idx="1135">
                  <c:v>1.52538235526118</c:v>
                </c:pt>
                <c:pt idx="1136">
                  <c:v>1.525555623256498</c:v>
                </c:pt>
                <c:pt idx="1137">
                  <c:v>1.5258185950721856</c:v>
                </c:pt>
                <c:pt idx="1138">
                  <c:v>1.5267934207369884</c:v>
                </c:pt>
                <c:pt idx="1139">
                  <c:v>1.5271364030683483</c:v>
                </c:pt>
                <c:pt idx="1140">
                  <c:v>1.5281112287331511</c:v>
                </c:pt>
                <c:pt idx="1141">
                  <c:v>1.5301132993013771</c:v>
                </c:pt>
                <c:pt idx="1142">
                  <c:v>1.5321659550070763</c:v>
                </c:pt>
                <c:pt idx="1143">
                  <c:v>1.535224252006522</c:v>
                </c:pt>
                <c:pt idx="1144">
                  <c:v>1.5382825490059675</c:v>
                </c:pt>
                <c:pt idx="1145">
                  <c:v>1.5394739821222094</c:v>
                </c:pt>
                <c:pt idx="1146">
                  <c:v>1.5408298029281475</c:v>
                </c:pt>
                <c:pt idx="1147">
                  <c:v>1.5421856237340856</c:v>
                </c:pt>
                <c:pt idx="1148">
                  <c:v>1.5426738610035844</c:v>
                </c:pt>
                <c:pt idx="1149">
                  <c:v>1.5453045405888999</c:v>
                </c:pt>
                <c:pt idx="1150">
                  <c:v>1.5479352201742154</c:v>
                </c:pt>
                <c:pt idx="1151">
                  <c:v>1.5491003349920114</c:v>
                </c:pt>
                <c:pt idx="1152">
                  <c:v>1.5502654498098074</c:v>
                </c:pt>
                <c:pt idx="1153">
                  <c:v>1.5524416090630824</c:v>
                </c:pt>
                <c:pt idx="1154">
                  <c:v>1.5539168633161871</c:v>
                </c:pt>
                <c:pt idx="1155">
                  <c:v>1.5555675792638903</c:v>
                </c:pt>
                <c:pt idx="1156">
                  <c:v>1.5570925083811635</c:v>
                </c:pt>
                <c:pt idx="1157">
                  <c:v>1.5583752476672332</c:v>
                </c:pt>
                <c:pt idx="1158">
                  <c:v>1.5596579869533027</c:v>
                </c:pt>
                <c:pt idx="1159">
                  <c:v>1.5612952255705992</c:v>
                </c:pt>
                <c:pt idx="1160">
                  <c:v>1.5623375668155925</c:v>
                </c:pt>
                <c:pt idx="1161">
                  <c:v>1.5629256217816361</c:v>
                </c:pt>
                <c:pt idx="1162">
                  <c:v>1.5659485681217027</c:v>
                </c:pt>
                <c:pt idx="1163">
                  <c:v>1.5689715144617691</c:v>
                </c:pt>
                <c:pt idx="1164">
                  <c:v>1.5724942907884165</c:v>
                </c:pt>
                <c:pt idx="1165">
                  <c:v>1.5763000864094054</c:v>
                </c:pt>
                <c:pt idx="1166">
                  <c:v>1.5795864984144767</c:v>
                </c:pt>
                <c:pt idx="1167">
                  <c:v>1.582872910419548</c:v>
                </c:pt>
                <c:pt idx="1168">
                  <c:v>1.5868247455165343</c:v>
                </c:pt>
                <c:pt idx="1169">
                  <c:v>1.5907765806135203</c:v>
                </c:pt>
                <c:pt idx="1170">
                  <c:v>1.5930639194641951</c:v>
                </c:pt>
                <c:pt idx="1171">
                  <c:v>1.5960686719058841</c:v>
                </c:pt>
                <c:pt idx="1172">
                  <c:v>1.5993513436256734</c:v>
                </c:pt>
                <c:pt idx="1173">
                  <c:v>1.6015890462751741</c:v>
                </c:pt>
                <c:pt idx="1174">
                  <c:v>1.6023685832376833</c:v>
                </c:pt>
                <c:pt idx="1175">
                  <c:v>1.6051070950207886</c:v>
                </c:pt>
                <c:pt idx="1176">
                  <c:v>1.607845606803894</c:v>
                </c:pt>
                <c:pt idx="1177">
                  <c:v>1.6087314501846277</c:v>
                </c:pt>
                <c:pt idx="1178">
                  <c:v>1.6109801459478008</c:v>
                </c:pt>
                <c:pt idx="1179">
                  <c:v>1.6116556611353601</c:v>
                </c:pt>
                <c:pt idx="1180">
                  <c:v>1.6124923505330526</c:v>
                </c:pt>
                <c:pt idx="1181">
                  <c:v>1.6125845415890216</c:v>
                </c:pt>
                <c:pt idx="1182">
                  <c:v>1.612639815699723</c:v>
                </c:pt>
                <c:pt idx="1183">
                  <c:v>1.6127123472425673</c:v>
                </c:pt>
                <c:pt idx="1184">
                  <c:v>1.6155418666534953</c:v>
                </c:pt>
                <c:pt idx="1185">
                  <c:v>1.6169840687623731</c:v>
                </c:pt>
                <c:pt idx="1186">
                  <c:v>1.618164084666857</c:v>
                </c:pt>
                <c:pt idx="1187">
                  <c:v>1.619024110108062</c:v>
                </c:pt>
                <c:pt idx="1188">
                  <c:v>1.6203107790897291</c:v>
                </c:pt>
                <c:pt idx="1189">
                  <c:v>1.6215974480713959</c:v>
                </c:pt>
                <c:pt idx="1190">
                  <c:v>1.623327550465862</c:v>
                </c:pt>
                <c:pt idx="1191">
                  <c:v>1.6252385399683758</c:v>
                </c:pt>
                <c:pt idx="1192">
                  <c:v>1.6269139486827233</c:v>
                </c:pt>
                <c:pt idx="1193">
                  <c:v>1.6273451285036626</c:v>
                </c:pt>
                <c:pt idx="1194">
                  <c:v>1.6287622904225632</c:v>
                </c:pt>
                <c:pt idx="1195">
                  <c:v>1.6295709292425049</c:v>
                </c:pt>
                <c:pt idx="1196">
                  <c:v>1.6315163291273294</c:v>
                </c:pt>
                <c:pt idx="1197">
                  <c:v>1.6334617290121538</c:v>
                </c:pt>
                <c:pt idx="1198">
                  <c:v>1.6354464258419144</c:v>
                </c:pt>
                <c:pt idx="1199">
                  <c:v>1.6374311226716749</c:v>
                </c:pt>
                <c:pt idx="1200">
                  <c:v>1.639843041355963</c:v>
                </c:pt>
                <c:pt idx="1201">
                  <c:v>1.6420925750942141</c:v>
                </c:pt>
                <c:pt idx="1202">
                  <c:v>1.6439478376562948</c:v>
                </c:pt>
                <c:pt idx="1203">
                  <c:v>1.6455451794713736</c:v>
                </c:pt>
                <c:pt idx="1204">
                  <c:v>1.6471410276023326</c:v>
                </c:pt>
                <c:pt idx="1205">
                  <c:v>1.6488673027163303</c:v>
                </c:pt>
                <c:pt idx="1206">
                  <c:v>1.6509908229802495</c:v>
                </c:pt>
                <c:pt idx="1207">
                  <c:v>1.6531143432441684</c:v>
                </c:pt>
                <c:pt idx="1208">
                  <c:v>1.6552581003611839</c:v>
                </c:pt>
                <c:pt idx="1209">
                  <c:v>1.6554607410977284</c:v>
                </c:pt>
                <c:pt idx="1210">
                  <c:v>1.6575502481532318</c:v>
                </c:pt>
                <c:pt idx="1211">
                  <c:v>1.6587578488969141</c:v>
                </c:pt>
                <c:pt idx="1212">
                  <c:v>1.6599654496405964</c:v>
                </c:pt>
                <c:pt idx="1213">
                  <c:v>1.6612912172989713</c:v>
                </c:pt>
                <c:pt idx="1214">
                  <c:v>1.6626169849573462</c:v>
                </c:pt>
                <c:pt idx="1215">
                  <c:v>1.6632797543704509</c:v>
                </c:pt>
                <c:pt idx="1216">
                  <c:v>1.6653368399375015</c:v>
                </c:pt>
                <c:pt idx="1217">
                  <c:v>1.667393925504552</c:v>
                </c:pt>
                <c:pt idx="1218">
                  <c:v>1.6694955648371468</c:v>
                </c:pt>
                <c:pt idx="1219">
                  <c:v>1.6715972041697413</c:v>
                </c:pt>
                <c:pt idx="1220">
                  <c:v>1.6732593863043521</c:v>
                </c:pt>
                <c:pt idx="1221">
                  <c:v>1.674921351014464</c:v>
                </c:pt>
                <c:pt idx="1222">
                  <c:v>1.676583315724576</c:v>
                </c:pt>
                <c:pt idx="1223">
                  <c:v>1.6794457571622399</c:v>
                </c:pt>
                <c:pt idx="1224">
                  <c:v>1.6820983768309707</c:v>
                </c:pt>
                <c:pt idx="1225">
                  <c:v>1.6823907137248251</c:v>
                </c:pt>
                <c:pt idx="1226">
                  <c:v>1.6835531257148142</c:v>
                </c:pt>
                <c:pt idx="1227">
                  <c:v>1.6847155377048033</c:v>
                </c:pt>
                <c:pt idx="1228">
                  <c:v>1.6873032087970663</c:v>
                </c:pt>
                <c:pt idx="1229">
                  <c:v>1.6903279853253452</c:v>
                </c:pt>
                <c:pt idx="1230">
                  <c:v>1.6933527618536244</c:v>
                </c:pt>
                <c:pt idx="1231">
                  <c:v>1.6958421141681848</c:v>
                </c:pt>
                <c:pt idx="1232">
                  <c:v>1.6967123994810713</c:v>
                </c:pt>
                <c:pt idx="1233">
                  <c:v>1.697171923233955</c:v>
                </c:pt>
                <c:pt idx="1234">
                  <c:v>1.6981491041514609</c:v>
                </c:pt>
                <c:pt idx="1235">
                  <c:v>1.699040084624732</c:v>
                </c:pt>
                <c:pt idx="1236">
                  <c:v>1.6999310650980031</c:v>
                </c:pt>
                <c:pt idx="1237">
                  <c:v>1.7020491741211325</c:v>
                </c:pt>
                <c:pt idx="1238">
                  <c:v>1.7044940845281988</c:v>
                </c:pt>
                <c:pt idx="1239">
                  <c:v>1.7046373300502697</c:v>
                </c:pt>
                <c:pt idx="1240">
                  <c:v>1.7058049552832488</c:v>
                </c:pt>
                <c:pt idx="1241">
                  <c:v>1.7069725805162279</c:v>
                </c:pt>
                <c:pt idx="1242">
                  <c:v>1.7081310174503812</c:v>
                </c:pt>
                <c:pt idx="1243">
                  <c:v>1.7089204535164215</c:v>
                </c:pt>
                <c:pt idx="1244">
                  <c:v>1.7090212795276334</c:v>
                </c:pt>
                <c:pt idx="1245">
                  <c:v>1.7100631017182713</c:v>
                </c:pt>
                <c:pt idx="1246">
                  <c:v>1.7113673147421191</c:v>
                </c:pt>
                <c:pt idx="1247">
                  <c:v>1.7121101711110935</c:v>
                </c:pt>
                <c:pt idx="1248">
                  <c:v>1.7136350800069393</c:v>
                </c:pt>
                <c:pt idx="1249">
                  <c:v>1.715419196875559</c:v>
                </c:pt>
                <c:pt idx="1250">
                  <c:v>1.7172033137441785</c:v>
                </c:pt>
                <c:pt idx="1251">
                  <c:v>1.7200238556470031</c:v>
                </c:pt>
                <c:pt idx="1252">
                  <c:v>1.722844397549828</c:v>
                </c:pt>
                <c:pt idx="1253">
                  <c:v>1.7261611245765731</c:v>
                </c:pt>
                <c:pt idx="1254">
                  <c:v>1.7294778516033182</c:v>
                </c:pt>
                <c:pt idx="1255">
                  <c:v>1.7334552315898515</c:v>
                </c:pt>
                <c:pt idx="1256">
                  <c:v>1.7357945667400405</c:v>
                </c:pt>
                <c:pt idx="1257">
                  <c:v>1.7358806776117395</c:v>
                </c:pt>
                <c:pt idx="1258">
                  <c:v>1.7361710043610246</c:v>
                </c:pt>
                <c:pt idx="1259">
                  <c:v>1.7363226642238874</c:v>
                </c:pt>
                <c:pt idx="1260">
                  <c:v>1.7368316814413778</c:v>
                </c:pt>
                <c:pt idx="1261">
                  <c:v>1.7374623603953256</c:v>
                </c:pt>
                <c:pt idx="1262">
                  <c:v>1.7384845612446467</c:v>
                </c:pt>
                <c:pt idx="1263">
                  <c:v>1.7397357950166419</c:v>
                </c:pt>
                <c:pt idx="1264">
                  <c:v>1.7408796825453088</c:v>
                </c:pt>
                <c:pt idx="1265">
                  <c:v>1.7420235700739755</c:v>
                </c:pt>
                <c:pt idx="1266">
                  <c:v>1.7440951189509144</c:v>
                </c:pt>
                <c:pt idx="1267">
                  <c:v>1.7441179009168237</c:v>
                </c:pt>
                <c:pt idx="1268">
                  <c:v>1.7460384371269633</c:v>
                </c:pt>
                <c:pt idx="1269">
                  <c:v>1.7479589733371028</c:v>
                </c:pt>
                <c:pt idx="1270">
                  <c:v>1.7498141338207103</c:v>
                </c:pt>
                <c:pt idx="1271">
                  <c:v>1.7517313861846924</c:v>
                </c:pt>
                <c:pt idx="1272">
                  <c:v>1.7519346683417205</c:v>
                </c:pt>
                <c:pt idx="1273">
                  <c:v>1.7533952697421666</c:v>
                </c:pt>
                <c:pt idx="1274">
                  <c:v>1.7548558711426125</c:v>
                </c:pt>
                <c:pt idx="1275">
                  <c:v>1.7557057502920981</c:v>
                </c:pt>
                <c:pt idx="1276">
                  <c:v>1.7574000681274466</c:v>
                </c:pt>
                <c:pt idx="1277">
                  <c:v>1.7590559626453453</c:v>
                </c:pt>
                <c:pt idx="1278">
                  <c:v>1.7590883557691619</c:v>
                </c:pt>
                <c:pt idx="1279">
                  <c:v>1.7591716196829521</c:v>
                </c:pt>
                <c:pt idx="1280">
                  <c:v>1.7593305104170684</c:v>
                </c:pt>
                <c:pt idx="1281">
                  <c:v>1.7593755419552326</c:v>
                </c:pt>
                <c:pt idx="1282">
                  <c:v>1.7598439178063914</c:v>
                </c:pt>
                <c:pt idx="1283">
                  <c:v>1.760607994488544</c:v>
                </c:pt>
                <c:pt idx="1284">
                  <c:v>1.7613746341980165</c:v>
                </c:pt>
                <c:pt idx="1285">
                  <c:v>1.7628325316447904</c:v>
                </c:pt>
                <c:pt idx="1286">
                  <c:v>1.7642078188420445</c:v>
                </c:pt>
                <c:pt idx="1287">
                  <c:v>1.7648490163601107</c:v>
                </c:pt>
                <c:pt idx="1288">
                  <c:v>1.7671590025722981</c:v>
                </c:pt>
                <c:pt idx="1289">
                  <c:v>1.7684400072307498</c:v>
                </c:pt>
                <c:pt idx="1290">
                  <c:v>1.7694125293305627</c:v>
                </c:pt>
                <c:pt idx="1291">
                  <c:v>1.7708089756248173</c:v>
                </c:pt>
                <c:pt idx="1292">
                  <c:v>1.7726397636367215</c:v>
                </c:pt>
                <c:pt idx="1293">
                  <c:v>1.7737344742428374</c:v>
                </c:pt>
                <c:pt idx="1294">
                  <c:v>1.7762261973376627</c:v>
                </c:pt>
                <c:pt idx="1295">
                  <c:v>1.7783564930381599</c:v>
                </c:pt>
                <c:pt idx="1296">
                  <c:v>1.7785402676214774</c:v>
                </c:pt>
                <c:pt idx="1297">
                  <c:v>1.781360103496247</c:v>
                </c:pt>
                <c:pt idx="1298">
                  <c:v>1.783388099524158</c:v>
                </c:pt>
                <c:pt idx="1299">
                  <c:v>1.7846310052910337</c:v>
                </c:pt>
                <c:pt idx="1300">
                  <c:v>1.7858739110579094</c:v>
                </c:pt>
                <c:pt idx="1301">
                  <c:v>1.7865362251549959</c:v>
                </c:pt>
                <c:pt idx="1302">
                  <c:v>1.7867460477214168</c:v>
                </c:pt>
                <c:pt idx="1303">
                  <c:v>1.7868337001430767</c:v>
                </c:pt>
                <c:pt idx="1304">
                  <c:v>1.7872952863270486</c:v>
                </c:pt>
                <c:pt idx="1305">
                  <c:v>1.7874464997042108</c:v>
                </c:pt>
                <c:pt idx="1306">
                  <c:v>1.7882088683655968</c:v>
                </c:pt>
                <c:pt idx="1307">
                  <c:v>1.7889712370269828</c:v>
                </c:pt>
                <c:pt idx="1308">
                  <c:v>1.7900152810580201</c:v>
                </c:pt>
                <c:pt idx="1309">
                  <c:v>1.7910730415223926</c:v>
                </c:pt>
                <c:pt idx="1310">
                  <c:v>1.7920647417477988</c:v>
                </c:pt>
                <c:pt idx="1311">
                  <c:v>1.7935937197423644</c:v>
                </c:pt>
                <c:pt idx="1312">
                  <c:v>1.795296792484544</c:v>
                </c:pt>
                <c:pt idx="1313">
                  <c:v>1.7967045326006634</c:v>
                </c:pt>
                <c:pt idx="1314">
                  <c:v>1.7981122727167826</c:v>
                </c:pt>
                <c:pt idx="1315">
                  <c:v>1.7999457970675494</c:v>
                </c:pt>
                <c:pt idx="1316">
                  <c:v>1.8011646405662651</c:v>
                </c:pt>
                <c:pt idx="1317">
                  <c:v>1.8031358188859843</c:v>
                </c:pt>
                <c:pt idx="1318">
                  <c:v>1.8047076211842121</c:v>
                </c:pt>
                <c:pt idx="1319">
                  <c:v>1.8061005154169267</c:v>
                </c:pt>
                <c:pt idx="1320">
                  <c:v>1.8067169255928861</c:v>
                </c:pt>
                <c:pt idx="1321">
                  <c:v>1.8071947642995252</c:v>
                </c:pt>
                <c:pt idx="1322">
                  <c:v>1.8076160156671648</c:v>
                </c:pt>
                <c:pt idx="1323">
                  <c:v>1.8080372670348044</c:v>
                </c:pt>
                <c:pt idx="1324">
                  <c:v>1.8096141738748108</c:v>
                </c:pt>
                <c:pt idx="1325">
                  <c:v>1.810876443159801</c:v>
                </c:pt>
                <c:pt idx="1326">
                  <c:v>1.8117864698337185</c:v>
                </c:pt>
                <c:pt idx="1327">
                  <c:v>1.8126964965076358</c:v>
                </c:pt>
                <c:pt idx="1328">
                  <c:v>1.8131533324884044</c:v>
                </c:pt>
                <c:pt idx="1329">
                  <c:v>1.8143980639759036</c:v>
                </c:pt>
                <c:pt idx="1330">
                  <c:v>1.8151471331191285</c:v>
                </c:pt>
                <c:pt idx="1331">
                  <c:v>1.8158466380420659</c:v>
                </c:pt>
                <c:pt idx="1332">
                  <c:v>1.8165957071852905</c:v>
                </c:pt>
                <c:pt idx="1333">
                  <c:v>1.8179345901613986</c:v>
                </c:pt>
                <c:pt idx="1334">
                  <c:v>1.8191915714106075</c:v>
                </c:pt>
                <c:pt idx="1335">
                  <c:v>1.8204485526598162</c:v>
                </c:pt>
                <c:pt idx="1336">
                  <c:v>1.8222194070093058</c:v>
                </c:pt>
                <c:pt idx="1337">
                  <c:v>1.8238723559539627</c:v>
                </c:pt>
                <c:pt idx="1338">
                  <c:v>1.8255253048986197</c:v>
                </c:pt>
                <c:pt idx="1339">
                  <c:v>1.8273173147467552</c:v>
                </c:pt>
                <c:pt idx="1340">
                  <c:v>1.8275983019228335</c:v>
                </c:pt>
                <c:pt idx="1341">
                  <c:v>1.8295871764145515</c:v>
                </c:pt>
                <c:pt idx="1342">
                  <c:v>1.8306173099798184</c:v>
                </c:pt>
                <c:pt idx="1343">
                  <c:v>1.8316111212692878</c:v>
                </c:pt>
                <c:pt idx="1344">
                  <c:v>1.8316499306785841</c:v>
                </c:pt>
                <c:pt idx="1345">
                  <c:v>1.8326437419680535</c:v>
                </c:pt>
                <c:pt idx="1346">
                  <c:v>1.8348372218150784</c:v>
                </c:pt>
                <c:pt idx="1347">
                  <c:v>1.8351508412841293</c:v>
                </c:pt>
                <c:pt idx="1348">
                  <c:v>1.8360077831783781</c:v>
                </c:pt>
                <c:pt idx="1349">
                  <c:v>1.8368647250726267</c:v>
                </c:pt>
                <c:pt idx="1350">
                  <c:v>1.8377617990335933</c:v>
                </c:pt>
                <c:pt idx="1351">
                  <c:v>1.8383287981511267</c:v>
                </c:pt>
                <c:pt idx="1352">
                  <c:v>1.8384513028048808</c:v>
                </c:pt>
                <c:pt idx="1353">
                  <c:v>1.8393258264798809</c:v>
                </c:pt>
                <c:pt idx="1354">
                  <c:v>1.8400811715065328</c:v>
                </c:pt>
                <c:pt idx="1355">
                  <c:v>1.8417516866243548</c:v>
                </c:pt>
                <c:pt idx="1356">
                  <c:v>1.8417975350690108</c:v>
                </c:pt>
                <c:pt idx="1357">
                  <c:v>1.8421007056313532</c:v>
                </c:pt>
                <c:pt idx="1358">
                  <c:v>1.8422005547417535</c:v>
                </c:pt>
                <c:pt idx="1359">
                  <c:v>1.8425874040248218</c:v>
                </c:pt>
                <c:pt idx="1360">
                  <c:v>1.8431852873193997</c:v>
                </c:pt>
                <c:pt idx="1361">
                  <c:v>1.8435529760988774</c:v>
                </c:pt>
                <c:pt idx="1362">
                  <c:v>1.8449258414711114</c:v>
                </c:pt>
                <c:pt idx="1363">
                  <c:v>1.845767380995331</c:v>
                </c:pt>
                <c:pt idx="1364">
                  <c:v>1.8470597315524464</c:v>
                </c:pt>
                <c:pt idx="1365">
                  <c:v>1.8483520821095616</c:v>
                </c:pt>
                <c:pt idx="1366">
                  <c:v>1.8500246537863105</c:v>
                </c:pt>
                <c:pt idx="1367">
                  <c:v>1.8514257827318377</c:v>
                </c:pt>
                <c:pt idx="1368">
                  <c:v>1.8522475122522424</c:v>
                </c:pt>
                <c:pt idx="1369">
                  <c:v>1.8529712055347585</c:v>
                </c:pt>
                <c:pt idx="1370">
                  <c:v>1.8545097881776316</c:v>
                </c:pt>
                <c:pt idx="1371">
                  <c:v>1.8551761553464112</c:v>
                </c:pt>
                <c:pt idx="1372">
                  <c:v>1.8553220320079062</c:v>
                </c:pt>
                <c:pt idx="1373">
                  <c:v>1.8557476975023746</c:v>
                </c:pt>
                <c:pt idx="1374">
                  <c:v>1.8561444118894912</c:v>
                </c:pt>
                <c:pt idx="1375">
                  <c:v>1.8565967572783981</c:v>
                </c:pt>
                <c:pt idx="1376">
                  <c:v>1.8570491026673053</c:v>
                </c:pt>
                <c:pt idx="1377">
                  <c:v>1.8576711469833498</c:v>
                </c:pt>
                <c:pt idx="1378">
                  <c:v>1.860197665133962</c:v>
                </c:pt>
                <c:pt idx="1379">
                  <c:v>1.8624156097295108</c:v>
                </c:pt>
                <c:pt idx="1380">
                  <c:v>1.8655561609455833</c:v>
                </c:pt>
                <c:pt idx="1381">
                  <c:v>1.8672257131062171</c:v>
                </c:pt>
                <c:pt idx="1382">
                  <c:v>1.8688952652668511</c:v>
                </c:pt>
                <c:pt idx="1383">
                  <c:v>1.869415956677662</c:v>
                </c:pt>
                <c:pt idx="1384">
                  <c:v>1.8707356312926169</c:v>
                </c:pt>
                <c:pt idx="1385">
                  <c:v>1.8715557445806486</c:v>
                </c:pt>
                <c:pt idx="1386">
                  <c:v>1.8723356092804009</c:v>
                </c:pt>
                <c:pt idx="1387">
                  <c:v>1.873115473980153</c:v>
                </c:pt>
                <c:pt idx="1388">
                  <c:v>1.8740758163288787</c:v>
                </c:pt>
                <c:pt idx="1389">
                  <c:v>1.8741088207369601</c:v>
                </c:pt>
                <c:pt idx="1390">
                  <c:v>1.8749927358963976</c:v>
                </c:pt>
                <c:pt idx="1391">
                  <c:v>1.87538058369248</c:v>
                </c:pt>
                <c:pt idx="1392">
                  <c:v>1.8772601452883746</c:v>
                </c:pt>
                <c:pt idx="1393">
                  <c:v>1.8784156583277163</c:v>
                </c:pt>
                <c:pt idx="1394">
                  <c:v>1.8795590775128868</c:v>
                </c:pt>
                <c:pt idx="1395">
                  <c:v>1.8805944133715498</c:v>
                </c:pt>
                <c:pt idx="1396">
                  <c:v>1.8823857492456832</c:v>
                </c:pt>
                <c:pt idx="1397">
                  <c:v>1.884177085119817</c:v>
                </c:pt>
                <c:pt idx="1398">
                  <c:v>1.8858023510155855</c:v>
                </c:pt>
                <c:pt idx="1399">
                  <c:v>1.8867652196354336</c:v>
                </c:pt>
                <c:pt idx="1400">
                  <c:v>1.889258534334324</c:v>
                </c:pt>
                <c:pt idx="1401">
                  <c:v>1.8917518490332144</c:v>
                </c:pt>
                <c:pt idx="1402">
                  <c:v>1.8931949124512848</c:v>
                </c:pt>
                <c:pt idx="1403">
                  <c:v>1.8937554942237007</c:v>
                </c:pt>
                <c:pt idx="1404">
                  <c:v>1.8952356084436177</c:v>
                </c:pt>
                <c:pt idx="1405">
                  <c:v>1.8954308967926987</c:v>
                </c:pt>
                <c:pt idx="1406">
                  <c:v>1.8966726561635732</c:v>
                </c:pt>
                <c:pt idx="1407">
                  <c:v>1.8979144155344478</c:v>
                </c:pt>
                <c:pt idx="1408">
                  <c:v>1.8987769415450317</c:v>
                </c:pt>
                <c:pt idx="1409">
                  <c:v>1.8999942248645756</c:v>
                </c:pt>
                <c:pt idx="1410">
                  <c:v>1.9011132573446743</c:v>
                </c:pt>
                <c:pt idx="1411">
                  <c:v>1.9013696236108188</c:v>
                </c:pt>
                <c:pt idx="1412">
                  <c:v>1.9026267521938791</c:v>
                </c:pt>
                <c:pt idx="1413">
                  <c:v>1.9038838807769396</c:v>
                </c:pt>
                <c:pt idx="1414">
                  <c:v>1.9046399993752992</c:v>
                </c:pt>
                <c:pt idx="1415">
                  <c:v>1.9062287766127675</c:v>
                </c:pt>
                <c:pt idx="1416">
                  <c:v>1.9078175538502358</c:v>
                </c:pt>
                <c:pt idx="1417">
                  <c:v>1.9090187259018421</c:v>
                </c:pt>
                <c:pt idx="1418">
                  <c:v>1.9097066352130085</c:v>
                </c:pt>
                <c:pt idx="1419">
                  <c:v>1.9103641346676483</c:v>
                </c:pt>
                <c:pt idx="1420">
                  <c:v>1.9110216341222879</c:v>
                </c:pt>
                <c:pt idx="1421">
                  <c:v>1.9110581320303457</c:v>
                </c:pt>
                <c:pt idx="1422">
                  <c:v>1.9120945067565751</c:v>
                </c:pt>
                <c:pt idx="1423">
                  <c:v>1.9126764695539518</c:v>
                </c:pt>
                <c:pt idx="1424">
                  <c:v>1.9130655888578405</c:v>
                </c:pt>
                <c:pt idx="1425">
                  <c:v>1.9141216655158335</c:v>
                </c:pt>
                <c:pt idx="1426">
                  <c:v>1.9150893623768179</c:v>
                </c:pt>
                <c:pt idx="1427">
                  <c:v>1.9165670233688972</c:v>
                </c:pt>
                <c:pt idx="1428">
                  <c:v>1.9176283149752351</c:v>
                </c:pt>
                <c:pt idx="1429">
                  <c:v>1.9176458264004301</c:v>
                </c:pt>
                <c:pt idx="1430">
                  <c:v>1.9182072408221387</c:v>
                </c:pt>
                <c:pt idx="1431">
                  <c:v>1.918958564389635</c:v>
                </c:pt>
                <c:pt idx="1432">
                  <c:v>1.9199054190516471</c:v>
                </c:pt>
                <c:pt idx="1433">
                  <c:v>1.9199650471602325</c:v>
                </c:pt>
                <c:pt idx="1434">
                  <c:v>1.9207333690838682</c:v>
                </c:pt>
                <c:pt idx="1435">
                  <c:v>1.9211332864038371</c:v>
                </c:pt>
                <c:pt idx="1436">
                  <c:v>1.9215396124152122</c:v>
                </c:pt>
                <c:pt idx="1437">
                  <c:v>1.9219459384265873</c:v>
                </c:pt>
                <c:pt idx="1438">
                  <c:v>1.9225099841560478</c:v>
                </c:pt>
                <c:pt idx="1439">
                  <c:v>1.9238836972608611</c:v>
                </c:pt>
                <c:pt idx="1440">
                  <c:v>1.9252574103656743</c:v>
                </c:pt>
                <c:pt idx="1441">
                  <c:v>1.9265253058876153</c:v>
                </c:pt>
                <c:pt idx="1442">
                  <c:v>1.9265526009295826</c:v>
                </c:pt>
                <c:pt idx="1443">
                  <c:v>1.927378941004475</c:v>
                </c:pt>
                <c:pt idx="1444">
                  <c:v>1.9282052810793673</c:v>
                </c:pt>
                <c:pt idx="1445">
                  <c:v>1.9289706841911431</c:v>
                </c:pt>
                <c:pt idx="1446">
                  <c:v>1.9297360873029188</c:v>
                </c:pt>
                <c:pt idx="1447">
                  <c:v>1.9305286655409468</c:v>
                </c:pt>
                <c:pt idx="1448">
                  <c:v>1.93122666079413</c:v>
                </c:pt>
                <c:pt idx="1449">
                  <c:v>1.9318787243051661</c:v>
                </c:pt>
                <c:pt idx="1450">
                  <c:v>1.932602550395661</c:v>
                </c:pt>
                <c:pt idx="1451">
                  <c:v>1.9333263764861557</c:v>
                </c:pt>
                <c:pt idx="1452">
                  <c:v>1.9342488204411887</c:v>
                </c:pt>
                <c:pt idx="1453">
                  <c:v>1.9346500644280955</c:v>
                </c:pt>
                <c:pt idx="1454">
                  <c:v>1.9350513084150023</c:v>
                </c:pt>
                <c:pt idx="1455">
                  <c:v>1.9355850728656407</c:v>
                </c:pt>
                <c:pt idx="1456">
                  <c:v>1.936676148162396</c:v>
                </c:pt>
                <c:pt idx="1457">
                  <c:v>1.9375320426043536</c:v>
                </c:pt>
                <c:pt idx="1458">
                  <c:v>1.9376568105485705</c:v>
                </c:pt>
                <c:pt idx="1459">
                  <c:v>1.9381576310870825</c:v>
                </c:pt>
                <c:pt idx="1460">
                  <c:v>1.9388473267328961</c:v>
                </c:pt>
                <c:pt idx="1461">
                  <c:v>1.9393023960982207</c:v>
                </c:pt>
                <c:pt idx="1462">
                  <c:v>1.9410880493924574</c:v>
                </c:pt>
                <c:pt idx="1463">
                  <c:v>1.9422341289592009</c:v>
                </c:pt>
                <c:pt idx="1464">
                  <c:v>1.9438032350744363</c:v>
                </c:pt>
                <c:pt idx="1465">
                  <c:v>1.9453723411896715</c:v>
                </c:pt>
                <c:pt idx="1466">
                  <c:v>1.9470939799398184</c:v>
                </c:pt>
                <c:pt idx="1467">
                  <c:v>1.9486994818211705</c:v>
                </c:pt>
                <c:pt idx="1468">
                  <c:v>1.9499296492807292</c:v>
                </c:pt>
                <c:pt idx="1469">
                  <c:v>1.9506045596494719</c:v>
                </c:pt>
                <c:pt idx="1470">
                  <c:v>1.9515396970096561</c:v>
                </c:pt>
                <c:pt idx="1471">
                  <c:v>1.9524748343698404</c:v>
                </c:pt>
                <c:pt idx="1472">
                  <c:v>1.9539176526362145</c:v>
                </c:pt>
                <c:pt idx="1473">
                  <c:v>1.9553604709025887</c:v>
                </c:pt>
                <c:pt idx="1474">
                  <c:v>1.9567792419399377</c:v>
                </c:pt>
                <c:pt idx="1475">
                  <c:v>1.9578011970773892</c:v>
                </c:pt>
                <c:pt idx="1476">
                  <c:v>1.9583722968178767</c:v>
                </c:pt>
                <c:pt idx="1477">
                  <c:v>1.9589433965583642</c:v>
                </c:pt>
                <c:pt idx="1478">
                  <c:v>1.9603970062235991</c:v>
                </c:pt>
                <c:pt idx="1479">
                  <c:v>1.961850615888834</c:v>
                </c:pt>
                <c:pt idx="1480">
                  <c:v>1.9634302897696141</c:v>
                </c:pt>
                <c:pt idx="1481">
                  <c:v>1.9645700003151541</c:v>
                </c:pt>
                <c:pt idx="1482">
                  <c:v>1.9665532337101521</c:v>
                </c:pt>
                <c:pt idx="1483">
                  <c:v>1.9672694289932648</c:v>
                </c:pt>
                <c:pt idx="1484">
                  <c:v>1.9701438167304903</c:v>
                </c:pt>
                <c:pt idx="1485">
                  <c:v>1.9728260675679754</c:v>
                </c:pt>
                <c:pt idx="1486">
                  <c:v>1.9734749919424455</c:v>
                </c:pt>
                <c:pt idx="1487">
                  <c:v>1.9748710173616806</c:v>
                </c:pt>
                <c:pt idx="1488">
                  <c:v>1.9762670427809159</c:v>
                </c:pt>
                <c:pt idx="1489">
                  <c:v>1.9765024989346662</c:v>
                </c:pt>
                <c:pt idx="1490">
                  <c:v>1.976972914478845</c:v>
                </c:pt>
                <c:pt idx="1491">
                  <c:v>1.9782833564447031</c:v>
                </c:pt>
                <c:pt idx="1492">
                  <c:v>1.9789466471749324</c:v>
                </c:pt>
                <c:pt idx="1493">
                  <c:v>1.979325196193876</c:v>
                </c:pt>
                <c:pt idx="1494">
                  <c:v>1.9803756142352467</c:v>
                </c:pt>
                <c:pt idx="1495">
                  <c:v>1.9809106149303692</c:v>
                </c:pt>
                <c:pt idx="1496">
                  <c:v>1.9817045959443957</c:v>
                </c:pt>
                <c:pt idx="1497">
                  <c:v>1.9824627246404136</c:v>
                </c:pt>
                <c:pt idx="1498">
                  <c:v>1.9829843020245985</c:v>
                </c:pt>
                <c:pt idx="1499">
                  <c:v>1.9834104222528361</c:v>
                </c:pt>
                <c:pt idx="1500">
                  <c:v>1.9841346661939665</c:v>
                </c:pt>
                <c:pt idx="1501">
                  <c:v>1.9848127198026135</c:v>
                </c:pt>
                <c:pt idx="1502">
                  <c:v>1.9858612060353711</c:v>
                </c:pt>
                <c:pt idx="1503">
                  <c:v>1.9875298601416527</c:v>
                </c:pt>
                <c:pt idx="1504">
                  <c:v>1.9887680346684324</c:v>
                </c:pt>
                <c:pt idx="1505">
                  <c:v>1.9898395109645746</c:v>
                </c:pt>
                <c:pt idx="1506">
                  <c:v>1.9907192676762739</c:v>
                </c:pt>
                <c:pt idx="1507">
                  <c:v>1.9917907439724163</c:v>
                </c:pt>
                <c:pt idx="1508">
                  <c:v>1.9952402512480816</c:v>
                </c:pt>
                <c:pt idx="1509">
                  <c:v>1.9966042715752566</c:v>
                </c:pt>
                <c:pt idx="1510">
                  <c:v>1.9994767274514393</c:v>
                </c:pt>
                <c:pt idx="1511">
                  <c:v>1.9995971662330407</c:v>
                </c:pt>
                <c:pt idx="1512">
                  <c:v>2.0016834438592195</c:v>
                </c:pt>
                <c:pt idx="1513">
                  <c:v>2.0023491833276217</c:v>
                </c:pt>
                <c:pt idx="1514">
                  <c:v>2.0032542541623117</c:v>
                </c:pt>
                <c:pt idx="1515">
                  <c:v>2.0041593249970013</c:v>
                </c:pt>
                <c:pt idx="1516">
                  <c:v>2.0052379716656827</c:v>
                </c:pt>
                <c:pt idx="1517">
                  <c:v>2.0063166183343641</c:v>
                </c:pt>
                <c:pt idx="1518">
                  <c:v>2.0081678323282137</c:v>
                </c:pt>
                <c:pt idx="1519">
                  <c:v>2.0100190463220633</c:v>
                </c:pt>
                <c:pt idx="1520">
                  <c:v>2.0104170692215364</c:v>
                </c:pt>
                <c:pt idx="1521">
                  <c:v>2.0104523097447773</c:v>
                </c:pt>
                <c:pt idx="1522">
                  <c:v>2.0114183858092183</c:v>
                </c:pt>
                <c:pt idx="1523">
                  <c:v>2.0119376595318319</c:v>
                </c:pt>
                <c:pt idx="1524">
                  <c:v>2.013418996422379</c:v>
                </c:pt>
                <c:pt idx="1525">
                  <c:v>2.0146371437002113</c:v>
                </c:pt>
                <c:pt idx="1526">
                  <c:v>2.015447705410145</c:v>
                </c:pt>
                <c:pt idx="1527">
                  <c:v>2.0162582671200786</c:v>
                </c:pt>
                <c:pt idx="1528">
                  <c:v>2.017380678035595</c:v>
                </c:pt>
                <c:pt idx="1529">
                  <c:v>2.0185030889511109</c:v>
                </c:pt>
                <c:pt idx="1530">
                  <c:v>2.020117375144252</c:v>
                </c:pt>
                <c:pt idx="1531">
                  <c:v>2.0216682940942268</c:v>
                </c:pt>
                <c:pt idx="1532">
                  <c:v>2.0232192130442019</c:v>
                </c:pt>
                <c:pt idx="1533">
                  <c:v>2.0235962274946546</c:v>
                </c:pt>
                <c:pt idx="1534">
                  <c:v>2.0240325701678241</c:v>
                </c:pt>
                <c:pt idx="1535">
                  <c:v>2.0252414929425275</c:v>
                </c:pt>
                <c:pt idx="1536">
                  <c:v>2.0262942424526922</c:v>
                </c:pt>
                <c:pt idx="1537">
                  <c:v>2.0270719813417504</c:v>
                </c:pt>
                <c:pt idx="1538">
                  <c:v>2.027849720230809</c:v>
                </c:pt>
                <c:pt idx="1539">
                  <c:v>2.0292250247768782</c:v>
                </c:pt>
                <c:pt idx="1540">
                  <c:v>2.0302408276194774</c:v>
                </c:pt>
                <c:pt idx="1541">
                  <c:v>2.0312566304620767</c:v>
                </c:pt>
                <c:pt idx="1542">
                  <c:v>2.0322436277954665</c:v>
                </c:pt>
                <c:pt idx="1543">
                  <c:v>2.033193603621589</c:v>
                </c:pt>
                <c:pt idx="1544">
                  <c:v>2.0340928939536767</c:v>
                </c:pt>
                <c:pt idx="1545">
                  <c:v>2.0342281916075282</c:v>
                </c:pt>
                <c:pt idx="1546">
                  <c:v>2.0351274819396159</c:v>
                </c:pt>
                <c:pt idx="1547">
                  <c:v>2.036683067271003</c:v>
                </c:pt>
                <c:pt idx="1548">
                  <c:v>2.0369629703655288</c:v>
                </c:pt>
                <c:pt idx="1549">
                  <c:v>2.0375997935207906</c:v>
                </c:pt>
                <c:pt idx="1550">
                  <c:v>2.0376757689979343</c:v>
                </c:pt>
                <c:pt idx="1551">
                  <c:v>2.0378146561373165</c:v>
                </c:pt>
                <c:pt idx="1552">
                  <c:v>2.0392283328705365</c:v>
                </c:pt>
                <c:pt idx="1553">
                  <c:v>2.040025345109127</c:v>
                </c:pt>
                <c:pt idx="1554">
                  <c:v>2.0408553348454062</c:v>
                </c:pt>
                <c:pt idx="1555">
                  <c:v>2.0415444800395655</c:v>
                </c:pt>
                <c:pt idx="1556">
                  <c:v>2.0427483434395657</c:v>
                </c:pt>
                <c:pt idx="1557">
                  <c:v>2.0444671619628316</c:v>
                </c:pt>
                <c:pt idx="1558">
                  <c:v>2.0464228792129844</c:v>
                </c:pt>
                <c:pt idx="1559">
                  <c:v>2.0478826446914011</c:v>
                </c:pt>
                <c:pt idx="1560">
                  <c:v>2.0479756262291362</c:v>
                </c:pt>
                <c:pt idx="1561">
                  <c:v>2.0480410643749769</c:v>
                </c:pt>
                <c:pt idx="1562">
                  <c:v>2.0480809410799434</c:v>
                </c:pt>
                <c:pt idx="1563">
                  <c:v>2.0488634160216206</c:v>
                </c:pt>
                <c:pt idx="1564">
                  <c:v>2.0496458909632982</c:v>
                </c:pt>
                <c:pt idx="1565">
                  <c:v>2.0505309043493534</c:v>
                </c:pt>
                <c:pt idx="1566">
                  <c:v>2.0509151305479034</c:v>
                </c:pt>
                <c:pt idx="1567">
                  <c:v>2.052433395366426</c:v>
                </c:pt>
                <c:pt idx="1568">
                  <c:v>2.0540358306550317</c:v>
                </c:pt>
                <c:pt idx="1569">
                  <c:v>2.0555201088305979</c:v>
                </c:pt>
                <c:pt idx="1570">
                  <c:v>2.0570043870061636</c:v>
                </c:pt>
                <c:pt idx="1571">
                  <c:v>2.058670132626538</c:v>
                </c:pt>
                <c:pt idx="1572">
                  <c:v>2.0603358782469123</c:v>
                </c:pt>
                <c:pt idx="1573">
                  <c:v>2.062557917733987</c:v>
                </c:pt>
                <c:pt idx="1574">
                  <c:v>2.0647450323789207</c:v>
                </c:pt>
                <c:pt idx="1575">
                  <c:v>2.0647573992665169</c:v>
                </c:pt>
                <c:pt idx="1576">
                  <c:v>2.0650799028603015</c:v>
                </c:pt>
                <c:pt idx="1577">
                  <c:v>2.06590915903725</c:v>
                </c:pt>
                <c:pt idx="1578">
                  <c:v>2.0671900652818107</c:v>
                </c:pt>
                <c:pt idx="1579">
                  <c:v>2.0684709715263709</c:v>
                </c:pt>
                <c:pt idx="1580">
                  <c:v>2.0685611141197109</c:v>
                </c:pt>
                <c:pt idx="1581">
                  <c:v>2.0690152423276946</c:v>
                </c:pt>
                <c:pt idx="1582">
                  <c:v>2.0696212310068032</c:v>
                </c:pt>
                <c:pt idx="1583">
                  <c:v>2.0702623177264576</c:v>
                </c:pt>
                <c:pt idx="1584">
                  <c:v>2.0715764030510631</c:v>
                </c:pt>
                <c:pt idx="1585">
                  <c:v>2.0729277166420661</c:v>
                </c:pt>
                <c:pt idx="1586">
                  <c:v>2.0742790302330696</c:v>
                </c:pt>
                <c:pt idx="1587">
                  <c:v>2.0756511271248259</c:v>
                </c:pt>
                <c:pt idx="1588">
                  <c:v>2.0770232240165827</c:v>
                </c:pt>
                <c:pt idx="1589">
                  <c:v>2.078499270260886</c:v>
                </c:pt>
                <c:pt idx="1590">
                  <c:v>2.0799753165051893</c:v>
                </c:pt>
                <c:pt idx="1591">
                  <c:v>2.0822555938280289</c:v>
                </c:pt>
                <c:pt idx="1592">
                  <c:v>2.084535871150869</c:v>
                </c:pt>
                <c:pt idx="1593">
                  <c:v>2.0875407349870159</c:v>
                </c:pt>
                <c:pt idx="1594">
                  <c:v>2.0905455988231632</c:v>
                </c:pt>
                <c:pt idx="1595">
                  <c:v>2.0921890822770419</c:v>
                </c:pt>
                <c:pt idx="1596">
                  <c:v>2.0922292734379018</c:v>
                </c:pt>
                <c:pt idx="1597">
                  <c:v>2.0929816249868383</c:v>
                </c:pt>
                <c:pt idx="1598">
                  <c:v>2.093578433132282</c:v>
                </c:pt>
                <c:pt idx="1599">
                  <c:v>2.0943307846812185</c:v>
                </c:pt>
                <c:pt idx="1600">
                  <c:v>2.0966275344982193</c:v>
                </c:pt>
                <c:pt idx="1601">
                  <c:v>2.0968391351346618</c:v>
                </c:pt>
                <c:pt idx="1602">
                  <c:v>2.0988715215772391</c:v>
                </c:pt>
                <c:pt idx="1603">
                  <c:v>2.1000071030882772</c:v>
                </c:pt>
                <c:pt idx="1604">
                  <c:v>2.1018546860113188</c:v>
                </c:pt>
                <c:pt idx="1605">
                  <c:v>2.1035569007115233</c:v>
                </c:pt>
                <c:pt idx="1606">
                  <c:v>2.1050236819353367</c:v>
                </c:pt>
                <c:pt idx="1607">
                  <c:v>2.106569733525868</c:v>
                </c:pt>
                <c:pt idx="1608">
                  <c:v>2.1081157851163987</c:v>
                </c:pt>
                <c:pt idx="1609">
                  <c:v>2.1085094999356402</c:v>
                </c:pt>
                <c:pt idx="1610">
                  <c:v>2.110165788859681</c:v>
                </c:pt>
                <c:pt idx="1611">
                  <c:v>2.1114618485917647</c:v>
                </c:pt>
                <c:pt idx="1612">
                  <c:v>2.1127133366769111</c:v>
                </c:pt>
                <c:pt idx="1613">
                  <c:v>2.1139648247620575</c:v>
                </c:pt>
                <c:pt idx="1614">
                  <c:v>2.1149480658079738</c:v>
                </c:pt>
                <c:pt idx="1615">
                  <c:v>2.1159313068538905</c:v>
                </c:pt>
                <c:pt idx="1616">
                  <c:v>2.1181569221808956</c:v>
                </c:pt>
                <c:pt idx="1617">
                  <c:v>2.1201377819726863</c:v>
                </c:pt>
                <c:pt idx="1618">
                  <c:v>2.1223988471732094</c:v>
                </c:pt>
                <c:pt idx="1619">
                  <c:v>2.1246599123737324</c:v>
                </c:pt>
                <c:pt idx="1620">
                  <c:v>2.1253442886830478</c:v>
                </c:pt>
                <c:pt idx="1621">
                  <c:v>2.1273939762319678</c:v>
                </c:pt>
                <c:pt idx="1622">
                  <c:v>2.1289076164916709</c:v>
                </c:pt>
                <c:pt idx="1623">
                  <c:v>2.1290813651598164</c:v>
                </c:pt>
                <c:pt idx="1624">
                  <c:v>2.1302288465836532</c:v>
                </c:pt>
                <c:pt idx="1625">
                  <c:v>2.1313763280074904</c:v>
                </c:pt>
                <c:pt idx="1626">
                  <c:v>2.132336922467307</c:v>
                </c:pt>
                <c:pt idx="1627">
                  <c:v>2.1333802088984735</c:v>
                </c:pt>
                <c:pt idx="1628">
                  <c:v>2.134355501068963</c:v>
                </c:pt>
                <c:pt idx="1629">
                  <c:v>2.137246252419772</c:v>
                </c:pt>
                <c:pt idx="1630">
                  <c:v>2.1401370037705809</c:v>
                </c:pt>
                <c:pt idx="1631">
                  <c:v>2.1401377061064597</c:v>
                </c:pt>
                <c:pt idx="1632">
                  <c:v>2.1404692641618075</c:v>
                </c:pt>
                <c:pt idx="1633">
                  <c:v>2.1405549702048301</c:v>
                </c:pt>
                <c:pt idx="1634">
                  <c:v>2.1410295739300826</c:v>
                </c:pt>
                <c:pt idx="1635">
                  <c:v>2.1410315042320227</c:v>
                </c:pt>
                <c:pt idx="1636">
                  <c:v>2.1438629564256582</c:v>
                </c:pt>
                <c:pt idx="1637">
                  <c:v>2.1452481910641548</c:v>
                </c:pt>
                <c:pt idx="1638">
                  <c:v>2.1453909113699638</c:v>
                </c:pt>
                <c:pt idx="1639">
                  <c:v>2.1458413423459839</c:v>
                </c:pt>
                <c:pt idx="1640">
                  <c:v>2.1462917733220039</c:v>
                </c:pt>
                <c:pt idx="1641">
                  <c:v>2.1466334257026514</c:v>
                </c:pt>
                <c:pt idx="1642">
                  <c:v>2.1475951469110117</c:v>
                </c:pt>
                <c:pt idx="1643">
                  <c:v>2.1482939468213806</c:v>
                </c:pt>
                <c:pt idx="1644">
                  <c:v>2.1492883264963272</c:v>
                </c:pt>
                <c:pt idx="1645">
                  <c:v>2.1506678652570201</c:v>
                </c:pt>
                <c:pt idx="1646">
                  <c:v>2.1521182775745791</c:v>
                </c:pt>
                <c:pt idx="1647">
                  <c:v>2.1527667697601847</c:v>
                </c:pt>
                <c:pt idx="1648">
                  <c:v>2.1536837068117327</c:v>
                </c:pt>
                <c:pt idx="1649">
                  <c:v>2.1543550129979847</c:v>
                </c:pt>
                <c:pt idx="1650">
                  <c:v>2.154489743911006</c:v>
                </c:pt>
                <c:pt idx="1651">
                  <c:v>2.154642012687745</c:v>
                </c:pt>
                <c:pt idx="1652">
                  <c:v>2.1559649657044146</c:v>
                </c:pt>
                <c:pt idx="1653">
                  <c:v>2.1567273436155583</c:v>
                </c:pt>
                <c:pt idx="1654">
                  <c:v>2.1579185700802892</c:v>
                </c:pt>
                <c:pt idx="1655">
                  <c:v>2.1590749287991611</c:v>
                </c:pt>
                <c:pt idx="1656">
                  <c:v>2.1602312875180334</c:v>
                </c:pt>
                <c:pt idx="1657">
                  <c:v>2.1603256664397539</c:v>
                </c:pt>
                <c:pt idx="1658">
                  <c:v>2.1617618115605026</c:v>
                </c:pt>
                <c:pt idx="1659">
                  <c:v>2.1627418274432419</c:v>
                </c:pt>
                <c:pt idx="1660">
                  <c:v>2.1645773832969093</c:v>
                </c:pt>
                <c:pt idx="1661">
                  <c:v>2.1660161367251916</c:v>
                </c:pt>
                <c:pt idx="1662">
                  <c:v>2.1674548901534743</c:v>
                </c:pt>
                <c:pt idx="1663">
                  <c:v>2.1680912862083428</c:v>
                </c:pt>
                <c:pt idx="1664">
                  <c:v>2.1687276822632109</c:v>
                </c:pt>
                <c:pt idx="1665">
                  <c:v>2.1695766083813375</c:v>
                </c:pt>
                <c:pt idx="1666">
                  <c:v>2.1704325667547959</c:v>
                </c:pt>
                <c:pt idx="1667">
                  <c:v>2.1725565848058022</c:v>
                </c:pt>
                <c:pt idx="1668">
                  <c:v>2.1755081439570145</c:v>
                </c:pt>
                <c:pt idx="1669">
                  <c:v>2.1784597031082269</c:v>
                </c:pt>
                <c:pt idx="1670">
                  <c:v>2.1821828295069712</c:v>
                </c:pt>
                <c:pt idx="1671">
                  <c:v>2.1859059559057155</c:v>
                </c:pt>
                <c:pt idx="1672">
                  <c:v>2.1889017507268322</c:v>
                </c:pt>
                <c:pt idx="1673">
                  <c:v>2.1891481535854163</c:v>
                </c:pt>
                <c:pt idx="1674">
                  <c:v>2.1893578911517504</c:v>
                </c:pt>
                <c:pt idx="1675">
                  <c:v>2.1895531384840057</c:v>
                </c:pt>
                <c:pt idx="1676">
                  <c:v>2.1904525638012973</c:v>
                </c:pt>
                <c:pt idx="1677">
                  <c:v>2.1908449878433238</c:v>
                </c:pt>
                <c:pt idx="1678">
                  <c:v>2.1917044039926044</c:v>
                </c:pt>
                <c:pt idx="1679">
                  <c:v>2.1930057584715112</c:v>
                </c:pt>
                <c:pt idx="1680">
                  <c:v>2.1941851789780236</c:v>
                </c:pt>
                <c:pt idx="1681">
                  <c:v>2.1953645994845363</c:v>
                </c:pt>
                <c:pt idx="1682">
                  <c:v>2.1965589431397339</c:v>
                </c:pt>
                <c:pt idx="1683">
                  <c:v>2.1977739139756669</c:v>
                </c:pt>
                <c:pt idx="1684">
                  <c:v>2.1996745457279463</c:v>
                </c:pt>
                <c:pt idx="1685">
                  <c:v>2.2014419881309624</c:v>
                </c:pt>
                <c:pt idx="1686">
                  <c:v>2.2034280983744949</c:v>
                </c:pt>
                <c:pt idx="1687">
                  <c:v>2.2056857946321919</c:v>
                </c:pt>
                <c:pt idx="1688">
                  <c:v>2.2082074893983425</c:v>
                </c:pt>
                <c:pt idx="1689">
                  <c:v>2.2107291841644932</c:v>
                </c:pt>
                <c:pt idx="1690">
                  <c:v>2.21112273219283</c:v>
                </c:pt>
                <c:pt idx="1691">
                  <c:v>2.2138205326955629</c:v>
                </c:pt>
                <c:pt idx="1692">
                  <c:v>2.2165183331982958</c:v>
                </c:pt>
                <c:pt idx="1693">
                  <c:v>2.2195786783623475</c:v>
                </c:pt>
                <c:pt idx="1694">
                  <c:v>2.2239654648248797</c:v>
                </c:pt>
                <c:pt idx="1695">
                  <c:v>2.2259255444810346</c:v>
                </c:pt>
                <c:pt idx="1696">
                  <c:v>2.2275528555694555</c:v>
                </c:pt>
                <c:pt idx="1697">
                  <c:v>2.228028506203382</c:v>
                </c:pt>
                <c:pt idx="1698">
                  <c:v>2.2297328815940354</c:v>
                </c:pt>
                <c:pt idx="1699">
                  <c:v>2.2314372569846888</c:v>
                </c:pt>
                <c:pt idx="1700">
                  <c:v>2.2323263217205249</c:v>
                </c:pt>
                <c:pt idx="1701">
                  <c:v>2.2332153864563615</c:v>
                </c:pt>
                <c:pt idx="1702">
                  <c:v>2.234889699510402</c:v>
                </c:pt>
                <c:pt idx="1703">
                  <c:v>2.2365541144046519</c:v>
                </c:pt>
                <c:pt idx="1704">
                  <c:v>2.23672544138851</c:v>
                </c:pt>
                <c:pt idx="1705">
                  <c:v>2.237476279420985</c:v>
                </c:pt>
                <c:pt idx="1706">
                  <c:v>2.2382271174534605</c:v>
                </c:pt>
                <c:pt idx="1707">
                  <c:v>2.2390501668221421</c:v>
                </c:pt>
                <c:pt idx="1708">
                  <c:v>2.23989314334812</c:v>
                </c:pt>
                <c:pt idx="1709">
                  <c:v>2.2400938467653813</c:v>
                </c:pt>
                <c:pt idx="1710">
                  <c:v>2.2405401355855994</c:v>
                </c:pt>
                <c:pt idx="1711">
                  <c:v>2.2410540321828041</c:v>
                </c:pt>
                <c:pt idx="1712">
                  <c:v>2.2422969138456716</c:v>
                </c:pt>
                <c:pt idx="1713">
                  <c:v>2.2431453182355123</c:v>
                </c:pt>
                <c:pt idx="1714">
                  <c:v>2.2438626645257074</c:v>
                </c:pt>
                <c:pt idx="1715">
                  <c:v>2.2449802239459973</c:v>
                </c:pt>
                <c:pt idx="1716">
                  <c:v>2.2460525519869945</c:v>
                </c:pt>
                <c:pt idx="1717">
                  <c:v>2.2502033330334559</c:v>
                </c:pt>
                <c:pt idx="1718">
                  <c:v>2.250850036972099</c:v>
                </c:pt>
                <c:pt idx="1719">
                  <c:v>2.2518434028603411</c:v>
                </c:pt>
                <c:pt idx="1720">
                  <c:v>2.2528367687485837</c:v>
                </c:pt>
                <c:pt idx="1721">
                  <c:v>2.2545204350573047</c:v>
                </c:pt>
                <c:pt idx="1722">
                  <c:v>2.2562041013660252</c:v>
                </c:pt>
                <c:pt idx="1723">
                  <c:v>2.2564566518393931</c:v>
                </c:pt>
                <c:pt idx="1724">
                  <c:v>2.2566493218723269</c:v>
                </c:pt>
                <c:pt idx="1725">
                  <c:v>2.2580323304760235</c:v>
                </c:pt>
                <c:pt idx="1726">
                  <c:v>2.2586774115236823</c:v>
                </c:pt>
                <c:pt idx="1727">
                  <c:v>2.2602178949283229</c:v>
                </c:pt>
                <c:pt idx="1728">
                  <c:v>2.2604070238437917</c:v>
                </c:pt>
                <c:pt idx="1729">
                  <c:v>2.2605172438781569</c:v>
                </c:pt>
                <c:pt idx="1730">
                  <c:v>2.2610575300482689</c:v>
                </c:pt>
                <c:pt idx="1731">
                  <c:v>2.2615978162183805</c:v>
                </c:pt>
                <c:pt idx="1732">
                  <c:v>2.2623892408636985</c:v>
                </c:pt>
                <c:pt idx="1733">
                  <c:v>2.2633567373868493</c:v>
                </c:pt>
                <c:pt idx="1734">
                  <c:v>2.2643940771453912</c:v>
                </c:pt>
                <c:pt idx="1735">
                  <c:v>2.2651455076921869</c:v>
                </c:pt>
                <c:pt idx="1736">
                  <c:v>2.2667573851733298</c:v>
                </c:pt>
                <c:pt idx="1737">
                  <c:v>2.2682569978579328</c:v>
                </c:pt>
                <c:pt idx="1738">
                  <c:v>2.2697137737550119</c:v>
                </c:pt>
                <c:pt idx="1739">
                  <c:v>2.2706241035737373</c:v>
                </c:pt>
                <c:pt idx="1740">
                  <c:v>2.2715344333924627</c:v>
                </c:pt>
                <c:pt idx="1741">
                  <c:v>2.2729996754532613</c:v>
                </c:pt>
                <c:pt idx="1742">
                  <c:v>2.2741521945733716</c:v>
                </c:pt>
                <c:pt idx="1743">
                  <c:v>2.2758376770356188</c:v>
                </c:pt>
                <c:pt idx="1744">
                  <c:v>2.2765205487305367</c:v>
                </c:pt>
                <c:pt idx="1745">
                  <c:v>2.2783932285203976</c:v>
                </c:pt>
                <c:pt idx="1746">
                  <c:v>2.2803336275755255</c:v>
                </c:pt>
                <c:pt idx="1747">
                  <c:v>2.2808875478445381</c:v>
                </c:pt>
                <c:pt idx="1748">
                  <c:v>2.2821647494617436</c:v>
                </c:pt>
                <c:pt idx="1749">
                  <c:v>2.2830788124932182</c:v>
                </c:pt>
                <c:pt idx="1750">
                  <c:v>2.2831045315607832</c:v>
                </c:pt>
                <c:pt idx="1751">
                  <c:v>2.2835588553244315</c:v>
                </c:pt>
                <c:pt idx="1752">
                  <c:v>2.2853233262372239</c:v>
                </c:pt>
                <c:pt idx="1753">
                  <c:v>2.2867338090500344</c:v>
                </c:pt>
                <c:pt idx="1754">
                  <c:v>2.2881442918628454</c:v>
                </c:pt>
                <c:pt idx="1755">
                  <c:v>2.2891856766657699</c:v>
                </c:pt>
                <c:pt idx="1756">
                  <c:v>2.2898907985317485</c:v>
                </c:pt>
                <c:pt idx="1757">
                  <c:v>2.2898968901457608</c:v>
                </c:pt>
                <c:pt idx="1758">
                  <c:v>2.2908068260246957</c:v>
                </c:pt>
                <c:pt idx="1759">
                  <c:v>2.2915303981552522</c:v>
                </c:pt>
                <c:pt idx="1760">
                  <c:v>2.2933135221208687</c:v>
                </c:pt>
                <c:pt idx="1761">
                  <c:v>2.2948471698082153</c:v>
                </c:pt>
                <c:pt idx="1762">
                  <c:v>2.296941297509604</c:v>
                </c:pt>
                <c:pt idx="1763">
                  <c:v>2.2999741689060573</c:v>
                </c:pt>
                <c:pt idx="1764">
                  <c:v>2.3038722188522418</c:v>
                </c:pt>
                <c:pt idx="1765">
                  <c:v>2.3050273781076625</c:v>
                </c:pt>
                <c:pt idx="1766">
                  <c:v>2.3070343298989315</c:v>
                </c:pt>
                <c:pt idx="1767">
                  <c:v>2.3091986170907814</c:v>
                </c:pt>
                <c:pt idx="1768">
                  <c:v>2.3113629042826318</c:v>
                </c:pt>
                <c:pt idx="1769">
                  <c:v>2.3127175191983027</c:v>
                </c:pt>
                <c:pt idx="1770">
                  <c:v>2.3140721341139741</c:v>
                </c:pt>
                <c:pt idx="1771">
                  <c:v>2.314138625788468</c:v>
                </c:pt>
                <c:pt idx="1772">
                  <c:v>2.3146688251832019</c:v>
                </c:pt>
                <c:pt idx="1773">
                  <c:v>2.316571465578896</c:v>
                </c:pt>
                <c:pt idx="1774">
                  <c:v>2.3184741059745901</c:v>
                </c:pt>
                <c:pt idx="1775">
                  <c:v>2.3200962140521519</c:v>
                </c:pt>
                <c:pt idx="1776">
                  <c:v>2.3217183221297133</c:v>
                </c:pt>
                <c:pt idx="1777">
                  <c:v>2.3248765931002522</c:v>
                </c:pt>
                <c:pt idx="1778">
                  <c:v>2.3272093442827462</c:v>
                </c:pt>
                <c:pt idx="1779">
                  <c:v>2.32943913516623</c:v>
                </c:pt>
                <c:pt idx="1780">
                  <c:v>2.3314373247601368</c:v>
                </c:pt>
                <c:pt idx="1781">
                  <c:v>2.3315054466796141</c:v>
                </c:pt>
                <c:pt idx="1782">
                  <c:v>2.3341339806467296</c:v>
                </c:pt>
                <c:pt idx="1783">
                  <c:v>2.3354950577434566</c:v>
                </c:pt>
                <c:pt idx="1784">
                  <c:v>2.3378522435630913</c:v>
                </c:pt>
                <c:pt idx="1785">
                  <c:v>2.3416321279412067</c:v>
                </c:pt>
                <c:pt idx="1786">
                  <c:v>2.3454120123193221</c:v>
                </c:pt>
                <c:pt idx="1787">
                  <c:v>2.3499416278054315</c:v>
                </c:pt>
                <c:pt idx="1788">
                  <c:v>2.3514344092513677</c:v>
                </c:pt>
                <c:pt idx="1789">
                  <c:v>2.3526098745647404</c:v>
                </c:pt>
                <c:pt idx="1790">
                  <c:v>2.35284521009911</c:v>
                </c:pt>
                <c:pt idx="1791">
                  <c:v>2.3537150415198669</c:v>
                </c:pt>
                <c:pt idx="1792">
                  <c:v>2.3541058389676941</c:v>
                </c:pt>
                <c:pt idx="1793">
                  <c:v>2.3544712432915413</c:v>
                </c:pt>
                <c:pt idx="1794">
                  <c:v>2.3572624620105382</c:v>
                </c:pt>
                <c:pt idx="1795">
                  <c:v>2.3592125149429948</c:v>
                </c:pt>
                <c:pt idx="1796">
                  <c:v>2.3598543720195693</c:v>
                </c:pt>
                <c:pt idx="1797">
                  <c:v>2.3608421713638084</c:v>
                </c:pt>
                <c:pt idx="1798">
                  <c:v>2.3620308515181145</c:v>
                </c:pt>
                <c:pt idx="1799">
                  <c:v>2.3630252438424915</c:v>
                </c:pt>
                <c:pt idx="1800">
                  <c:v>2.3650208195354101</c:v>
                </c:pt>
                <c:pt idx="1801">
                  <c:v>2.3671431105583904</c:v>
                </c:pt>
                <c:pt idx="1802">
                  <c:v>2.3692654015813712</c:v>
                </c:pt>
                <c:pt idx="1803">
                  <c:v>2.3728554672637472</c:v>
                </c:pt>
                <c:pt idx="1804">
                  <c:v>2.3768661238004762</c:v>
                </c:pt>
                <c:pt idx="1805">
                  <c:v>2.3786198195539141</c:v>
                </c:pt>
                <c:pt idx="1806">
                  <c:v>2.3797420130835638</c:v>
                </c:pt>
                <c:pt idx="1807">
                  <c:v>2.3798581589096122</c:v>
                </c:pt>
                <c:pt idx="1808">
                  <c:v>2.379913329962227</c:v>
                </c:pt>
                <c:pt idx="1809">
                  <c:v>2.3800098866914157</c:v>
                </c:pt>
                <c:pt idx="1810">
                  <c:v>2.3829019981650292</c:v>
                </c:pt>
                <c:pt idx="1811">
                  <c:v>2.3845267934076211</c:v>
                </c:pt>
                <c:pt idx="1812">
                  <c:v>2.3862244288816497</c:v>
                </c:pt>
                <c:pt idx="1813">
                  <c:v>2.387621696549985</c:v>
                </c:pt>
                <c:pt idx="1814">
                  <c:v>2.3892885924517007</c:v>
                </c:pt>
                <c:pt idx="1815">
                  <c:v>2.3907610022773347</c:v>
                </c:pt>
                <c:pt idx="1816">
                  <c:v>2.3918517327501818</c:v>
                </c:pt>
                <c:pt idx="1817">
                  <c:v>2.3929424632230289</c:v>
                </c:pt>
                <c:pt idx="1818">
                  <c:v>2.39410130944241</c:v>
                </c:pt>
                <c:pt idx="1819">
                  <c:v>2.3951081569299655</c:v>
                </c:pt>
                <c:pt idx="1820">
                  <c:v>2.3961661109411052</c:v>
                </c:pt>
                <c:pt idx="1821">
                  <c:v>2.398712105555115</c:v>
                </c:pt>
                <c:pt idx="1822">
                  <c:v>2.4005159941232868</c:v>
                </c:pt>
                <c:pt idx="1823">
                  <c:v>2.401312420724167</c:v>
                </c:pt>
                <c:pt idx="1824">
                  <c:v>2.4016357420716021</c:v>
                </c:pt>
                <c:pt idx="1825">
                  <c:v>2.4030022026322504</c:v>
                </c:pt>
                <c:pt idx="1826">
                  <c:v>2.403902686646691</c:v>
                </c:pt>
                <c:pt idx="1827">
                  <c:v>2.4051761129774429</c:v>
                </c:pt>
                <c:pt idx="1828">
                  <c:v>2.4064336183943129</c:v>
                </c:pt>
                <c:pt idx="1829">
                  <c:v>2.4072597422147237</c:v>
                </c:pt>
                <c:pt idx="1830">
                  <c:v>2.4080858660351345</c:v>
                </c:pt>
                <c:pt idx="1831">
                  <c:v>2.4087818179914247</c:v>
                </c:pt>
                <c:pt idx="1832">
                  <c:v>2.4095856057880103</c:v>
                </c:pt>
                <c:pt idx="1833">
                  <c:v>2.4111058119656863</c:v>
                </c:pt>
                <c:pt idx="1834">
                  <c:v>2.4126260181433623</c:v>
                </c:pt>
                <c:pt idx="1835">
                  <c:v>2.4148894536743559</c:v>
                </c:pt>
                <c:pt idx="1836">
                  <c:v>2.4150050122152877</c:v>
                </c:pt>
                <c:pt idx="1837">
                  <c:v>2.4152049194248737</c:v>
                </c:pt>
                <c:pt idx="1838">
                  <c:v>2.4153031987062206</c:v>
                </c:pt>
                <c:pt idx="1839">
                  <c:v>2.4153066739936668</c:v>
                </c:pt>
                <c:pt idx="1840">
                  <c:v>2.416708280844269</c:v>
                </c:pt>
                <c:pt idx="1841">
                  <c:v>2.4174686997714971</c:v>
                </c:pt>
                <c:pt idx="1842">
                  <c:v>2.418816089699114</c:v>
                </c:pt>
                <c:pt idx="1843">
                  <c:v>2.419799859681063</c:v>
                </c:pt>
                <c:pt idx="1844">
                  <c:v>2.4207836296630125</c:v>
                </c:pt>
                <c:pt idx="1845">
                  <c:v>2.4222168322873334</c:v>
                </c:pt>
                <c:pt idx="1846">
                  <c:v>2.4234156682342292</c:v>
                </c:pt>
                <c:pt idx="1847">
                  <c:v>2.4246145041811245</c:v>
                </c:pt>
                <c:pt idx="1848">
                  <c:v>2.4254855604524965</c:v>
                </c:pt>
                <c:pt idx="1849">
                  <c:v>2.4260580087591102</c:v>
                </c:pt>
                <c:pt idx="1850">
                  <c:v>2.427434242720957</c:v>
                </c:pt>
                <c:pt idx="1851">
                  <c:v>2.4301636776493654</c:v>
                </c:pt>
                <c:pt idx="1852">
                  <c:v>2.4331104410577704</c:v>
                </c:pt>
                <c:pt idx="1853">
                  <c:v>2.4360368923070252</c:v>
                </c:pt>
                <c:pt idx="1854">
                  <c:v>2.4389633435562805</c:v>
                </c:pt>
                <c:pt idx="1855">
                  <c:v>2.4423901229268976</c:v>
                </c:pt>
                <c:pt idx="1856">
                  <c:v>2.4449006264353241</c:v>
                </c:pt>
                <c:pt idx="1857">
                  <c:v>2.4474111299437507</c:v>
                </c:pt>
                <c:pt idx="1858">
                  <c:v>2.4487986239956485</c:v>
                </c:pt>
                <c:pt idx="1859">
                  <c:v>2.4501861180475464</c:v>
                </c:pt>
                <c:pt idx="1860">
                  <c:v>2.4548180440951275</c:v>
                </c:pt>
                <c:pt idx="1861">
                  <c:v>2.4570778393193526</c:v>
                </c:pt>
                <c:pt idx="1862">
                  <c:v>2.4574588213309094</c:v>
                </c:pt>
                <c:pt idx="1863">
                  <c:v>2.4587787643130179</c:v>
                </c:pt>
                <c:pt idx="1864">
                  <c:v>2.4600987072951264</c:v>
                </c:pt>
                <c:pt idx="1865">
                  <c:v>2.4614147375606827</c:v>
                </c:pt>
                <c:pt idx="1866">
                  <c:v>2.4621257943052934</c:v>
                </c:pt>
                <c:pt idx="1867">
                  <c:v>2.4634070975167885</c:v>
                </c:pt>
                <c:pt idx="1868">
                  <c:v>2.4646884007282832</c:v>
                </c:pt>
                <c:pt idx="1869">
                  <c:v>2.4680623441217122</c:v>
                </c:pt>
                <c:pt idx="1870">
                  <c:v>2.4714362875151412</c:v>
                </c:pt>
                <c:pt idx="1871">
                  <c:v>2.4759064787902214</c:v>
                </c:pt>
                <c:pt idx="1872">
                  <c:v>2.4830131390166503</c:v>
                </c:pt>
                <c:pt idx="1873">
                  <c:v>2.4847757122582861</c:v>
                </c:pt>
                <c:pt idx="1874">
                  <c:v>2.4856623916962635</c:v>
                </c:pt>
                <c:pt idx="1875">
                  <c:v>2.485700545606238</c:v>
                </c:pt>
                <c:pt idx="1876">
                  <c:v>2.4863691935136361</c:v>
                </c:pt>
                <c:pt idx="1877">
                  <c:v>2.486396049393548</c:v>
                </c:pt>
                <c:pt idx="1878">
                  <c:v>2.4867682897409908</c:v>
                </c:pt>
                <c:pt idx="1879">
                  <c:v>2.4883462546296693</c:v>
                </c:pt>
                <c:pt idx="1880">
                  <c:v>2.490266675973932</c:v>
                </c:pt>
                <c:pt idx="1881">
                  <c:v>2.492710185583543</c:v>
                </c:pt>
                <c:pt idx="1882">
                  <c:v>2.4961044002931425</c:v>
                </c:pt>
                <c:pt idx="1883">
                  <c:v>2.4999277113129694</c:v>
                </c:pt>
                <c:pt idx="1884">
                  <c:v>2.5000206115703891</c:v>
                </c:pt>
                <c:pt idx="1885">
                  <c:v>2.50081003351344</c:v>
                </c:pt>
                <c:pt idx="1886">
                  <c:v>2.5013349138641798</c:v>
                </c:pt>
                <c:pt idx="1887">
                  <c:v>2.5015489654877672</c:v>
                </c:pt>
                <c:pt idx="1888">
                  <c:v>2.5023323899590308</c:v>
                </c:pt>
                <c:pt idx="1889">
                  <c:v>2.5025517976449594</c:v>
                </c:pt>
                <c:pt idx="1890">
                  <c:v>2.5051762470216663</c:v>
                </c:pt>
                <c:pt idx="1891">
                  <c:v>2.506651889367236</c:v>
                </c:pt>
                <c:pt idx="1892">
                  <c:v>2.5080094387520244</c:v>
                </c:pt>
                <c:pt idx="1893">
                  <c:v>2.5093669881368124</c:v>
                </c:pt>
                <c:pt idx="1894">
                  <c:v>2.5123172830376359</c:v>
                </c:pt>
                <c:pt idx="1895">
                  <c:v>2.5143250523397218</c:v>
                </c:pt>
                <c:pt idx="1896">
                  <c:v>2.5157086856663229</c:v>
                </c:pt>
                <c:pt idx="1897">
                  <c:v>2.517092318992924</c:v>
                </c:pt>
                <c:pt idx="1898">
                  <c:v>2.5179602029809245</c:v>
                </c:pt>
                <c:pt idx="1899">
                  <c:v>2.5196332496487432</c:v>
                </c:pt>
                <c:pt idx="1900">
                  <c:v>2.5210042843415783</c:v>
                </c:pt>
                <c:pt idx="1901">
                  <c:v>2.5220341476991219</c:v>
                </c:pt>
                <c:pt idx="1902">
                  <c:v>2.5227498371816344</c:v>
                </c:pt>
                <c:pt idx="1903">
                  <c:v>2.5234655266641468</c:v>
                </c:pt>
                <c:pt idx="1904">
                  <c:v>2.5249938047015004</c:v>
                </c:pt>
                <c:pt idx="1905">
                  <c:v>2.526324291193375</c:v>
                </c:pt>
                <c:pt idx="1906">
                  <c:v>2.5272704873785927</c:v>
                </c:pt>
                <c:pt idx="1907">
                  <c:v>2.5293015186323058</c:v>
                </c:pt>
                <c:pt idx="1908">
                  <c:v>2.5309118271867432</c:v>
                </c:pt>
                <c:pt idx="1909">
                  <c:v>2.531309884066383</c:v>
                </c:pt>
                <c:pt idx="1910">
                  <c:v>2.5325493509101649</c:v>
                </c:pt>
                <c:pt idx="1911">
                  <c:v>2.5337888177539463</c:v>
                </c:pt>
                <c:pt idx="1912">
                  <c:v>2.537192220243591</c:v>
                </c:pt>
                <c:pt idx="1913">
                  <c:v>2.5405956227332354</c:v>
                </c:pt>
                <c:pt idx="1914">
                  <c:v>2.5426661318844115</c:v>
                </c:pt>
                <c:pt idx="1915">
                  <c:v>2.5436869864496918</c:v>
                </c:pt>
                <c:pt idx="1916">
                  <c:v>2.5451499183365591</c:v>
                </c:pt>
                <c:pt idx="1917">
                  <c:v>2.5461657636529869</c:v>
                </c:pt>
                <c:pt idx="1918">
                  <c:v>2.547902703610835</c:v>
                </c:pt>
                <c:pt idx="1919">
                  <c:v>2.5493655401523467</c:v>
                </c:pt>
                <c:pt idx="1920">
                  <c:v>2.5506891097569908</c:v>
                </c:pt>
                <c:pt idx="1921">
                  <c:v>2.5516996143206403</c:v>
                </c:pt>
                <c:pt idx="1922">
                  <c:v>2.5526880543623811</c:v>
                </c:pt>
                <c:pt idx="1923">
                  <c:v>2.5541425814755536</c:v>
                </c:pt>
                <c:pt idx="1924">
                  <c:v>2.5553566591524417</c:v>
                </c:pt>
                <c:pt idx="1925">
                  <c:v>2.5566445608188708</c:v>
                </c:pt>
                <c:pt idx="1926">
                  <c:v>2.557759024448417</c:v>
                </c:pt>
                <c:pt idx="1927">
                  <c:v>2.5588734880779627</c:v>
                </c:pt>
                <c:pt idx="1928">
                  <c:v>2.5606025913937223</c:v>
                </c:pt>
                <c:pt idx="1929">
                  <c:v>2.5621962150407058</c:v>
                </c:pt>
                <c:pt idx="1930">
                  <c:v>2.5651061204213788</c:v>
                </c:pt>
                <c:pt idx="1931">
                  <c:v>2.5667125675220182</c:v>
                </c:pt>
                <c:pt idx="1932">
                  <c:v>2.5673582097142935</c:v>
                </c:pt>
                <c:pt idx="1933">
                  <c:v>2.567910847732866</c:v>
                </c:pt>
                <c:pt idx="1934">
                  <c:v>2.568463485751439</c:v>
                </c:pt>
                <c:pt idx="1935">
                  <c:v>2.5698678428403756</c:v>
                </c:pt>
                <c:pt idx="1936">
                  <c:v>2.5699367993628539</c:v>
                </c:pt>
                <c:pt idx="1937">
                  <c:v>2.5723433225325962</c:v>
                </c:pt>
                <c:pt idx="1938">
                  <c:v>2.5747276018808285</c:v>
                </c:pt>
                <c:pt idx="1939">
                  <c:v>2.5749004376541684</c:v>
                </c:pt>
                <c:pt idx="1940">
                  <c:v>2.5753311702388304</c:v>
                </c:pt>
                <c:pt idx="1941">
                  <c:v>2.575713950265889</c:v>
                </c:pt>
                <c:pt idx="1942">
                  <c:v>2.577200054269698</c:v>
                </c:pt>
                <c:pt idx="1943">
                  <c:v>2.5779655546115503</c:v>
                </c:pt>
                <c:pt idx="1944">
                  <c:v>2.5786066547532878</c:v>
                </c:pt>
                <c:pt idx="1945">
                  <c:v>2.578606724984668</c:v>
                </c:pt>
                <c:pt idx="1946">
                  <c:v>2.578864213341364</c:v>
                </c:pt>
                <c:pt idx="1947">
                  <c:v>2.5801315373872167</c:v>
                </c:pt>
                <c:pt idx="1948">
                  <c:v>2.5809461078848002</c:v>
                </c:pt>
                <c:pt idx="1949">
                  <c:v>2.5825297666506635</c:v>
                </c:pt>
                <c:pt idx="1950">
                  <c:v>2.583986557857306</c:v>
                </c:pt>
                <c:pt idx="1951">
                  <c:v>2.5854433490639486</c:v>
                </c:pt>
                <c:pt idx="1952">
                  <c:v>2.5868667633472771</c:v>
                </c:pt>
                <c:pt idx="1953">
                  <c:v>2.5882901776306055</c:v>
                </c:pt>
                <c:pt idx="1954">
                  <c:v>2.590423511368809</c:v>
                </c:pt>
                <c:pt idx="1955">
                  <c:v>2.5924103705115891</c:v>
                </c:pt>
                <c:pt idx="1956">
                  <c:v>2.5929161702593166</c:v>
                </c:pt>
                <c:pt idx="1957">
                  <c:v>2.5935944501365777</c:v>
                </c:pt>
                <c:pt idx="1958">
                  <c:v>2.594157181561545</c:v>
                </c:pt>
                <c:pt idx="1959">
                  <c:v>2.5956643797540004</c:v>
                </c:pt>
                <c:pt idx="1960">
                  <c:v>2.5970821363258141</c:v>
                </c:pt>
                <c:pt idx="1961">
                  <c:v>2.5982928954533957</c:v>
                </c:pt>
                <c:pt idx="1962">
                  <c:v>2.6002058078486612</c:v>
                </c:pt>
                <c:pt idx="1963">
                  <c:v>2.6021187202439262</c:v>
                </c:pt>
                <c:pt idx="1964">
                  <c:v>2.6046669060957655</c:v>
                </c:pt>
                <c:pt idx="1965">
                  <c:v>2.6072150919476043</c:v>
                </c:pt>
                <c:pt idx="1966">
                  <c:v>2.609918600919622</c:v>
                </c:pt>
                <c:pt idx="1967">
                  <c:v>2.6126221098916398</c:v>
                </c:pt>
                <c:pt idx="1968">
                  <c:v>2.6151534022915142</c:v>
                </c:pt>
                <c:pt idx="1969">
                  <c:v>2.6154196349503818</c:v>
                </c:pt>
                <c:pt idx="1970">
                  <c:v>2.6158976840117463</c:v>
                </c:pt>
                <c:pt idx="1971">
                  <c:v>2.6171021060259254</c:v>
                </c:pt>
                <c:pt idx="1972">
                  <c:v>2.6181326830939011</c:v>
                </c:pt>
                <c:pt idx="1973">
                  <c:v>2.6181342163792363</c:v>
                </c:pt>
                <c:pt idx="1974">
                  <c:v>2.6183944152405969</c:v>
                </c:pt>
                <c:pt idx="1975">
                  <c:v>2.6194275660674879</c:v>
                </c:pt>
                <c:pt idx="1976">
                  <c:v>2.6202442708528704</c:v>
                </c:pt>
                <c:pt idx="1977">
                  <c:v>2.6210922059996262</c:v>
                </c:pt>
                <c:pt idx="1978">
                  <c:v>2.6219401411463816</c:v>
                </c:pt>
                <c:pt idx="1979">
                  <c:v>2.6228392716497182</c:v>
                </c:pt>
                <c:pt idx="1980">
                  <c:v>2.6244202969499208</c:v>
                </c:pt>
                <c:pt idx="1981">
                  <c:v>2.6260013222501235</c:v>
                </c:pt>
                <c:pt idx="1982">
                  <c:v>2.6280406346172094</c:v>
                </c:pt>
                <c:pt idx="1983">
                  <c:v>2.6296041084025745</c:v>
                </c:pt>
                <c:pt idx="1984">
                  <c:v>2.6319014066043827</c:v>
                </c:pt>
                <c:pt idx="1985">
                  <c:v>2.6346212544733727</c:v>
                </c:pt>
                <c:pt idx="1986">
                  <c:v>2.6370440849358285</c:v>
                </c:pt>
                <c:pt idx="1987">
                  <c:v>2.6393529336347625</c:v>
                </c:pt>
                <c:pt idx="1988">
                  <c:v>2.6409631391090373</c:v>
                </c:pt>
                <c:pt idx="1989">
                  <c:v>2.6426442493498326</c:v>
                </c:pt>
                <c:pt idx="1990">
                  <c:v>2.6430476494492203</c:v>
                </c:pt>
                <c:pt idx="1991">
                  <c:v>2.6448446088974125</c:v>
                </c:pt>
                <c:pt idx="1992">
                  <c:v>2.6457949500917284</c:v>
                </c:pt>
                <c:pt idx="1993">
                  <c:v>2.6462749774671264</c:v>
                </c:pt>
                <c:pt idx="1994">
                  <c:v>2.6483633015911887</c:v>
                </c:pt>
                <c:pt idx="1995">
                  <c:v>2.6504516257152515</c:v>
                </c:pt>
                <c:pt idx="1996">
                  <c:v>2.6533179294593907</c:v>
                </c:pt>
                <c:pt idx="1997">
                  <c:v>2.6564878704785198</c:v>
                </c:pt>
                <c:pt idx="1998">
                  <c:v>2.6580339460268063</c:v>
                </c:pt>
                <c:pt idx="1999">
                  <c:v>2.6599444918003345</c:v>
                </c:pt>
                <c:pt idx="2000">
                  <c:v>2.6604429210363714</c:v>
                </c:pt>
                <c:pt idx="2001">
                  <c:v>2.6609339806575467</c:v>
                </c:pt>
                <c:pt idx="2002">
                  <c:v>2.664338238551109</c:v>
                </c:pt>
                <c:pt idx="2003">
                  <c:v>2.667237431820896</c:v>
                </c:pt>
                <c:pt idx="2004">
                  <c:v>2.6683833615675017</c:v>
                </c:pt>
                <c:pt idx="2005">
                  <c:v>2.6696022253814671</c:v>
                </c:pt>
                <c:pt idx="2006">
                  <c:v>2.6708210891954325</c:v>
                </c:pt>
                <c:pt idx="2007">
                  <c:v>2.6737532567343227</c:v>
                </c:pt>
                <c:pt idx="2008">
                  <c:v>2.6766854242732125</c:v>
                </c:pt>
                <c:pt idx="2009">
                  <c:v>2.6777427780876555</c:v>
                </c:pt>
                <c:pt idx="2010">
                  <c:v>2.6788001319020989</c:v>
                </c:pt>
                <c:pt idx="2011">
                  <c:v>2.6800480772637658</c:v>
                </c:pt>
                <c:pt idx="2012">
                  <c:v>2.6812960226254332</c:v>
                </c:pt>
                <c:pt idx="2013">
                  <c:v>2.6816874025789676</c:v>
                </c:pt>
                <c:pt idx="2014">
                  <c:v>2.6829067709876431</c:v>
                </c:pt>
                <c:pt idx="2015">
                  <c:v>2.6842080702770641</c:v>
                </c:pt>
                <c:pt idx="2016">
                  <c:v>2.6848773809163657</c:v>
                </c:pt>
                <c:pt idx="2017">
                  <c:v>2.6855804115037123</c:v>
                </c:pt>
                <c:pt idx="2018">
                  <c:v>2.6874583657196274</c:v>
                </c:pt>
                <c:pt idx="2019">
                  <c:v>2.6892404933163414</c:v>
                </c:pt>
                <c:pt idx="2020">
                  <c:v>2.6901538678037897</c:v>
                </c:pt>
                <c:pt idx="2021">
                  <c:v>2.6915079576687679</c:v>
                </c:pt>
                <c:pt idx="2022">
                  <c:v>2.6934879824574347</c:v>
                </c:pt>
                <c:pt idx="2023">
                  <c:v>2.6951481847575418</c:v>
                </c:pt>
                <c:pt idx="2024">
                  <c:v>2.6964580653718224</c:v>
                </c:pt>
                <c:pt idx="2025">
                  <c:v>2.6991171809865371</c:v>
                </c:pt>
                <c:pt idx="2026">
                  <c:v>2.7012211106110504</c:v>
                </c:pt>
                <c:pt idx="2027">
                  <c:v>2.7026954941948254</c:v>
                </c:pt>
                <c:pt idx="2028">
                  <c:v>2.7048839520469858</c:v>
                </c:pt>
                <c:pt idx="2029">
                  <c:v>2.7075668699542681</c:v>
                </c:pt>
                <c:pt idx="2030">
                  <c:v>2.7085622602645998</c:v>
                </c:pt>
                <c:pt idx="2031">
                  <c:v>2.7098760426706736</c:v>
                </c:pt>
                <c:pt idx="2032">
                  <c:v>2.7105901882604315</c:v>
                </c:pt>
                <c:pt idx="2033">
                  <c:v>2.7112503611103254</c:v>
                </c:pt>
                <c:pt idx="2034">
                  <c:v>2.712134602550003</c:v>
                </c:pt>
                <c:pt idx="2035">
                  <c:v>2.7130188439896812</c:v>
                </c:pt>
                <c:pt idx="2036">
                  <c:v>2.7147815824824351</c:v>
                </c:pt>
                <c:pt idx="2037">
                  <c:v>2.7161889819469716</c:v>
                </c:pt>
                <c:pt idx="2038">
                  <c:v>2.7175963814115085</c:v>
                </c:pt>
                <c:pt idx="2039">
                  <c:v>2.7176792007325976</c:v>
                </c:pt>
                <c:pt idx="2040">
                  <c:v>2.7191401938431792</c:v>
                </c:pt>
                <c:pt idx="2041">
                  <c:v>2.7206011869537607</c:v>
                </c:pt>
                <c:pt idx="2042">
                  <c:v>2.7233321594778035</c:v>
                </c:pt>
                <c:pt idx="2043">
                  <c:v>2.7263108051292324</c:v>
                </c:pt>
                <c:pt idx="2044">
                  <c:v>2.728521329741235</c:v>
                </c:pt>
                <c:pt idx="2045">
                  <c:v>2.7294627598562728</c:v>
                </c:pt>
                <c:pt idx="2046">
                  <c:v>2.7303293139929021</c:v>
                </c:pt>
                <c:pt idx="2047">
                  <c:v>2.7340246841946132</c:v>
                </c:pt>
                <c:pt idx="2048">
                  <c:v>2.7349843138014829</c:v>
                </c:pt>
                <c:pt idx="2049">
                  <c:v>2.7350320243559501</c:v>
                </c:pt>
                <c:pt idx="2050">
                  <c:v>2.7366502530734849</c:v>
                </c:pt>
                <c:pt idx="2051">
                  <c:v>2.7376209144597805</c:v>
                </c:pt>
                <c:pt idx="2052">
                  <c:v>2.7390020940839142</c:v>
                </c:pt>
                <c:pt idx="2053">
                  <c:v>2.7404194841920226</c:v>
                </c:pt>
                <c:pt idx="2054">
                  <c:v>2.7418368743001311</c:v>
                </c:pt>
                <c:pt idx="2055">
                  <c:v>2.7429505384658222</c:v>
                </c:pt>
                <c:pt idx="2056">
                  <c:v>2.7436851071235204</c:v>
                </c:pt>
                <c:pt idx="2057">
                  <c:v>2.7437515516634341</c:v>
                </c:pt>
                <c:pt idx="2058">
                  <c:v>2.7445864889660365</c:v>
                </c:pt>
                <c:pt idx="2059">
                  <c:v>2.7453228595825259</c:v>
                </c:pt>
                <c:pt idx="2060">
                  <c:v>2.7464118366191785</c:v>
                </c:pt>
                <c:pt idx="2061">
                  <c:v>2.7464877951835041</c:v>
                </c:pt>
                <c:pt idx="2062">
                  <c:v>2.7475767722201567</c:v>
                </c:pt>
                <c:pt idx="2063">
                  <c:v>2.7488347143845426</c:v>
                </c:pt>
                <c:pt idx="2064">
                  <c:v>2.750716582009638</c:v>
                </c:pt>
                <c:pt idx="2065">
                  <c:v>2.7511932322520902</c:v>
                </c:pt>
                <c:pt idx="2066">
                  <c:v>2.7522592409700155</c:v>
                </c:pt>
                <c:pt idx="2067">
                  <c:v>2.7533252496879408</c:v>
                </c:pt>
                <c:pt idx="2068">
                  <c:v>2.7563610816250246</c:v>
                </c:pt>
                <c:pt idx="2069">
                  <c:v>2.7589382471668498</c:v>
                </c:pt>
                <c:pt idx="2070">
                  <c:v>2.7608633686326169</c:v>
                </c:pt>
                <c:pt idx="2071">
                  <c:v>2.7624438925915293</c:v>
                </c:pt>
                <c:pt idx="2072">
                  <c:v>2.7651803108525499</c:v>
                </c:pt>
                <c:pt idx="2073">
                  <c:v>2.7676515893996867</c:v>
                </c:pt>
                <c:pt idx="2074">
                  <c:v>2.7699316264164668</c:v>
                </c:pt>
                <c:pt idx="2075">
                  <c:v>2.7703270706424008</c:v>
                </c:pt>
                <c:pt idx="2076">
                  <c:v>2.7717741361812309</c:v>
                </c:pt>
                <c:pt idx="2077">
                  <c:v>2.773221201720061</c:v>
                </c:pt>
                <c:pt idx="2078">
                  <c:v>2.7743519661216824</c:v>
                </c:pt>
                <c:pt idx="2079">
                  <c:v>2.776455231419316</c:v>
                </c:pt>
                <c:pt idx="2080">
                  <c:v>2.7785584967169497</c:v>
                </c:pt>
                <c:pt idx="2081">
                  <c:v>2.7790672004526411</c:v>
                </c:pt>
                <c:pt idx="2082">
                  <c:v>2.7801679228715321</c:v>
                </c:pt>
                <c:pt idx="2083">
                  <c:v>2.7802501067712351</c:v>
                </c:pt>
                <c:pt idx="2084">
                  <c:v>2.7813508291901261</c:v>
                </c:pt>
                <c:pt idx="2085">
                  <c:v>2.7829193079885508</c:v>
                </c:pt>
                <c:pt idx="2086">
                  <c:v>2.7844877867869755</c:v>
                </c:pt>
                <c:pt idx="2087">
                  <c:v>2.7858674503780074</c:v>
                </c:pt>
                <c:pt idx="2088">
                  <c:v>2.7859602750396286</c:v>
                </c:pt>
                <c:pt idx="2089">
                  <c:v>2.7871765734255316</c:v>
                </c:pt>
                <c:pt idx="2090">
                  <c:v>2.7873455338814743</c:v>
                </c:pt>
                <c:pt idx="2091">
                  <c:v>2.7885618322673773</c:v>
                </c:pt>
                <c:pt idx="2092">
                  <c:v>2.7898139795357428</c:v>
                </c:pt>
                <c:pt idx="2093">
                  <c:v>2.7907857756730583</c:v>
                </c:pt>
                <c:pt idx="2094">
                  <c:v>2.7917575718103738</c:v>
                </c:pt>
                <c:pt idx="2095">
                  <c:v>2.7934788452061237</c:v>
                </c:pt>
                <c:pt idx="2096">
                  <c:v>2.795200118601874</c:v>
                </c:pt>
                <c:pt idx="2097">
                  <c:v>2.7976225786545763</c:v>
                </c:pt>
                <c:pt idx="2098">
                  <c:v>2.7988104609013709</c:v>
                </c:pt>
                <c:pt idx="2099">
                  <c:v>2.7997355887431787</c:v>
                </c:pt>
                <c:pt idx="2100">
                  <c:v>2.8006607165849871</c:v>
                </c:pt>
                <c:pt idx="2101">
                  <c:v>2.8016466641232922</c:v>
                </c:pt>
                <c:pt idx="2102">
                  <c:v>2.8036077670835788</c:v>
                </c:pt>
                <c:pt idx="2103">
                  <c:v>2.8066896121838578</c:v>
                </c:pt>
                <c:pt idx="2104">
                  <c:v>2.8097714572841372</c:v>
                </c:pt>
                <c:pt idx="2105">
                  <c:v>2.8111567838352034</c:v>
                </c:pt>
                <c:pt idx="2106">
                  <c:v>2.8124992878072792</c:v>
                </c:pt>
                <c:pt idx="2107">
                  <c:v>2.8128192852161549</c:v>
                </c:pt>
                <c:pt idx="2108">
                  <c:v>2.8135398012648025</c:v>
                </c:pt>
                <c:pt idx="2109">
                  <c:v>2.814023593829738</c:v>
                </c:pt>
                <c:pt idx="2110">
                  <c:v>2.8148157623410226</c:v>
                </c:pt>
                <c:pt idx="2111">
                  <c:v>2.8149619191084745</c:v>
                </c:pt>
                <c:pt idx="2112">
                  <c:v>2.8157518715632182</c:v>
                </c:pt>
                <c:pt idx="2113">
                  <c:v>2.8170630508302539</c:v>
                </c:pt>
                <c:pt idx="2114">
                  <c:v>2.8183742300972896</c:v>
                </c:pt>
                <c:pt idx="2115">
                  <c:v>2.820724056194778</c:v>
                </c:pt>
                <c:pt idx="2116">
                  <c:v>2.8213032753296474</c:v>
                </c:pt>
                <c:pt idx="2117">
                  <c:v>2.8228680209484365</c:v>
                </c:pt>
                <c:pt idx="2118">
                  <c:v>2.8238771269608427</c:v>
                </c:pt>
                <c:pt idx="2119">
                  <c:v>2.8254401078958202</c:v>
                </c:pt>
                <c:pt idx="2120">
                  <c:v>2.826883732083219</c:v>
                </c:pt>
                <c:pt idx="2121">
                  <c:v>2.8279614025602737</c:v>
                </c:pt>
                <c:pt idx="2122">
                  <c:v>2.8283456042105399</c:v>
                </c:pt>
                <c:pt idx="2123">
                  <c:v>2.8285293754631722</c:v>
                </c:pt>
                <c:pt idx="2124">
                  <c:v>2.8293447970488557</c:v>
                </c:pt>
                <c:pt idx="2125">
                  <c:v>2.8299218992861332</c:v>
                </c:pt>
                <c:pt idx="2126">
                  <c:v>2.8312917262702078</c:v>
                </c:pt>
                <c:pt idx="2127">
                  <c:v>2.8324043074526171</c:v>
                </c:pt>
                <c:pt idx="2128">
                  <c:v>2.8337293215316754</c:v>
                </c:pt>
                <c:pt idx="2129">
                  <c:v>2.8343923032063025</c:v>
                </c:pt>
                <c:pt idx="2130">
                  <c:v>2.8355689698788855</c:v>
                </c:pt>
                <c:pt idx="2131">
                  <c:v>2.8357003258196292</c:v>
                </c:pt>
                <c:pt idx="2132">
                  <c:v>2.8360086635610573</c:v>
                </c:pt>
                <c:pt idx="2133">
                  <c:v>2.836317001302485</c:v>
                </c:pt>
                <c:pt idx="2134">
                  <c:v>2.8373233493472689</c:v>
                </c:pt>
                <c:pt idx="2135">
                  <c:v>2.8383520501051787</c:v>
                </c:pt>
                <c:pt idx="2136">
                  <c:v>2.8399493401828741</c:v>
                </c:pt>
                <c:pt idx="2137">
                  <c:v>2.8407328286601436</c:v>
                </c:pt>
                <c:pt idx="2138">
                  <c:v>2.8413114475927972</c:v>
                </c:pt>
                <c:pt idx="2139">
                  <c:v>2.843136119991541</c:v>
                </c:pt>
                <c:pt idx="2140">
                  <c:v>2.8432287797552567</c:v>
                </c:pt>
                <c:pt idx="2141">
                  <c:v>2.8445904592562603</c:v>
                </c:pt>
                <c:pt idx="2142">
                  <c:v>2.8459521387572644</c:v>
                </c:pt>
                <c:pt idx="2143">
                  <c:v>2.8460355779859756</c:v>
                </c:pt>
                <c:pt idx="2144">
                  <c:v>2.847948664796573</c:v>
                </c:pt>
                <c:pt idx="2145">
                  <c:v>2.8489436695917889</c:v>
                </c:pt>
                <c:pt idx="2146">
                  <c:v>2.8500843507962093</c:v>
                </c:pt>
                <c:pt idx="2147">
                  <c:v>2.8511505576223133</c:v>
                </c:pt>
                <c:pt idx="2148">
                  <c:v>2.853053829341575</c:v>
                </c:pt>
                <c:pt idx="2149">
                  <c:v>2.854493581522946</c:v>
                </c:pt>
                <c:pt idx="2150">
                  <c:v>2.8559333337043169</c:v>
                </c:pt>
                <c:pt idx="2151">
                  <c:v>2.8564219476806896</c:v>
                </c:pt>
                <c:pt idx="2152">
                  <c:v>2.8570974090612595</c:v>
                </c:pt>
                <c:pt idx="2153">
                  <c:v>2.8577728704418299</c:v>
                </c:pt>
                <c:pt idx="2154">
                  <c:v>2.8587787409871819</c:v>
                </c:pt>
                <c:pt idx="2155">
                  <c:v>2.8597846115325338</c:v>
                </c:pt>
                <c:pt idx="2156">
                  <c:v>2.8610506668604083</c:v>
                </c:pt>
                <c:pt idx="2157">
                  <c:v>2.864010289579078</c:v>
                </c:pt>
                <c:pt idx="2158">
                  <c:v>2.864754816186097</c:v>
                </c:pt>
                <c:pt idx="2159">
                  <c:v>2.8650228947511427</c:v>
                </c:pt>
                <c:pt idx="2160">
                  <c:v>2.8651068695772577</c:v>
                </c:pt>
                <c:pt idx="2161">
                  <c:v>2.8656468540071338</c:v>
                </c:pt>
                <c:pt idx="2162">
                  <c:v>2.8660691314576954</c:v>
                </c:pt>
                <c:pt idx="2163">
                  <c:v>2.8670970515299725</c:v>
                </c:pt>
                <c:pt idx="2164">
                  <c:v>2.8677576931648785</c:v>
                </c:pt>
                <c:pt idx="2165">
                  <c:v>2.8690248987409803</c:v>
                </c:pt>
                <c:pt idx="2166">
                  <c:v>2.8704493642736364</c:v>
                </c:pt>
                <c:pt idx="2167">
                  <c:v>2.8718308194781894</c:v>
                </c:pt>
                <c:pt idx="2168">
                  <c:v>2.872709155496624</c:v>
                </c:pt>
                <c:pt idx="2169">
                  <c:v>2.8727749669800202</c:v>
                </c:pt>
                <c:pt idx="2170">
                  <c:v>2.8736359330487473</c:v>
                </c:pt>
                <c:pt idx="2171">
                  <c:v>2.8742272134208018</c:v>
                </c:pt>
                <c:pt idx="2172">
                  <c:v>2.8755711932563122</c:v>
                </c:pt>
                <c:pt idx="2173">
                  <c:v>2.8766912093675798</c:v>
                </c:pt>
                <c:pt idx="2174">
                  <c:v>2.8776676127452543</c:v>
                </c:pt>
                <c:pt idx="2175">
                  <c:v>2.879601599621</c:v>
                </c:pt>
                <c:pt idx="2176">
                  <c:v>2.8815355864967462</c:v>
                </c:pt>
                <c:pt idx="2177">
                  <c:v>2.88245031149575</c:v>
                </c:pt>
                <c:pt idx="2178">
                  <c:v>2.883778203110452</c:v>
                </c:pt>
                <c:pt idx="2179">
                  <c:v>2.8850252258805211</c:v>
                </c:pt>
                <c:pt idx="2180">
                  <c:v>2.885599507763982</c:v>
                </c:pt>
                <c:pt idx="2181">
                  <c:v>2.8862062862267095</c:v>
                </c:pt>
                <c:pt idx="2182">
                  <c:v>2.8872658041091981</c:v>
                </c:pt>
                <c:pt idx="2183">
                  <c:v>2.8875145827730497</c:v>
                </c:pt>
                <c:pt idx="2184">
                  <c:v>2.8879710861488626</c:v>
                </c:pt>
                <c:pt idx="2185">
                  <c:v>2.8888595867460523</c:v>
                </c:pt>
                <c:pt idx="2186">
                  <c:v>2.8888872945557038</c:v>
                </c:pt>
                <c:pt idx="2187">
                  <c:v>2.8893726427853106</c:v>
                </c:pt>
                <c:pt idx="2188">
                  <c:v>2.8896489555775013</c:v>
                </c:pt>
                <c:pt idx="2189">
                  <c:v>2.8912447606882563</c:v>
                </c:pt>
                <c:pt idx="2190">
                  <c:v>2.892068615646826</c:v>
                </c:pt>
                <c:pt idx="2191">
                  <c:v>2.893260695023669</c:v>
                </c:pt>
                <c:pt idx="2192">
                  <c:v>2.8934604795221928</c:v>
                </c:pt>
                <c:pt idx="2193">
                  <c:v>2.8936271497938368</c:v>
                </c:pt>
                <c:pt idx="2194">
                  <c:v>2.8942572454501083</c:v>
                </c:pt>
                <c:pt idx="2195">
                  <c:v>2.8946277387385013</c:v>
                </c:pt>
                <c:pt idx="2196">
                  <c:v>2.8958952665660118</c:v>
                </c:pt>
                <c:pt idx="2197">
                  <c:v>2.8966235932928543</c:v>
                </c:pt>
                <c:pt idx="2198">
                  <c:v>2.8977643263229615</c:v>
                </c:pt>
                <c:pt idx="2199">
                  <c:v>2.8989050593530692</c:v>
                </c:pt>
                <c:pt idx="2200">
                  <c:v>2.9009695581484722</c:v>
                </c:pt>
                <c:pt idx="2201">
                  <c:v>2.9029467292957838</c:v>
                </c:pt>
                <c:pt idx="2202">
                  <c:v>2.9043394171639725</c:v>
                </c:pt>
                <c:pt idx="2203">
                  <c:v>2.9053888165509258</c:v>
                </c:pt>
                <c:pt idx="2204">
                  <c:v>2.9064844550026789</c:v>
                </c:pt>
                <c:pt idx="2205">
                  <c:v>2.9075800934544316</c:v>
                </c:pt>
                <c:pt idx="2206">
                  <c:v>2.9085740739769408</c:v>
                </c:pt>
                <c:pt idx="2207">
                  <c:v>2.9098385175069175</c:v>
                </c:pt>
                <c:pt idx="2208">
                  <c:v>2.9108479535138168</c:v>
                </c:pt>
                <c:pt idx="2209">
                  <c:v>2.9118504132468392</c:v>
                </c:pt>
                <c:pt idx="2210">
                  <c:v>2.9124602305751157</c:v>
                </c:pt>
                <c:pt idx="2211">
                  <c:v>2.9136549349487932</c:v>
                </c:pt>
                <c:pt idx="2212">
                  <c:v>2.915239295636614</c:v>
                </c:pt>
                <c:pt idx="2213">
                  <c:v>2.9168236563244352</c:v>
                </c:pt>
                <c:pt idx="2214">
                  <c:v>2.9171870175417927</c:v>
                </c:pt>
                <c:pt idx="2215">
                  <c:v>2.9180165573706232</c:v>
                </c:pt>
                <c:pt idx="2216">
                  <c:v>2.9188460971994532</c:v>
                </c:pt>
                <c:pt idx="2217">
                  <c:v>2.9199657625925761</c:v>
                </c:pt>
                <c:pt idx="2218">
                  <c:v>2.9229456494279482</c:v>
                </c:pt>
                <c:pt idx="2219">
                  <c:v>2.9252632884432872</c:v>
                </c:pt>
                <c:pt idx="2220">
                  <c:v>2.9257930945191117</c:v>
                </c:pt>
                <c:pt idx="2221">
                  <c:v>2.9263772078272368</c:v>
                </c:pt>
                <c:pt idx="2222">
                  <c:v>2.9275809274586262</c:v>
                </c:pt>
                <c:pt idx="2223">
                  <c:v>2.9279529974885561</c:v>
                </c:pt>
                <c:pt idx="2224">
                  <c:v>2.928325067518486</c:v>
                </c:pt>
                <c:pt idx="2225">
                  <c:v>2.9284027137027846</c:v>
                </c:pt>
                <c:pt idx="2226">
                  <c:v>2.9287158397695534</c:v>
                </c:pt>
                <c:pt idx="2227">
                  <c:v>2.9301666671589568</c:v>
                </c:pt>
                <c:pt idx="2228">
                  <c:v>2.931120555875478</c:v>
                </c:pt>
                <c:pt idx="2229">
                  <c:v>2.931765382764516</c:v>
                </c:pt>
                <c:pt idx="2230">
                  <c:v>2.9322366236784942</c:v>
                </c:pt>
                <c:pt idx="2231">
                  <c:v>2.933039722710296</c:v>
                </c:pt>
                <c:pt idx="2232">
                  <c:v>2.9347750235514507</c:v>
                </c:pt>
                <c:pt idx="2233">
                  <c:v>2.9359542026370762</c:v>
                </c:pt>
                <c:pt idx="2234">
                  <c:v>2.9367636796307783</c:v>
                </c:pt>
                <c:pt idx="2235">
                  <c:v>2.9380369883720521</c:v>
                </c:pt>
                <c:pt idx="2236">
                  <c:v>2.9396814288640463</c:v>
                </c:pt>
                <c:pt idx="2237">
                  <c:v>2.9414150457718859</c:v>
                </c:pt>
                <c:pt idx="2238">
                  <c:v>2.9428208738151524</c:v>
                </c:pt>
                <c:pt idx="2239">
                  <c:v>2.9451481671051845</c:v>
                </c:pt>
                <c:pt idx="2240">
                  <c:v>2.9452654260562525</c:v>
                </c:pt>
                <c:pt idx="2241">
                  <c:v>2.9461432557139133</c:v>
                </c:pt>
                <c:pt idx="2242">
                  <c:v>2.9466741411277542</c:v>
                </c:pt>
                <c:pt idx="2243">
                  <c:v>2.947205026541595</c:v>
                </c:pt>
                <c:pt idx="2244">
                  <c:v>2.9482117431638417</c:v>
                </c:pt>
                <c:pt idx="2245">
                  <c:v>2.9492184597860884</c:v>
                </c:pt>
                <c:pt idx="2246">
                  <c:v>2.9522101481258871</c:v>
                </c:pt>
                <c:pt idx="2247">
                  <c:v>2.9540699474403151</c:v>
                </c:pt>
                <c:pt idx="2248">
                  <c:v>2.9559297467547436</c:v>
                </c:pt>
                <c:pt idx="2249">
                  <c:v>2.9576161826401948</c:v>
                </c:pt>
                <c:pt idx="2250">
                  <c:v>2.9585118052115043</c:v>
                </c:pt>
                <c:pt idx="2251">
                  <c:v>2.9605076970849877</c:v>
                </c:pt>
                <c:pt idx="2252">
                  <c:v>2.9625035889584708</c:v>
                </c:pt>
                <c:pt idx="2253">
                  <c:v>2.9634296105250164</c:v>
                </c:pt>
                <c:pt idx="2254">
                  <c:v>2.9645066966640727</c:v>
                </c:pt>
                <c:pt idx="2255">
                  <c:v>2.9657767029327373</c:v>
                </c:pt>
                <c:pt idx="2256">
                  <c:v>2.9665278879966999</c:v>
                </c:pt>
                <c:pt idx="2257">
                  <c:v>2.9670587013385914</c:v>
                </c:pt>
                <c:pt idx="2258">
                  <c:v>2.9671087071437525</c:v>
                </c:pt>
                <c:pt idx="2259">
                  <c:v>2.9685217801536674</c:v>
                </c:pt>
                <c:pt idx="2260">
                  <c:v>2.9692774082803064</c:v>
                </c:pt>
                <c:pt idx="2261">
                  <c:v>2.9710659431555757</c:v>
                </c:pt>
                <c:pt idx="2262">
                  <c:v>2.9748844678561999</c:v>
                </c:pt>
                <c:pt idx="2263">
                  <c:v>2.9777669429033993</c:v>
                </c:pt>
                <c:pt idx="2264">
                  <c:v>2.9788059978435437</c:v>
                </c:pt>
                <c:pt idx="2265">
                  <c:v>2.9796315718028281</c:v>
                </c:pt>
                <c:pt idx="2266">
                  <c:v>2.9809246098001796</c:v>
                </c:pt>
                <c:pt idx="2267">
                  <c:v>2.9822176477975315</c:v>
                </c:pt>
                <c:pt idx="2268">
                  <c:v>2.9829145163104491</c:v>
                </c:pt>
                <c:pt idx="2269">
                  <c:v>2.9842867362085315</c:v>
                </c:pt>
                <c:pt idx="2270">
                  <c:v>2.9846425023509395</c:v>
                </c:pt>
                <c:pt idx="2271">
                  <c:v>2.9861319065397538</c:v>
                </c:pt>
                <c:pt idx="2272">
                  <c:v>2.9868394874946937</c:v>
                </c:pt>
                <c:pt idx="2273">
                  <c:v>2.9875331471004971</c:v>
                </c:pt>
                <c:pt idx="2274">
                  <c:v>2.9875360481827347</c:v>
                </c:pt>
                <c:pt idx="2275">
                  <c:v>2.988229707788538</c:v>
                </c:pt>
                <c:pt idx="2276">
                  <c:v>2.9892415886593087</c:v>
                </c:pt>
                <c:pt idx="2277">
                  <c:v>2.9901024453866261</c:v>
                </c:pt>
                <c:pt idx="2278">
                  <c:v>2.9905955303294789</c:v>
                </c:pt>
                <c:pt idx="2279">
                  <c:v>2.9910886152723322</c:v>
                </c:pt>
                <c:pt idx="2280">
                  <c:v>2.9919066803847199</c:v>
                </c:pt>
                <c:pt idx="2281">
                  <c:v>2.9927247454971075</c:v>
                </c:pt>
                <c:pt idx="2282">
                  <c:v>2.9941837040169372</c:v>
                </c:pt>
                <c:pt idx="2283">
                  <c:v>2.9953613453027277</c:v>
                </c:pt>
                <c:pt idx="2284">
                  <c:v>2.9965389865885177</c:v>
                </c:pt>
                <c:pt idx="2285">
                  <c:v>2.9965993263406885</c:v>
                </c:pt>
                <c:pt idx="2286">
                  <c:v>2.9967103826585744</c:v>
                </c:pt>
                <c:pt idx="2287">
                  <c:v>2.9973424387585235</c:v>
                </c:pt>
                <c:pt idx="2288">
                  <c:v>2.997683518620001</c:v>
                </c:pt>
                <c:pt idx="2289">
                  <c:v>2.9979737238337596</c:v>
                </c:pt>
                <c:pt idx="2290">
                  <c:v>2.9987316384828753</c:v>
                </c:pt>
                <c:pt idx="2291">
                  <c:v>2.9990930236517279</c:v>
                </c:pt>
                <c:pt idx="2292">
                  <c:v>2.9995775779695424</c:v>
                </c:pt>
                <c:pt idx="2293">
                  <c:v>3.0000372145518108</c:v>
                </c:pt>
                <c:pt idx="2294">
                  <c:v>3.0012184787403653</c:v>
                </c:pt>
                <c:pt idx="2295">
                  <c:v>3.0020442051081746</c:v>
                </c:pt>
                <c:pt idx="2296">
                  <c:v>3.0028699314759839</c:v>
                </c:pt>
                <c:pt idx="2297">
                  <c:v>3.0050747155425723</c:v>
                </c:pt>
                <c:pt idx="2298">
                  <c:v>3.0062467173680112</c:v>
                </c:pt>
                <c:pt idx="2299">
                  <c:v>3.0073785044694388</c:v>
                </c:pt>
                <c:pt idx="2300">
                  <c:v>3.0085363715114415</c:v>
                </c:pt>
                <c:pt idx="2301">
                  <c:v>3.0086441745581451</c:v>
                </c:pt>
                <c:pt idx="2302">
                  <c:v>3.0097855649060672</c:v>
                </c:pt>
                <c:pt idx="2303">
                  <c:v>3.0105870069287439</c:v>
                </c:pt>
                <c:pt idx="2304">
                  <c:v>3.0113884489514211</c:v>
                </c:pt>
                <c:pt idx="2305">
                  <c:v>3.0129848924279212</c:v>
                </c:pt>
                <c:pt idx="2306">
                  <c:v>3.0150460736287963</c:v>
                </c:pt>
                <c:pt idx="2307">
                  <c:v>3.0165055948385486</c:v>
                </c:pt>
                <c:pt idx="2308">
                  <c:v>3.0165775634624339</c:v>
                </c:pt>
                <c:pt idx="2309">
                  <c:v>3.0176842680683844</c:v>
                </c:pt>
                <c:pt idx="2310">
                  <c:v>3.0187909726743345</c:v>
                </c:pt>
                <c:pt idx="2311">
                  <c:v>3.0193073281866534</c:v>
                </c:pt>
                <c:pt idx="2312">
                  <c:v>3.0196675090767719</c:v>
                </c:pt>
                <c:pt idx="2313">
                  <c:v>3.0200276899668905</c:v>
                </c:pt>
                <c:pt idx="2314">
                  <c:v>3.0208205105088375</c:v>
                </c:pt>
                <c:pt idx="2315">
                  <c:v>3.0220096493981501</c:v>
                </c:pt>
                <c:pt idx="2316">
                  <c:v>3.0229538600864232</c:v>
                </c:pt>
                <c:pt idx="2317">
                  <c:v>3.0238980707746963</c:v>
                </c:pt>
                <c:pt idx="2318">
                  <c:v>3.0254548859899795</c:v>
                </c:pt>
                <c:pt idx="2319">
                  <c:v>3.0278885309205013</c:v>
                </c:pt>
                <c:pt idx="2320">
                  <c:v>3.0303221758510226</c:v>
                </c:pt>
                <c:pt idx="2321">
                  <c:v>3.0328450734830565</c:v>
                </c:pt>
                <c:pt idx="2322">
                  <c:v>3.0334103376197592</c:v>
                </c:pt>
                <c:pt idx="2323">
                  <c:v>3.033551520804564</c:v>
                </c:pt>
                <c:pt idx="2324">
                  <c:v>3.0336161430483615</c:v>
                </c:pt>
                <c:pt idx="2325">
                  <c:v>3.0345790322925206</c:v>
                </c:pt>
                <c:pt idx="2326">
                  <c:v>3.0353724796104209</c:v>
                </c:pt>
                <c:pt idx="2327">
                  <c:v>3.0363075148921324</c:v>
                </c:pt>
                <c:pt idx="2328">
                  <c:v>3.0372248132444088</c:v>
                </c:pt>
                <c:pt idx="2329">
                  <c:v>3.0372346223173317</c:v>
                </c:pt>
                <c:pt idx="2330">
                  <c:v>3.0373506283566907</c:v>
                </c:pt>
                <c:pt idx="2331">
                  <c:v>3.0379286086807649</c:v>
                </c:pt>
                <c:pt idx="2332">
                  <c:v>3.0383027245187098</c:v>
                </c:pt>
                <c:pt idx="2333">
                  <c:v>3.0384489193669073</c:v>
                </c:pt>
                <c:pt idx="2334">
                  <c:v>3.0386868564315415</c:v>
                </c:pt>
                <c:pt idx="2335">
                  <c:v>3.0397483386264907</c:v>
                </c:pt>
                <c:pt idx="2336">
                  <c:v>3.0404622090635476</c:v>
                </c:pt>
                <c:pt idx="2337">
                  <c:v>3.04152825947437</c:v>
                </c:pt>
                <c:pt idx="2338">
                  <c:v>3.0422371432543907</c:v>
                </c:pt>
                <c:pt idx="2339">
                  <c:v>3.0436658594646939</c:v>
                </c:pt>
                <c:pt idx="2340">
                  <c:v>3.0450350903443715</c:v>
                </c:pt>
                <c:pt idx="2341">
                  <c:v>3.0466545314121025</c:v>
                </c:pt>
                <c:pt idx="2342">
                  <c:v>3.0478553621719282</c:v>
                </c:pt>
                <c:pt idx="2343">
                  <c:v>3.0490561929317535</c:v>
                </c:pt>
                <c:pt idx="2344">
                  <c:v>3.0512162470072508</c:v>
                </c:pt>
                <c:pt idx="2345">
                  <c:v>3.0527559650082279</c:v>
                </c:pt>
                <c:pt idx="2346">
                  <c:v>3.0527570350109428</c:v>
                </c:pt>
                <c:pt idx="2347">
                  <c:v>3.0541500860397464</c:v>
                </c:pt>
                <c:pt idx="2348">
                  <c:v>3.0553367639636551</c:v>
                </c:pt>
                <c:pt idx="2349">
                  <c:v>3.0556968231057677</c:v>
                </c:pt>
                <c:pt idx="2350">
                  <c:v>3.0562729090534977</c:v>
                </c:pt>
                <c:pt idx="2351">
                  <c:v>3.0566531439484268</c:v>
                </c:pt>
                <c:pt idx="2352">
                  <c:v>3.0581596214269045</c:v>
                </c:pt>
                <c:pt idx="2353">
                  <c:v>3.0590529505439377</c:v>
                </c:pt>
                <c:pt idx="2354">
                  <c:v>3.060365961925299</c:v>
                </c:pt>
                <c:pt idx="2355">
                  <c:v>3.0621655841916802</c:v>
                </c:pt>
                <c:pt idx="2356">
                  <c:v>3.0642943594328784</c:v>
                </c:pt>
                <c:pt idx="2357">
                  <c:v>3.0648645680342561</c:v>
                </c:pt>
                <c:pt idx="2358">
                  <c:v>3.0663678278166939</c:v>
                </c:pt>
                <c:pt idx="2359">
                  <c:v>3.0685285740897612</c:v>
                </c:pt>
                <c:pt idx="2360">
                  <c:v>3.0698006820899471</c:v>
                </c:pt>
                <c:pt idx="2361">
                  <c:v>3.0709636411650312</c:v>
                </c:pt>
                <c:pt idx="2362">
                  <c:v>3.0726251429402165</c:v>
                </c:pt>
                <c:pt idx="2363">
                  <c:v>3.0735965420443701</c:v>
                </c:pt>
                <c:pt idx="2364">
                  <c:v>3.0748982479699234</c:v>
                </c:pt>
                <c:pt idx="2365">
                  <c:v>3.0761999538954763</c:v>
                </c:pt>
                <c:pt idx="2366">
                  <c:v>3.0776352238517117</c:v>
                </c:pt>
                <c:pt idx="2367">
                  <c:v>3.080221472170066</c:v>
                </c:pt>
                <c:pt idx="2368">
                  <c:v>3.0822925759106874</c:v>
                </c:pt>
                <c:pt idx="2369">
                  <c:v>3.0843636796513088</c:v>
                </c:pt>
                <c:pt idx="2370">
                  <c:v>3.0878666880478463</c:v>
                </c:pt>
                <c:pt idx="2371">
                  <c:v>3.0917380258192617</c:v>
                </c:pt>
                <c:pt idx="2372">
                  <c:v>3.0949208110377744</c:v>
                </c:pt>
                <c:pt idx="2373">
                  <c:v>3.0959047737855601</c:v>
                </c:pt>
                <c:pt idx="2374">
                  <c:v>3.0968887365333462</c:v>
                </c:pt>
                <c:pt idx="2375">
                  <c:v>3.0983934850190527</c:v>
                </c:pt>
                <c:pt idx="2376">
                  <c:v>3.1015122069197671</c:v>
                </c:pt>
                <c:pt idx="2377">
                  <c:v>3.104434826810051</c:v>
                </c:pt>
                <c:pt idx="2378">
                  <c:v>3.1061739924163732</c:v>
                </c:pt>
                <c:pt idx="2379">
                  <c:v>3.1064824433486771</c:v>
                </c:pt>
                <c:pt idx="2380">
                  <c:v>3.106984426572367</c:v>
                </c:pt>
                <c:pt idx="2381">
                  <c:v>3.1087235921786891</c:v>
                </c:pt>
                <c:pt idx="2382">
                  <c:v>3.1087576951169305</c:v>
                </c:pt>
                <c:pt idx="2383">
                  <c:v>3.1097838669822173</c:v>
                </c:pt>
                <c:pt idx="2384">
                  <c:v>3.1108100388475037</c:v>
                </c:pt>
                <c:pt idx="2385">
                  <c:v>3.1117181338811362</c:v>
                </c:pt>
                <c:pt idx="2386">
                  <c:v>3.1123323040262418</c:v>
                </c:pt>
                <c:pt idx="2387">
                  <c:v>3.1131326914440702</c:v>
                </c:pt>
                <c:pt idx="2388">
                  <c:v>3.1139330788618986</c:v>
                </c:pt>
                <c:pt idx="2389">
                  <c:v>3.1150485873387921</c:v>
                </c:pt>
                <c:pt idx="2390">
                  <c:v>3.1161640958156851</c:v>
                </c:pt>
                <c:pt idx="2391">
                  <c:v>3.1191603445730829</c:v>
                </c:pt>
                <c:pt idx="2392">
                  <c:v>3.1221565933304802</c:v>
                </c:pt>
                <c:pt idx="2393">
                  <c:v>3.123375796890921</c:v>
                </c:pt>
                <c:pt idx="2394">
                  <c:v>3.1266003445066786</c:v>
                </c:pt>
                <c:pt idx="2395">
                  <c:v>3.1283290015933689</c:v>
                </c:pt>
                <c:pt idx="2396">
                  <c:v>3.1297195600745855</c:v>
                </c:pt>
                <c:pt idx="2397">
                  <c:v>3.1311739085062786</c:v>
                </c:pt>
                <c:pt idx="2398">
                  <c:v>3.1320255912398851</c:v>
                </c:pt>
                <c:pt idx="2399">
                  <c:v>3.1334799396715782</c:v>
                </c:pt>
                <c:pt idx="2400">
                  <c:v>3.1362900976726302</c:v>
                </c:pt>
                <c:pt idx="2401">
                  <c:v>3.1385669485755541</c:v>
                </c:pt>
                <c:pt idx="2402">
                  <c:v>3.1419925190811906</c:v>
                </c:pt>
                <c:pt idx="2403">
                  <c:v>3.1441106845990374</c:v>
                </c:pt>
                <c:pt idx="2404">
                  <c:v>3.1464576088333573</c:v>
                </c:pt>
                <c:pt idx="2405">
                  <c:v>3.1488045330676768</c:v>
                </c:pt>
                <c:pt idx="2406">
                  <c:v>3.1523367593740974</c:v>
                </c:pt>
                <c:pt idx="2407">
                  <c:v>3.1562380080090628</c:v>
                </c:pt>
                <c:pt idx="2408">
                  <c:v>3.1595764054633952</c:v>
                </c:pt>
                <c:pt idx="2409">
                  <c:v>3.1626072350861851</c:v>
                </c:pt>
                <c:pt idx="2410">
                  <c:v>3.1651867906859628</c:v>
                </c:pt>
                <c:pt idx="2411">
                  <c:v>3.1673553529216183</c:v>
                </c:pt>
                <c:pt idx="2412">
                  <c:v>3.1695239151572738</c:v>
                </c:pt>
                <c:pt idx="2413">
                  <c:v>3.1726412115825546</c:v>
                </c:pt>
                <c:pt idx="2414">
                  <c:v>3.1757585080078354</c:v>
                </c:pt>
                <c:pt idx="2415">
                  <c:v>3.1777816445518421</c:v>
                </c:pt>
                <c:pt idx="2416">
                  <c:v>3.1798047810958492</c:v>
                </c:pt>
                <c:pt idx="2417">
                  <c:v>3.1811241942368174</c:v>
                </c:pt>
                <c:pt idx="2418">
                  <c:v>3.1856065623738146</c:v>
                </c:pt>
                <c:pt idx="2419">
                  <c:v>3.1859663446909852</c:v>
                </c:pt>
                <c:pt idx="2420">
                  <c:v>3.1869607892190968</c:v>
                </c:pt>
                <c:pt idx="2421">
                  <c:v>3.1872576095743312</c:v>
                </c:pt>
                <c:pt idx="2422">
                  <c:v>3.1877268908062466</c:v>
                </c:pt>
                <c:pt idx="2423">
                  <c:v>3.1881961720381624</c:v>
                </c:pt>
                <c:pt idx="2424">
                  <c:v>3.1889003467863355</c:v>
                </c:pt>
                <c:pt idx="2425">
                  <c:v>3.1906808544391834</c:v>
                </c:pt>
                <c:pt idx="2426">
                  <c:v>3.1924613620920312</c:v>
                </c:pt>
                <c:pt idx="2427">
                  <c:v>3.1958107626658898</c:v>
                </c:pt>
                <c:pt idx="2428">
                  <c:v>3.1986656964708255</c:v>
                </c:pt>
                <c:pt idx="2429">
                  <c:v>3.2034091716370097</c:v>
                </c:pt>
                <c:pt idx="2430">
                  <c:v>3.2052977129954985</c:v>
                </c:pt>
                <c:pt idx="2431">
                  <c:v>3.207913691740897</c:v>
                </c:pt>
                <c:pt idx="2432">
                  <c:v>3.2092590863699164</c:v>
                </c:pt>
                <c:pt idx="2433">
                  <c:v>3.2115890209790732</c:v>
                </c:pt>
                <c:pt idx="2434">
                  <c:v>3.2139189555882304</c:v>
                </c:pt>
                <c:pt idx="2435">
                  <c:v>3.2183626783970332</c:v>
                </c:pt>
                <c:pt idx="2436">
                  <c:v>3.2265645459211534</c:v>
                </c:pt>
                <c:pt idx="2437">
                  <c:v>3.2267099329249724</c:v>
                </c:pt>
                <c:pt idx="2438">
                  <c:v>3.2322169310958295</c:v>
                </c:pt>
                <c:pt idx="2439">
                  <c:v>3.2343266898945524</c:v>
                </c:pt>
                <c:pt idx="2440">
                  <c:v>3.2347508817552417</c:v>
                </c:pt>
                <c:pt idx="2441">
                  <c:v>3.2348878619212793</c:v>
                </c:pt>
                <c:pt idx="2442">
                  <c:v>3.2364006171209945</c:v>
                </c:pt>
                <c:pt idx="2443">
                  <c:v>3.2379133723207092</c:v>
                </c:pt>
                <c:pt idx="2444">
                  <c:v>3.2394342451432236</c:v>
                </c:pt>
                <c:pt idx="2445">
                  <c:v>3.2422260265907754</c:v>
                </c:pt>
                <c:pt idx="2446">
                  <c:v>3.2444729193079249</c:v>
                </c:pt>
                <c:pt idx="2447">
                  <c:v>3.2481186875618167</c:v>
                </c:pt>
                <c:pt idx="2448">
                  <c:v>3.2517644558157084</c:v>
                </c:pt>
                <c:pt idx="2449">
                  <c:v>3.2545459704183868</c:v>
                </c:pt>
                <c:pt idx="2450">
                  <c:v>3.2565842008563104</c:v>
                </c:pt>
                <c:pt idx="2451">
                  <c:v>3.2584391778238393</c:v>
                </c:pt>
                <c:pt idx="2452">
                  <c:v>3.2612425621240226</c:v>
                </c:pt>
                <c:pt idx="2453">
                  <c:v>3.264045946424206</c:v>
                </c:pt>
                <c:pt idx="2454">
                  <c:v>3.2659363197204141</c:v>
                </c:pt>
                <c:pt idx="2455">
                  <c:v>3.2676180653025706</c:v>
                </c:pt>
                <c:pt idx="2456">
                  <c:v>3.2692701058282898</c:v>
                </c:pt>
                <c:pt idx="2457">
                  <c:v>3.2709221463540086</c:v>
                </c:pt>
                <c:pt idx="2458">
                  <c:v>3.2718795729014607</c:v>
                </c:pt>
                <c:pt idx="2459">
                  <c:v>3.2728028614156774</c:v>
                </c:pt>
                <c:pt idx="2460">
                  <c:v>3.2736843429395446</c:v>
                </c:pt>
                <c:pt idx="2461">
                  <c:v>3.2762248715813511</c:v>
                </c:pt>
                <c:pt idx="2462">
                  <c:v>3.2767482014221172</c:v>
                </c:pt>
                <c:pt idx="2463">
                  <c:v>3.2780614741174161</c:v>
                </c:pt>
                <c:pt idx="2464">
                  <c:v>3.2796207987682688</c:v>
                </c:pt>
                <c:pt idx="2465">
                  <c:v>3.2805307101347934</c:v>
                </c:pt>
                <c:pt idx="2466">
                  <c:v>3.2813519880810271</c:v>
                </c:pt>
                <c:pt idx="2467">
                  <c:v>3.2827055016077229</c:v>
                </c:pt>
                <c:pt idx="2468">
                  <c:v>3.2839149820169915</c:v>
                </c:pt>
                <c:pt idx="2469">
                  <c:v>3.2841473119512754</c:v>
                </c:pt>
                <c:pt idx="2470">
                  <c:v>3.2845979711027056</c:v>
                </c:pt>
                <c:pt idx="2471">
                  <c:v>3.2850486302541362</c:v>
                </c:pt>
                <c:pt idx="2472">
                  <c:v>3.2879423465276205</c:v>
                </c:pt>
                <c:pt idx="2473">
                  <c:v>3.2895849436687099</c:v>
                </c:pt>
                <c:pt idx="2474">
                  <c:v>3.2924687052407751</c:v>
                </c:pt>
                <c:pt idx="2475">
                  <c:v>3.2947334069399923</c:v>
                </c:pt>
                <c:pt idx="2476">
                  <c:v>3.2975078046045923</c:v>
                </c:pt>
                <c:pt idx="2477">
                  <c:v>3.3003728503733871</c:v>
                </c:pt>
                <c:pt idx="2478">
                  <c:v>3.3063658016975279</c:v>
                </c:pt>
                <c:pt idx="2479">
                  <c:v>3.3116710373400537</c:v>
                </c:pt>
                <c:pt idx="2480">
                  <c:v>3.3137813412784425</c:v>
                </c:pt>
                <c:pt idx="2481">
                  <c:v>3.3157060464526769</c:v>
                </c:pt>
                <c:pt idx="2482">
                  <c:v>3.3194606099719253</c:v>
                </c:pt>
                <c:pt idx="2483">
                  <c:v>3.3232151734911732</c:v>
                </c:pt>
                <c:pt idx="2484">
                  <c:v>3.3237449305145828</c:v>
                </c:pt>
                <c:pt idx="2485">
                  <c:v>3.3258127294508397</c:v>
                </c:pt>
                <c:pt idx="2486">
                  <c:v>3.327204162972393</c:v>
                </c:pt>
                <c:pt idx="2487">
                  <c:v>3.3314989828870254</c:v>
                </c:pt>
                <c:pt idx="2488">
                  <c:v>3.3332300729028606</c:v>
                </c:pt>
                <c:pt idx="2489">
                  <c:v>3.3349611629186957</c:v>
                </c:pt>
                <c:pt idx="2490">
                  <c:v>3.3368494938286366</c:v>
                </c:pt>
                <c:pt idx="2491">
                  <c:v>3.3433023317986064</c:v>
                </c:pt>
                <c:pt idx="2492">
                  <c:v>3.3467582236230373</c:v>
                </c:pt>
                <c:pt idx="2493">
                  <c:v>3.3517054254258118</c:v>
                </c:pt>
                <c:pt idx="2494">
                  <c:v>3.3561932302569901</c:v>
                </c:pt>
                <c:pt idx="2495">
                  <c:v>3.3611754998813073</c:v>
                </c:pt>
                <c:pt idx="2496">
                  <c:v>3.3637788854015094</c:v>
                </c:pt>
                <c:pt idx="2497">
                  <c:v>3.3687611550258265</c:v>
                </c:pt>
                <c:pt idx="2498">
                  <c:v>3.3721535384517023</c:v>
                </c:pt>
                <c:pt idx="2499">
                  <c:v>3.3736132763050222</c:v>
                </c:pt>
                <c:pt idx="2500">
                  <c:v>3.3746725467399314</c:v>
                </c:pt>
                <c:pt idx="2501">
                  <c:v>3.3757318171748407</c:v>
                </c:pt>
                <c:pt idx="2502">
                  <c:v>3.3784329975755125</c:v>
                </c:pt>
                <c:pt idx="2503">
                  <c:v>3.3818586819039451</c:v>
                </c:pt>
                <c:pt idx="2504">
                  <c:v>3.3852843662323777</c:v>
                </c:pt>
                <c:pt idx="2505">
                  <c:v>3.3884179233538885</c:v>
                </c:pt>
                <c:pt idx="2506">
                  <c:v>3.3912253232714202</c:v>
                </c:pt>
                <c:pt idx="2507">
                  <c:v>3.3964267752264385</c:v>
                </c:pt>
                <c:pt idx="2508">
                  <c:v>3.4007276503603769</c:v>
                </c:pt>
                <c:pt idx="2509">
                  <c:v>3.4015301269099667</c:v>
                </c:pt>
                <c:pt idx="2510">
                  <c:v>3.4020085100498463</c:v>
                </c:pt>
                <c:pt idx="2511">
                  <c:v>3.4053590765540247</c:v>
                </c:pt>
                <c:pt idx="2512">
                  <c:v>3.4071287023082926</c:v>
                </c:pt>
                <c:pt idx="2513">
                  <c:v>3.4112638531487298</c:v>
                </c:pt>
                <c:pt idx="2514">
                  <c:v>3.4124771874342805</c:v>
                </c:pt>
                <c:pt idx="2515">
                  <c:v>3.4138212013934499</c:v>
                </c:pt>
                <c:pt idx="2516">
                  <c:v>3.4157831001971606</c:v>
                </c:pt>
                <c:pt idx="2517">
                  <c:v>3.4183811048914987</c:v>
                </c:pt>
                <c:pt idx="2518">
                  <c:v>3.4246797031108982</c:v>
                </c:pt>
                <c:pt idx="2519">
                  <c:v>3.4289073732302144</c:v>
                </c:pt>
                <c:pt idx="2520">
                  <c:v>3.4414789559802523</c:v>
                </c:pt>
                <c:pt idx="2521">
                  <c:v>3.4514188939581314</c:v>
                </c:pt>
                <c:pt idx="2522">
                  <c:v>3.4520510932996316</c:v>
                </c:pt>
                <c:pt idx="2523">
                  <c:v>3.4605765565843494</c:v>
                </c:pt>
                <c:pt idx="2524">
                  <c:v>3.4650791286263201</c:v>
                </c:pt>
                <c:pt idx="2525">
                  <c:v>3.4695817006682907</c:v>
                </c:pt>
                <c:pt idx="2526">
                  <c:v>3.4733256392732814</c:v>
                </c:pt>
                <c:pt idx="2527">
                  <c:v>3.4757770780667112</c:v>
                </c:pt>
                <c:pt idx="2528">
                  <c:v>3.4782285168601406</c:v>
                </c:pt>
                <c:pt idx="2529">
                  <c:v>3.4812047699149007</c:v>
                </c:pt>
                <c:pt idx="2530">
                  <c:v>3.4828332055001345</c:v>
                </c:pt>
                <c:pt idx="2531">
                  <c:v>3.4837984865103606</c:v>
                </c:pt>
                <c:pt idx="2532">
                  <c:v>3.485609141582692</c:v>
                </c:pt>
                <c:pt idx="2533">
                  <c:v>3.4864978500207267</c:v>
                </c:pt>
                <c:pt idx="2534">
                  <c:v>3.4873865584587609</c:v>
                </c:pt>
                <c:pt idx="2535">
                  <c:v>3.4892364383682057</c:v>
                </c:pt>
                <c:pt idx="2536">
                  <c:v>3.4911309139430524</c:v>
                </c:pt>
                <c:pt idx="2537">
                  <c:v>3.4930253895178991</c:v>
                </c:pt>
                <c:pt idx="2538">
                  <c:v>3.4945436372966676</c:v>
                </c:pt>
                <c:pt idx="2539">
                  <c:v>3.4957703121889518</c:v>
                </c:pt>
                <c:pt idx="2540">
                  <c:v>3.4969969870812365</c:v>
                </c:pt>
                <c:pt idx="2541">
                  <c:v>3.4983182200182368</c:v>
                </c:pt>
                <c:pt idx="2542">
                  <c:v>3.4996327472560935</c:v>
                </c:pt>
                <c:pt idx="2543">
                  <c:v>3.5009472744939503</c:v>
                </c:pt>
                <c:pt idx="2544">
                  <c:v>3.5021945438285669</c:v>
                </c:pt>
                <c:pt idx="2545">
                  <c:v>3.5034418131631835</c:v>
                </c:pt>
                <c:pt idx="2546">
                  <c:v>3.5047300289681664</c:v>
                </c:pt>
                <c:pt idx="2547">
                  <c:v>3.5073742993838257</c:v>
                </c:pt>
                <c:pt idx="2548">
                  <c:v>3.5077154511792794</c:v>
                </c:pt>
                <c:pt idx="2549">
                  <c:v>3.509099059753396</c:v>
                </c:pt>
                <c:pt idx="2550">
                  <c:v>3.5104826683275125</c:v>
                </c:pt>
                <c:pt idx="2551">
                  <c:v>3.5118852895663846</c:v>
                </c:pt>
                <c:pt idx="2552">
                  <c:v>3.5140135644928172</c:v>
                </c:pt>
                <c:pt idx="2553">
                  <c:v>3.5161418394192503</c:v>
                </c:pt>
                <c:pt idx="2554">
                  <c:v>3.5188302420631601</c:v>
                </c:pt>
                <c:pt idx="2555">
                  <c:v>3.5215186447070703</c:v>
                </c:pt>
                <c:pt idx="2556">
                  <c:v>3.5239296572158736</c:v>
                </c:pt>
                <c:pt idx="2557">
                  <c:v>3.5263406697246764</c:v>
                </c:pt>
                <c:pt idx="2558">
                  <c:v>3.5299704945390977</c:v>
                </c:pt>
                <c:pt idx="2559">
                  <c:v>3.5336003193535186</c:v>
                </c:pt>
                <c:pt idx="2560">
                  <c:v>3.5347998773058253</c:v>
                </c:pt>
                <c:pt idx="2561">
                  <c:v>3.5389339443489356</c:v>
                </c:pt>
                <c:pt idx="2562">
                  <c:v>3.5428794708434079</c:v>
                </c:pt>
                <c:pt idx="2563">
                  <c:v>3.5456749199634348</c:v>
                </c:pt>
                <c:pt idx="2564">
                  <c:v>3.5467019337774426</c:v>
                </c:pt>
                <c:pt idx="2565">
                  <c:v>3.5477289475914504</c:v>
                </c:pt>
                <c:pt idx="2566">
                  <c:v>3.5556608059616002</c:v>
                </c:pt>
                <c:pt idx="2567">
                  <c:v>3.561227224899663</c:v>
                </c:pt>
                <c:pt idx="2568">
                  <c:v>3.5630352651769366</c:v>
                </c:pt>
                <c:pt idx="2569">
                  <c:v>3.5656822098405274</c:v>
                </c:pt>
                <c:pt idx="2570">
                  <c:v>3.5660472661118816</c:v>
                </c:pt>
                <c:pt idx="2571">
                  <c:v>3.5679998000048929</c:v>
                </c:pt>
                <c:pt idx="2572">
                  <c:v>3.5694853562806492</c:v>
                </c:pt>
                <c:pt idx="2573">
                  <c:v>3.5714147291829188</c:v>
                </c:pt>
                <c:pt idx="2574">
                  <c:v>3.5724400894316259</c:v>
                </c:pt>
                <c:pt idx="2575">
                  <c:v>3.57423965231412</c:v>
                </c:pt>
                <c:pt idx="2576">
                  <c:v>3.575166852896412</c:v>
                </c:pt>
                <c:pt idx="2577">
                  <c:v>3.5780264791542735</c:v>
                </c:pt>
                <c:pt idx="2578">
                  <c:v>3.5808861054121346</c:v>
                </c:pt>
                <c:pt idx="2579">
                  <c:v>3.5838360275190184</c:v>
                </c:pt>
                <c:pt idx="2580">
                  <c:v>3.5865146469214446</c:v>
                </c:pt>
                <c:pt idx="2581">
                  <c:v>3.5904023039810085</c:v>
                </c:pt>
                <c:pt idx="2582">
                  <c:v>3.5926966119281674</c:v>
                </c:pt>
                <c:pt idx="2583">
                  <c:v>3.5964667207664913</c:v>
                </c:pt>
                <c:pt idx="2584">
                  <c:v>3.5968604890615854</c:v>
                </c:pt>
                <c:pt idx="2585">
                  <c:v>3.6002359288903296</c:v>
                </c:pt>
                <c:pt idx="2586">
                  <c:v>3.6028221663805069</c:v>
                </c:pt>
                <c:pt idx="2587">
                  <c:v>3.6060479081891201</c:v>
                </c:pt>
                <c:pt idx="2588">
                  <c:v>3.6089495166694676</c:v>
                </c:pt>
                <c:pt idx="2589">
                  <c:v>3.6099044310605084</c:v>
                </c:pt>
                <c:pt idx="2590">
                  <c:v>3.6112941251226047</c:v>
                </c:pt>
                <c:pt idx="2591">
                  <c:v>3.613619306942931</c:v>
                </c:pt>
                <c:pt idx="2592">
                  <c:v>3.6163093611956745</c:v>
                </c:pt>
                <c:pt idx="2593">
                  <c:v>3.6181096640808716</c:v>
                </c:pt>
                <c:pt idx="2594">
                  <c:v>3.6200100217511255</c:v>
                </c:pt>
                <c:pt idx="2595">
                  <c:v>3.6217904615871332</c:v>
                </c:pt>
                <c:pt idx="2596">
                  <c:v>3.622245454909625</c:v>
                </c:pt>
                <c:pt idx="2597">
                  <c:v>3.6256801120771303</c:v>
                </c:pt>
                <c:pt idx="2598">
                  <c:v>3.6291147692446355</c:v>
                </c:pt>
                <c:pt idx="2599">
                  <c:v>3.6312465617309013</c:v>
                </c:pt>
                <c:pt idx="2600">
                  <c:v>3.6333783542171671</c:v>
                </c:pt>
                <c:pt idx="2601">
                  <c:v>3.6343400921589799</c:v>
                </c:pt>
                <c:pt idx="2602">
                  <c:v>3.6377324060571414</c:v>
                </c:pt>
                <c:pt idx="2603">
                  <c:v>3.6388463345942674</c:v>
                </c:pt>
                <c:pt idx="2604">
                  <c:v>3.6399602631313934</c:v>
                </c:pt>
                <c:pt idx="2605">
                  <c:v>3.6429170102129378</c:v>
                </c:pt>
                <c:pt idx="2606">
                  <c:v>3.65073141205366</c:v>
                </c:pt>
                <c:pt idx="2607">
                  <c:v>3.6527400237625396</c:v>
                </c:pt>
                <c:pt idx="2608">
                  <c:v>3.6547486354714191</c:v>
                </c:pt>
                <c:pt idx="2609">
                  <c:v>3.6572260891949688</c:v>
                </c:pt>
                <c:pt idx="2610">
                  <c:v>3.660101966968289</c:v>
                </c:pt>
                <c:pt idx="2611">
                  <c:v>3.6659618123372395</c:v>
                </c:pt>
                <c:pt idx="2612">
                  <c:v>3.6694100135123286</c:v>
                </c:pt>
                <c:pt idx="2613">
                  <c:v>3.6709297665594907</c:v>
                </c:pt>
                <c:pt idx="2614">
                  <c:v>3.6721011176622578</c:v>
                </c:pt>
                <c:pt idx="2615">
                  <c:v>3.6734114485123643</c:v>
                </c:pt>
                <c:pt idx="2616">
                  <c:v>3.6747217793624709</c:v>
                </c:pt>
                <c:pt idx="2617">
                  <c:v>3.6764429946795656</c:v>
                </c:pt>
                <c:pt idx="2618">
                  <c:v>3.679850609636417</c:v>
                </c:pt>
                <c:pt idx="2619">
                  <c:v>3.6818095127989849</c:v>
                </c:pt>
                <c:pt idx="2620">
                  <c:v>3.6831754549813494</c:v>
                </c:pt>
                <c:pt idx="2621">
                  <c:v>3.6851343581439169</c:v>
                </c:pt>
                <c:pt idx="2622">
                  <c:v>3.6878706029112691</c:v>
                </c:pt>
                <c:pt idx="2623">
                  <c:v>3.69042573745052</c:v>
                </c:pt>
                <c:pt idx="2624">
                  <c:v>3.6926689893393605</c:v>
                </c:pt>
                <c:pt idx="2625">
                  <c:v>3.6941501759765325</c:v>
                </c:pt>
                <c:pt idx="2626">
                  <c:v>3.6956313626137045</c:v>
                </c:pt>
                <c:pt idx="2627">
                  <c:v>3.6977152526295849</c:v>
                </c:pt>
                <c:pt idx="2628">
                  <c:v>3.7019071047697905</c:v>
                </c:pt>
                <c:pt idx="2629">
                  <c:v>3.7019512446279879</c:v>
                </c:pt>
                <c:pt idx="2630">
                  <c:v>3.7061430967709534</c:v>
                </c:pt>
                <c:pt idx="2631">
                  <c:v>3.7120684825794563</c:v>
                </c:pt>
                <c:pt idx="2632">
                  <c:v>3.7179938683879596</c:v>
                </c:pt>
                <c:pt idx="2633">
                  <c:v>3.7227150160322586</c:v>
                </c:pt>
                <c:pt idx="2634">
                  <c:v>3.7264110237387595</c:v>
                </c:pt>
                <c:pt idx="2635">
                  <c:v>3.7287642684385731</c:v>
                </c:pt>
                <c:pt idx="2636">
                  <c:v>3.7288639194297568</c:v>
                </c:pt>
                <c:pt idx="2637">
                  <c:v>3.7292168293203467</c:v>
                </c:pt>
                <c:pt idx="2638">
                  <c:v>3.7302574054869235</c:v>
                </c:pt>
                <c:pt idx="2639">
                  <c:v>3.7312979816535004</c:v>
                </c:pt>
                <c:pt idx="2640">
                  <c:v>3.7335121743353428</c:v>
                </c:pt>
                <c:pt idx="2641">
                  <c:v>3.7357263670171852</c:v>
                </c:pt>
                <c:pt idx="2642">
                  <c:v>3.7391272196973917</c:v>
                </c:pt>
                <c:pt idx="2643">
                  <c:v>3.7425280723775978</c:v>
                </c:pt>
                <c:pt idx="2644">
                  <c:v>3.7466029533881833</c:v>
                </c:pt>
                <c:pt idx="2645">
                  <c:v>3.7487752007693054</c:v>
                </c:pt>
                <c:pt idx="2646">
                  <c:v>3.7506801364294908</c:v>
                </c:pt>
                <c:pt idx="2647">
                  <c:v>3.7525850720896763</c:v>
                </c:pt>
                <c:pt idx="2648">
                  <c:v>3.7543806135240527</c:v>
                </c:pt>
                <c:pt idx="2649">
                  <c:v>3.7545370028940614</c:v>
                </c:pt>
                <c:pt idx="2650">
                  <c:v>3.7547696331419327</c:v>
                </c:pt>
                <c:pt idx="2651">
                  <c:v>3.7556245998707083</c:v>
                </c:pt>
                <c:pt idx="2652">
                  <c:v>3.7564795665994839</c:v>
                </c:pt>
                <c:pt idx="2653">
                  <c:v>3.7575888176483137</c:v>
                </c:pt>
                <c:pt idx="2654">
                  <c:v>3.7595844872958128</c:v>
                </c:pt>
                <c:pt idx="2655">
                  <c:v>3.7627177364710302</c:v>
                </c:pt>
                <c:pt idx="2656">
                  <c:v>3.7687173903843871</c:v>
                </c:pt>
                <c:pt idx="2657">
                  <c:v>3.7731764820797578</c:v>
                </c:pt>
                <c:pt idx="2658">
                  <c:v>3.7735315940363541</c:v>
                </c:pt>
                <c:pt idx="2659">
                  <c:v>3.7760995410824263</c:v>
                </c:pt>
                <c:pt idx="2660">
                  <c:v>3.7764591541996708</c:v>
                </c:pt>
                <c:pt idx="2661">
                  <c:v>3.7779363840735622</c:v>
                </c:pt>
                <c:pt idx="2662">
                  <c:v>3.7794136139474532</c:v>
                </c:pt>
                <c:pt idx="2663">
                  <c:v>3.7824313144082273</c:v>
                </c:pt>
                <c:pt idx="2664">
                  <c:v>3.7856640253933493</c:v>
                </c:pt>
                <c:pt idx="2665">
                  <c:v>3.7888967363784709</c:v>
                </c:pt>
                <c:pt idx="2666">
                  <c:v>3.79499639838658</c:v>
                </c:pt>
                <c:pt idx="2667">
                  <c:v>3.8000977505439963</c:v>
                </c:pt>
                <c:pt idx="2668">
                  <c:v>3.8033944135545581</c:v>
                </c:pt>
                <c:pt idx="2669">
                  <c:v>3.8066910765651198</c:v>
                </c:pt>
                <c:pt idx="2670">
                  <c:v>3.8084749535581581</c:v>
                </c:pt>
                <c:pt idx="2671">
                  <c:v>3.809525513825593</c:v>
                </c:pt>
                <c:pt idx="2672">
                  <c:v>3.8119352016653174</c:v>
                </c:pt>
                <c:pt idx="2673">
                  <c:v>3.8132648108651241</c:v>
                </c:pt>
                <c:pt idx="2674">
                  <c:v>3.8147396180392414</c:v>
                </c:pt>
                <c:pt idx="2675">
                  <c:v>3.8162144252133592</c:v>
                </c:pt>
                <c:pt idx="2676">
                  <c:v>3.8171216213289236</c:v>
                </c:pt>
                <c:pt idx="2677">
                  <c:v>3.8183945955860392</c:v>
                </c:pt>
                <c:pt idx="2678">
                  <c:v>3.8195940240031039</c:v>
                </c:pt>
                <c:pt idx="2679">
                  <c:v>3.8214857987811168</c:v>
                </c:pt>
                <c:pt idx="2680">
                  <c:v>3.8233775735591298</c:v>
                </c:pt>
                <c:pt idx="2681">
                  <c:v>3.8250151537772683</c:v>
                </c:pt>
                <c:pt idx="2682">
                  <c:v>3.8266527339954068</c:v>
                </c:pt>
                <c:pt idx="2683">
                  <c:v>3.8274350864605773</c:v>
                </c:pt>
                <c:pt idx="2684">
                  <c:v>3.8282174389257477</c:v>
                </c:pt>
                <c:pt idx="2685">
                  <c:v>3.8302213946923063</c:v>
                </c:pt>
                <c:pt idx="2686">
                  <c:v>3.8317119767875583</c:v>
                </c:pt>
                <c:pt idx="2687">
                  <c:v>3.8341826048548575</c:v>
                </c:pt>
                <c:pt idx="2688">
                  <c:v>3.8360415597701514</c:v>
                </c:pt>
                <c:pt idx="2689">
                  <c:v>3.8386763739972203</c:v>
                </c:pt>
                <c:pt idx="2690">
                  <c:v>3.8410142926595827</c:v>
                </c:pt>
                <c:pt idx="2691">
                  <c:v>3.8428599116095792</c:v>
                </c:pt>
                <c:pt idx="2692">
                  <c:v>3.8429029472475804</c:v>
                </c:pt>
                <c:pt idx="2693">
                  <c:v>3.8431977773485362</c:v>
                </c:pt>
                <c:pt idx="2694">
                  <c:v>3.843282224867079</c:v>
                </c:pt>
                <c:pt idx="2695">
                  <c:v>3.8464675029118855</c:v>
                </c:pt>
                <c:pt idx="2696">
                  <c:v>3.8487665573535144</c:v>
                </c:pt>
                <c:pt idx="2697">
                  <c:v>3.8496282230289998</c:v>
                </c:pt>
                <c:pt idx="2698">
                  <c:v>3.8506388954349138</c:v>
                </c:pt>
                <c:pt idx="2699">
                  <c:v>3.8516495678408278</c:v>
                </c:pt>
                <c:pt idx="2700">
                  <c:v>3.8535693881936646</c:v>
                </c:pt>
                <c:pt idx="2701">
                  <c:v>3.8562331613815495</c:v>
                </c:pt>
                <c:pt idx="2702">
                  <c:v>3.8579462321406162</c:v>
                </c:pt>
                <c:pt idx="2703">
                  <c:v>3.8598767055212346</c:v>
                </c:pt>
                <c:pt idx="2704">
                  <c:v>3.8618071789018535</c:v>
                </c:pt>
                <c:pt idx="2705">
                  <c:v>3.8646027618674217</c:v>
                </c:pt>
                <c:pt idx="2706">
                  <c:v>3.8679729325048351</c:v>
                </c:pt>
                <c:pt idx="2707">
                  <c:v>3.8712516039554719</c:v>
                </c:pt>
                <c:pt idx="2708">
                  <c:v>3.8720915378243834</c:v>
                </c:pt>
                <c:pt idx="2709">
                  <c:v>3.8742302593919966</c:v>
                </c:pt>
                <c:pt idx="2710">
                  <c:v>3.8743169189989568</c:v>
                </c:pt>
                <c:pt idx="2711">
                  <c:v>3.8760371157582161</c:v>
                </c:pt>
                <c:pt idx="2712">
                  <c:v>3.8776808506195191</c:v>
                </c:pt>
                <c:pt idx="2713">
                  <c:v>3.8790188057058388</c:v>
                </c:pt>
                <c:pt idx="2714">
                  <c:v>3.8800182625099464</c:v>
                </c:pt>
                <c:pt idx="2715">
                  <c:v>3.8829964609499332</c:v>
                </c:pt>
                <c:pt idx="2716">
                  <c:v>3.8837481274097052</c:v>
                </c:pt>
                <c:pt idx="2717">
                  <c:v>3.8842635429071057</c:v>
                </c:pt>
                <c:pt idx="2718">
                  <c:v>3.8848711008826893</c:v>
                </c:pt>
                <c:pt idx="2719">
                  <c:v>3.8852313608924547</c:v>
                </c:pt>
                <c:pt idx="2720">
                  <c:v>3.8857309053893441</c:v>
                </c:pt>
                <c:pt idx="2721">
                  <c:v>3.886462067707821</c:v>
                </c:pt>
                <c:pt idx="2722">
                  <c:v>3.8872011864957985</c:v>
                </c:pt>
                <c:pt idx="2723">
                  <c:v>3.8908687750498454</c:v>
                </c:pt>
                <c:pt idx="2724">
                  <c:v>3.8932208671393216</c:v>
                </c:pt>
                <c:pt idx="2725">
                  <c:v>3.8946857491245974</c:v>
                </c:pt>
                <c:pt idx="2726">
                  <c:v>3.8970587157899583</c:v>
                </c:pt>
                <c:pt idx="2727">
                  <c:v>3.9084729800814833</c:v>
                </c:pt>
                <c:pt idx="2728">
                  <c:v>3.916567509615863</c:v>
                </c:pt>
                <c:pt idx="2729">
                  <c:v>3.9245981899621309</c:v>
                </c:pt>
                <c:pt idx="2730">
                  <c:v>3.9300136567735011</c:v>
                </c:pt>
                <c:pt idx="2731">
                  <c:v>3.9325746522567888</c:v>
                </c:pt>
                <c:pt idx="2732">
                  <c:v>3.9353562769569734</c:v>
                </c:pt>
                <c:pt idx="2733">
                  <c:v>3.9378255403648925</c:v>
                </c:pt>
                <c:pt idx="2734">
                  <c:v>3.9381221966555824</c:v>
                </c:pt>
                <c:pt idx="2735">
                  <c:v>3.9410951562888092</c:v>
                </c:pt>
                <c:pt idx="2736">
                  <c:v>3.9440681159220361</c:v>
                </c:pt>
                <c:pt idx="2737">
                  <c:v>3.9467410373218632</c:v>
                </c:pt>
                <c:pt idx="2738">
                  <c:v>3.9488027155813246</c:v>
                </c:pt>
                <c:pt idx="2739">
                  <c:v>3.9518577772627275</c:v>
                </c:pt>
                <c:pt idx="2740">
                  <c:v>3.9549128389441304</c:v>
                </c:pt>
                <c:pt idx="2741">
                  <c:v>3.9584748383059547</c:v>
                </c:pt>
                <c:pt idx="2742">
                  <c:v>3.9639329749097425</c:v>
                </c:pt>
                <c:pt idx="2743">
                  <c:v>3.9666390177800701</c:v>
                </c:pt>
                <c:pt idx="2744">
                  <c:v>3.9688097141710696</c:v>
                </c:pt>
                <c:pt idx="2745">
                  <c:v>3.9720971438343877</c:v>
                </c:pt>
                <c:pt idx="2746">
                  <c:v>3.973838311538652</c:v>
                </c:pt>
                <c:pt idx="2747">
                  <c:v>3.9759321676084287</c:v>
                </c:pt>
                <c:pt idx="2748">
                  <c:v>3.9780260236782055</c:v>
                </c:pt>
                <c:pt idx="2749">
                  <c:v>3.9801928869496894</c:v>
                </c:pt>
                <c:pt idx="2750">
                  <c:v>3.9822001478434714</c:v>
                </c:pt>
                <c:pt idx="2751">
                  <c:v>3.9836570517028922</c:v>
                </c:pt>
                <c:pt idx="2752">
                  <c:v>3.9849714698918439</c:v>
                </c:pt>
                <c:pt idx="2753">
                  <c:v>3.9862858880807956</c:v>
                </c:pt>
                <c:pt idx="2754">
                  <c:v>3.9901662645820113</c:v>
                </c:pt>
                <c:pt idx="2755">
                  <c:v>3.9940466410832274</c:v>
                </c:pt>
                <c:pt idx="2756">
                  <c:v>3.9962203533809495</c:v>
                </c:pt>
                <c:pt idx="2757">
                  <c:v>4.0016610236824661</c:v>
                </c:pt>
                <c:pt idx="2758">
                  <c:v>4.0018141374571456</c:v>
                </c:pt>
                <c:pt idx="2759">
                  <c:v>4.0035147528322756</c:v>
                </c:pt>
                <c:pt idx="2760">
                  <c:v>4.0042057297875484</c:v>
                </c:pt>
                <c:pt idx="2761">
                  <c:v>4.0048967067428212</c:v>
                </c:pt>
                <c:pt idx="2762">
                  <c:v>4.0065066213988594</c:v>
                </c:pt>
                <c:pt idx="2763">
                  <c:v>4.006803742514716</c:v>
                </c:pt>
                <c:pt idx="2764">
                  <c:v>4.0074172957269134</c:v>
                </c:pt>
                <c:pt idx="2765">
                  <c:v>4.007675642558822</c:v>
                </c:pt>
                <c:pt idx="2766">
                  <c:v>4.0087714152314042</c:v>
                </c:pt>
                <c:pt idx="2767">
                  <c:v>4.010099420461942</c:v>
                </c:pt>
                <c:pt idx="2768">
                  <c:v>4.0110755025926563</c:v>
                </c:pt>
                <c:pt idx="2769">
                  <c:v>4.0121140543619793</c:v>
                </c:pt>
                <c:pt idx="2770">
                  <c:v>4.0127568591082534</c:v>
                </c:pt>
                <c:pt idx="2771">
                  <c:v>4.0133996638545284</c:v>
                </c:pt>
                <c:pt idx="2772">
                  <c:v>4.0149262708591094</c:v>
                </c:pt>
                <c:pt idx="2773">
                  <c:v>4.0163678662368545</c:v>
                </c:pt>
                <c:pt idx="2774">
                  <c:v>4.0178094616145996</c:v>
                </c:pt>
                <c:pt idx="2775">
                  <c:v>4.0181277263550843</c:v>
                </c:pt>
                <c:pt idx="2776">
                  <c:v>4.0193604772124027</c:v>
                </c:pt>
                <c:pt idx="2777">
                  <c:v>4.0224032757265702</c:v>
                </c:pt>
                <c:pt idx="2778">
                  <c:v>4.0233577411069916</c:v>
                </c:pt>
                <c:pt idx="2779">
                  <c:v>4.0238102517994463</c:v>
                </c:pt>
                <c:pt idx="2780">
                  <c:v>4.0242627624919018</c:v>
                </c:pt>
                <c:pt idx="2781">
                  <c:v>4.0270314207811042</c:v>
                </c:pt>
                <c:pt idx="2782">
                  <c:v>4.0298000790703075</c:v>
                </c:pt>
                <c:pt idx="2783">
                  <c:v>4.0328631857727411</c:v>
                </c:pt>
                <c:pt idx="2784">
                  <c:v>4.0345363797219811</c:v>
                </c:pt>
                <c:pt idx="2785">
                  <c:v>4.0363431466205251</c:v>
                </c:pt>
                <c:pt idx="2786">
                  <c:v>4.0380329487196827</c:v>
                </c:pt>
                <c:pt idx="2787">
                  <c:v>4.0397227508188394</c:v>
                </c:pt>
                <c:pt idx="2788">
                  <c:v>4.0409679479096772</c:v>
                </c:pt>
                <c:pt idx="2789">
                  <c:v>4.0419347511425059</c:v>
                </c:pt>
                <c:pt idx="2790">
                  <c:v>4.0441723484766703</c:v>
                </c:pt>
                <c:pt idx="2791">
                  <c:v>4.0457010376315425</c:v>
                </c:pt>
                <c:pt idx="2792">
                  <c:v>4.049356394365982</c:v>
                </c:pt>
                <c:pt idx="2793">
                  <c:v>4.0529810835807414</c:v>
                </c:pt>
                <c:pt idx="2794">
                  <c:v>4.0564298393080636</c:v>
                </c:pt>
                <c:pt idx="2795">
                  <c:v>4.0566057727955007</c:v>
                </c:pt>
                <c:pt idx="2796">
                  <c:v>4.0580315554169593</c:v>
                </c:pt>
                <c:pt idx="2797">
                  <c:v>4.0590510721145954</c:v>
                </c:pt>
                <c:pt idx="2798">
                  <c:v>4.0594560970586757</c:v>
                </c:pt>
                <c:pt idx="2799">
                  <c:v>4.063224741744774</c:v>
                </c:pt>
                <c:pt idx="2800">
                  <c:v>4.0654181080339136</c:v>
                </c:pt>
                <c:pt idx="2801">
                  <c:v>4.0674456116501929</c:v>
                </c:pt>
                <c:pt idx="2802">
                  <c:v>4.0736769189078501</c:v>
                </c:pt>
                <c:pt idx="2803">
                  <c:v>4.0736907952609993</c:v>
                </c:pt>
                <c:pt idx="2804">
                  <c:v>4.073695546485208</c:v>
                </c:pt>
                <c:pt idx="2805">
                  <c:v>4.0747243139672058</c:v>
                </c:pt>
                <c:pt idx="2806">
                  <c:v>4.0752762513442171</c:v>
                </c:pt>
                <c:pt idx="2807">
                  <c:v>4.0761795481680716</c:v>
                </c:pt>
                <c:pt idx="2808">
                  <c:v>4.0766109974930682</c:v>
                </c:pt>
                <c:pt idx="2809">
                  <c:v>4.0784768350229221</c:v>
                </c:pt>
                <c:pt idx="2810">
                  <c:v>4.0803426725527752</c:v>
                </c:pt>
                <c:pt idx="2811">
                  <c:v>4.0821174991323996</c:v>
                </c:pt>
                <c:pt idx="2812">
                  <c:v>4.0844828598311658</c:v>
                </c:pt>
                <c:pt idx="2813">
                  <c:v>4.0867605332699091</c:v>
                </c:pt>
                <c:pt idx="2814">
                  <c:v>4.0870378106998073</c:v>
                </c:pt>
                <c:pt idx="2815">
                  <c:v>4.0876555260408809</c:v>
                </c:pt>
                <c:pt idx="2816">
                  <c:v>4.0894339331377436</c:v>
                </c:pt>
                <c:pt idx="2817">
                  <c:v>4.0912123402346063</c:v>
                </c:pt>
                <c:pt idx="2818">
                  <c:v>4.0928425516270925</c:v>
                </c:pt>
                <c:pt idx="2819">
                  <c:v>4.0948968950272713</c:v>
                </c:pt>
                <c:pt idx="2820">
                  <c:v>4.0957650132780827</c:v>
                </c:pt>
                <c:pt idx="2821">
                  <c:v>4.0966331315288942</c:v>
                </c:pt>
                <c:pt idx="2822">
                  <c:v>4.097936110609659</c:v>
                </c:pt>
                <c:pt idx="2823">
                  <c:v>4.098856071109573</c:v>
                </c:pt>
                <c:pt idx="2824">
                  <c:v>4.1012881126034042</c:v>
                </c:pt>
                <c:pt idx="2825">
                  <c:v>4.1035607571430779</c:v>
                </c:pt>
                <c:pt idx="2826">
                  <c:v>4.1040677855108623</c:v>
                </c:pt>
                <c:pt idx="2827">
                  <c:v>4.1045748138786466</c:v>
                </c:pt>
                <c:pt idx="2828">
                  <c:v>4.1066698522396665</c:v>
                </c:pt>
                <c:pt idx="2829">
                  <c:v>4.1087648906006855</c:v>
                </c:pt>
                <c:pt idx="2830">
                  <c:v>4.1111881969068893</c:v>
                </c:pt>
                <c:pt idx="2831">
                  <c:v>4.1136115032130922</c:v>
                </c:pt>
                <c:pt idx="2832">
                  <c:v>4.1139597832439119</c:v>
                </c:pt>
                <c:pt idx="2833">
                  <c:v>4.1153808885481622</c:v>
                </c:pt>
                <c:pt idx="2834">
                  <c:v>4.1189302044830942</c:v>
                </c:pt>
                <c:pt idx="2835">
                  <c:v>4.1200604154831835</c:v>
                </c:pt>
                <c:pt idx="2836">
                  <c:v>4.1211906264832727</c:v>
                </c:pt>
                <c:pt idx="2837">
                  <c:v>4.1220680939212997</c:v>
                </c:pt>
                <c:pt idx="2838">
                  <c:v>4.1229455613593258</c:v>
                </c:pt>
                <c:pt idx="2839">
                  <c:v>4.1238725808318017</c:v>
                </c:pt>
                <c:pt idx="2840">
                  <c:v>4.1255194523985743</c:v>
                </c:pt>
                <c:pt idx="2841">
                  <c:v>4.1277404557941137</c:v>
                </c:pt>
                <c:pt idx="2842">
                  <c:v>4.128982977229688</c:v>
                </c:pt>
                <c:pt idx="2843">
                  <c:v>4.1302254986680218</c:v>
                </c:pt>
                <c:pt idx="2844">
                  <c:v>4.1323422440665736</c:v>
                </c:pt>
                <c:pt idx="2845">
                  <c:v>4.1342865322861408</c:v>
                </c:pt>
                <c:pt idx="2846">
                  <c:v>4.1359829913852391</c:v>
                </c:pt>
                <c:pt idx="2847">
                  <c:v>4.1375099293997994</c:v>
                </c:pt>
                <c:pt idx="2848">
                  <c:v>4.1390368674143598</c:v>
                </c:pt>
                <c:pt idx="2849">
                  <c:v>4.1423254060662451</c:v>
                </c:pt>
                <c:pt idx="2850">
                  <c:v>4.1458232818019614</c:v>
                </c:pt>
                <c:pt idx="2851">
                  <c:v>4.1493211575376767</c:v>
                </c:pt>
                <c:pt idx="2852">
                  <c:v>4.1531622967924235</c:v>
                </c:pt>
                <c:pt idx="2853">
                  <c:v>4.1602173269871212</c:v>
                </c:pt>
                <c:pt idx="2854">
                  <c:v>4.1606012165022115</c:v>
                </c:pt>
                <c:pt idx="2855">
                  <c:v>4.164793173894286</c:v>
                </c:pt>
                <c:pt idx="2856">
                  <c:v>4.1652862958361707</c:v>
                </c:pt>
                <c:pt idx="2857">
                  <c:v>4.1655060703390179</c:v>
                </c:pt>
                <c:pt idx="2858">
                  <c:v>4.1675162210094712</c:v>
                </c:pt>
                <c:pt idx="2859">
                  <c:v>4.1692839818006311</c:v>
                </c:pt>
                <c:pt idx="2860">
                  <c:v>4.1714113818412581</c:v>
                </c:pt>
                <c:pt idx="2861">
                  <c:v>4.1735387818818843</c:v>
                </c:pt>
                <c:pt idx="2862">
                  <c:v>4.1770505522660635</c:v>
                </c:pt>
                <c:pt idx="2863">
                  <c:v>4.1792483218842085</c:v>
                </c:pt>
                <c:pt idx="2864">
                  <c:v>4.1792985643308471</c:v>
                </c:pt>
                <c:pt idx="2865">
                  <c:v>4.179525462962963</c:v>
                </c:pt>
                <c:pt idx="2866">
                  <c:v>4.180319124418828</c:v>
                </c:pt>
                <c:pt idx="2867">
                  <c:v>4.1812250431185518</c:v>
                </c:pt>
                <c:pt idx="2868">
                  <c:v>4.1821074634818016</c:v>
                </c:pt>
                <c:pt idx="2869">
                  <c:v>4.1840438238145028</c:v>
                </c:pt>
                <c:pt idx="2870">
                  <c:v>4.1858969527952095</c:v>
                </c:pt>
                <c:pt idx="2871">
                  <c:v>4.187750081775917</c:v>
                </c:pt>
                <c:pt idx="2872">
                  <c:v>4.1881901767849925</c:v>
                </c:pt>
                <c:pt idx="2873">
                  <c:v>4.188498026913515</c:v>
                </c:pt>
                <c:pt idx="2874">
                  <c:v>4.1895983286560687</c:v>
                </c:pt>
                <c:pt idx="2875">
                  <c:v>4.1906986303986224</c:v>
                </c:pt>
                <c:pt idx="2876">
                  <c:v>4.1908091113026495</c:v>
                </c:pt>
                <c:pt idx="2877">
                  <c:v>4.1916702523661984</c:v>
                </c:pt>
                <c:pt idx="2878">
                  <c:v>4.1923250748217109</c:v>
                </c:pt>
                <c:pt idx="2879">
                  <c:v>4.1937490788378096</c:v>
                </c:pt>
                <c:pt idx="2880">
                  <c:v>4.1959810391868704</c:v>
                </c:pt>
                <c:pt idx="2881">
                  <c:v>4.1980104485954399</c:v>
                </c:pt>
                <c:pt idx="2882">
                  <c:v>4.1985222691407911</c:v>
                </c:pt>
                <c:pt idx="2883">
                  <c:v>4.2000817656406646</c:v>
                </c:pt>
                <c:pt idx="2884">
                  <c:v>4.2018170813029565</c:v>
                </c:pt>
                <c:pt idx="2885">
                  <c:v>4.2049103313436111</c:v>
                </c:pt>
                <c:pt idx="2886">
                  <c:v>4.2087740688605439</c:v>
                </c:pt>
                <c:pt idx="2887">
                  <c:v>4.2136797690971033</c:v>
                </c:pt>
                <c:pt idx="2888">
                  <c:v>4.2160002858688435</c:v>
                </c:pt>
                <c:pt idx="2889">
                  <c:v>4.2183208026405836</c:v>
                </c:pt>
                <c:pt idx="2890">
                  <c:v>4.2207777210214621</c:v>
                </c:pt>
                <c:pt idx="2891">
                  <c:v>4.2232346394023406</c:v>
                </c:pt>
                <c:pt idx="2892">
                  <c:v>4.2279320949674757</c:v>
                </c:pt>
                <c:pt idx="2893">
                  <c:v>4.2300828484832138</c:v>
                </c:pt>
                <c:pt idx="2894">
                  <c:v>4.2322336019989519</c:v>
                </c:pt>
                <c:pt idx="2895">
                  <c:v>4.2349704326302913</c:v>
                </c:pt>
                <c:pt idx="2896">
                  <c:v>4.2375325007791869</c:v>
                </c:pt>
                <c:pt idx="2897">
                  <c:v>4.2379681054751082</c:v>
                </c:pt>
                <c:pt idx="2898">
                  <c:v>4.2417009688085976</c:v>
                </c:pt>
                <c:pt idx="2899">
                  <c:v>4.2454338321420879</c:v>
                </c:pt>
                <c:pt idx="2900">
                  <c:v>4.2474823294304036</c:v>
                </c:pt>
                <c:pt idx="2901">
                  <c:v>4.2520414416326417</c:v>
                </c:pt>
                <c:pt idx="2902">
                  <c:v>4.2566005538348799</c:v>
                </c:pt>
                <c:pt idx="2903">
                  <c:v>4.2652823189756388</c:v>
                </c:pt>
                <c:pt idx="2904">
                  <c:v>4.2703345626178715</c:v>
                </c:pt>
                <c:pt idx="2905">
                  <c:v>4.2759444095028769</c:v>
                </c:pt>
                <c:pt idx="2906">
                  <c:v>4.2801148523335106</c:v>
                </c:pt>
                <c:pt idx="2907">
                  <c:v>4.2842852951641435</c:v>
                </c:pt>
                <c:pt idx="2908">
                  <c:v>4.2895203274129718</c:v>
                </c:pt>
                <c:pt idx="2909">
                  <c:v>4.2922272309467751</c:v>
                </c:pt>
                <c:pt idx="2910">
                  <c:v>4.2948245181281255</c:v>
                </c:pt>
                <c:pt idx="2911">
                  <c:v>4.2974218053094768</c:v>
                </c:pt>
                <c:pt idx="2912">
                  <c:v>4.300603647477649</c:v>
                </c:pt>
                <c:pt idx="2913">
                  <c:v>4.3010562518735727</c:v>
                </c:pt>
                <c:pt idx="2914">
                  <c:v>4.3042369820646664</c:v>
                </c:pt>
                <c:pt idx="2915">
                  <c:v>4.3077627345754044</c:v>
                </c:pt>
                <c:pt idx="2916">
                  <c:v>4.3104153812483501</c:v>
                </c:pt>
                <c:pt idx="2917">
                  <c:v>4.3155089310197923</c:v>
                </c:pt>
                <c:pt idx="2918">
                  <c:v>4.3215010522554316</c:v>
                </c:pt>
                <c:pt idx="2919">
                  <c:v>4.3248603610556433</c:v>
                </c:pt>
                <c:pt idx="2920">
                  <c:v>4.3265901346918607</c:v>
                </c:pt>
                <c:pt idx="2921">
                  <c:v>4.3283199083280781</c:v>
                </c:pt>
                <c:pt idx="2922">
                  <c:v>4.3291082569404882</c:v>
                </c:pt>
                <c:pt idx="2923">
                  <c:v>4.3305208915692788</c:v>
                </c:pt>
                <c:pt idx="2924">
                  <c:v>4.3312359852950886</c:v>
                </c:pt>
                <c:pt idx="2925">
                  <c:v>4.332927052213086</c:v>
                </c:pt>
                <c:pt idx="2926">
                  <c:v>4.3344552254124924</c:v>
                </c:pt>
                <c:pt idx="2927">
                  <c:v>4.3370867803030544</c:v>
                </c:pt>
                <c:pt idx="2928">
                  <c:v>4.3397183351936164</c:v>
                </c:pt>
                <c:pt idx="2929">
                  <c:v>4.3434254737915818</c:v>
                </c:pt>
                <c:pt idx="2930">
                  <c:v>4.3447587042053541</c:v>
                </c:pt>
                <c:pt idx="2931">
                  <c:v>4.3491592036022082</c:v>
                </c:pt>
                <c:pt idx="2932">
                  <c:v>4.3535597029990623</c:v>
                </c:pt>
                <c:pt idx="2933">
                  <c:v>4.3583514499112415</c:v>
                </c:pt>
                <c:pt idx="2934">
                  <c:v>4.3631431968234207</c:v>
                </c:pt>
                <c:pt idx="2935">
                  <c:v>4.3669200444552629</c:v>
                </c:pt>
                <c:pt idx="2936">
                  <c:v>4.3706968920871061</c:v>
                </c:pt>
                <c:pt idx="2937">
                  <c:v>4.376557528561464</c:v>
                </c:pt>
                <c:pt idx="2938">
                  <c:v>4.3776254950932882</c:v>
                </c:pt>
                <c:pt idx="2939">
                  <c:v>4.3786934616251125</c:v>
                </c:pt>
                <c:pt idx="2940">
                  <c:v>4.3843804699210107</c:v>
                </c:pt>
                <c:pt idx="2941">
                  <c:v>4.3879100107125666</c:v>
                </c:pt>
                <c:pt idx="2942">
                  <c:v>4.3914395515041216</c:v>
                </c:pt>
                <c:pt idx="2943">
                  <c:v>4.4002718416656608</c:v>
                </c:pt>
                <c:pt idx="2944">
                  <c:v>4.4088673287326543</c:v>
                </c:pt>
                <c:pt idx="2945">
                  <c:v>4.4139984448750811</c:v>
                </c:pt>
                <c:pt idx="2946">
                  <c:v>4.41565197582874</c:v>
                </c:pt>
                <c:pt idx="2947">
                  <c:v>4.4167688188232761</c:v>
                </c:pt>
                <c:pt idx="2948">
                  <c:v>4.4223143892100563</c:v>
                </c:pt>
                <c:pt idx="2949">
                  <c:v>4.4259212918772741</c:v>
                </c:pt>
                <c:pt idx="2950">
                  <c:v>4.4262416462269094</c:v>
                </c:pt>
                <c:pt idx="2951">
                  <c:v>4.4310740999022018</c:v>
                </c:pt>
                <c:pt idx="2952">
                  <c:v>4.4348468941643286</c:v>
                </c:pt>
                <c:pt idx="2953">
                  <c:v>4.4377743412637045</c:v>
                </c:pt>
                <c:pt idx="2954">
                  <c:v>4.4395818765544233</c:v>
                </c:pt>
                <c:pt idx="2955">
                  <c:v>4.4396878085119855</c:v>
                </c:pt>
                <c:pt idx="2956">
                  <c:v>4.4399931876747694</c:v>
                </c:pt>
                <c:pt idx="2957">
                  <c:v>4.4414094025558892</c:v>
                </c:pt>
                <c:pt idx="2958">
                  <c:v>4.4428256174370091</c:v>
                </c:pt>
                <c:pt idx="2959">
                  <c:v>4.4445594835888453</c:v>
                </c:pt>
                <c:pt idx="2960">
                  <c:v>4.4467186194879034</c:v>
                </c:pt>
                <c:pt idx="2961">
                  <c:v>4.4488777553869614</c:v>
                </c:pt>
                <c:pt idx="2962">
                  <c:v>4.4517399648218241</c:v>
                </c:pt>
                <c:pt idx="2963">
                  <c:v>4.4546021742566868</c:v>
                </c:pt>
                <c:pt idx="2964">
                  <c:v>4.4568990912647157</c:v>
                </c:pt>
                <c:pt idx="2965">
                  <c:v>4.4595417619579365</c:v>
                </c:pt>
                <c:pt idx="2966">
                  <c:v>4.4630186882670282</c:v>
                </c:pt>
                <c:pt idx="2967">
                  <c:v>4.4663449408996989</c:v>
                </c:pt>
                <c:pt idx="2968">
                  <c:v>4.469432313671267</c:v>
                </c:pt>
                <c:pt idx="2969">
                  <c:v>4.4725196864428343</c:v>
                </c:pt>
                <c:pt idx="2970">
                  <c:v>4.4750044782763281</c:v>
                </c:pt>
                <c:pt idx="2971">
                  <c:v>4.476883797891162</c:v>
                </c:pt>
                <c:pt idx="2972">
                  <c:v>4.4787631175059959</c:v>
                </c:pt>
                <c:pt idx="2973">
                  <c:v>4.4814048784778073</c:v>
                </c:pt>
                <c:pt idx="2974">
                  <c:v>4.4840466394496188</c:v>
                </c:pt>
                <c:pt idx="2975">
                  <c:v>4.4863563517315521</c:v>
                </c:pt>
                <c:pt idx="2976">
                  <c:v>4.4877544017218884</c:v>
                </c:pt>
                <c:pt idx="2977">
                  <c:v>4.4891089466793668</c:v>
                </c:pt>
                <c:pt idx="2978">
                  <c:v>4.4916257095336913</c:v>
                </c:pt>
                <c:pt idx="2979">
                  <c:v>4.493369463853262</c:v>
                </c:pt>
                <c:pt idx="2980">
                  <c:v>4.4967082020474809</c:v>
                </c:pt>
                <c:pt idx="2981">
                  <c:v>4.4989084457633668</c:v>
                </c:pt>
                <c:pt idx="2982">
                  <c:v>4.5032110651527288</c:v>
                </c:pt>
                <c:pt idx="2983">
                  <c:v>4.5070137430313562</c:v>
                </c:pt>
                <c:pt idx="2984">
                  <c:v>4.5108164209099835</c:v>
                </c:pt>
                <c:pt idx="2985">
                  <c:v>4.5114477776680832</c:v>
                </c:pt>
                <c:pt idx="2986">
                  <c:v>4.513363124747519</c:v>
                </c:pt>
                <c:pt idx="2987">
                  <c:v>4.5152784718269547</c:v>
                </c:pt>
                <c:pt idx="2988">
                  <c:v>4.5162272103489549</c:v>
                </c:pt>
                <c:pt idx="2989">
                  <c:v>4.5171759488709551</c:v>
                </c:pt>
                <c:pt idx="2990">
                  <c:v>4.5189815718239101</c:v>
                </c:pt>
                <c:pt idx="2991">
                  <c:v>4.5221886405873075</c:v>
                </c:pt>
                <c:pt idx="2992">
                  <c:v>4.525254313589798</c:v>
                </c:pt>
                <c:pt idx="2993">
                  <c:v>4.5282552285299253</c:v>
                </c:pt>
                <c:pt idx="2994">
                  <c:v>4.5312561434700536</c:v>
                </c:pt>
                <c:pt idx="2995">
                  <c:v>4.538848550758428</c:v>
                </c:pt>
                <c:pt idx="2996">
                  <c:v>4.5422940583775437</c:v>
                </c:pt>
                <c:pt idx="2997">
                  <c:v>4.5440435471109772</c:v>
                </c:pt>
                <c:pt idx="2998">
                  <c:v>4.5459259617521806</c:v>
                </c:pt>
                <c:pt idx="2999">
                  <c:v>4.5464953026920556</c:v>
                </c:pt>
                <c:pt idx="3000">
                  <c:v>4.5502778727892377</c:v>
                </c:pt>
                <c:pt idx="3001">
                  <c:v>4.5540604428864189</c:v>
                </c:pt>
                <c:pt idx="3002">
                  <c:v>4.5578430129836001</c:v>
                </c:pt>
                <c:pt idx="3003">
                  <c:v>4.560579494853263</c:v>
                </c:pt>
                <c:pt idx="3004">
                  <c:v>4.5637743981872445</c:v>
                </c:pt>
                <c:pt idx="3005">
                  <c:v>4.5666454295620875</c:v>
                </c:pt>
                <c:pt idx="3006">
                  <c:v>4.5688714808308415</c:v>
                </c:pt>
                <c:pt idx="3007">
                  <c:v>4.5720969992986431</c:v>
                </c:pt>
                <c:pt idx="3008">
                  <c:v>4.5726236820552089</c:v>
                </c:pt>
                <c:pt idx="3009">
                  <c:v>4.5757398897961332</c:v>
                </c:pt>
                <c:pt idx="3010">
                  <c:v>4.5788560975370585</c:v>
                </c:pt>
                <c:pt idx="3011">
                  <c:v>4.5825715798470705</c:v>
                </c:pt>
                <c:pt idx="3012">
                  <c:v>4.5862870621570835</c:v>
                </c:pt>
                <c:pt idx="3013">
                  <c:v>4.5891249307134636</c:v>
                </c:pt>
                <c:pt idx="3014">
                  <c:v>4.5914474506593415</c:v>
                </c:pt>
                <c:pt idx="3015">
                  <c:v>4.5920039619146671</c:v>
                </c:pt>
                <c:pt idx="3016">
                  <c:v>4.5943161294002222</c:v>
                </c:pt>
                <c:pt idx="3017">
                  <c:v>4.5966282968857772</c:v>
                </c:pt>
                <c:pt idx="3018">
                  <c:v>4.5995372622128992</c:v>
                </c:pt>
                <c:pt idx="3019">
                  <c:v>4.6024462275400202</c:v>
                </c:pt>
                <c:pt idx="3020">
                  <c:v>4.6076867193839064</c:v>
                </c:pt>
                <c:pt idx="3021">
                  <c:v>4.6103268215639721</c:v>
                </c:pt>
                <c:pt idx="3022">
                  <c:v>4.6138514180343462</c:v>
                </c:pt>
                <c:pt idx="3023">
                  <c:v>4.6179080801346784</c:v>
                </c:pt>
                <c:pt idx="3024">
                  <c:v>4.6218446013910901</c:v>
                </c:pt>
                <c:pt idx="3025">
                  <c:v>4.624602307431676</c:v>
                </c:pt>
                <c:pt idx="3026">
                  <c:v>4.6259096652214176</c:v>
                </c:pt>
                <c:pt idx="3027">
                  <c:v>4.627895310294849</c:v>
                </c:pt>
                <c:pt idx="3028">
                  <c:v>4.6298809553682805</c:v>
                </c:pt>
                <c:pt idx="3029">
                  <c:v>4.6339598966527866</c:v>
                </c:pt>
                <c:pt idx="3030">
                  <c:v>4.6341310137593084</c:v>
                </c:pt>
                <c:pt idx="3031">
                  <c:v>4.6341369042076446</c:v>
                </c:pt>
                <c:pt idx="3032">
                  <c:v>4.6350759377910027</c:v>
                </c:pt>
                <c:pt idx="3033">
                  <c:v>4.6361875415455414</c:v>
                </c:pt>
                <c:pt idx="3034">
                  <c:v>4.6372991453000791</c:v>
                </c:pt>
                <c:pt idx="3035">
                  <c:v>4.6391941801651759</c:v>
                </c:pt>
                <c:pt idx="3036">
                  <c:v>4.6414809520901352</c:v>
                </c:pt>
                <c:pt idx="3037">
                  <c:v>4.6434387981753655</c:v>
                </c:pt>
                <c:pt idx="3038">
                  <c:v>4.6464244130226193</c:v>
                </c:pt>
                <c:pt idx="3039">
                  <c:v>4.649410027869874</c:v>
                </c:pt>
                <c:pt idx="3040">
                  <c:v>4.6541212465117372</c:v>
                </c:pt>
                <c:pt idx="3041">
                  <c:v>4.6588324651536013</c:v>
                </c:pt>
                <c:pt idx="3042">
                  <c:v>4.661181252838837</c:v>
                </c:pt>
                <c:pt idx="3043">
                  <c:v>4.6614231892454407</c:v>
                </c:pt>
                <c:pt idx="3044">
                  <c:v>4.6630364758383349</c:v>
                </c:pt>
                <c:pt idx="3045">
                  <c:v>4.6641790233304103</c:v>
                </c:pt>
                <c:pt idx="3046">
                  <c:v>4.6642552678480191</c:v>
                </c:pt>
                <c:pt idx="3047">
                  <c:v>4.6658105237726808</c:v>
                </c:pt>
                <c:pt idx="3048">
                  <c:v>4.6667096539448805</c:v>
                </c:pt>
                <c:pt idx="3049">
                  <c:v>4.6686756280285344</c:v>
                </c:pt>
                <c:pt idx="3050">
                  <c:v>4.671326531050382</c:v>
                </c:pt>
                <c:pt idx="3051">
                  <c:v>4.6739954833079267</c:v>
                </c:pt>
                <c:pt idx="3052">
                  <c:v>4.6755649093234979</c:v>
                </c:pt>
                <c:pt idx="3053">
                  <c:v>4.6771343353390691</c:v>
                </c:pt>
                <c:pt idx="3054">
                  <c:v>4.6772817554683597</c:v>
                </c:pt>
                <c:pt idx="3055">
                  <c:v>4.6785366596998994</c:v>
                </c:pt>
                <c:pt idx="3056">
                  <c:v>4.6797359181333471</c:v>
                </c:pt>
                <c:pt idx="3057">
                  <c:v>4.6831644748758388</c:v>
                </c:pt>
                <c:pt idx="3058">
                  <c:v>4.6865930316183304</c:v>
                </c:pt>
                <c:pt idx="3059">
                  <c:v>4.6904080287974192</c:v>
                </c:pt>
                <c:pt idx="3060">
                  <c:v>4.6942230259765081</c:v>
                </c:pt>
                <c:pt idx="3061">
                  <c:v>4.6974547957380617</c:v>
                </c:pt>
                <c:pt idx="3062">
                  <c:v>4.7006865654996144</c:v>
                </c:pt>
                <c:pt idx="3063">
                  <c:v>4.7027808134588929</c:v>
                </c:pt>
                <c:pt idx="3064">
                  <c:v>4.7048750614181714</c:v>
                </c:pt>
                <c:pt idx="3065">
                  <c:v>4.7078174760937692</c:v>
                </c:pt>
                <c:pt idx="3066">
                  <c:v>4.708437545986639</c:v>
                </c:pt>
                <c:pt idx="3067">
                  <c:v>4.7100036308003794</c:v>
                </c:pt>
                <c:pt idx="3068">
                  <c:v>4.7108742843761489</c:v>
                </c:pt>
                <c:pt idx="3069">
                  <c:v>4.7119257091316911</c:v>
                </c:pt>
                <c:pt idx="3070">
                  <c:v>4.7126950078264427</c:v>
                </c:pt>
                <c:pt idx="3071">
                  <c:v>4.7136156627591008</c:v>
                </c:pt>
                <c:pt idx="3072">
                  <c:v>4.714536317691759</c:v>
                </c:pt>
                <c:pt idx="3073">
                  <c:v>4.7157841602685275</c:v>
                </c:pt>
                <c:pt idx="3074">
                  <c:v>4.7172154183244261</c:v>
                </c:pt>
                <c:pt idx="3075">
                  <c:v>4.7197257822034535</c:v>
                </c:pt>
                <c:pt idx="3076">
                  <c:v>4.7222361460824809</c:v>
                </c:pt>
                <c:pt idx="3077">
                  <c:v>4.7249588230224671</c:v>
                </c:pt>
                <c:pt idx="3078">
                  <c:v>4.7273803992265906</c:v>
                </c:pt>
                <c:pt idx="3079">
                  <c:v>4.7298019754307141</c:v>
                </c:pt>
                <c:pt idx="3080">
                  <c:v>4.7343525735068104</c:v>
                </c:pt>
                <c:pt idx="3081">
                  <c:v>4.7379992198143848</c:v>
                </c:pt>
                <c:pt idx="3082">
                  <c:v>4.7386112814037888</c:v>
                </c:pt>
                <c:pt idx="3083">
                  <c:v>4.7417886755422307</c:v>
                </c:pt>
                <c:pt idx="3084">
                  <c:v>4.7445615551869071</c:v>
                </c:pt>
                <c:pt idx="3085">
                  <c:v>4.7463267733984527</c:v>
                </c:pt>
                <c:pt idx="3086">
                  <c:v>4.7485044412811597</c:v>
                </c:pt>
                <c:pt idx="3087">
                  <c:v>4.7500401066961109</c:v>
                </c:pt>
                <c:pt idx="3088">
                  <c:v>4.752282885898043</c:v>
                </c:pt>
                <c:pt idx="3089">
                  <c:v>4.7538614281404898</c:v>
                </c:pt>
                <c:pt idx="3090">
                  <c:v>4.7558489774250319</c:v>
                </c:pt>
                <c:pt idx="3091">
                  <c:v>4.7575476233992315</c:v>
                </c:pt>
                <c:pt idx="3092">
                  <c:v>4.759625962039939</c:v>
                </c:pt>
                <c:pt idx="3093">
                  <c:v>4.7641012995662511</c:v>
                </c:pt>
                <c:pt idx="3094">
                  <c:v>4.7648450476179525</c:v>
                </c:pt>
                <c:pt idx="3095">
                  <c:v>4.7655885207901401</c:v>
                </c:pt>
                <c:pt idx="3096">
                  <c:v>4.7674343249339746</c:v>
                </c:pt>
                <c:pt idx="3097">
                  <c:v>4.76928012907781</c:v>
                </c:pt>
                <c:pt idx="3098">
                  <c:v>4.7704391692109684</c:v>
                </c:pt>
                <c:pt idx="3099">
                  <c:v>4.7715982093441269</c:v>
                </c:pt>
                <c:pt idx="3100">
                  <c:v>4.7722698551057663</c:v>
                </c:pt>
                <c:pt idx="3101">
                  <c:v>4.773152631330821</c:v>
                </c:pt>
                <c:pt idx="3102">
                  <c:v>4.7740354075558757</c:v>
                </c:pt>
                <c:pt idx="3103">
                  <c:v>4.7773564381538716</c:v>
                </c:pt>
                <c:pt idx="3104">
                  <c:v>4.7790412327564429</c:v>
                </c:pt>
                <c:pt idx="3105">
                  <c:v>4.7807260273590133</c:v>
                </c:pt>
                <c:pt idx="3106">
                  <c:v>4.7864960901356408</c:v>
                </c:pt>
                <c:pt idx="3107">
                  <c:v>4.7897283767108565</c:v>
                </c:pt>
                <c:pt idx="3108">
                  <c:v>4.7918220040754038</c:v>
                </c:pt>
                <c:pt idx="3109">
                  <c:v>4.7939156314399511</c:v>
                </c:pt>
                <c:pt idx="3110">
                  <c:v>4.7956445150712019</c:v>
                </c:pt>
                <c:pt idx="3111">
                  <c:v>4.7995253622725054</c:v>
                </c:pt>
                <c:pt idx="3112">
                  <c:v>4.8031443969160321</c:v>
                </c:pt>
                <c:pt idx="3113">
                  <c:v>4.8057467686964408</c:v>
                </c:pt>
                <c:pt idx="3114">
                  <c:v>4.8083491404768495</c:v>
                </c:pt>
                <c:pt idx="3115">
                  <c:v>4.8105734574656793</c:v>
                </c:pt>
                <c:pt idx="3116">
                  <c:v>4.8114738556494316</c:v>
                </c:pt>
                <c:pt idx="3117">
                  <c:v>4.812374253833184</c:v>
                </c:pt>
                <c:pt idx="3118">
                  <c:v>4.8134488709188172</c:v>
                </c:pt>
                <c:pt idx="3119">
                  <c:v>4.8153740947638397</c:v>
                </c:pt>
                <c:pt idx="3120">
                  <c:v>4.8172993186088622</c:v>
                </c:pt>
                <c:pt idx="3121">
                  <c:v>4.8196695750593035</c:v>
                </c:pt>
                <c:pt idx="3122">
                  <c:v>4.8223100436920365</c:v>
                </c:pt>
                <c:pt idx="3123">
                  <c:v>4.8255512033430517</c:v>
                </c:pt>
                <c:pt idx="3124">
                  <c:v>4.8287923629940659</c:v>
                </c:pt>
                <c:pt idx="3125">
                  <c:v>4.8307366247833876</c:v>
                </c:pt>
                <c:pt idx="3126">
                  <c:v>4.8310645261406897</c:v>
                </c:pt>
                <c:pt idx="3127">
                  <c:v>4.8325201271088032</c:v>
                </c:pt>
                <c:pt idx="3128">
                  <c:v>4.8339757280769176</c:v>
                </c:pt>
                <c:pt idx="3129">
                  <c:v>4.8356640493759402</c:v>
                </c:pt>
                <c:pt idx="3130">
                  <c:v>4.8368262677170613</c:v>
                </c:pt>
                <c:pt idx="3131">
                  <c:v>4.8382965325757308</c:v>
                </c:pt>
                <c:pt idx="3132">
                  <c:v>4.8417870941592591</c:v>
                </c:pt>
                <c:pt idx="3133">
                  <c:v>4.8444065432802397</c:v>
                </c:pt>
                <c:pt idx="3134">
                  <c:v>4.8470721722007903</c:v>
                </c:pt>
                <c:pt idx="3135">
                  <c:v>4.8497378011241006</c:v>
                </c:pt>
                <c:pt idx="3136">
                  <c:v>4.8535754823601911</c:v>
                </c:pt>
                <c:pt idx="3137">
                  <c:v>4.8562571789958966</c:v>
                </c:pt>
                <c:pt idx="3138">
                  <c:v>4.8589388756316021</c:v>
                </c:pt>
                <c:pt idx="3139">
                  <c:v>4.8622826990843926</c:v>
                </c:pt>
                <c:pt idx="3140">
                  <c:v>4.8656265225371831</c:v>
                </c:pt>
                <c:pt idx="3141">
                  <c:v>4.8683205449884692</c:v>
                </c:pt>
                <c:pt idx="3142">
                  <c:v>4.8713842399721896</c:v>
                </c:pt>
                <c:pt idx="3143">
                  <c:v>4.8734447819132498</c:v>
                </c:pt>
                <c:pt idx="3144">
                  <c:v>4.8755053238543091</c:v>
                </c:pt>
                <c:pt idx="3145">
                  <c:v>4.8787018660649109</c:v>
                </c:pt>
                <c:pt idx="3146">
                  <c:v>4.8808525280875186</c:v>
                </c:pt>
                <c:pt idx="3147">
                  <c:v>4.8842730370991756</c:v>
                </c:pt>
                <c:pt idx="3148">
                  <c:v>4.8869206888007897</c:v>
                </c:pt>
                <c:pt idx="3149">
                  <c:v>4.8895683405024037</c:v>
                </c:pt>
                <c:pt idx="3150">
                  <c:v>4.8931556985720439</c:v>
                </c:pt>
                <c:pt idx="3151">
                  <c:v>4.896743056641685</c:v>
                </c:pt>
                <c:pt idx="3152">
                  <c:v>4.9002820568973267</c:v>
                </c:pt>
                <c:pt idx="3153">
                  <c:v>4.9036897135967461</c:v>
                </c:pt>
                <c:pt idx="3154">
                  <c:v>4.9069809313697945</c:v>
                </c:pt>
                <c:pt idx="3155">
                  <c:v>4.9103690686104473</c:v>
                </c:pt>
                <c:pt idx="3156">
                  <c:v>4.9137572058511001</c:v>
                </c:pt>
                <c:pt idx="3157">
                  <c:v>4.9144644473023993</c:v>
                </c:pt>
                <c:pt idx="3158">
                  <c:v>4.9158787590872359</c:v>
                </c:pt>
                <c:pt idx="3159">
                  <c:v>4.9175109128598811</c:v>
                </c:pt>
                <c:pt idx="3160">
                  <c:v>4.9182879970498661</c:v>
                </c:pt>
                <c:pt idx="3161">
                  <c:v>4.9186506669333685</c:v>
                </c:pt>
                <c:pt idx="3162">
                  <c:v>4.9199283848371769</c:v>
                </c:pt>
                <c:pt idx="3163">
                  <c:v>4.9206943186510488</c:v>
                </c:pt>
                <c:pt idx="3164">
                  <c:v>4.9218270705750697</c:v>
                </c:pt>
                <c:pt idx="3165">
                  <c:v>4.9235727312277868</c:v>
                </c:pt>
                <c:pt idx="3166">
                  <c:v>4.925342251007204</c:v>
                </c:pt>
                <c:pt idx="3167">
                  <c:v>4.9307934974244345</c:v>
                </c:pt>
                <c:pt idx="3168">
                  <c:v>4.9345341991219254</c:v>
                </c:pt>
                <c:pt idx="3169">
                  <c:v>4.9359663911384564</c:v>
                </c:pt>
                <c:pt idx="3170">
                  <c:v>4.9374875238372216</c:v>
                </c:pt>
                <c:pt idx="3171">
                  <c:v>4.9401271962236475</c:v>
                </c:pt>
                <c:pt idx="3172">
                  <c:v>4.941875581211514</c:v>
                </c:pt>
                <c:pt idx="3173">
                  <c:v>4.9422089960867606</c:v>
                </c:pt>
                <c:pt idx="3174">
                  <c:v>4.9440335081931615</c:v>
                </c:pt>
                <c:pt idx="3175">
                  <c:v>4.9453924994474212</c:v>
                </c:pt>
                <c:pt idx="3176">
                  <c:v>4.9474960589795201</c:v>
                </c:pt>
                <c:pt idx="3177">
                  <c:v>4.9489886238012053</c:v>
                </c:pt>
                <c:pt idx="3178">
                  <c:v>4.9508904337689836</c:v>
                </c:pt>
                <c:pt idx="3179">
                  <c:v>4.9532311629393586</c:v>
                </c:pt>
                <c:pt idx="3180">
                  <c:v>4.9534586768983688</c:v>
                </c:pt>
                <c:pt idx="3181">
                  <c:v>4.9543340686819066</c:v>
                </c:pt>
                <c:pt idx="3182">
                  <c:v>4.957339525429739</c:v>
                </c:pt>
                <c:pt idx="3183">
                  <c:v>4.9596196344467227</c:v>
                </c:pt>
                <c:pt idx="3184">
                  <c:v>4.9618997434637064</c:v>
                </c:pt>
                <c:pt idx="3185">
                  <c:v>4.9625864734279892</c:v>
                </c:pt>
                <c:pt idx="3186">
                  <c:v>4.9649009507646165</c:v>
                </c:pt>
                <c:pt idx="3187">
                  <c:v>4.9663393568965022</c:v>
                </c:pt>
                <c:pt idx="3188">
                  <c:v>4.9685026869039843</c:v>
                </c:pt>
                <c:pt idx="3189">
                  <c:v>4.9706660169114665</c:v>
                </c:pt>
                <c:pt idx="3190">
                  <c:v>4.9717810120378383</c:v>
                </c:pt>
                <c:pt idx="3191">
                  <c:v>4.9731446593227213</c:v>
                </c:pt>
                <c:pt idx="3192">
                  <c:v>4.9752673839970871</c:v>
                </c:pt>
                <c:pt idx="3193">
                  <c:v>4.9775069096684454</c:v>
                </c:pt>
                <c:pt idx="3194">
                  <c:v>4.9799378659990099</c:v>
                </c:pt>
                <c:pt idx="3195">
                  <c:v>4.9823688223295743</c:v>
                </c:pt>
                <c:pt idx="3196">
                  <c:v>4.9868953955615005</c:v>
                </c:pt>
                <c:pt idx="3197">
                  <c:v>4.9914219687934276</c:v>
                </c:pt>
                <c:pt idx="3198">
                  <c:v>4.9939946978787582</c:v>
                </c:pt>
                <c:pt idx="3199">
                  <c:v>4.9948996256402243</c:v>
                </c:pt>
                <c:pt idx="3200">
                  <c:v>4.9955001328416442</c:v>
                </c:pt>
                <c:pt idx="3201">
                  <c:v>4.9960687337401843</c:v>
                </c:pt>
                <c:pt idx="3202">
                  <c:v>4.9967112653371357</c:v>
                </c:pt>
                <c:pt idx="3203">
                  <c:v>4.9981461754855179</c:v>
                </c:pt>
                <c:pt idx="3204">
                  <c:v>5.0002323155132711</c:v>
                </c:pt>
                <c:pt idx="3205">
                  <c:v>5.0023467041027763</c:v>
                </c:pt>
                <c:pt idx="3206">
                  <c:v>5.0043530599138251</c:v>
                </c:pt>
                <c:pt idx="3207">
                  <c:v>5.0063594157248739</c:v>
                </c:pt>
                <c:pt idx="3208">
                  <c:v>5.0087436222754143</c:v>
                </c:pt>
                <c:pt idx="3209">
                  <c:v>5.0104153862429985</c:v>
                </c:pt>
                <c:pt idx="3210">
                  <c:v>5.0129849428628326</c:v>
                </c:pt>
                <c:pt idx="3211">
                  <c:v>5.0154760646626908</c:v>
                </c:pt>
                <c:pt idx="3212">
                  <c:v>5.0188688258274841</c:v>
                </c:pt>
                <c:pt idx="3213">
                  <c:v>5.0210298004580869</c:v>
                </c:pt>
                <c:pt idx="3214">
                  <c:v>5.021277741535946</c:v>
                </c:pt>
                <c:pt idx="3215">
                  <c:v>5.022483315205684</c:v>
                </c:pt>
                <c:pt idx="3216">
                  <c:v>5.0234538353400096</c:v>
                </c:pt>
                <c:pt idx="3217">
                  <c:v>5.0256299936357474</c:v>
                </c:pt>
                <c:pt idx="3218">
                  <c:v>5.026952731247853</c:v>
                </c:pt>
                <c:pt idx="3219">
                  <c:v>5.0291288895435908</c:v>
                </c:pt>
                <c:pt idx="3220">
                  <c:v>5.0321788875289535</c:v>
                </c:pt>
                <c:pt idx="3221">
                  <c:v>5.0350477962251059</c:v>
                </c:pt>
                <c:pt idx="3222">
                  <c:v>5.0353366179985031</c:v>
                </c:pt>
                <c:pt idx="3223">
                  <c:v>5.0385611203947551</c:v>
                </c:pt>
                <c:pt idx="3224">
                  <c:v>5.0386245685153535</c:v>
                </c:pt>
                <c:pt idx="3225">
                  <c:v>5.0402395120097534</c:v>
                </c:pt>
                <c:pt idx="3226">
                  <c:v>5.0415918290780652</c:v>
                </c:pt>
                <c:pt idx="3227">
                  <c:v>5.0452068102966861</c:v>
                </c:pt>
                <c:pt idx="3228">
                  <c:v>5.048821791515306</c:v>
                </c:pt>
                <c:pt idx="3229">
                  <c:v>5.0531794039270395</c:v>
                </c:pt>
                <c:pt idx="3230">
                  <c:v>5.0565060603425458</c:v>
                </c:pt>
                <c:pt idx="3231">
                  <c:v>5.0598327167580521</c:v>
                </c:pt>
                <c:pt idx="3232">
                  <c:v>5.0601274513646413</c:v>
                </c:pt>
                <c:pt idx="3233">
                  <c:v>5.0601483224939416</c:v>
                </c:pt>
                <c:pt idx="3234">
                  <c:v>5.0638386081876581</c:v>
                </c:pt>
                <c:pt idx="3235">
                  <c:v>5.0665360899379959</c:v>
                </c:pt>
                <c:pt idx="3236">
                  <c:v>5.0708945593293064</c:v>
                </c:pt>
                <c:pt idx="3237">
                  <c:v>5.0745633651536926</c:v>
                </c:pt>
                <c:pt idx="3238">
                  <c:v>5.0763213581509063</c:v>
                </c:pt>
                <c:pt idx="3239">
                  <c:v>5.0772727947571763</c:v>
                </c:pt>
                <c:pt idx="3240">
                  <c:v>5.0784820964932438</c:v>
                </c:pt>
                <c:pt idx="3241">
                  <c:v>5.0795168467252338</c:v>
                </c:pt>
                <c:pt idx="3242">
                  <c:v>5.0831057153890526</c:v>
                </c:pt>
                <c:pt idx="3243">
                  <c:v>5.0865765776098879</c:v>
                </c:pt>
                <c:pt idx="3244">
                  <c:v>5.0900474398307223</c:v>
                </c:pt>
                <c:pt idx="3245">
                  <c:v>5.0966183273963352</c:v>
                </c:pt>
                <c:pt idx="3246">
                  <c:v>5.1020812386136365</c:v>
                </c:pt>
                <c:pt idx="3247">
                  <c:v>5.1033404880099829</c:v>
                </c:pt>
                <c:pt idx="3248">
                  <c:v>5.1043703559592917</c:v>
                </c:pt>
                <c:pt idx="3249">
                  <c:v>5.105861021912208</c:v>
                </c:pt>
                <c:pt idx="3250">
                  <c:v>5.1073067349554213</c:v>
                </c:pt>
                <c:pt idx="3251">
                  <c:v>5.1085721315305541</c:v>
                </c:pt>
                <c:pt idx="3252">
                  <c:v>5.1089994410039097</c:v>
                </c:pt>
                <c:pt idx="3253">
                  <c:v>5.1112323752845876</c:v>
                </c:pt>
                <c:pt idx="3254">
                  <c:v>5.1134653095652656</c:v>
                </c:pt>
                <c:pt idx="3255">
                  <c:v>5.1167761250474939</c:v>
                </c:pt>
                <c:pt idx="3256">
                  <c:v>5.1214245472600064</c:v>
                </c:pt>
                <c:pt idx="3257">
                  <c:v>5.1291766643965682</c:v>
                </c:pt>
                <c:pt idx="3258">
                  <c:v>5.1302019070061267</c:v>
                </c:pt>
                <c:pt idx="3259">
                  <c:v>5.1312222065252282</c:v>
                </c:pt>
                <c:pt idx="3260">
                  <c:v>5.1313265174792875</c:v>
                </c:pt>
                <c:pt idx="3261">
                  <c:v>5.1313744340119536</c:v>
                </c:pt>
                <c:pt idx="3262">
                  <c:v>5.1314980040683791</c:v>
                </c:pt>
                <c:pt idx="3263">
                  <c:v>5.1326228343419453</c:v>
                </c:pt>
                <c:pt idx="3264">
                  <c:v>5.1346764675279459</c:v>
                </c:pt>
                <c:pt idx="3265">
                  <c:v>5.1350918240017362</c:v>
                </c:pt>
                <c:pt idx="3266">
                  <c:v>5.1351826581938402</c:v>
                </c:pt>
                <c:pt idx="3267">
                  <c:v>5.1351858971461102</c:v>
                </c:pt>
                <c:pt idx="3268">
                  <c:v>5.1352751762806266</c:v>
                </c:pt>
                <c:pt idx="3269">
                  <c:v>5.1361608561763061</c:v>
                </c:pt>
                <c:pt idx="3270">
                  <c:v>5.1369075420167709</c:v>
                </c:pt>
                <c:pt idx="3271">
                  <c:v>5.1377516455727594</c:v>
                </c:pt>
                <c:pt idx="3272">
                  <c:v>5.1382504016988806</c:v>
                </c:pt>
                <c:pt idx="3273">
                  <c:v>5.1391813905757884</c:v>
                </c:pt>
                <c:pt idx="3274">
                  <c:v>5.1406941266137141</c:v>
                </c:pt>
                <c:pt idx="3275">
                  <c:v>5.1443348511749951</c:v>
                </c:pt>
                <c:pt idx="3276">
                  <c:v>5.1474070001448746</c:v>
                </c:pt>
                <c:pt idx="3277">
                  <c:v>5.1501372875493985</c:v>
                </c:pt>
                <c:pt idx="3278">
                  <c:v>5.1527391736402555</c:v>
                </c:pt>
                <c:pt idx="3279">
                  <c:v>5.1529964412390079</c:v>
                </c:pt>
                <c:pt idx="3280">
                  <c:v>5.153552579242322</c:v>
                </c:pt>
                <c:pt idx="3281">
                  <c:v>5.1537603291731191</c:v>
                </c:pt>
                <c:pt idx="3282">
                  <c:v>5.1543164671764332</c:v>
                </c:pt>
                <c:pt idx="3283">
                  <c:v>5.1568639604498943</c:v>
                </c:pt>
                <c:pt idx="3284">
                  <c:v>5.158687586367682</c:v>
                </c:pt>
                <c:pt idx="3285">
                  <c:v>5.1599637551909243</c:v>
                </c:pt>
                <c:pt idx="3286">
                  <c:v>5.1622168415591672</c:v>
                </c:pt>
                <c:pt idx="3287">
                  <c:v>5.1657240552289618</c:v>
                </c:pt>
                <c:pt idx="3288">
                  <c:v>5.1692312688987565</c:v>
                </c:pt>
                <c:pt idx="3289">
                  <c:v>5.1729810087244816</c:v>
                </c:pt>
                <c:pt idx="3290">
                  <c:v>5.1767307485502077</c:v>
                </c:pt>
                <c:pt idx="3291">
                  <c:v>5.1793051687131326</c:v>
                </c:pt>
                <c:pt idx="3292">
                  <c:v>5.1817594038143202</c:v>
                </c:pt>
                <c:pt idx="3293">
                  <c:v>5.1835382520628199</c:v>
                </c:pt>
                <c:pt idx="3294">
                  <c:v>5.1853171003113188</c:v>
                </c:pt>
                <c:pt idx="3295">
                  <c:v>5.1873649686381773</c:v>
                </c:pt>
                <c:pt idx="3296">
                  <c:v>5.1894128369650359</c:v>
                </c:pt>
                <c:pt idx="3297">
                  <c:v>5.1913125004315814</c:v>
                </c:pt>
                <c:pt idx="3298">
                  <c:v>5.1913734555410018</c:v>
                </c:pt>
                <c:pt idx="3299">
                  <c:v>5.1932050902479228</c:v>
                </c:pt>
                <c:pt idx="3300">
                  <c:v>5.1950367249548437</c:v>
                </c:pt>
                <c:pt idx="3301">
                  <c:v>5.1979782025929957</c:v>
                </c:pt>
                <c:pt idx="3302">
                  <c:v>5.2009196802283881</c:v>
                </c:pt>
                <c:pt idx="3303">
                  <c:v>5.2018225446784934</c:v>
                </c:pt>
                <c:pt idx="3304">
                  <c:v>5.2048737634359687</c:v>
                </c:pt>
                <c:pt idx="3305">
                  <c:v>5.2071814390713422</c:v>
                </c:pt>
                <c:pt idx="3306">
                  <c:v>5.2091756158708424</c:v>
                </c:pt>
                <c:pt idx="3307">
                  <c:v>5.2103090527322555</c:v>
                </c:pt>
                <c:pt idx="3308">
                  <c:v>5.2109185721725222</c:v>
                </c:pt>
                <c:pt idx="3309">
                  <c:v>5.21213297539839</c:v>
                </c:pt>
                <c:pt idx="3310">
                  <c:v>5.2132284231373553</c:v>
                </c:pt>
                <c:pt idx="3311">
                  <c:v>5.2148965066947319</c:v>
                </c:pt>
                <c:pt idx="3312">
                  <c:v>5.2165645902521076</c:v>
                </c:pt>
                <c:pt idx="3313">
                  <c:v>5.2202413235825524</c:v>
                </c:pt>
                <c:pt idx="3314">
                  <c:v>5.2239180569129964</c:v>
                </c:pt>
                <c:pt idx="3315">
                  <c:v>5.2281237778895431</c:v>
                </c:pt>
                <c:pt idx="3316">
                  <c:v>5.2323294988660898</c:v>
                </c:pt>
                <c:pt idx="3317">
                  <c:v>5.2332781230575511</c:v>
                </c:pt>
                <c:pt idx="3318">
                  <c:v>5.2339604135795872</c:v>
                </c:pt>
                <c:pt idx="3319">
                  <c:v>5.2353385089751745</c:v>
                </c:pt>
                <c:pt idx="3320">
                  <c:v>5.236607128246515</c:v>
                </c:pt>
                <c:pt idx="3321">
                  <c:v>5.2382346153397252</c:v>
                </c:pt>
                <c:pt idx="3322">
                  <c:v>5.2403379347037387</c:v>
                </c:pt>
                <c:pt idx="3323">
                  <c:v>5.2428405656251647</c:v>
                </c:pt>
                <c:pt idx="3324">
                  <c:v>5.2458364180613444</c:v>
                </c:pt>
                <c:pt idx="3325">
                  <c:v>5.2462912848646992</c:v>
                </c:pt>
                <c:pt idx="3326">
                  <c:v>5.2483091497366079</c:v>
                </c:pt>
                <c:pt idx="3327">
                  <c:v>5.2503270146085157</c:v>
                </c:pt>
                <c:pt idx="3328">
                  <c:v>5.2529633166778966</c:v>
                </c:pt>
                <c:pt idx="3329">
                  <c:v>5.2564229642351465</c:v>
                </c:pt>
                <c:pt idx="3330">
                  <c:v>5.2580062277559882</c:v>
                </c:pt>
                <c:pt idx="3331">
                  <c:v>5.2595894912768291</c:v>
                </c:pt>
                <c:pt idx="3332">
                  <c:v>5.261452716180572</c:v>
                </c:pt>
                <c:pt idx="3333">
                  <c:v>5.2625190490898159</c:v>
                </c:pt>
                <c:pt idx="3334">
                  <c:v>5.2658332708781517</c:v>
                </c:pt>
                <c:pt idx="3335">
                  <c:v>5.2691474926664874</c:v>
                </c:pt>
                <c:pt idx="3336">
                  <c:v>5.271372165279808</c:v>
                </c:pt>
                <c:pt idx="3337">
                  <c:v>5.2741558419857864</c:v>
                </c:pt>
                <c:pt idx="3338">
                  <c:v>5.2760600993616711</c:v>
                </c:pt>
                <c:pt idx="3339">
                  <c:v>5.2779643567375567</c:v>
                </c:pt>
                <c:pt idx="3340">
                  <c:v>5.2816436528662845</c:v>
                </c:pt>
                <c:pt idx="3341">
                  <c:v>5.2846481939543173</c:v>
                </c:pt>
                <c:pt idx="3342">
                  <c:v>5.287652735042351</c:v>
                </c:pt>
                <c:pt idx="3343">
                  <c:v>5.2890127450448494</c:v>
                </c:pt>
                <c:pt idx="3344">
                  <c:v>5.2892899648817604</c:v>
                </c:pt>
                <c:pt idx="3345">
                  <c:v>5.2913738739076592</c:v>
                </c:pt>
                <c:pt idx="3346">
                  <c:v>5.2931805630966471</c:v>
                </c:pt>
                <c:pt idx="3347">
                  <c:v>5.2945080695549649</c:v>
                </c:pt>
                <c:pt idx="3348">
                  <c:v>5.2971415437813159</c:v>
                </c:pt>
                <c:pt idx="3349">
                  <c:v>5.3006938001844617</c:v>
                </c:pt>
                <c:pt idx="3350">
                  <c:v>5.3014879875436973</c:v>
                </c:pt>
                <c:pt idx="3351">
                  <c:v>5.3037634970827234</c:v>
                </c:pt>
                <c:pt idx="3352">
                  <c:v>5.3060390066217495</c:v>
                </c:pt>
                <c:pt idx="3353">
                  <c:v>5.3084833275030059</c:v>
                </c:pt>
                <c:pt idx="3354">
                  <c:v>5.31088519529336</c:v>
                </c:pt>
                <c:pt idx="3355">
                  <c:v>5.3121613574055608</c:v>
                </c:pt>
                <c:pt idx="3356">
                  <c:v>5.3145632251959158</c:v>
                </c:pt>
                <c:pt idx="3357">
                  <c:v>5.3170073862401424</c:v>
                </c:pt>
                <c:pt idx="3358">
                  <c:v>5.3187424373599113</c:v>
                </c:pt>
                <c:pt idx="3359">
                  <c:v>5.3204774884796802</c:v>
                </c:pt>
                <c:pt idx="3360">
                  <c:v>5.3243096833952048</c:v>
                </c:pt>
                <c:pt idx="3361">
                  <c:v>5.3281418783107286</c:v>
                </c:pt>
                <c:pt idx="3362">
                  <c:v>5.3308983493927453</c:v>
                </c:pt>
                <c:pt idx="3363">
                  <c:v>5.3336548204747611</c:v>
                </c:pt>
                <c:pt idx="3364">
                  <c:v>5.3355603683739901</c:v>
                </c:pt>
                <c:pt idx="3365">
                  <c:v>5.337465916273219</c:v>
                </c:pt>
                <c:pt idx="3366">
                  <c:v>5.3394741672387829</c:v>
                </c:pt>
                <c:pt idx="3367">
                  <c:v>5.3414514592289928</c:v>
                </c:pt>
                <c:pt idx="3368">
                  <c:v>5.3446623910687592</c:v>
                </c:pt>
                <c:pt idx="3369">
                  <c:v>5.3478733229085247</c:v>
                </c:pt>
                <c:pt idx="3370">
                  <c:v>5.3509359914892247</c:v>
                </c:pt>
                <c:pt idx="3371">
                  <c:v>5.3539787236656302</c:v>
                </c:pt>
                <c:pt idx="3372">
                  <c:v>5.3599878305665873</c:v>
                </c:pt>
                <c:pt idx="3373">
                  <c:v>5.3664403751409715</c:v>
                </c:pt>
                <c:pt idx="3374">
                  <c:v>5.3746953462836915</c:v>
                </c:pt>
                <c:pt idx="3375">
                  <c:v>5.3804965983082846</c:v>
                </c:pt>
                <c:pt idx="3376">
                  <c:v>5.3862978503356373</c:v>
                </c:pt>
                <c:pt idx="3377">
                  <c:v>5.387975548022875</c:v>
                </c:pt>
                <c:pt idx="3378">
                  <c:v>5.3905360189659728</c:v>
                </c:pt>
                <c:pt idx="3379">
                  <c:v>5.3930964899090705</c:v>
                </c:pt>
                <c:pt idx="3380">
                  <c:v>5.3942517272355381</c:v>
                </c:pt>
                <c:pt idx="3381">
                  <c:v>5.3950537347821177</c:v>
                </c:pt>
                <c:pt idx="3382">
                  <c:v>5.3973544728783542</c:v>
                </c:pt>
                <c:pt idx="3383">
                  <c:v>5.397474612450158</c:v>
                </c:pt>
                <c:pt idx="3384">
                  <c:v>5.3989547428681899</c:v>
                </c:pt>
                <c:pt idx="3385">
                  <c:v>5.4006737217941767</c:v>
                </c:pt>
                <c:pt idx="3386">
                  <c:v>5.401021497641449</c:v>
                </c:pt>
                <c:pt idx="3387">
                  <c:v>5.4011545271371251</c:v>
                </c:pt>
                <c:pt idx="3388">
                  <c:v>5.4023818633484622</c:v>
                </c:pt>
                <c:pt idx="3389">
                  <c:v>5.4036091995597992</c:v>
                </c:pt>
                <c:pt idx="3390">
                  <c:v>5.4058657609091867</c:v>
                </c:pt>
                <c:pt idx="3391">
                  <c:v>5.4081221227678986</c:v>
                </c:pt>
                <c:pt idx="3392">
                  <c:v>5.4100699142890951</c:v>
                </c:pt>
                <c:pt idx="3393">
                  <c:v>5.4102987770184319</c:v>
                </c:pt>
                <c:pt idx="3394">
                  <c:v>5.4118190768857799</c:v>
                </c:pt>
                <c:pt idx="3395">
                  <c:v>5.413339376753127</c:v>
                </c:pt>
                <c:pt idx="3396">
                  <c:v>5.4168904727559397</c:v>
                </c:pt>
                <c:pt idx="3397">
                  <c:v>5.4196780207891155</c:v>
                </c:pt>
                <c:pt idx="3398">
                  <c:v>5.4217551718624657</c:v>
                </c:pt>
                <c:pt idx="3399">
                  <c:v>5.423832322935815</c:v>
                </c:pt>
                <c:pt idx="3400">
                  <c:v>5.4264260994532592</c:v>
                </c:pt>
                <c:pt idx="3401">
                  <c:v>5.4276262603893324</c:v>
                </c:pt>
                <c:pt idx="3402">
                  <c:v>5.4292759710798659</c:v>
                </c:pt>
                <c:pt idx="3403">
                  <c:v>5.4314342193884979</c:v>
                </c:pt>
                <c:pt idx="3404">
                  <c:v>5.4338752657561393</c:v>
                </c:pt>
                <c:pt idx="3405">
                  <c:v>5.4368502644256314</c:v>
                </c:pt>
                <c:pt idx="3406">
                  <c:v>5.4388067140181855</c:v>
                </c:pt>
                <c:pt idx="3407">
                  <c:v>5.4425517913423205</c:v>
                </c:pt>
                <c:pt idx="3408">
                  <c:v>5.4462968686664546</c:v>
                </c:pt>
                <c:pt idx="3409">
                  <c:v>5.4465976371616129</c:v>
                </c:pt>
                <c:pt idx="3410">
                  <c:v>5.4491228671454719</c:v>
                </c:pt>
                <c:pt idx="3411">
                  <c:v>5.451273164613931</c:v>
                </c:pt>
                <c:pt idx="3412">
                  <c:v>5.454393321979377</c:v>
                </c:pt>
                <c:pt idx="3413">
                  <c:v>5.457513479344823</c:v>
                </c:pt>
                <c:pt idx="3414">
                  <c:v>5.4589605301508195</c:v>
                </c:pt>
                <c:pt idx="3415">
                  <c:v>5.4615731003356203</c:v>
                </c:pt>
                <c:pt idx="3416">
                  <c:v>5.4635715984221962</c:v>
                </c:pt>
                <c:pt idx="3417">
                  <c:v>5.4655700965087721</c:v>
                </c:pt>
                <c:pt idx="3418">
                  <c:v>5.4674355508828603</c:v>
                </c:pt>
                <c:pt idx="3419">
                  <c:v>5.4705957554391134</c:v>
                </c:pt>
                <c:pt idx="3420">
                  <c:v>5.4737559599953673</c:v>
                </c:pt>
                <c:pt idx="3421">
                  <c:v>5.4752038878588767</c:v>
                </c:pt>
                <c:pt idx="3422">
                  <c:v>5.476651815722386</c:v>
                </c:pt>
                <c:pt idx="3423">
                  <c:v>5.4790787163542376</c:v>
                </c:pt>
                <c:pt idx="3424">
                  <c:v>5.4818744643253305</c:v>
                </c:pt>
                <c:pt idx="3425">
                  <c:v>5.4862752831920432</c:v>
                </c:pt>
                <c:pt idx="3426">
                  <c:v>5.4906761020587549</c:v>
                </c:pt>
                <c:pt idx="3427">
                  <c:v>5.4986569944603572</c:v>
                </c:pt>
                <c:pt idx="3428">
                  <c:v>5.5036565345056632</c:v>
                </c:pt>
                <c:pt idx="3429">
                  <c:v>5.5045682092673252</c:v>
                </c:pt>
                <c:pt idx="3430">
                  <c:v>5.5049916981188236</c:v>
                </c:pt>
                <c:pt idx="3431">
                  <c:v>5.5078089776304031</c:v>
                </c:pt>
                <c:pt idx="3432">
                  <c:v>5.5106262571419835</c:v>
                </c:pt>
                <c:pt idx="3433">
                  <c:v>5.5136414065101631</c:v>
                </c:pt>
                <c:pt idx="3434">
                  <c:v>5.516449236707003</c:v>
                </c:pt>
                <c:pt idx="3435">
                  <c:v>5.519257066903843</c:v>
                </c:pt>
                <c:pt idx="3436">
                  <c:v>5.5219366592086025</c:v>
                </c:pt>
                <c:pt idx="3437">
                  <c:v>5.5246162515133621</c:v>
                </c:pt>
                <c:pt idx="3438">
                  <c:v>5.5281588240216175</c:v>
                </c:pt>
                <c:pt idx="3439">
                  <c:v>5.5317013965298729</c:v>
                </c:pt>
                <c:pt idx="3440">
                  <c:v>5.5353104346217936</c:v>
                </c:pt>
                <c:pt idx="3441">
                  <c:v>5.5383254374398128</c:v>
                </c:pt>
                <c:pt idx="3442">
                  <c:v>5.5390900545070565</c:v>
                </c:pt>
                <c:pt idx="3443">
                  <c:v>5.5397227641774549</c:v>
                </c:pt>
                <c:pt idx="3444">
                  <c:v>5.540699847793138</c:v>
                </c:pt>
                <c:pt idx="3445">
                  <c:v>5.5407150235827318</c:v>
                </c:pt>
                <c:pt idx="3446">
                  <c:v>5.5416921071984149</c:v>
                </c:pt>
                <c:pt idx="3447">
                  <c:v>5.5430319486172115</c:v>
                </c:pt>
                <c:pt idx="3448">
                  <c:v>5.5450970447008254</c:v>
                </c:pt>
                <c:pt idx="3449">
                  <c:v>5.5463456310552584</c:v>
                </c:pt>
                <c:pt idx="3450">
                  <c:v>5.5488318957057263</c:v>
                </c:pt>
                <c:pt idx="3451">
                  <c:v>5.5501483592280634</c:v>
                </c:pt>
                <c:pt idx="3452">
                  <c:v>5.5534209356705349</c:v>
                </c:pt>
                <c:pt idx="3453">
                  <c:v>5.5573189761655195</c:v>
                </c:pt>
                <c:pt idx="3454">
                  <c:v>5.5612740713992608</c:v>
                </c:pt>
                <c:pt idx="3455">
                  <c:v>5.5643496099969854</c:v>
                </c:pt>
                <c:pt idx="3456">
                  <c:v>5.567398921524485</c:v>
                </c:pt>
                <c:pt idx="3457">
                  <c:v>5.5711219999387307</c:v>
                </c:pt>
                <c:pt idx="3458">
                  <c:v>5.5748450783529764</c:v>
                </c:pt>
                <c:pt idx="3459">
                  <c:v>5.5756432134078606</c:v>
                </c:pt>
                <c:pt idx="3460">
                  <c:v>5.5779717126405899</c:v>
                </c:pt>
                <c:pt idx="3461">
                  <c:v>5.5800740529679587</c:v>
                </c:pt>
                <c:pt idx="3462">
                  <c:v>5.582419409511818</c:v>
                </c:pt>
                <c:pt idx="3463">
                  <c:v>5.5847647660556765</c:v>
                </c:pt>
                <c:pt idx="3464">
                  <c:v>5.5858764194366008</c:v>
                </c:pt>
                <c:pt idx="3465">
                  <c:v>5.5869880728175243</c:v>
                </c:pt>
                <c:pt idx="3466">
                  <c:v>5.5895781976370902</c:v>
                </c:pt>
                <c:pt idx="3467">
                  <c:v>5.5913502405473476</c:v>
                </c:pt>
                <c:pt idx="3468">
                  <c:v>5.5913731570155534</c:v>
                </c:pt>
                <c:pt idx="3469">
                  <c:v>5.5928236465404435</c:v>
                </c:pt>
                <c:pt idx="3470">
                  <c:v>5.5941453252981104</c:v>
                </c:pt>
                <c:pt idx="3471">
                  <c:v>5.5961705580215764</c:v>
                </c:pt>
                <c:pt idx="3472">
                  <c:v>5.5981957907450424</c:v>
                </c:pt>
                <c:pt idx="3473">
                  <c:v>5.5999412485156901</c:v>
                </c:pt>
                <c:pt idx="3474">
                  <c:v>5.6012485484254579</c:v>
                </c:pt>
                <c:pt idx="3475">
                  <c:v>5.6025558483352267</c:v>
                </c:pt>
                <c:pt idx="3476">
                  <c:v>5.6047401477424081</c:v>
                </c:pt>
                <c:pt idx="3477">
                  <c:v>5.6069244471495905</c:v>
                </c:pt>
                <c:pt idx="3478">
                  <c:v>5.6090011131515105</c:v>
                </c:pt>
                <c:pt idx="3479">
                  <c:v>5.6110777791534305</c:v>
                </c:pt>
                <c:pt idx="3480">
                  <c:v>5.614984411359937</c:v>
                </c:pt>
                <c:pt idx="3481">
                  <c:v>5.619953919124824</c:v>
                </c:pt>
                <c:pt idx="3482">
                  <c:v>5.624923426889711</c:v>
                </c:pt>
                <c:pt idx="3483">
                  <c:v>5.6284478151853437</c:v>
                </c:pt>
                <c:pt idx="3484">
                  <c:v>5.6294155890798123</c:v>
                </c:pt>
                <c:pt idx="3485">
                  <c:v>5.630250187850109</c:v>
                </c:pt>
                <c:pt idx="3486">
                  <c:v>5.6338796760445389</c:v>
                </c:pt>
                <c:pt idx="3487">
                  <c:v>5.6368845180918772</c:v>
                </c:pt>
                <c:pt idx="3488">
                  <c:v>5.6394687706259665</c:v>
                </c:pt>
                <c:pt idx="3489">
                  <c:v>5.6413687360921392</c:v>
                </c:pt>
                <c:pt idx="3490">
                  <c:v>5.6450130456658423</c:v>
                </c:pt>
                <c:pt idx="3491">
                  <c:v>5.6486573552395463</c:v>
                </c:pt>
                <c:pt idx="3492">
                  <c:v>5.6503044903913029</c:v>
                </c:pt>
                <c:pt idx="3493">
                  <c:v>5.6550616209678077</c:v>
                </c:pt>
                <c:pt idx="3494">
                  <c:v>5.655490316171889</c:v>
                </c:pt>
                <c:pt idx="3495">
                  <c:v>5.6598636250611811</c:v>
                </c:pt>
                <c:pt idx="3496">
                  <c:v>5.6635642548816074</c:v>
                </c:pt>
                <c:pt idx="3497">
                  <c:v>5.6672648847020337</c:v>
                </c:pt>
                <c:pt idx="3498">
                  <c:v>5.6695814686710087</c:v>
                </c:pt>
                <c:pt idx="3499">
                  <c:v>5.6726834500856977</c:v>
                </c:pt>
                <c:pt idx="3500">
                  <c:v>5.6750740647178004</c:v>
                </c:pt>
                <c:pt idx="3501">
                  <c:v>5.6773128597465927</c:v>
                </c:pt>
                <c:pt idx="3502">
                  <c:v>5.6782913001709518</c:v>
                </c:pt>
                <c:pt idx="3503">
                  <c:v>5.6783942473403837</c:v>
                </c:pt>
                <c:pt idx="3504">
                  <c:v>5.679619074811538</c:v>
                </c:pt>
                <c:pt idx="3505">
                  <c:v>5.6807534220207616</c:v>
                </c:pt>
                <c:pt idx="3506">
                  <c:v>5.6817615147597262</c:v>
                </c:pt>
                <c:pt idx="3507">
                  <c:v>5.68276960749869</c:v>
                </c:pt>
                <c:pt idx="3508">
                  <c:v>5.6843503373695743</c:v>
                </c:pt>
                <c:pt idx="3509">
                  <c:v>5.6856678723019582</c:v>
                </c:pt>
                <c:pt idx="3510">
                  <c:v>5.6865031210360701</c:v>
                </c:pt>
                <c:pt idx="3511">
                  <c:v>5.686520244584039</c:v>
                </c:pt>
                <c:pt idx="3512">
                  <c:v>5.6865585048137994</c:v>
                </c:pt>
                <c:pt idx="3513">
                  <c:v>5.6889411453433611</c:v>
                </c:pt>
                <c:pt idx="3514">
                  <c:v>5.6902019570961047</c:v>
                </c:pt>
                <c:pt idx="3515">
                  <c:v>5.6925824314824958</c:v>
                </c:pt>
                <c:pt idx="3516">
                  <c:v>5.6941267939105078</c:v>
                </c:pt>
                <c:pt idx="3517">
                  <c:v>5.6965002947079917</c:v>
                </c:pt>
                <c:pt idx="3518">
                  <c:v>5.6980791915263289</c:v>
                </c:pt>
                <c:pt idx="3519">
                  <c:v>5.698924998246409</c:v>
                </c:pt>
                <c:pt idx="3520">
                  <c:v>5.7001336722269098</c:v>
                </c:pt>
                <c:pt idx="3521">
                  <c:v>5.7013423462074115</c:v>
                </c:pt>
                <c:pt idx="3522">
                  <c:v>5.7031627265419118</c:v>
                </c:pt>
                <c:pt idx="3523">
                  <c:v>5.7051944685672167</c:v>
                </c:pt>
                <c:pt idx="3524">
                  <c:v>5.7074558750595203</c:v>
                </c:pt>
                <c:pt idx="3525">
                  <c:v>5.7099395437400648</c:v>
                </c:pt>
                <c:pt idx="3526">
                  <c:v>5.7124232124206094</c:v>
                </c:pt>
                <c:pt idx="3527">
                  <c:v>5.7155425972353529</c:v>
                </c:pt>
                <c:pt idx="3528">
                  <c:v>5.71629132155467</c:v>
                </c:pt>
                <c:pt idx="3529">
                  <c:v>5.7191288302038554</c:v>
                </c:pt>
                <c:pt idx="3530">
                  <c:v>5.7219663388558004</c:v>
                </c:pt>
                <c:pt idx="3531">
                  <c:v>5.7248952628368581</c:v>
                </c:pt>
                <c:pt idx="3532">
                  <c:v>5.7278241868179149</c:v>
                </c:pt>
                <c:pt idx="3533">
                  <c:v>5.7314053640349041</c:v>
                </c:pt>
                <c:pt idx="3534">
                  <c:v>5.7341451748681287</c:v>
                </c:pt>
                <c:pt idx="3535">
                  <c:v>5.734939065931572</c:v>
                </c:pt>
                <c:pt idx="3536">
                  <c:v>5.7352548841635382</c:v>
                </c:pt>
                <c:pt idx="3537">
                  <c:v>5.7367267248807128</c:v>
                </c:pt>
                <c:pt idx="3538">
                  <c:v>5.7381985655978873</c:v>
                </c:pt>
                <c:pt idx="3539">
                  <c:v>5.7397452026384848</c:v>
                </c:pt>
                <c:pt idx="3540">
                  <c:v>5.7410183216051927</c:v>
                </c:pt>
                <c:pt idx="3541">
                  <c:v>5.7422914405718997</c:v>
                </c:pt>
                <c:pt idx="3542">
                  <c:v>5.7433636034004119</c:v>
                </c:pt>
                <c:pt idx="3543">
                  <c:v>5.7436284336061387</c:v>
                </c:pt>
                <c:pt idx="3544">
                  <c:v>5.74458682819649</c:v>
                </c:pt>
                <c:pt idx="3545">
                  <c:v>5.7464224910736084</c:v>
                </c:pt>
                <c:pt idx="3546">
                  <c:v>5.7482581539507267</c:v>
                </c:pt>
                <c:pt idx="3547">
                  <c:v>5.7502373132882294</c:v>
                </c:pt>
                <c:pt idx="3548">
                  <c:v>5.751844734924811</c:v>
                </c:pt>
                <c:pt idx="3549">
                  <c:v>5.7531877343301421</c:v>
                </c:pt>
                <c:pt idx="3550">
                  <c:v>5.7545307337354732</c:v>
                </c:pt>
                <c:pt idx="3551">
                  <c:v>5.7574988434822467</c:v>
                </c:pt>
                <c:pt idx="3552">
                  <c:v>5.7589750142809422</c:v>
                </c:pt>
                <c:pt idx="3553">
                  <c:v>5.7602172411288377</c:v>
                </c:pt>
                <c:pt idx="3554">
                  <c:v>5.7614594679767333</c:v>
                </c:pt>
                <c:pt idx="3555">
                  <c:v>5.7634108372888075</c:v>
                </c:pt>
                <c:pt idx="3556">
                  <c:v>5.7653622066008827</c:v>
                </c:pt>
                <c:pt idx="3557">
                  <c:v>5.7677283478804204</c:v>
                </c:pt>
                <c:pt idx="3558">
                  <c:v>5.7692396466627169</c:v>
                </c:pt>
                <c:pt idx="3559">
                  <c:v>5.770470593574422</c:v>
                </c:pt>
                <c:pt idx="3560">
                  <c:v>5.771701540486128</c:v>
                </c:pt>
                <c:pt idx="3561">
                  <c:v>5.7755403176363975</c:v>
                </c:pt>
                <c:pt idx="3562">
                  <c:v>5.7761884077417633</c:v>
                </c:pt>
                <c:pt idx="3563">
                  <c:v>5.7776030195228483</c:v>
                </c:pt>
                <c:pt idx="3564">
                  <c:v>5.7790176313039332</c:v>
                </c:pt>
                <c:pt idx="3565">
                  <c:v>5.7802262985292412</c:v>
                </c:pt>
                <c:pt idx="3566">
                  <c:v>5.7814349657545483</c:v>
                </c:pt>
                <c:pt idx="3567">
                  <c:v>5.7828612398687333</c:v>
                </c:pt>
                <c:pt idx="3568">
                  <c:v>5.7845462313873899</c:v>
                </c:pt>
                <c:pt idx="3569">
                  <c:v>5.7862312229060464</c:v>
                </c:pt>
                <c:pt idx="3570">
                  <c:v>5.7885709860175849</c:v>
                </c:pt>
                <c:pt idx="3571">
                  <c:v>5.7909107491291234</c:v>
                </c:pt>
                <c:pt idx="3572">
                  <c:v>5.7928508555916727</c:v>
                </c:pt>
                <c:pt idx="3573">
                  <c:v>5.7947909620542219</c:v>
                </c:pt>
                <c:pt idx="3574">
                  <c:v>5.7970368150897604</c:v>
                </c:pt>
                <c:pt idx="3575">
                  <c:v>5.799282668125298</c:v>
                </c:pt>
                <c:pt idx="3576">
                  <c:v>5.8014956914523133</c:v>
                </c:pt>
                <c:pt idx="3577">
                  <c:v>5.8035426526958194</c:v>
                </c:pt>
                <c:pt idx="3578">
                  <c:v>5.8048509227263709</c:v>
                </c:pt>
                <c:pt idx="3579">
                  <c:v>5.8068978839698762</c:v>
                </c:pt>
                <c:pt idx="3580">
                  <c:v>5.8088333205630382</c:v>
                </c:pt>
                <c:pt idx="3581">
                  <c:v>5.8088868994790097</c:v>
                </c:pt>
                <c:pt idx="3582">
                  <c:v>5.8097368587995017</c:v>
                </c:pt>
                <c:pt idx="3583">
                  <c:v>5.8105868181199938</c:v>
                </c:pt>
                <c:pt idx="3584">
                  <c:v>5.8123162880374322</c:v>
                </c:pt>
                <c:pt idx="3585">
                  <c:v>5.8140457579548714</c:v>
                </c:pt>
                <c:pt idx="3586">
                  <c:v>5.8165016060129364</c:v>
                </c:pt>
                <c:pt idx="3587">
                  <c:v>5.8197646868615243</c:v>
                </c:pt>
                <c:pt idx="3588">
                  <c:v>5.8229795076394524</c:v>
                </c:pt>
                <c:pt idx="3589">
                  <c:v>5.8261943284173805</c:v>
                </c:pt>
                <c:pt idx="3590">
                  <c:v>5.8301298015040377</c:v>
                </c:pt>
                <c:pt idx="3591">
                  <c:v>5.8339711604101794</c:v>
                </c:pt>
                <c:pt idx="3592">
                  <c:v>5.837371069670275</c:v>
                </c:pt>
                <c:pt idx="3593">
                  <c:v>5.8406363010213331</c:v>
                </c:pt>
                <c:pt idx="3594">
                  <c:v>5.840964796634184</c:v>
                </c:pt>
                <c:pt idx="3595">
                  <c:v>5.8437452974529176</c:v>
                </c:pt>
                <c:pt idx="3596">
                  <c:v>5.8437467446757685</c:v>
                </c:pt>
                <c:pt idx="3597">
                  <c:v>5.8437485513891332</c:v>
                </c:pt>
                <c:pt idx="3598">
                  <c:v>5.8437494568278394</c:v>
                </c:pt>
                <c:pt idx="3599">
                  <c:v>5.84375</c:v>
                </c:pt>
                <c:pt idx="3600">
                  <c:v>5.8437518067133647</c:v>
                </c:pt>
                <c:pt idx="3601">
                  <c:v>5.843752710764055</c:v>
                </c:pt>
                <c:pt idx="3602">
                  <c:v>5.8437550699076164</c:v>
                </c:pt>
                <c:pt idx="3603">
                  <c:v>5.8557888437504015</c:v>
                </c:pt>
                <c:pt idx="3604">
                  <c:v>5.8557897478010918</c:v>
                </c:pt>
                <c:pt idx="3605">
                  <c:v>5.8557921069446541</c:v>
                </c:pt>
                <c:pt idx="3606">
                  <c:v>5.8557939085640287</c:v>
                </c:pt>
                <c:pt idx="3607">
                  <c:v>5.8557953557868796</c:v>
                </c:pt>
                <c:pt idx="3608">
                  <c:v>5.8557971625002443</c:v>
                </c:pt>
                <c:pt idx="3609">
                  <c:v>5.8557980679389505</c:v>
                </c:pt>
                <c:pt idx="3610">
                  <c:v>5.8557986111111111</c:v>
                </c:pt>
                <c:pt idx="3611">
                  <c:v>5.8568840174128614</c:v>
                </c:pt>
                <c:pt idx="3612">
                  <c:v>5.8573152124247061</c:v>
                </c:pt>
                <c:pt idx="3613">
                  <c:v>5.8577464074365517</c:v>
                </c:pt>
                <c:pt idx="3614">
                  <c:v>5.8583045889519987</c:v>
                </c:pt>
                <c:pt idx="3615">
                  <c:v>5.8586782837603932</c:v>
                </c:pt>
                <c:pt idx="3616">
                  <c:v>5.8593944677406995</c:v>
                </c:pt>
                <c:pt idx="3617">
                  <c:v>5.8601106517210049</c:v>
                </c:pt>
                <c:pt idx="3618">
                  <c:v>5.8611708795389648</c:v>
                </c:pt>
                <c:pt idx="3619">
                  <c:v>5.8619109711658073</c:v>
                </c:pt>
                <c:pt idx="3620">
                  <c:v>5.8625029292895841</c:v>
                </c:pt>
                <c:pt idx="3621">
                  <c:v>5.862850459676098</c:v>
                </c:pt>
                <c:pt idx="3622">
                  <c:v>5.8634424177998747</c:v>
                </c:pt>
                <c:pt idx="3623">
                  <c:v>5.8645633730181945</c:v>
                </c:pt>
                <c:pt idx="3624">
                  <c:v>5.865678882444346</c:v>
                </c:pt>
                <c:pt idx="3625">
                  <c:v>5.8658954601845252</c:v>
                </c:pt>
                <c:pt idx="3626">
                  <c:v>5.8662774258217327</c:v>
                </c:pt>
                <c:pt idx="3627">
                  <c:v>5.8664790113794583</c:v>
                </c:pt>
                <c:pt idx="3628">
                  <c:v>5.8669912955523644</c:v>
                </c:pt>
                <c:pt idx="3629">
                  <c:v>5.8672469283060895</c:v>
                </c:pt>
                <c:pt idx="3630">
                  <c:v>5.8679152858726402</c:v>
                </c:pt>
                <c:pt idx="3631">
                  <c:v>5.868496900049073</c:v>
                </c:pt>
                <c:pt idx="3632">
                  <c:v>5.8690785142255049</c:v>
                </c:pt>
                <c:pt idx="3633">
                  <c:v>5.8698600615864551</c:v>
                </c:pt>
                <c:pt idx="3634">
                  <c:v>5.8705705637733141</c:v>
                </c:pt>
                <c:pt idx="3635">
                  <c:v>5.8708186504907074</c:v>
                </c:pt>
                <c:pt idx="3636">
                  <c:v>5.8709796136203742</c:v>
                </c:pt>
                <c:pt idx="3637">
                  <c:v>5.8712277003377675</c:v>
                </c:pt>
                <c:pt idx="3638">
                  <c:v>5.8716179911295576</c:v>
                </c:pt>
                <c:pt idx="3639">
                  <c:v>5.8718620031851305</c:v>
                </c:pt>
                <c:pt idx="3640">
                  <c:v>5.8721060152407043</c:v>
                </c:pt>
                <c:pt idx="3641">
                  <c:v>5.8724195692274304</c:v>
                </c:pt>
                <c:pt idx="3642">
                  <c:v>5.8727705510457353</c:v>
                </c:pt>
                <c:pt idx="3643">
                  <c:v>5.8731215328640411</c:v>
                </c:pt>
                <c:pt idx="3644">
                  <c:v>5.8737611873061573</c:v>
                </c:pt>
                <c:pt idx="3645">
                  <c:v>5.8747734007515291</c:v>
                </c:pt>
                <c:pt idx="3646">
                  <c:v>5.8750954865553862</c:v>
                </c:pt>
                <c:pt idx="3647">
                  <c:v>5.875393782048314</c:v>
                </c:pt>
                <c:pt idx="3648">
                  <c:v>5.8755663327596803</c:v>
                </c:pt>
                <c:pt idx="3649">
                  <c:v>5.8756545344409012</c:v>
                </c:pt>
                <c:pt idx="3650">
                  <c:v>5.8762520898133515</c:v>
                </c:pt>
                <c:pt idx="3651">
                  <c:v>5.8765162037037033</c:v>
                </c:pt>
                <c:pt idx="3652">
                  <c:v>5.876524522453547</c:v>
                </c:pt>
                <c:pt idx="3653">
                  <c:v>5.8765328476853949</c:v>
                </c:pt>
                <c:pt idx="3654">
                  <c:v>5.8765411585652165</c:v>
                </c:pt>
                <c:pt idx="3655">
                  <c:v>5.8765494773150593</c:v>
                </c:pt>
                <c:pt idx="3656">
                  <c:v>5.8765536366899811</c:v>
                </c:pt>
                <c:pt idx="3657">
                  <c:v>5.876557797452918</c:v>
                </c:pt>
                <c:pt idx="3658">
                  <c:v>5.8765619568278389</c:v>
                </c:pt>
              </c:numCache>
            </c:numRef>
          </c:xVal>
          <c:yVal>
            <c:numRef>
              <c:f>Grafy!$U$150:$U$3800</c:f>
              <c:numCache>
                <c:formatCode>0.00E+00</c:formatCode>
                <c:ptCount val="3651"/>
                <c:pt idx="0">
                  <c:v>2.9006303402007697E-5</c:v>
                </c:pt>
                <c:pt idx="1">
                  <c:v>2.9416605156138526E-5</c:v>
                </c:pt>
                <c:pt idx="2">
                  <c:v>2.9848495410770495E-5</c:v>
                </c:pt>
                <c:pt idx="3">
                  <c:v>3.0294688019793358E-5</c:v>
                </c:pt>
                <c:pt idx="4">
                  <c:v>3.0729790707575624E-5</c:v>
                </c:pt>
                <c:pt idx="5">
                  <c:v>3.1146806991453245E-5</c:v>
                </c:pt>
                <c:pt idx="6">
                  <c:v>3.155640207148681E-5</c:v>
                </c:pt>
                <c:pt idx="7">
                  <c:v>3.1975342257181605E-5</c:v>
                </c:pt>
                <c:pt idx="8">
                  <c:v>3.2416849887930387E-5</c:v>
                </c:pt>
                <c:pt idx="9">
                  <c:v>3.2874801413924742E-5</c:v>
                </c:pt>
                <c:pt idx="10">
                  <c:v>3.3326467643897672E-5</c:v>
                </c:pt>
                <c:pt idx="11">
                  <c:v>3.376841259251774E-5</c:v>
                </c:pt>
                <c:pt idx="12">
                  <c:v>3.4217080846613862E-5</c:v>
                </c:pt>
                <c:pt idx="13">
                  <c:v>3.47285242346704E-5</c:v>
                </c:pt>
                <c:pt idx="14">
                  <c:v>3.5258566931672276E-5</c:v>
                </c:pt>
                <c:pt idx="15">
                  <c:v>3.5751442797094412E-5</c:v>
                </c:pt>
                <c:pt idx="16">
                  <c:v>3.6241742506324614E-5</c:v>
                </c:pt>
                <c:pt idx="17">
                  <c:v>3.6729753842163118E-5</c:v>
                </c:pt>
                <c:pt idx="18">
                  <c:v>3.7209297156531324E-5</c:v>
                </c:pt>
                <c:pt idx="19">
                  <c:v>3.7680332954738858E-5</c:v>
                </c:pt>
                <c:pt idx="20">
                  <c:v>3.8191917784291065E-5</c:v>
                </c:pt>
                <c:pt idx="21">
                  <c:v>3.872687385555278E-5</c:v>
                </c:pt>
                <c:pt idx="22">
                  <c:v>3.9245780869814564E-5</c:v>
                </c:pt>
                <c:pt idx="23">
                  <c:v>3.9785128265639083E-5</c:v>
                </c:pt>
                <c:pt idx="24">
                  <c:v>4.0342089681466471E-5</c:v>
                </c:pt>
                <c:pt idx="25">
                  <c:v>4.0897899098095249E-5</c:v>
                </c:pt>
                <c:pt idx="26">
                  <c:v>4.1464948039366352E-5</c:v>
                </c:pt>
                <c:pt idx="27">
                  <c:v>4.2043359996962006E-5</c:v>
                </c:pt>
                <c:pt idx="28">
                  <c:v>4.2794192741906335E-5</c:v>
                </c:pt>
                <c:pt idx="29">
                  <c:v>4.3580617288494489E-5</c:v>
                </c:pt>
                <c:pt idx="30">
                  <c:v>4.4274351846075187E-5</c:v>
                </c:pt>
                <c:pt idx="31">
                  <c:v>4.5013385439509822E-5</c:v>
                </c:pt>
                <c:pt idx="32">
                  <c:v>4.5683259653636729E-5</c:v>
                </c:pt>
                <c:pt idx="33">
                  <c:v>4.6283342454497354E-5</c:v>
                </c:pt>
                <c:pt idx="34">
                  <c:v>4.6918431490734839E-5</c:v>
                </c:pt>
                <c:pt idx="35">
                  <c:v>4.7614192269536835E-5</c:v>
                </c:pt>
                <c:pt idx="36">
                  <c:v>4.8338859907800785E-5</c:v>
                </c:pt>
                <c:pt idx="37">
                  <c:v>4.9065402673855901E-5</c:v>
                </c:pt>
                <c:pt idx="38">
                  <c:v>4.9793862380724288E-5</c:v>
                </c:pt>
                <c:pt idx="39">
                  <c:v>5.0572632502427186E-5</c:v>
                </c:pt>
                <c:pt idx="40">
                  <c:v>5.1402596389138148E-5</c:v>
                </c:pt>
                <c:pt idx="41">
                  <c:v>5.2214956051058496E-5</c:v>
                </c:pt>
                <c:pt idx="42">
                  <c:v>5.3009444956284437E-5</c:v>
                </c:pt>
                <c:pt idx="43">
                  <c:v>5.3795970280438429E-5</c:v>
                </c:pt>
                <c:pt idx="44">
                  <c:v>5.4574374071495828E-5</c:v>
                </c:pt>
                <c:pt idx="45">
                  <c:v>5.5452493559216396E-5</c:v>
                </c:pt>
                <c:pt idx="46">
                  <c:v>5.6431962020708255E-5</c:v>
                </c:pt>
                <c:pt idx="47">
                  <c:v>5.7405263773994539E-5</c:v>
                </c:pt>
                <c:pt idx="48">
                  <c:v>5.8315785140163767E-5</c:v>
                </c:pt>
                <c:pt idx="49">
                  <c:v>5.9690553939992847E-5</c:v>
                </c:pt>
                <c:pt idx="50">
                  <c:v>6.1187777804436996E-5</c:v>
                </c:pt>
                <c:pt idx="51">
                  <c:v>6.2273960351602242E-5</c:v>
                </c:pt>
                <c:pt idx="52">
                  <c:v>6.3350610792473844E-5</c:v>
                </c:pt>
                <c:pt idx="53">
                  <c:v>6.40421331870348E-5</c:v>
                </c:pt>
                <c:pt idx="54">
                  <c:v>6.4732238022640459E-5</c:v>
                </c:pt>
                <c:pt idx="55">
                  <c:v>6.5815436397776252E-5</c:v>
                </c:pt>
                <c:pt idx="56">
                  <c:v>6.6963419852845892E-5</c:v>
                </c:pt>
                <c:pt idx="57">
                  <c:v>6.81240292224388E-5</c:v>
                </c:pt>
                <c:pt idx="58">
                  <c:v>6.9387636736174086E-5</c:v>
                </c:pt>
                <c:pt idx="59">
                  <c:v>7.0832910416042578E-5</c:v>
                </c:pt>
                <c:pt idx="60">
                  <c:v>7.2346756843376085E-5</c:v>
                </c:pt>
                <c:pt idx="61">
                  <c:v>7.3912039538554837E-5</c:v>
                </c:pt>
                <c:pt idx="62">
                  <c:v>7.5423206591838105E-5</c:v>
                </c:pt>
                <c:pt idx="63">
                  <c:v>7.7004307914744995E-5</c:v>
                </c:pt>
                <c:pt idx="64">
                  <c:v>7.8736173920357404E-5</c:v>
                </c:pt>
                <c:pt idx="65">
                  <c:v>8.0325813737613507E-5</c:v>
                </c:pt>
                <c:pt idx="66">
                  <c:v>8.1717450070332732E-5</c:v>
                </c:pt>
                <c:pt idx="67">
                  <c:v>8.3071295415925532E-5</c:v>
                </c:pt>
                <c:pt idx="68">
                  <c:v>8.4368801319565894E-5</c:v>
                </c:pt>
                <c:pt idx="69">
                  <c:v>8.56087043614346E-5</c:v>
                </c:pt>
                <c:pt idx="70">
                  <c:v>8.6876938564715232E-5</c:v>
                </c:pt>
                <c:pt idx="71">
                  <c:v>8.8173818397920475E-5</c:v>
                </c:pt>
                <c:pt idx="72">
                  <c:v>8.9641100928034164E-5</c:v>
                </c:pt>
                <c:pt idx="73">
                  <c:v>9.1283250861235552E-5</c:v>
                </c:pt>
                <c:pt idx="74">
                  <c:v>9.300740133880999E-5</c:v>
                </c:pt>
                <c:pt idx="75">
                  <c:v>9.4888950837300649E-5</c:v>
                </c:pt>
                <c:pt idx="76">
                  <c:v>9.677739553194327E-5</c:v>
                </c:pt>
                <c:pt idx="77">
                  <c:v>9.8285163457486084E-5</c:v>
                </c:pt>
                <c:pt idx="78">
                  <c:v>9.9496743966972104E-5</c:v>
                </c:pt>
                <c:pt idx="79">
                  <c:v>1.0075616643279323E-4</c:v>
                </c:pt>
                <c:pt idx="80">
                  <c:v>1.0206409713231035E-4</c:v>
                </c:pt>
                <c:pt idx="81">
                  <c:v>1.0366804368387643E-4</c:v>
                </c:pt>
                <c:pt idx="82">
                  <c:v>1.0543956322704118E-4</c:v>
                </c:pt>
                <c:pt idx="83">
                  <c:v>1.0709836138153549E-4</c:v>
                </c:pt>
                <c:pt idx="84">
                  <c:v>1.0877684934618776E-4</c:v>
                </c:pt>
                <c:pt idx="85">
                  <c:v>1.105480541203475E-4</c:v>
                </c:pt>
                <c:pt idx="86">
                  <c:v>1.1256560659731584E-4</c:v>
                </c:pt>
                <c:pt idx="87">
                  <c:v>1.1442819470686967E-4</c:v>
                </c:pt>
                <c:pt idx="88">
                  <c:v>1.1596095582276295E-4</c:v>
                </c:pt>
                <c:pt idx="89">
                  <c:v>1.1748811390564365E-4</c:v>
                </c:pt>
                <c:pt idx="90">
                  <c:v>1.1926557681088973E-4</c:v>
                </c:pt>
                <c:pt idx="91">
                  <c:v>1.2121100607893914E-4</c:v>
                </c:pt>
                <c:pt idx="92">
                  <c:v>1.2318309862332008E-4</c:v>
                </c:pt>
                <c:pt idx="93">
                  <c:v>1.2514149960420534E-4</c:v>
                </c:pt>
                <c:pt idx="94">
                  <c:v>1.2699439349142652E-4</c:v>
                </c:pt>
                <c:pt idx="95">
                  <c:v>1.2888975118357962E-4</c:v>
                </c:pt>
                <c:pt idx="96">
                  <c:v>1.3082865260240998E-4</c:v>
                </c:pt>
                <c:pt idx="97">
                  <c:v>1.3272065576319623E-4</c:v>
                </c:pt>
                <c:pt idx="98">
                  <c:v>1.3456444503010364E-4</c:v>
                </c:pt>
                <c:pt idx="99">
                  <c:v>1.3648977925090407E-4</c:v>
                </c:pt>
                <c:pt idx="100">
                  <c:v>1.3843738623653049E-4</c:v>
                </c:pt>
                <c:pt idx="101">
                  <c:v>1.4034616423005505E-4</c:v>
                </c:pt>
                <c:pt idx="102">
                  <c:v>1.4235090931731528E-4</c:v>
                </c:pt>
                <c:pt idx="103">
                  <c:v>1.4445372563074108E-4</c:v>
                </c:pt>
                <c:pt idx="104">
                  <c:v>1.463405544250488E-4</c:v>
                </c:pt>
                <c:pt idx="105">
                  <c:v>1.4813164422200909E-4</c:v>
                </c:pt>
                <c:pt idx="106">
                  <c:v>1.5006441782787217E-4</c:v>
                </c:pt>
                <c:pt idx="107">
                  <c:v>1.5189774014059173E-4</c:v>
                </c:pt>
                <c:pt idx="108">
                  <c:v>1.5356935705070253E-4</c:v>
                </c:pt>
                <c:pt idx="109">
                  <c:v>1.551954757465942E-4</c:v>
                </c:pt>
                <c:pt idx="110">
                  <c:v>1.5695107673626064E-4</c:v>
                </c:pt>
                <c:pt idx="111">
                  <c:v>1.5883846048023574E-4</c:v>
                </c:pt>
                <c:pt idx="112">
                  <c:v>1.6096743826431444E-4</c:v>
                </c:pt>
                <c:pt idx="113">
                  <c:v>1.6325184184155488E-4</c:v>
                </c:pt>
                <c:pt idx="114">
                  <c:v>1.6547072015654215E-4</c:v>
                </c:pt>
                <c:pt idx="115">
                  <c:v>1.6776285739154682E-4</c:v>
                </c:pt>
                <c:pt idx="116">
                  <c:v>1.7022177266184314E-4</c:v>
                </c:pt>
                <c:pt idx="117">
                  <c:v>1.7280125724905093E-4</c:v>
                </c:pt>
                <c:pt idx="118">
                  <c:v>1.7516807060953977E-4</c:v>
                </c:pt>
                <c:pt idx="119">
                  <c:v>1.7760497526558136E-4</c:v>
                </c:pt>
                <c:pt idx="120">
                  <c:v>1.8016394624587769E-4</c:v>
                </c:pt>
                <c:pt idx="121">
                  <c:v>1.825597954318967E-4</c:v>
                </c:pt>
                <c:pt idx="122">
                  <c:v>1.8513452140927079E-4</c:v>
                </c:pt>
                <c:pt idx="123">
                  <c:v>1.8789192087033586E-4</c:v>
                </c:pt>
                <c:pt idx="124">
                  <c:v>1.9062616448784208E-4</c:v>
                </c:pt>
                <c:pt idx="125">
                  <c:v>1.9333633753726233E-4</c:v>
                </c:pt>
                <c:pt idx="126">
                  <c:v>1.9626655803597711E-4</c:v>
                </c:pt>
                <c:pt idx="127">
                  <c:v>1.9901163719072084E-4</c:v>
                </c:pt>
                <c:pt idx="128">
                  <c:v>2.0137879174898758E-4</c:v>
                </c:pt>
                <c:pt idx="129">
                  <c:v>2.0392089645705471E-4</c:v>
                </c:pt>
                <c:pt idx="130">
                  <c:v>2.066413123461029E-4</c:v>
                </c:pt>
                <c:pt idx="131">
                  <c:v>2.0954989666811886E-4</c:v>
                </c:pt>
                <c:pt idx="132">
                  <c:v>2.1265061536824623E-4</c:v>
                </c:pt>
                <c:pt idx="133">
                  <c:v>2.1592201691990407E-4</c:v>
                </c:pt>
                <c:pt idx="134">
                  <c:v>2.1904146000997806E-4</c:v>
                </c:pt>
                <c:pt idx="135">
                  <c:v>2.2223246224049062E-4</c:v>
                </c:pt>
                <c:pt idx="136">
                  <c:v>2.2582221972247435E-4</c:v>
                </c:pt>
                <c:pt idx="137">
                  <c:v>2.2928737024367426E-4</c:v>
                </c:pt>
                <c:pt idx="138">
                  <c:v>2.3262422353165151E-4</c:v>
                </c:pt>
                <c:pt idx="139">
                  <c:v>2.3590749481680427E-4</c:v>
                </c:pt>
                <c:pt idx="140">
                  <c:v>2.3913566135168142E-4</c:v>
                </c:pt>
                <c:pt idx="141">
                  <c:v>2.4248467675998665E-4</c:v>
                </c:pt>
                <c:pt idx="142">
                  <c:v>2.4595639635503704E-4</c:v>
                </c:pt>
                <c:pt idx="143">
                  <c:v>2.4930989164153455E-4</c:v>
                </c:pt>
                <c:pt idx="144">
                  <c:v>2.5254254468772182E-4</c:v>
                </c:pt>
                <c:pt idx="145">
                  <c:v>2.5603974102970966E-4</c:v>
                </c:pt>
                <c:pt idx="146">
                  <c:v>2.6008413876662314E-4</c:v>
                </c:pt>
                <c:pt idx="147">
                  <c:v>2.6445416433280551E-4</c:v>
                </c:pt>
                <c:pt idx="148">
                  <c:v>2.683878245369953E-4</c:v>
                </c:pt>
                <c:pt idx="149">
                  <c:v>2.7247130838333014E-4</c:v>
                </c:pt>
                <c:pt idx="150">
                  <c:v>2.7708700632227232E-4</c:v>
                </c:pt>
                <c:pt idx="151">
                  <c:v>2.8164819113444644E-4</c:v>
                </c:pt>
                <c:pt idx="152">
                  <c:v>2.8602863861849589E-4</c:v>
                </c:pt>
                <c:pt idx="153">
                  <c:v>2.9005876632284925E-4</c:v>
                </c:pt>
                <c:pt idx="154">
                  <c:v>2.9396501106148119E-4</c:v>
                </c:pt>
                <c:pt idx="155">
                  <c:v>2.9796692305797948E-4</c:v>
                </c:pt>
                <c:pt idx="156">
                  <c:v>3.020657438977403E-4</c:v>
                </c:pt>
                <c:pt idx="157">
                  <c:v>3.0655673908318976E-4</c:v>
                </c:pt>
                <c:pt idx="158">
                  <c:v>3.1184661364720261E-4</c:v>
                </c:pt>
                <c:pt idx="159">
                  <c:v>3.1679527469717758E-4</c:v>
                </c:pt>
                <c:pt idx="160">
                  <c:v>3.2099796178018246E-4</c:v>
                </c:pt>
                <c:pt idx="161">
                  <c:v>3.2546450461842682E-4</c:v>
                </c:pt>
                <c:pt idx="162">
                  <c:v>3.3019934207863505E-4</c:v>
                </c:pt>
                <c:pt idx="163">
                  <c:v>3.3512972359059232E-4</c:v>
                </c:pt>
                <c:pt idx="164">
                  <c:v>3.3896105631519343E-4</c:v>
                </c:pt>
                <c:pt idx="165">
                  <c:v>3.4153444906018492E-4</c:v>
                </c:pt>
                <c:pt idx="166">
                  <c:v>3.4458388160982727E-4</c:v>
                </c:pt>
                <c:pt idx="167">
                  <c:v>3.4811562451827935E-4</c:v>
                </c:pt>
                <c:pt idx="168">
                  <c:v>3.5176869830096639E-4</c:v>
                </c:pt>
                <c:pt idx="169">
                  <c:v>3.5612821779114703E-4</c:v>
                </c:pt>
                <c:pt idx="170">
                  <c:v>3.6110910677355471E-4</c:v>
                </c:pt>
                <c:pt idx="171">
                  <c:v>3.6544002239790105E-4</c:v>
                </c:pt>
                <c:pt idx="172">
                  <c:v>3.6980566128142801E-4</c:v>
                </c:pt>
                <c:pt idx="173">
                  <c:v>3.7490142523049624E-4</c:v>
                </c:pt>
                <c:pt idx="174">
                  <c:v>3.7983120189714984E-4</c:v>
                </c:pt>
                <c:pt idx="175">
                  <c:v>3.8459132148581946E-4</c:v>
                </c:pt>
                <c:pt idx="176">
                  <c:v>3.8933366796933605E-4</c:v>
                </c:pt>
                <c:pt idx="177">
                  <c:v>3.9405739142212779E-4</c:v>
                </c:pt>
                <c:pt idx="178">
                  <c:v>3.9959996312663942E-4</c:v>
                </c:pt>
                <c:pt idx="179">
                  <c:v>4.0562793769577008E-4</c:v>
                </c:pt>
                <c:pt idx="180">
                  <c:v>4.105797964747612E-4</c:v>
                </c:pt>
                <c:pt idx="181">
                  <c:v>4.1478737011091204E-4</c:v>
                </c:pt>
                <c:pt idx="182">
                  <c:v>4.1988404522210339E-4</c:v>
                </c:pt>
                <c:pt idx="183">
                  <c:v>4.2654934298864554E-4</c:v>
                </c:pt>
                <c:pt idx="184">
                  <c:v>4.3394453940712532E-4</c:v>
                </c:pt>
                <c:pt idx="185">
                  <c:v>4.4205509757937195E-4</c:v>
                </c:pt>
                <c:pt idx="186">
                  <c:v>4.4951705204917489E-4</c:v>
                </c:pt>
                <c:pt idx="187">
                  <c:v>4.550466921336892E-4</c:v>
                </c:pt>
                <c:pt idx="188">
                  <c:v>4.6042773265523261E-4</c:v>
                </c:pt>
                <c:pt idx="189">
                  <c:v>4.6563832170885816E-4</c:v>
                </c:pt>
                <c:pt idx="190">
                  <c:v>4.7023070721194192E-4</c:v>
                </c:pt>
                <c:pt idx="191">
                  <c:v>4.7538288847068455E-4</c:v>
                </c:pt>
                <c:pt idx="192">
                  <c:v>4.81181755260325E-4</c:v>
                </c:pt>
                <c:pt idx="193">
                  <c:v>4.8656598680207051E-4</c:v>
                </c:pt>
                <c:pt idx="194">
                  <c:v>4.918169037288441E-4</c:v>
                </c:pt>
                <c:pt idx="195">
                  <c:v>4.9778626102259585E-4</c:v>
                </c:pt>
                <c:pt idx="196">
                  <c:v>5.0411589042718182E-4</c:v>
                </c:pt>
                <c:pt idx="197">
                  <c:v>5.1023775733290665E-4</c:v>
                </c:pt>
                <c:pt idx="198">
                  <c:v>5.1614831905171779E-4</c:v>
                </c:pt>
                <c:pt idx="199">
                  <c:v>5.2232122140869223E-4</c:v>
                </c:pt>
                <c:pt idx="200">
                  <c:v>5.2875902864893127E-4</c:v>
                </c:pt>
                <c:pt idx="201">
                  <c:v>5.3515314267025714E-4</c:v>
                </c:pt>
                <c:pt idx="202">
                  <c:v>5.4150246621398042E-4</c:v>
                </c:pt>
                <c:pt idx="203">
                  <c:v>5.478464086274839E-4</c:v>
                </c:pt>
                <c:pt idx="204">
                  <c:v>5.5418443737036897E-4</c:v>
                </c:pt>
                <c:pt idx="205">
                  <c:v>5.6062275688896067E-4</c:v>
                </c:pt>
                <c:pt idx="206">
                  <c:v>5.6716193541590364E-4</c:v>
                </c:pt>
                <c:pt idx="207">
                  <c:v>5.7353499853488325E-4</c:v>
                </c:pt>
                <c:pt idx="208">
                  <c:v>5.7968330407494686E-4</c:v>
                </c:pt>
                <c:pt idx="209">
                  <c:v>5.8580816489693991E-4</c:v>
                </c:pt>
                <c:pt idx="210">
                  <c:v>5.9234720134502237E-4</c:v>
                </c:pt>
                <c:pt idx="211">
                  <c:v>5.994971337991168E-4</c:v>
                </c:pt>
                <c:pt idx="212">
                  <c:v>6.0681882057630186E-4</c:v>
                </c:pt>
                <c:pt idx="213">
                  <c:v>6.1375341391484357E-4</c:v>
                </c:pt>
                <c:pt idx="214">
                  <c:v>6.2060150282460891E-4</c:v>
                </c:pt>
                <c:pt idx="215">
                  <c:v>6.2732245420085524E-4</c:v>
                </c:pt>
                <c:pt idx="216">
                  <c:v>6.3367092649363921E-4</c:v>
                </c:pt>
                <c:pt idx="217">
                  <c:v>6.3956186022918516E-4</c:v>
                </c:pt>
                <c:pt idx="218">
                  <c:v>6.4556406270702181E-4</c:v>
                </c:pt>
                <c:pt idx="219">
                  <c:v>6.5187326217021216E-4</c:v>
                </c:pt>
                <c:pt idx="220">
                  <c:v>6.5791775450009114E-4</c:v>
                </c:pt>
                <c:pt idx="221">
                  <c:v>6.6442967096408097E-4</c:v>
                </c:pt>
                <c:pt idx="222">
                  <c:v>6.7094862228403267E-4</c:v>
                </c:pt>
                <c:pt idx="223">
                  <c:v>6.7700997559931998E-4</c:v>
                </c:pt>
                <c:pt idx="224">
                  <c:v>6.8307320558638697E-4</c:v>
                </c:pt>
                <c:pt idx="225">
                  <c:v>6.8924954325934242E-4</c:v>
                </c:pt>
                <c:pt idx="226">
                  <c:v>6.9553967861637361E-4</c:v>
                </c:pt>
                <c:pt idx="227">
                  <c:v>7.0171359135170835E-4</c:v>
                </c:pt>
                <c:pt idx="228">
                  <c:v>7.0777009071964743E-4</c:v>
                </c:pt>
                <c:pt idx="229">
                  <c:v>7.1422596173088902E-4</c:v>
                </c:pt>
                <c:pt idx="230">
                  <c:v>7.2108332049205788E-4</c:v>
                </c:pt>
                <c:pt idx="231">
                  <c:v>7.2765170107372745E-4</c:v>
                </c:pt>
                <c:pt idx="232">
                  <c:v>7.3392852443703201E-4</c:v>
                </c:pt>
                <c:pt idx="233">
                  <c:v>7.3967770313116256E-4</c:v>
                </c:pt>
                <c:pt idx="234">
                  <c:v>7.4489600871015498E-4</c:v>
                </c:pt>
                <c:pt idx="235">
                  <c:v>7.5040392587637716E-4</c:v>
                </c:pt>
                <c:pt idx="236">
                  <c:v>7.5596492793626095E-4</c:v>
                </c:pt>
                <c:pt idx="237">
                  <c:v>7.6150750593566405E-4</c:v>
                </c:pt>
                <c:pt idx="238">
                  <c:v>7.6726883209087817E-4</c:v>
                </c:pt>
                <c:pt idx="239">
                  <c:v>7.7334470098535518E-4</c:v>
                </c:pt>
                <c:pt idx="240">
                  <c:v>7.7973628583876287E-4</c:v>
                </c:pt>
                <c:pt idx="241">
                  <c:v>7.8625536769571711E-4</c:v>
                </c:pt>
                <c:pt idx="242">
                  <c:v>7.9352106520374447E-4</c:v>
                </c:pt>
                <c:pt idx="243">
                  <c:v>8.0027072895015594E-4</c:v>
                </c:pt>
                <c:pt idx="244">
                  <c:v>8.0588336975226751E-4</c:v>
                </c:pt>
                <c:pt idx="245">
                  <c:v>8.11830910020548E-4</c:v>
                </c:pt>
                <c:pt idx="246">
                  <c:v>8.1834507793069559E-4</c:v>
                </c:pt>
                <c:pt idx="247">
                  <c:v>8.2469652086150636E-4</c:v>
                </c:pt>
                <c:pt idx="248">
                  <c:v>8.3042306511214978E-4</c:v>
                </c:pt>
                <c:pt idx="249">
                  <c:v>8.3593104079434668E-4</c:v>
                </c:pt>
                <c:pt idx="250">
                  <c:v>8.4146658301453305E-4</c:v>
                </c:pt>
                <c:pt idx="251">
                  <c:v>8.4702933985857369E-4</c:v>
                </c:pt>
                <c:pt idx="252">
                  <c:v>8.5271652149564376E-4</c:v>
                </c:pt>
                <c:pt idx="253">
                  <c:v>8.5852830487340604E-4</c:v>
                </c:pt>
                <c:pt idx="254">
                  <c:v>8.6418947826780331E-4</c:v>
                </c:pt>
                <c:pt idx="255">
                  <c:v>8.6969906708773189E-4</c:v>
                </c:pt>
                <c:pt idx="256">
                  <c:v>8.7544382124218846E-4</c:v>
                </c:pt>
                <c:pt idx="257">
                  <c:v>8.8150658578894426E-4</c:v>
                </c:pt>
                <c:pt idx="258">
                  <c:v>8.87384434421909E-4</c:v>
                </c:pt>
                <c:pt idx="259">
                  <c:v>8.9299401351924088E-4</c:v>
                </c:pt>
                <c:pt idx="260">
                  <c:v>8.9971971715536829E-4</c:v>
                </c:pt>
                <c:pt idx="261">
                  <c:v>9.0788642888161675E-4</c:v>
                </c:pt>
                <c:pt idx="262">
                  <c:v>9.1612320397882279E-4</c:v>
                </c:pt>
                <c:pt idx="263">
                  <c:v>9.2410969480635524E-4</c:v>
                </c:pt>
                <c:pt idx="264">
                  <c:v>9.3111724774633568E-4</c:v>
                </c:pt>
                <c:pt idx="265">
                  <c:v>9.3714251968108264E-4</c:v>
                </c:pt>
                <c:pt idx="266">
                  <c:v>9.4347182812443847E-4</c:v>
                </c:pt>
                <c:pt idx="267">
                  <c:v>9.5010582102380908E-4</c:v>
                </c:pt>
                <c:pt idx="268">
                  <c:v>9.5657553435625953E-4</c:v>
                </c:pt>
                <c:pt idx="269">
                  <c:v>9.6288022754778774E-4</c:v>
                </c:pt>
                <c:pt idx="270">
                  <c:v>9.6903760886678811E-4</c:v>
                </c:pt>
                <c:pt idx="271">
                  <c:v>9.7504699690316519E-4</c:v>
                </c:pt>
                <c:pt idx="272">
                  <c:v>9.8124513599258932E-4</c:v>
                </c:pt>
                <c:pt idx="273">
                  <c:v>9.8763233877603089E-4</c:v>
                </c:pt>
                <c:pt idx="274">
                  <c:v>9.9596965613317229E-4</c:v>
                </c:pt>
                <c:pt idx="275">
                  <c:v>1.0042458095531415E-3</c:v>
                </c:pt>
                <c:pt idx="276">
                  <c:v>1.0113734078607329E-3</c:v>
                </c:pt>
                <c:pt idx="277">
                  <c:v>1.0183652278367571E-3</c:v>
                </c:pt>
                <c:pt idx="278">
                  <c:v>1.0243650010054374E-3</c:v>
                </c:pt>
                <c:pt idx="279">
                  <c:v>1.031051516039167E-3</c:v>
                </c:pt>
                <c:pt idx="280">
                  <c:v>1.0384259550052057E-3</c:v>
                </c:pt>
                <c:pt idx="281">
                  <c:v>1.0451150178614973E-3</c:v>
                </c:pt>
                <c:pt idx="282">
                  <c:v>1.0511175519122369E-3</c:v>
                </c:pt>
                <c:pt idx="283">
                  <c:v>1.0575943992861439E-3</c:v>
                </c:pt>
                <c:pt idx="284">
                  <c:v>1.0645462764934562E-3</c:v>
                </c:pt>
                <c:pt idx="285">
                  <c:v>1.0714450531049754E-3</c:v>
                </c:pt>
                <c:pt idx="286">
                  <c:v>1.0782901998383566E-3</c:v>
                </c:pt>
                <c:pt idx="287">
                  <c:v>1.0852296275202606E-3</c:v>
                </c:pt>
                <c:pt idx="288">
                  <c:v>1.0922630429507445E-3</c:v>
                </c:pt>
                <c:pt idx="289">
                  <c:v>1.098857935940542E-3</c:v>
                </c:pt>
                <c:pt idx="290">
                  <c:v>1.1050133191518284E-3</c:v>
                </c:pt>
                <c:pt idx="291">
                  <c:v>1.1116712759010855E-3</c:v>
                </c:pt>
                <c:pt idx="292">
                  <c:v>1.1188401140582172E-3</c:v>
                </c:pt>
                <c:pt idx="293">
                  <c:v>1.125290525947599E-3</c:v>
                </c:pt>
                <c:pt idx="294">
                  <c:v>1.1311079461265739E-3</c:v>
                </c:pt>
                <c:pt idx="295">
                  <c:v>1.1377813549310479E-3</c:v>
                </c:pt>
                <c:pt idx="296">
                  <c:v>1.1449719019891115E-3</c:v>
                </c:pt>
                <c:pt idx="297">
                  <c:v>1.1518943336522355E-3</c:v>
                </c:pt>
                <c:pt idx="298">
                  <c:v>1.1585558853805323E-3</c:v>
                </c:pt>
                <c:pt idx="299">
                  <c:v>1.1648298202248833E-3</c:v>
                </c:pt>
                <c:pt idx="300">
                  <c:v>1.1708095209335475E-3</c:v>
                </c:pt>
                <c:pt idx="301">
                  <c:v>1.1765338596369879E-3</c:v>
                </c:pt>
                <c:pt idx="302">
                  <c:v>1.1821470305152686E-3</c:v>
                </c:pt>
                <c:pt idx="303">
                  <c:v>1.1880837167828589E-3</c:v>
                </c:pt>
                <c:pt idx="304">
                  <c:v>1.1946417369424628E-3</c:v>
                </c:pt>
                <c:pt idx="305">
                  <c:v>1.2012450705636214E-3</c:v>
                </c:pt>
                <c:pt idx="306">
                  <c:v>1.2078675631310512E-3</c:v>
                </c:pt>
                <c:pt idx="307">
                  <c:v>1.2147623556442208E-3</c:v>
                </c:pt>
                <c:pt idx="308">
                  <c:v>1.2224692393293585E-3</c:v>
                </c:pt>
                <c:pt idx="309">
                  <c:v>1.2309880717571754E-3</c:v>
                </c:pt>
                <c:pt idx="310">
                  <c:v>1.2392524665606874E-3</c:v>
                </c:pt>
                <c:pt idx="311">
                  <c:v>1.2472623748916746E-3</c:v>
                </c:pt>
                <c:pt idx="312">
                  <c:v>1.2555456923645575E-3</c:v>
                </c:pt>
                <c:pt idx="313">
                  <c:v>1.2641022384305633E-3</c:v>
                </c:pt>
                <c:pt idx="314">
                  <c:v>1.2722878621239588E-3</c:v>
                </c:pt>
                <c:pt idx="315">
                  <c:v>1.2801026649394876E-3</c:v>
                </c:pt>
                <c:pt idx="316">
                  <c:v>1.2888206474210805E-3</c:v>
                </c:pt>
                <c:pt idx="317">
                  <c:v>1.2983749957763443E-3</c:v>
                </c:pt>
                <c:pt idx="318">
                  <c:v>1.3066044064345159E-3</c:v>
                </c:pt>
                <c:pt idx="319">
                  <c:v>1.3135364497274466E-3</c:v>
                </c:pt>
                <c:pt idx="320">
                  <c:v>1.3204268002532642E-3</c:v>
                </c:pt>
                <c:pt idx="321">
                  <c:v>1.3270742590085018E-3</c:v>
                </c:pt>
                <c:pt idx="322">
                  <c:v>1.333478690985131E-3</c:v>
                </c:pt>
                <c:pt idx="323">
                  <c:v>1.3408095054317061E-3</c:v>
                </c:pt>
                <c:pt idx="324">
                  <c:v>1.3495091200849999E-3</c:v>
                </c:pt>
                <c:pt idx="325">
                  <c:v>1.3575290704873459E-3</c:v>
                </c:pt>
                <c:pt idx="326">
                  <c:v>1.362649337598487E-3</c:v>
                </c:pt>
                <c:pt idx="327">
                  <c:v>1.3660985057241668E-3</c:v>
                </c:pt>
                <c:pt idx="328">
                  <c:v>1.3696551563069518E-3</c:v>
                </c:pt>
                <c:pt idx="329">
                  <c:v>1.3758677458528676E-3</c:v>
                </c:pt>
                <c:pt idx="330">
                  <c:v>1.3834079715096829E-3</c:v>
                </c:pt>
                <c:pt idx="331">
                  <c:v>1.3896183250215488E-3</c:v>
                </c:pt>
                <c:pt idx="332">
                  <c:v>1.397402362287019E-3</c:v>
                </c:pt>
                <c:pt idx="333">
                  <c:v>1.4067572738729606E-3</c:v>
                </c:pt>
                <c:pt idx="334">
                  <c:v>1.4152440527673178E-3</c:v>
                </c:pt>
                <c:pt idx="335">
                  <c:v>1.4228640611364464E-3</c:v>
                </c:pt>
                <c:pt idx="336">
                  <c:v>1.4312520176001646E-3</c:v>
                </c:pt>
                <c:pt idx="337">
                  <c:v>1.4399451590529568E-3</c:v>
                </c:pt>
                <c:pt idx="338">
                  <c:v>1.4481689231343271E-3</c:v>
                </c:pt>
                <c:pt idx="339">
                  <c:v>1.45584838182066E-3</c:v>
                </c:pt>
                <c:pt idx="340">
                  <c:v>1.4629841840786309E-3</c:v>
                </c:pt>
                <c:pt idx="341">
                  <c:v>1.4717977147383676E-3</c:v>
                </c:pt>
                <c:pt idx="342">
                  <c:v>1.4821118543309102E-3</c:v>
                </c:pt>
                <c:pt idx="343">
                  <c:v>1.4925181264092131E-3</c:v>
                </c:pt>
                <c:pt idx="344">
                  <c:v>1.5031876165182072E-3</c:v>
                </c:pt>
                <c:pt idx="345">
                  <c:v>1.5138386793431232E-3</c:v>
                </c:pt>
                <c:pt idx="346">
                  <c:v>1.5232614144070264E-3</c:v>
                </c:pt>
                <c:pt idx="347">
                  <c:v>1.5310671707016719E-3</c:v>
                </c:pt>
                <c:pt idx="348">
                  <c:v>1.5377808527553022E-3</c:v>
                </c:pt>
                <c:pt idx="349">
                  <c:v>1.5436088331005049E-3</c:v>
                </c:pt>
                <c:pt idx="350">
                  <c:v>1.5499671132707291E-3</c:v>
                </c:pt>
                <c:pt idx="351">
                  <c:v>1.5570438183991708E-3</c:v>
                </c:pt>
                <c:pt idx="352">
                  <c:v>1.5647595534394648E-3</c:v>
                </c:pt>
                <c:pt idx="353">
                  <c:v>1.5731125877803114E-3</c:v>
                </c:pt>
                <c:pt idx="354">
                  <c:v>1.581349229767819E-3</c:v>
                </c:pt>
                <c:pt idx="355">
                  <c:v>1.5901385148178611E-3</c:v>
                </c:pt>
                <c:pt idx="356">
                  <c:v>1.5993513567854926E-3</c:v>
                </c:pt>
                <c:pt idx="357">
                  <c:v>1.6081433802170842E-3</c:v>
                </c:pt>
                <c:pt idx="358">
                  <c:v>1.6167478362736629E-3</c:v>
                </c:pt>
                <c:pt idx="359">
                  <c:v>1.6250565603673046E-3</c:v>
                </c:pt>
                <c:pt idx="360">
                  <c:v>1.6330701978677755E-3</c:v>
                </c:pt>
                <c:pt idx="361">
                  <c:v>1.6409491989134895E-3</c:v>
                </c:pt>
                <c:pt idx="362">
                  <c:v>1.6486939091691177E-3</c:v>
                </c:pt>
                <c:pt idx="363">
                  <c:v>1.6579505313336906E-3</c:v>
                </c:pt>
                <c:pt idx="364">
                  <c:v>1.6690440928670584E-3</c:v>
                </c:pt>
                <c:pt idx="365">
                  <c:v>1.6783497504329172E-3</c:v>
                </c:pt>
                <c:pt idx="366">
                  <c:v>1.6839052451919627E-3</c:v>
                </c:pt>
                <c:pt idx="367">
                  <c:v>1.6884685520188684E-3</c:v>
                </c:pt>
                <c:pt idx="368">
                  <c:v>1.6936780426101772E-3</c:v>
                </c:pt>
                <c:pt idx="369">
                  <c:v>1.7008319728696044E-3</c:v>
                </c:pt>
                <c:pt idx="370">
                  <c:v>1.7108098965653836E-3</c:v>
                </c:pt>
                <c:pt idx="371">
                  <c:v>1.7202352470036678E-3</c:v>
                </c:pt>
                <c:pt idx="372">
                  <c:v>1.7282227410492955E-3</c:v>
                </c:pt>
                <c:pt idx="373">
                  <c:v>1.7368261033310322E-3</c:v>
                </c:pt>
                <c:pt idx="374">
                  <c:v>1.7464058562795624E-3</c:v>
                </c:pt>
                <c:pt idx="375">
                  <c:v>1.7552264684715909E-3</c:v>
                </c:pt>
                <c:pt idx="376">
                  <c:v>1.7629269469596376E-3</c:v>
                </c:pt>
                <c:pt idx="377">
                  <c:v>1.7711256743310267E-3</c:v>
                </c:pt>
                <c:pt idx="378">
                  <c:v>1.7791225331722316E-3</c:v>
                </c:pt>
                <c:pt idx="379">
                  <c:v>1.7864071170815756E-3</c:v>
                </c:pt>
                <c:pt idx="380">
                  <c:v>1.7924311700621635E-3</c:v>
                </c:pt>
                <c:pt idx="381">
                  <c:v>1.7980027705605196E-3</c:v>
                </c:pt>
                <c:pt idx="382">
                  <c:v>1.8068624456982175E-3</c:v>
                </c:pt>
                <c:pt idx="383">
                  <c:v>1.8157718008558518E-3</c:v>
                </c:pt>
                <c:pt idx="384">
                  <c:v>1.8222409096336641E-3</c:v>
                </c:pt>
                <c:pt idx="385">
                  <c:v>1.8303105777988265E-3</c:v>
                </c:pt>
                <c:pt idx="386">
                  <c:v>1.8399736853676886E-3</c:v>
                </c:pt>
                <c:pt idx="387">
                  <c:v>1.8500032576070358E-3</c:v>
                </c:pt>
                <c:pt idx="388">
                  <c:v>1.8603587760806666E-3</c:v>
                </c:pt>
                <c:pt idx="389">
                  <c:v>1.8706506593686866E-3</c:v>
                </c:pt>
                <c:pt idx="390">
                  <c:v>1.8784046828202482E-3</c:v>
                </c:pt>
                <c:pt idx="391">
                  <c:v>1.8834676311489378E-3</c:v>
                </c:pt>
                <c:pt idx="392">
                  <c:v>1.8898921056169817E-3</c:v>
                </c:pt>
                <c:pt idx="393">
                  <c:v>1.8970319830616178E-3</c:v>
                </c:pt>
                <c:pt idx="394">
                  <c:v>1.9033589619975458E-3</c:v>
                </c:pt>
                <c:pt idx="395">
                  <c:v>1.9114557427669559E-3</c:v>
                </c:pt>
                <c:pt idx="396">
                  <c:v>1.9215424035054437E-3</c:v>
                </c:pt>
                <c:pt idx="397">
                  <c:v>1.9318324552458101E-3</c:v>
                </c:pt>
                <c:pt idx="398">
                  <c:v>1.9420362101444737E-3</c:v>
                </c:pt>
                <c:pt idx="399">
                  <c:v>1.9521539749611037E-3</c:v>
                </c:pt>
                <c:pt idx="400">
                  <c:v>1.9623878947102272E-3</c:v>
                </c:pt>
                <c:pt idx="401">
                  <c:v>1.971285097415466E-3</c:v>
                </c:pt>
                <c:pt idx="402">
                  <c:v>1.9787083425750881E-3</c:v>
                </c:pt>
                <c:pt idx="403">
                  <c:v>1.9866306908825709E-3</c:v>
                </c:pt>
                <c:pt idx="404">
                  <c:v>1.9941976851016387E-3</c:v>
                </c:pt>
                <c:pt idx="405">
                  <c:v>2.0012775167229796E-3</c:v>
                </c:pt>
                <c:pt idx="406">
                  <c:v>2.0087246514581998E-3</c:v>
                </c:pt>
                <c:pt idx="407">
                  <c:v>2.0168368677548685E-3</c:v>
                </c:pt>
                <c:pt idx="408">
                  <c:v>2.0242949871696939E-3</c:v>
                </c:pt>
                <c:pt idx="409">
                  <c:v>2.0317355904100583E-3</c:v>
                </c:pt>
                <c:pt idx="410">
                  <c:v>2.0420958236966897E-3</c:v>
                </c:pt>
                <c:pt idx="411">
                  <c:v>2.0540460380186298E-3</c:v>
                </c:pt>
                <c:pt idx="412">
                  <c:v>2.066009543085267E-3</c:v>
                </c:pt>
                <c:pt idx="413">
                  <c:v>2.0769386036054126E-3</c:v>
                </c:pt>
                <c:pt idx="414">
                  <c:v>2.0877089465591247E-3</c:v>
                </c:pt>
                <c:pt idx="415">
                  <c:v>2.0998076671287368E-3</c:v>
                </c:pt>
                <c:pt idx="416">
                  <c:v>2.1123033116767294E-3</c:v>
                </c:pt>
                <c:pt idx="417">
                  <c:v>2.1228099202924913E-3</c:v>
                </c:pt>
                <c:pt idx="418">
                  <c:v>2.1343819147037991E-3</c:v>
                </c:pt>
                <c:pt idx="419">
                  <c:v>2.1483974860672223E-3</c:v>
                </c:pt>
                <c:pt idx="420">
                  <c:v>2.1618011070869804E-3</c:v>
                </c:pt>
                <c:pt idx="421">
                  <c:v>2.1795411113342943E-3</c:v>
                </c:pt>
                <c:pt idx="422">
                  <c:v>2.1984274226315398E-3</c:v>
                </c:pt>
                <c:pt idx="423">
                  <c:v>2.2131272347628195E-3</c:v>
                </c:pt>
                <c:pt idx="424">
                  <c:v>2.2255051011278643E-3</c:v>
                </c:pt>
                <c:pt idx="425">
                  <c:v>2.2366244263569519E-3</c:v>
                </c:pt>
                <c:pt idx="426">
                  <c:v>2.2478128212976116E-3</c:v>
                </c:pt>
                <c:pt idx="427">
                  <c:v>2.257541819947557E-3</c:v>
                </c:pt>
                <c:pt idx="428">
                  <c:v>2.2662850049444011E-3</c:v>
                </c:pt>
                <c:pt idx="429">
                  <c:v>2.2754696855016008E-3</c:v>
                </c:pt>
                <c:pt idx="430">
                  <c:v>2.2866633782930201E-3</c:v>
                </c:pt>
                <c:pt idx="431">
                  <c:v>2.29601178011418E-3</c:v>
                </c:pt>
                <c:pt idx="432">
                  <c:v>2.3015584711926084E-3</c:v>
                </c:pt>
                <c:pt idx="433">
                  <c:v>2.3056234744731037E-3</c:v>
                </c:pt>
                <c:pt idx="434">
                  <c:v>2.311175883070372E-3</c:v>
                </c:pt>
                <c:pt idx="435">
                  <c:v>2.3197538467839892E-3</c:v>
                </c:pt>
                <c:pt idx="436">
                  <c:v>2.3277960183384415E-3</c:v>
                </c:pt>
                <c:pt idx="437">
                  <c:v>2.3373923415322285E-3</c:v>
                </c:pt>
                <c:pt idx="438">
                  <c:v>2.344244664231057E-3</c:v>
                </c:pt>
                <c:pt idx="439">
                  <c:v>2.3500687911937358E-3</c:v>
                </c:pt>
                <c:pt idx="440">
                  <c:v>2.3593232822089276E-3</c:v>
                </c:pt>
                <c:pt idx="441">
                  <c:v>2.3651978822435121E-3</c:v>
                </c:pt>
                <c:pt idx="442">
                  <c:v>2.3717503306120648E-3</c:v>
                </c:pt>
                <c:pt idx="443">
                  <c:v>2.3819732344800789E-3</c:v>
                </c:pt>
                <c:pt idx="444">
                  <c:v>2.3932645258312288E-3</c:v>
                </c:pt>
                <c:pt idx="445">
                  <c:v>2.4031967106621795E-3</c:v>
                </c:pt>
                <c:pt idx="446">
                  <c:v>2.4112046654359625E-3</c:v>
                </c:pt>
                <c:pt idx="447">
                  <c:v>2.4197089293956954E-3</c:v>
                </c:pt>
                <c:pt idx="448">
                  <c:v>2.4281728076743325E-3</c:v>
                </c:pt>
                <c:pt idx="449">
                  <c:v>2.4372517592628844E-3</c:v>
                </c:pt>
                <c:pt idx="450">
                  <c:v>2.4462146426630564E-3</c:v>
                </c:pt>
                <c:pt idx="451">
                  <c:v>2.4544209626460875E-3</c:v>
                </c:pt>
                <c:pt idx="452">
                  <c:v>2.463436344292158E-3</c:v>
                </c:pt>
                <c:pt idx="453">
                  <c:v>2.4720859623657038E-3</c:v>
                </c:pt>
                <c:pt idx="454">
                  <c:v>2.4801732006245305E-3</c:v>
                </c:pt>
                <c:pt idx="455">
                  <c:v>2.4888706592124006E-3</c:v>
                </c:pt>
                <c:pt idx="456">
                  <c:v>2.4980124953962613E-3</c:v>
                </c:pt>
                <c:pt idx="457">
                  <c:v>2.5060846610511496E-3</c:v>
                </c:pt>
                <c:pt idx="458">
                  <c:v>2.5126180907264254E-3</c:v>
                </c:pt>
                <c:pt idx="459">
                  <c:v>2.5198984003124512E-3</c:v>
                </c:pt>
                <c:pt idx="460">
                  <c:v>2.5279205700231848E-3</c:v>
                </c:pt>
                <c:pt idx="461">
                  <c:v>2.5362094297471075E-3</c:v>
                </c:pt>
                <c:pt idx="462">
                  <c:v>2.5437529369267721E-3</c:v>
                </c:pt>
                <c:pt idx="463">
                  <c:v>2.549775434156281E-3</c:v>
                </c:pt>
                <c:pt idx="464">
                  <c:v>2.5552962504173386E-3</c:v>
                </c:pt>
                <c:pt idx="465">
                  <c:v>2.5612485803281023E-3</c:v>
                </c:pt>
                <c:pt idx="466">
                  <c:v>2.5691963793822567E-3</c:v>
                </c:pt>
                <c:pt idx="467">
                  <c:v>2.5795067035355732E-3</c:v>
                </c:pt>
                <c:pt idx="468">
                  <c:v>2.5882986011732429E-3</c:v>
                </c:pt>
                <c:pt idx="469">
                  <c:v>2.5938439641542714E-3</c:v>
                </c:pt>
                <c:pt idx="470">
                  <c:v>2.5983692312083807E-3</c:v>
                </c:pt>
                <c:pt idx="471">
                  <c:v>2.6081846097965747E-3</c:v>
                </c:pt>
                <c:pt idx="472">
                  <c:v>2.6247084249067698E-3</c:v>
                </c:pt>
                <c:pt idx="473">
                  <c:v>2.6387440033015688E-3</c:v>
                </c:pt>
                <c:pt idx="474">
                  <c:v>2.644756469042945E-3</c:v>
                </c:pt>
                <c:pt idx="475">
                  <c:v>2.6466457701418648E-3</c:v>
                </c:pt>
                <c:pt idx="476">
                  <c:v>2.6514756696300089E-3</c:v>
                </c:pt>
                <c:pt idx="477">
                  <c:v>2.6575969133197318E-3</c:v>
                </c:pt>
                <c:pt idx="478">
                  <c:v>2.6634501364328476E-3</c:v>
                </c:pt>
                <c:pt idx="479">
                  <c:v>2.6692950369097647E-3</c:v>
                </c:pt>
                <c:pt idx="480">
                  <c:v>2.6738255513933783E-3</c:v>
                </c:pt>
                <c:pt idx="481">
                  <c:v>2.6791965281845386E-3</c:v>
                </c:pt>
                <c:pt idx="482">
                  <c:v>2.6854030782775384E-3</c:v>
                </c:pt>
                <c:pt idx="483">
                  <c:v>2.6903015335391083E-3</c:v>
                </c:pt>
                <c:pt idx="484">
                  <c:v>2.6922015556579059E-3</c:v>
                </c:pt>
                <c:pt idx="485">
                  <c:v>2.6940984246055068E-3</c:v>
                </c:pt>
                <c:pt idx="486">
                  <c:v>2.7003696603370682E-3</c:v>
                </c:pt>
                <c:pt idx="487">
                  <c:v>2.7080328140570912E-3</c:v>
                </c:pt>
                <c:pt idx="488">
                  <c:v>2.7144036938632396E-3</c:v>
                </c:pt>
                <c:pt idx="489">
                  <c:v>2.7211996619109038E-3</c:v>
                </c:pt>
                <c:pt idx="490">
                  <c:v>2.7284179039777866E-3</c:v>
                </c:pt>
                <c:pt idx="491">
                  <c:v>2.7342497682362045E-3</c:v>
                </c:pt>
                <c:pt idx="492">
                  <c:v>2.7387009613744524E-3</c:v>
                </c:pt>
                <c:pt idx="493">
                  <c:v>2.7433657691867115E-3</c:v>
                </c:pt>
                <c:pt idx="494">
                  <c:v>2.7482432069743383E-3</c:v>
                </c:pt>
                <c:pt idx="495">
                  <c:v>2.7530330226931479E-3</c:v>
                </c:pt>
                <c:pt idx="496">
                  <c:v>2.7577355441881224E-3</c:v>
                </c:pt>
                <c:pt idx="497">
                  <c:v>2.7641067547287371E-3</c:v>
                </c:pt>
                <c:pt idx="498">
                  <c:v>2.7721346545956384E-3</c:v>
                </c:pt>
                <c:pt idx="499">
                  <c:v>2.7793801811231912E-3</c:v>
                </c:pt>
                <c:pt idx="500">
                  <c:v>2.7858476529147463E-3</c:v>
                </c:pt>
                <c:pt idx="501">
                  <c:v>2.7930238390581758E-3</c:v>
                </c:pt>
                <c:pt idx="502">
                  <c:v>2.8007702270052134E-3</c:v>
                </c:pt>
                <c:pt idx="503">
                  <c:v>2.8093634996764721E-3</c:v>
                </c:pt>
                <c:pt idx="504">
                  <c:v>2.8189282990321277E-3</c:v>
                </c:pt>
                <c:pt idx="505">
                  <c:v>2.8286399126646032E-3</c:v>
                </c:pt>
                <c:pt idx="506">
                  <c:v>2.8376565659620932E-3</c:v>
                </c:pt>
                <c:pt idx="507">
                  <c:v>2.8424818497941149E-3</c:v>
                </c:pt>
                <c:pt idx="508">
                  <c:v>2.8443184898953549E-3</c:v>
                </c:pt>
                <c:pt idx="509">
                  <c:v>2.8482078584540303E-3</c:v>
                </c:pt>
                <c:pt idx="510">
                  <c:v>2.8537901129191074E-3</c:v>
                </c:pt>
                <c:pt idx="511">
                  <c:v>2.8610694606539784E-3</c:v>
                </c:pt>
                <c:pt idx="512">
                  <c:v>2.8702290685603984E-3</c:v>
                </c:pt>
                <c:pt idx="513">
                  <c:v>2.8795445738771549E-3</c:v>
                </c:pt>
                <c:pt idx="514">
                  <c:v>2.887615275492222E-3</c:v>
                </c:pt>
                <c:pt idx="515">
                  <c:v>2.8947378517710704E-3</c:v>
                </c:pt>
                <c:pt idx="516">
                  <c:v>2.8993759959291734E-3</c:v>
                </c:pt>
                <c:pt idx="517">
                  <c:v>2.9012448813485791E-3</c:v>
                </c:pt>
                <c:pt idx="518">
                  <c:v>2.9065599474295779E-3</c:v>
                </c:pt>
                <c:pt idx="519">
                  <c:v>2.9128101728993975E-3</c:v>
                </c:pt>
                <c:pt idx="520">
                  <c:v>2.9165506896904969E-3</c:v>
                </c:pt>
                <c:pt idx="521">
                  <c:v>2.9206630754897247E-3</c:v>
                </c:pt>
                <c:pt idx="522">
                  <c:v>2.9242411895899476E-3</c:v>
                </c:pt>
                <c:pt idx="523">
                  <c:v>2.9269069469400103E-3</c:v>
                </c:pt>
                <c:pt idx="524">
                  <c:v>2.9314769926952157E-3</c:v>
                </c:pt>
                <c:pt idx="525">
                  <c:v>2.9375901388969481E-3</c:v>
                </c:pt>
                <c:pt idx="526">
                  <c:v>2.9433352665092175E-3</c:v>
                </c:pt>
                <c:pt idx="527">
                  <c:v>2.9492726688255242E-3</c:v>
                </c:pt>
                <c:pt idx="528">
                  <c:v>2.9554543887543713E-3</c:v>
                </c:pt>
                <c:pt idx="529">
                  <c:v>2.9590963527031619E-3</c:v>
                </c:pt>
                <c:pt idx="530">
                  <c:v>2.960879618502468E-3</c:v>
                </c:pt>
                <c:pt idx="531">
                  <c:v>2.9633922615940273E-3</c:v>
                </c:pt>
                <c:pt idx="532">
                  <c:v>2.9700384217640459E-3</c:v>
                </c:pt>
                <c:pt idx="533">
                  <c:v>2.9796710509494844E-3</c:v>
                </c:pt>
                <c:pt idx="534">
                  <c:v>2.9870992632509358E-3</c:v>
                </c:pt>
                <c:pt idx="535">
                  <c:v>2.9928028413003238E-3</c:v>
                </c:pt>
                <c:pt idx="536">
                  <c:v>2.9976755990368596E-3</c:v>
                </c:pt>
                <c:pt idx="537">
                  <c:v>3.0017362144569341E-3</c:v>
                </c:pt>
                <c:pt idx="538">
                  <c:v>3.0051608621771315E-3</c:v>
                </c:pt>
                <c:pt idx="539">
                  <c:v>3.0094608230750506E-3</c:v>
                </c:pt>
                <c:pt idx="540">
                  <c:v>3.0135553281658506E-3</c:v>
                </c:pt>
                <c:pt idx="541">
                  <c:v>3.0150732057780674E-3</c:v>
                </c:pt>
                <c:pt idx="542">
                  <c:v>3.0185627841195239E-3</c:v>
                </c:pt>
                <c:pt idx="543">
                  <c:v>3.0246934383769538E-3</c:v>
                </c:pt>
                <c:pt idx="544">
                  <c:v>3.0303202713924866E-3</c:v>
                </c:pt>
                <c:pt idx="545">
                  <c:v>3.036246621860317E-3</c:v>
                </c:pt>
                <c:pt idx="546">
                  <c:v>3.0420147757387549E-3</c:v>
                </c:pt>
                <c:pt idx="547">
                  <c:v>3.0476255973448437E-3</c:v>
                </c:pt>
                <c:pt idx="548">
                  <c:v>3.0539588636863953E-3</c:v>
                </c:pt>
                <c:pt idx="549">
                  <c:v>3.0588174816865731E-3</c:v>
                </c:pt>
                <c:pt idx="550">
                  <c:v>3.0634186129776327E-3</c:v>
                </c:pt>
                <c:pt idx="551">
                  <c:v>3.0697732292350507E-3</c:v>
                </c:pt>
                <c:pt idx="552">
                  <c:v>3.0756256961002987E-3</c:v>
                </c:pt>
                <c:pt idx="553">
                  <c:v>3.0811627430579942E-3</c:v>
                </c:pt>
                <c:pt idx="554">
                  <c:v>3.084872407296488E-3</c:v>
                </c:pt>
                <c:pt idx="555">
                  <c:v>3.0873689686815179E-3</c:v>
                </c:pt>
                <c:pt idx="556">
                  <c:v>3.089113770273059E-3</c:v>
                </c:pt>
                <c:pt idx="557">
                  <c:v>3.0899403711741828E-3</c:v>
                </c:pt>
                <c:pt idx="558">
                  <c:v>3.0912110033006908E-3</c:v>
                </c:pt>
                <c:pt idx="559">
                  <c:v>3.0951739038154388E-3</c:v>
                </c:pt>
                <c:pt idx="560">
                  <c:v>3.1000199787322878E-3</c:v>
                </c:pt>
                <c:pt idx="561">
                  <c:v>3.1052528168642548E-3</c:v>
                </c:pt>
                <c:pt idx="562">
                  <c:v>3.1126567791273565E-3</c:v>
                </c:pt>
                <c:pt idx="563">
                  <c:v>3.1183085415551525E-3</c:v>
                </c:pt>
                <c:pt idx="564">
                  <c:v>3.1204371783365866E-3</c:v>
                </c:pt>
                <c:pt idx="565">
                  <c:v>3.1211352280862067E-3</c:v>
                </c:pt>
                <c:pt idx="566">
                  <c:v>3.1224959304107336E-3</c:v>
                </c:pt>
                <c:pt idx="567">
                  <c:v>3.1238971607301016E-3</c:v>
                </c:pt>
                <c:pt idx="568">
                  <c:v>3.1261730835797806E-3</c:v>
                </c:pt>
                <c:pt idx="569">
                  <c:v>3.1307785472876734E-3</c:v>
                </c:pt>
                <c:pt idx="570">
                  <c:v>3.135785319477025E-3</c:v>
                </c:pt>
                <c:pt idx="571">
                  <c:v>3.1399993736463219E-3</c:v>
                </c:pt>
                <c:pt idx="572">
                  <c:v>3.1439463689929984E-3</c:v>
                </c:pt>
                <c:pt idx="573">
                  <c:v>3.1475271186714544E-3</c:v>
                </c:pt>
                <c:pt idx="574">
                  <c:v>3.1509198881222028E-3</c:v>
                </c:pt>
                <c:pt idx="575">
                  <c:v>3.1542257775101835E-3</c:v>
                </c:pt>
                <c:pt idx="576">
                  <c:v>3.1565456764955525E-3</c:v>
                </c:pt>
                <c:pt idx="577">
                  <c:v>3.1579930802724818E-3</c:v>
                </c:pt>
                <c:pt idx="578">
                  <c:v>3.1612336968486437E-3</c:v>
                </c:pt>
                <c:pt idx="579">
                  <c:v>3.1665290261704612E-3</c:v>
                </c:pt>
                <c:pt idx="580">
                  <c:v>3.1721350185673295E-3</c:v>
                </c:pt>
                <c:pt idx="581">
                  <c:v>3.1770846991433081E-3</c:v>
                </c:pt>
                <c:pt idx="582">
                  <c:v>3.1795037075581776E-3</c:v>
                </c:pt>
                <c:pt idx="583">
                  <c:v>3.1819168443900574E-3</c:v>
                </c:pt>
                <c:pt idx="584">
                  <c:v>3.1856907740246683E-3</c:v>
                </c:pt>
                <c:pt idx="585">
                  <c:v>3.187735700966878E-3</c:v>
                </c:pt>
                <c:pt idx="586">
                  <c:v>3.1896086099004965E-3</c:v>
                </c:pt>
                <c:pt idx="587">
                  <c:v>3.1923719280125512E-3</c:v>
                </c:pt>
                <c:pt idx="588">
                  <c:v>3.1950207588811773E-3</c:v>
                </c:pt>
                <c:pt idx="589">
                  <c:v>3.1967362683176181E-3</c:v>
                </c:pt>
                <c:pt idx="590">
                  <c:v>3.1990204653914215E-3</c:v>
                </c:pt>
                <c:pt idx="591">
                  <c:v>3.2025799600496219E-3</c:v>
                </c:pt>
                <c:pt idx="592">
                  <c:v>3.2064795337064093E-3</c:v>
                </c:pt>
                <c:pt idx="593">
                  <c:v>3.2108570223921603E-3</c:v>
                </c:pt>
                <c:pt idx="594">
                  <c:v>3.215162870997415E-3</c:v>
                </c:pt>
                <c:pt idx="595">
                  <c:v>3.2196844356634554E-3</c:v>
                </c:pt>
                <c:pt idx="596">
                  <c:v>3.2244207023299121E-3</c:v>
                </c:pt>
                <c:pt idx="597">
                  <c:v>3.2272606910674299E-3</c:v>
                </c:pt>
                <c:pt idx="598">
                  <c:v>3.2279456255741891E-3</c:v>
                </c:pt>
                <c:pt idx="599">
                  <c:v>3.2308625887297114E-3</c:v>
                </c:pt>
                <c:pt idx="600">
                  <c:v>3.235258006749646E-3</c:v>
                </c:pt>
                <c:pt idx="601">
                  <c:v>3.2386413743697028E-3</c:v>
                </c:pt>
                <c:pt idx="602">
                  <c:v>3.2423377039926754E-3</c:v>
                </c:pt>
                <c:pt idx="603">
                  <c:v>3.2445748431044448E-3</c:v>
                </c:pt>
                <c:pt idx="604">
                  <c:v>3.2468072406476606E-3</c:v>
                </c:pt>
                <c:pt idx="605">
                  <c:v>3.2510108560424747E-3</c:v>
                </c:pt>
                <c:pt idx="606">
                  <c:v>3.2554279171257442E-3</c:v>
                </c:pt>
                <c:pt idx="607">
                  <c:v>3.2598524390089413E-3</c:v>
                </c:pt>
                <c:pt idx="608">
                  <c:v>3.2652769915650233E-3</c:v>
                </c:pt>
                <c:pt idx="609">
                  <c:v>3.2713335867153876E-3</c:v>
                </c:pt>
                <c:pt idx="610">
                  <c:v>3.2752366428727584E-3</c:v>
                </c:pt>
                <c:pt idx="611">
                  <c:v>3.2776927001223538E-3</c:v>
                </c:pt>
                <c:pt idx="612">
                  <c:v>3.2790995621631265E-3</c:v>
                </c:pt>
                <c:pt idx="613">
                  <c:v>3.2798475172193409E-3</c:v>
                </c:pt>
                <c:pt idx="614">
                  <c:v>3.2813746252470968E-3</c:v>
                </c:pt>
                <c:pt idx="615">
                  <c:v>3.2829512099494945E-3</c:v>
                </c:pt>
                <c:pt idx="616">
                  <c:v>3.2849979497685902E-3</c:v>
                </c:pt>
                <c:pt idx="617">
                  <c:v>3.2874674729992787E-3</c:v>
                </c:pt>
                <c:pt idx="618">
                  <c:v>3.2896754389187977E-3</c:v>
                </c:pt>
                <c:pt idx="619">
                  <c:v>3.2916686257828233E-3</c:v>
                </c:pt>
                <c:pt idx="620">
                  <c:v>3.2939539095959299E-3</c:v>
                </c:pt>
                <c:pt idx="621">
                  <c:v>3.2969485728350095E-3</c:v>
                </c:pt>
                <c:pt idx="622">
                  <c:v>3.3001048665826081E-3</c:v>
                </c:pt>
                <c:pt idx="623">
                  <c:v>3.3034812133433196E-3</c:v>
                </c:pt>
                <c:pt idx="624">
                  <c:v>3.3073288563529347E-3</c:v>
                </c:pt>
                <c:pt idx="625">
                  <c:v>3.3107806680390392E-3</c:v>
                </c:pt>
                <c:pt idx="626">
                  <c:v>3.3138377980071929E-3</c:v>
                </c:pt>
                <c:pt idx="627">
                  <c:v>3.3173124258553681E-3</c:v>
                </c:pt>
                <c:pt idx="628">
                  <c:v>3.3212837826596345E-3</c:v>
                </c:pt>
                <c:pt idx="629">
                  <c:v>3.3254334511897978E-3</c:v>
                </c:pt>
                <c:pt idx="630">
                  <c:v>3.3290357463137939E-3</c:v>
                </c:pt>
                <c:pt idx="631">
                  <c:v>3.3305577692118648E-3</c:v>
                </c:pt>
                <c:pt idx="632">
                  <c:v>3.3314071758627881E-3</c:v>
                </c:pt>
                <c:pt idx="633">
                  <c:v>3.3330163936517217E-3</c:v>
                </c:pt>
                <c:pt idx="634">
                  <c:v>3.3352328530583601E-3</c:v>
                </c:pt>
                <c:pt idx="635">
                  <c:v>3.3375261922035473E-3</c:v>
                </c:pt>
                <c:pt idx="636">
                  <c:v>3.3392879100109904E-3</c:v>
                </c:pt>
                <c:pt idx="637">
                  <c:v>3.3410559577789355E-3</c:v>
                </c:pt>
                <c:pt idx="638">
                  <c:v>3.3427651596118395E-3</c:v>
                </c:pt>
                <c:pt idx="639">
                  <c:v>3.3447491197467582E-3</c:v>
                </c:pt>
                <c:pt idx="640">
                  <c:v>3.3459668908249868E-3</c:v>
                </c:pt>
                <c:pt idx="641">
                  <c:v>3.3469574915810799E-3</c:v>
                </c:pt>
                <c:pt idx="642">
                  <c:v>3.3489369308137857E-3</c:v>
                </c:pt>
                <c:pt idx="643">
                  <c:v>3.3510244254569654E-3</c:v>
                </c:pt>
                <c:pt idx="644">
                  <c:v>3.3525767037549952E-3</c:v>
                </c:pt>
                <c:pt idx="645">
                  <c:v>3.3531469527529763E-3</c:v>
                </c:pt>
                <c:pt idx="646">
                  <c:v>3.354425676721058E-3</c:v>
                </c:pt>
                <c:pt idx="647">
                  <c:v>3.3562988801131054E-3</c:v>
                </c:pt>
                <c:pt idx="648">
                  <c:v>3.359142669995074E-3</c:v>
                </c:pt>
                <c:pt idx="649">
                  <c:v>3.3627666355161602E-3</c:v>
                </c:pt>
                <c:pt idx="650">
                  <c:v>3.366799362208601E-3</c:v>
                </c:pt>
                <c:pt idx="651">
                  <c:v>3.3719841975478671E-3</c:v>
                </c:pt>
                <c:pt idx="652">
                  <c:v>3.374627572131199E-3</c:v>
                </c:pt>
                <c:pt idx="653">
                  <c:v>3.375368787380558E-3</c:v>
                </c:pt>
                <c:pt idx="654">
                  <c:v>3.377554606602327E-3</c:v>
                </c:pt>
                <c:pt idx="655">
                  <c:v>3.3803513474353389E-3</c:v>
                </c:pt>
                <c:pt idx="656">
                  <c:v>3.382883337218629E-3</c:v>
                </c:pt>
                <c:pt idx="657">
                  <c:v>3.3850537198898386E-3</c:v>
                </c:pt>
                <c:pt idx="658">
                  <c:v>3.3875147042473574E-3</c:v>
                </c:pt>
                <c:pt idx="659">
                  <c:v>3.3915339579372356E-3</c:v>
                </c:pt>
                <c:pt idx="660">
                  <c:v>3.3965246141203186E-3</c:v>
                </c:pt>
                <c:pt idx="661">
                  <c:v>3.4018614663518807E-3</c:v>
                </c:pt>
                <c:pt idx="662">
                  <c:v>3.4075433155653346E-3</c:v>
                </c:pt>
                <c:pt idx="663">
                  <c:v>3.4116245201672637E-3</c:v>
                </c:pt>
                <c:pt idx="664">
                  <c:v>3.4136415675239534E-3</c:v>
                </c:pt>
                <c:pt idx="665">
                  <c:v>3.415190784730268E-3</c:v>
                </c:pt>
                <c:pt idx="666">
                  <c:v>3.4177971274215405E-3</c:v>
                </c:pt>
                <c:pt idx="667">
                  <c:v>3.4197962394456305E-3</c:v>
                </c:pt>
                <c:pt idx="668">
                  <c:v>3.421057259728349E-3</c:v>
                </c:pt>
                <c:pt idx="669">
                  <c:v>3.4228902725886952E-3</c:v>
                </c:pt>
                <c:pt idx="670">
                  <c:v>3.4244979495975237E-3</c:v>
                </c:pt>
                <c:pt idx="671">
                  <c:v>3.4272851001609043E-3</c:v>
                </c:pt>
                <c:pt idx="672">
                  <c:v>3.4304893447090852E-3</c:v>
                </c:pt>
                <c:pt idx="673">
                  <c:v>3.4333602075275419E-3</c:v>
                </c:pt>
                <c:pt idx="674">
                  <c:v>3.4365277971950881E-3</c:v>
                </c:pt>
                <c:pt idx="675">
                  <c:v>3.4399185424880624E-3</c:v>
                </c:pt>
                <c:pt idx="676">
                  <c:v>3.4444123917257742E-3</c:v>
                </c:pt>
                <c:pt idx="677">
                  <c:v>3.449986444202538E-3</c:v>
                </c:pt>
                <c:pt idx="678">
                  <c:v>3.4539394682351651E-3</c:v>
                </c:pt>
                <c:pt idx="679">
                  <c:v>3.4557077190873501E-3</c:v>
                </c:pt>
                <c:pt idx="680">
                  <c:v>3.4585576782647292E-3</c:v>
                </c:pt>
                <c:pt idx="681">
                  <c:v>3.4628430080244276E-3</c:v>
                </c:pt>
                <c:pt idx="682">
                  <c:v>3.4650757829602628E-3</c:v>
                </c:pt>
                <c:pt idx="683">
                  <c:v>3.4662959895131393E-3</c:v>
                </c:pt>
                <c:pt idx="684">
                  <c:v>3.4684427776361685E-3</c:v>
                </c:pt>
                <c:pt idx="685">
                  <c:v>3.4704764833030127E-3</c:v>
                </c:pt>
                <c:pt idx="686">
                  <c:v>3.4721807632053085E-3</c:v>
                </c:pt>
                <c:pt idx="687">
                  <c:v>3.4743757752575327E-3</c:v>
                </c:pt>
                <c:pt idx="688">
                  <c:v>3.476888823383316E-3</c:v>
                </c:pt>
                <c:pt idx="689">
                  <c:v>3.4779245773364775E-3</c:v>
                </c:pt>
                <c:pt idx="690">
                  <c:v>3.4784246190208796E-3</c:v>
                </c:pt>
                <c:pt idx="691">
                  <c:v>3.4789683026919516E-3</c:v>
                </c:pt>
                <c:pt idx="692">
                  <c:v>3.4795267747690217E-3</c:v>
                </c:pt>
                <c:pt idx="693">
                  <c:v>3.4802565995988386E-3</c:v>
                </c:pt>
                <c:pt idx="694">
                  <c:v>3.4816699596893377E-3</c:v>
                </c:pt>
                <c:pt idx="695">
                  <c:v>3.4838704615639373E-3</c:v>
                </c:pt>
                <c:pt idx="696">
                  <c:v>3.4862026435859249E-3</c:v>
                </c:pt>
                <c:pt idx="697">
                  <c:v>3.489059999615188E-3</c:v>
                </c:pt>
                <c:pt idx="698">
                  <c:v>3.4921721600665533E-3</c:v>
                </c:pt>
                <c:pt idx="699">
                  <c:v>3.4957949595315592E-3</c:v>
                </c:pt>
                <c:pt idx="700">
                  <c:v>3.4988694590927876E-3</c:v>
                </c:pt>
                <c:pt idx="701">
                  <c:v>3.5009333425981928E-3</c:v>
                </c:pt>
                <c:pt idx="702">
                  <c:v>3.5034671858543043E-3</c:v>
                </c:pt>
                <c:pt idx="703">
                  <c:v>3.5054025846564434E-3</c:v>
                </c:pt>
                <c:pt idx="704">
                  <c:v>3.5072114254024209E-3</c:v>
                </c:pt>
                <c:pt idx="705">
                  <c:v>3.509909442879587E-3</c:v>
                </c:pt>
                <c:pt idx="706">
                  <c:v>3.5128552543946348E-3</c:v>
                </c:pt>
                <c:pt idx="707">
                  <c:v>3.5152638455054194E-3</c:v>
                </c:pt>
                <c:pt idx="708">
                  <c:v>3.5168847269300084E-3</c:v>
                </c:pt>
                <c:pt idx="709">
                  <c:v>3.5177181502470912E-3</c:v>
                </c:pt>
                <c:pt idx="710">
                  <c:v>3.5193529994999593E-3</c:v>
                </c:pt>
                <c:pt idx="711">
                  <c:v>3.5217955985995643E-3</c:v>
                </c:pt>
                <c:pt idx="712">
                  <c:v>3.5236358336822649E-3</c:v>
                </c:pt>
                <c:pt idx="713">
                  <c:v>3.5256520698135336E-3</c:v>
                </c:pt>
                <c:pt idx="714">
                  <c:v>3.528967469702255E-3</c:v>
                </c:pt>
                <c:pt idx="715">
                  <c:v>3.53203613147682E-3</c:v>
                </c:pt>
                <c:pt idx="716">
                  <c:v>3.5342167475220679E-3</c:v>
                </c:pt>
                <c:pt idx="717">
                  <c:v>3.5363702321211422E-3</c:v>
                </c:pt>
                <c:pt idx="718">
                  <c:v>3.539088416574904E-3</c:v>
                </c:pt>
                <c:pt idx="719">
                  <c:v>3.5430527224765787E-3</c:v>
                </c:pt>
                <c:pt idx="720">
                  <c:v>3.5457535904486626E-3</c:v>
                </c:pt>
                <c:pt idx="721">
                  <c:v>3.5475879213487768E-3</c:v>
                </c:pt>
                <c:pt idx="722">
                  <c:v>3.5488483612847932E-3</c:v>
                </c:pt>
                <c:pt idx="723">
                  <c:v>3.549688522963397E-3</c:v>
                </c:pt>
                <c:pt idx="724">
                  <c:v>3.5522490896292753E-3</c:v>
                </c:pt>
                <c:pt idx="725">
                  <c:v>3.5554758718438799E-3</c:v>
                </c:pt>
                <c:pt idx="726">
                  <c:v>3.5570652592445714E-3</c:v>
                </c:pt>
                <c:pt idx="727">
                  <c:v>3.5583341248224447E-3</c:v>
                </c:pt>
                <c:pt idx="728">
                  <c:v>3.5604151559278882E-3</c:v>
                </c:pt>
                <c:pt idx="729">
                  <c:v>3.5625548717563298E-3</c:v>
                </c:pt>
                <c:pt idx="730">
                  <c:v>3.5647680951457501E-3</c:v>
                </c:pt>
                <c:pt idx="731">
                  <c:v>3.5669939685386851E-3</c:v>
                </c:pt>
                <c:pt idx="732">
                  <c:v>3.5683097711302638E-3</c:v>
                </c:pt>
                <c:pt idx="733">
                  <c:v>3.5696390226450684E-3</c:v>
                </c:pt>
                <c:pt idx="734">
                  <c:v>3.5714165787306645E-3</c:v>
                </c:pt>
                <c:pt idx="735">
                  <c:v>3.5741786036378757E-3</c:v>
                </c:pt>
                <c:pt idx="736">
                  <c:v>3.5782204811033438E-3</c:v>
                </c:pt>
                <c:pt idx="737">
                  <c:v>3.5812515873797765E-3</c:v>
                </c:pt>
                <c:pt idx="738">
                  <c:v>3.583335379746231E-3</c:v>
                </c:pt>
                <c:pt idx="739">
                  <c:v>3.5850669455709562E-3</c:v>
                </c:pt>
                <c:pt idx="740">
                  <c:v>3.5865584428561455E-3</c:v>
                </c:pt>
                <c:pt idx="741">
                  <c:v>3.5881204152970934E-3</c:v>
                </c:pt>
                <c:pt idx="742">
                  <c:v>3.5899098744289252E-3</c:v>
                </c:pt>
                <c:pt idx="743">
                  <c:v>3.5918548129320591E-3</c:v>
                </c:pt>
                <c:pt idx="744">
                  <c:v>3.5935508993210187E-3</c:v>
                </c:pt>
                <c:pt idx="745">
                  <c:v>3.5948602474586886E-3</c:v>
                </c:pt>
                <c:pt idx="746">
                  <c:v>3.5966205310985211E-3</c:v>
                </c:pt>
                <c:pt idx="747">
                  <c:v>3.5993522959893946E-3</c:v>
                </c:pt>
                <c:pt idx="748">
                  <c:v>3.6026364468333769E-3</c:v>
                </c:pt>
                <c:pt idx="749">
                  <c:v>3.6049842390788447E-3</c:v>
                </c:pt>
                <c:pt idx="750">
                  <c:v>3.6058878575604579E-3</c:v>
                </c:pt>
                <c:pt idx="751">
                  <c:v>3.6073687243913157E-3</c:v>
                </c:pt>
                <c:pt idx="752">
                  <c:v>3.608568043783263E-3</c:v>
                </c:pt>
                <c:pt idx="753">
                  <c:v>3.6088289721876395E-3</c:v>
                </c:pt>
                <c:pt idx="754">
                  <c:v>3.6091425434083436E-3</c:v>
                </c:pt>
                <c:pt idx="755">
                  <c:v>3.6095428509306956E-3</c:v>
                </c:pt>
                <c:pt idx="756">
                  <c:v>3.6106128070298783E-3</c:v>
                </c:pt>
                <c:pt idx="757">
                  <c:v>3.6118130197732023E-3</c:v>
                </c:pt>
                <c:pt idx="758">
                  <c:v>3.6129521725649909E-3</c:v>
                </c:pt>
                <c:pt idx="759">
                  <c:v>3.6142776739259575E-3</c:v>
                </c:pt>
                <c:pt idx="760">
                  <c:v>3.6156652175926155E-3</c:v>
                </c:pt>
                <c:pt idx="761">
                  <c:v>3.6173070721968212E-3</c:v>
                </c:pt>
                <c:pt idx="762">
                  <c:v>3.6190310899230933E-3</c:v>
                </c:pt>
                <c:pt idx="763">
                  <c:v>3.620702043759156E-3</c:v>
                </c:pt>
                <c:pt idx="764">
                  <c:v>3.6223157249635489E-3</c:v>
                </c:pt>
                <c:pt idx="765">
                  <c:v>3.6246852471244731E-3</c:v>
                </c:pt>
                <c:pt idx="766">
                  <c:v>3.627866247202642E-3</c:v>
                </c:pt>
                <c:pt idx="767">
                  <c:v>3.6306437458824637E-3</c:v>
                </c:pt>
                <c:pt idx="768">
                  <c:v>3.6342093787591354E-3</c:v>
                </c:pt>
                <c:pt idx="769">
                  <c:v>3.6367023692052678E-3</c:v>
                </c:pt>
                <c:pt idx="770">
                  <c:v>3.6380402897978614E-3</c:v>
                </c:pt>
                <c:pt idx="771">
                  <c:v>3.6392637221937391E-3</c:v>
                </c:pt>
                <c:pt idx="772">
                  <c:v>3.6394022728986415E-3</c:v>
                </c:pt>
                <c:pt idx="773">
                  <c:v>3.6395329043299876E-3</c:v>
                </c:pt>
                <c:pt idx="774">
                  <c:v>3.6404082307478053E-3</c:v>
                </c:pt>
                <c:pt idx="775">
                  <c:v>3.6417192739908013E-3</c:v>
                </c:pt>
                <c:pt idx="776">
                  <c:v>3.6429495462467869E-3</c:v>
                </c:pt>
                <c:pt idx="777">
                  <c:v>3.6451229268995781E-3</c:v>
                </c:pt>
                <c:pt idx="778">
                  <c:v>3.6476895094316852E-3</c:v>
                </c:pt>
                <c:pt idx="779">
                  <c:v>3.6500258778575808E-3</c:v>
                </c:pt>
                <c:pt idx="780">
                  <c:v>3.6538828133370186E-3</c:v>
                </c:pt>
                <c:pt idx="781">
                  <c:v>3.6605614376780484E-3</c:v>
                </c:pt>
                <c:pt idx="782">
                  <c:v>3.6673401805354402E-3</c:v>
                </c:pt>
                <c:pt idx="783">
                  <c:v>3.6708876971477057E-3</c:v>
                </c:pt>
                <c:pt idx="784">
                  <c:v>3.6727782399150915E-3</c:v>
                </c:pt>
                <c:pt idx="785">
                  <c:v>3.675044143020733E-3</c:v>
                </c:pt>
                <c:pt idx="786">
                  <c:v>3.6786225715123356E-3</c:v>
                </c:pt>
                <c:pt idx="787">
                  <c:v>3.6846137788767524E-3</c:v>
                </c:pt>
                <c:pt idx="788">
                  <c:v>3.6902431555187374E-3</c:v>
                </c:pt>
                <c:pt idx="789">
                  <c:v>3.6924021329282565E-3</c:v>
                </c:pt>
                <c:pt idx="790">
                  <c:v>3.6943660123090441E-3</c:v>
                </c:pt>
                <c:pt idx="791">
                  <c:v>3.6976969763142958E-3</c:v>
                </c:pt>
                <c:pt idx="792">
                  <c:v>3.7003796779679216E-3</c:v>
                </c:pt>
                <c:pt idx="793">
                  <c:v>3.7028586967557554E-3</c:v>
                </c:pt>
                <c:pt idx="794">
                  <c:v>3.7056079607067764E-3</c:v>
                </c:pt>
                <c:pt idx="795">
                  <c:v>3.7102768319685355E-3</c:v>
                </c:pt>
                <c:pt idx="796">
                  <c:v>3.7165795121008906E-3</c:v>
                </c:pt>
                <c:pt idx="797">
                  <c:v>3.7198250059660392E-3</c:v>
                </c:pt>
                <c:pt idx="798">
                  <c:v>3.7199739215594105E-3</c:v>
                </c:pt>
                <c:pt idx="799">
                  <c:v>3.7225572422853017E-3</c:v>
                </c:pt>
                <c:pt idx="800">
                  <c:v>3.7257948859735759E-3</c:v>
                </c:pt>
                <c:pt idx="801">
                  <c:v>3.7265474468476827E-3</c:v>
                </c:pt>
                <c:pt idx="802">
                  <c:v>3.7266981715398978E-3</c:v>
                </c:pt>
                <c:pt idx="803">
                  <c:v>3.7268498739103924E-3</c:v>
                </c:pt>
                <c:pt idx="804">
                  <c:v>3.7269568506856821E-3</c:v>
                </c:pt>
                <c:pt idx="805">
                  <c:v>3.727023674535757E-3</c:v>
                </c:pt>
                <c:pt idx="806">
                  <c:v>3.7274815755172458E-3</c:v>
                </c:pt>
                <c:pt idx="807">
                  <c:v>3.7279631618789581E-3</c:v>
                </c:pt>
                <c:pt idx="808">
                  <c:v>3.7282534618833575E-3</c:v>
                </c:pt>
                <c:pt idx="809">
                  <c:v>3.7290728832739132E-3</c:v>
                </c:pt>
                <c:pt idx="810">
                  <c:v>3.729997800313337E-3</c:v>
                </c:pt>
                <c:pt idx="811">
                  <c:v>3.7309700451024922E-3</c:v>
                </c:pt>
                <c:pt idx="812">
                  <c:v>3.7327654409390651E-3</c:v>
                </c:pt>
                <c:pt idx="813">
                  <c:v>3.734098369497796E-3</c:v>
                </c:pt>
                <c:pt idx="814">
                  <c:v>3.7349007898593439E-3</c:v>
                </c:pt>
                <c:pt idx="815">
                  <c:v>3.7362246133579836E-3</c:v>
                </c:pt>
                <c:pt idx="816">
                  <c:v>3.7369534942523893E-3</c:v>
                </c:pt>
                <c:pt idx="817">
                  <c:v>3.7374285254635656E-3</c:v>
                </c:pt>
                <c:pt idx="818">
                  <c:v>3.738244228065193E-3</c:v>
                </c:pt>
                <c:pt idx="819">
                  <c:v>3.7401026211588547E-3</c:v>
                </c:pt>
                <c:pt idx="820">
                  <c:v>3.7429378388414342E-3</c:v>
                </c:pt>
                <c:pt idx="821">
                  <c:v>3.7448356106377411E-3</c:v>
                </c:pt>
                <c:pt idx="822">
                  <c:v>3.7456897156310323E-3</c:v>
                </c:pt>
                <c:pt idx="823">
                  <c:v>3.7469970748428287E-3</c:v>
                </c:pt>
                <c:pt idx="824">
                  <c:v>3.7498979719072607E-3</c:v>
                </c:pt>
                <c:pt idx="825">
                  <c:v>3.7530852996408124E-3</c:v>
                </c:pt>
                <c:pt idx="826">
                  <c:v>3.7555863133099982E-3</c:v>
                </c:pt>
                <c:pt idx="827">
                  <c:v>3.7577942404551624E-3</c:v>
                </c:pt>
                <c:pt idx="828">
                  <c:v>3.7598271579043739E-3</c:v>
                </c:pt>
                <c:pt idx="829">
                  <c:v>3.7617056607803204E-3</c:v>
                </c:pt>
                <c:pt idx="830">
                  <c:v>3.7631514514209711E-3</c:v>
                </c:pt>
                <c:pt idx="831">
                  <c:v>3.7643316739335918E-3</c:v>
                </c:pt>
                <c:pt idx="832">
                  <c:v>3.765802480971255E-3</c:v>
                </c:pt>
                <c:pt idx="833">
                  <c:v>3.7674612261716449E-3</c:v>
                </c:pt>
                <c:pt idx="834">
                  <c:v>3.7688186862793465E-3</c:v>
                </c:pt>
                <c:pt idx="835">
                  <c:v>3.7703912053103235E-3</c:v>
                </c:pt>
                <c:pt idx="836">
                  <c:v>3.7722734709891743E-3</c:v>
                </c:pt>
                <c:pt idx="837">
                  <c:v>3.7754387937818648E-3</c:v>
                </c:pt>
                <c:pt idx="838">
                  <c:v>3.7798809912531098E-3</c:v>
                </c:pt>
                <c:pt idx="839">
                  <c:v>3.7830270969525163E-3</c:v>
                </c:pt>
                <c:pt idx="840">
                  <c:v>3.7847397157890201E-3</c:v>
                </c:pt>
                <c:pt idx="841">
                  <c:v>3.7859931866275928E-3</c:v>
                </c:pt>
                <c:pt idx="842">
                  <c:v>3.7876257857046734E-3</c:v>
                </c:pt>
                <c:pt idx="843">
                  <c:v>3.7900045054983897E-3</c:v>
                </c:pt>
                <c:pt idx="844">
                  <c:v>3.7924308682639779E-3</c:v>
                </c:pt>
                <c:pt idx="845">
                  <c:v>3.7953930902992466E-3</c:v>
                </c:pt>
                <c:pt idx="846">
                  <c:v>3.797998362956185E-3</c:v>
                </c:pt>
                <c:pt idx="847">
                  <c:v>3.7997077394359021E-3</c:v>
                </c:pt>
                <c:pt idx="848">
                  <c:v>3.8017609935111301E-3</c:v>
                </c:pt>
                <c:pt idx="849">
                  <c:v>3.8048420138454631E-3</c:v>
                </c:pt>
                <c:pt idx="850">
                  <c:v>3.8093194220002293E-3</c:v>
                </c:pt>
                <c:pt idx="851">
                  <c:v>3.812912606805175E-3</c:v>
                </c:pt>
                <c:pt idx="852">
                  <c:v>3.8139743305614063E-3</c:v>
                </c:pt>
                <c:pt idx="853">
                  <c:v>3.8149341367848394E-3</c:v>
                </c:pt>
                <c:pt idx="854">
                  <c:v>3.8167226440650407E-3</c:v>
                </c:pt>
                <c:pt idx="855">
                  <c:v>3.8188324593316798E-3</c:v>
                </c:pt>
                <c:pt idx="856">
                  <c:v>3.8231153088301856E-3</c:v>
                </c:pt>
                <c:pt idx="857">
                  <c:v>3.8290922554050748E-3</c:v>
                </c:pt>
                <c:pt idx="858">
                  <c:v>3.8323323480813336E-3</c:v>
                </c:pt>
                <c:pt idx="859">
                  <c:v>3.8337319633082157E-3</c:v>
                </c:pt>
                <c:pt idx="860">
                  <c:v>3.8348377696530611E-3</c:v>
                </c:pt>
                <c:pt idx="861">
                  <c:v>3.8350049881536764E-3</c:v>
                </c:pt>
                <c:pt idx="862">
                  <c:v>3.8353419537360076E-3</c:v>
                </c:pt>
                <c:pt idx="863">
                  <c:v>3.8360567153561545E-3</c:v>
                </c:pt>
                <c:pt idx="864">
                  <c:v>3.8374595709275354E-3</c:v>
                </c:pt>
                <c:pt idx="865">
                  <c:v>3.8388471877626824E-3</c:v>
                </c:pt>
                <c:pt idx="866">
                  <c:v>3.8407692404143464E-3</c:v>
                </c:pt>
                <c:pt idx="867">
                  <c:v>3.8429470008377589E-3</c:v>
                </c:pt>
                <c:pt idx="868">
                  <c:v>3.844760378359876E-3</c:v>
                </c:pt>
                <c:pt idx="869">
                  <c:v>3.8477054683281552E-3</c:v>
                </c:pt>
                <c:pt idx="870">
                  <c:v>3.8497000793750141E-3</c:v>
                </c:pt>
                <c:pt idx="871">
                  <c:v>3.8507235655218493E-3</c:v>
                </c:pt>
                <c:pt idx="872">
                  <c:v>3.8521249658364279E-3</c:v>
                </c:pt>
                <c:pt idx="873">
                  <c:v>3.8541462664854146E-3</c:v>
                </c:pt>
                <c:pt idx="874">
                  <c:v>3.8572165121178365E-3</c:v>
                </c:pt>
                <c:pt idx="875">
                  <c:v>3.8601534612757349E-3</c:v>
                </c:pt>
                <c:pt idx="876">
                  <c:v>3.8629574596841161E-3</c:v>
                </c:pt>
                <c:pt idx="877">
                  <c:v>3.8670619109838125E-3</c:v>
                </c:pt>
                <c:pt idx="878">
                  <c:v>3.8701140672158254E-3</c:v>
                </c:pt>
                <c:pt idx="879">
                  <c:v>3.8726804301497629E-3</c:v>
                </c:pt>
                <c:pt idx="880">
                  <c:v>3.8758908198540483E-3</c:v>
                </c:pt>
                <c:pt idx="881">
                  <c:v>3.8786006831290098E-3</c:v>
                </c:pt>
                <c:pt idx="882">
                  <c:v>3.8810868942232056E-3</c:v>
                </c:pt>
                <c:pt idx="883">
                  <c:v>3.8818575416815181E-3</c:v>
                </c:pt>
                <c:pt idx="884">
                  <c:v>3.8845894148160135E-3</c:v>
                </c:pt>
                <c:pt idx="885">
                  <c:v>3.8888030130316727E-3</c:v>
                </c:pt>
                <c:pt idx="886">
                  <c:v>3.8916883299849438E-3</c:v>
                </c:pt>
                <c:pt idx="887">
                  <c:v>3.8944806477670705E-3</c:v>
                </c:pt>
                <c:pt idx="888">
                  <c:v>3.8977549335238787E-3</c:v>
                </c:pt>
                <c:pt idx="889">
                  <c:v>3.9004034522735634E-3</c:v>
                </c:pt>
                <c:pt idx="890">
                  <c:v>3.9019654752119092E-3</c:v>
                </c:pt>
                <c:pt idx="891">
                  <c:v>3.9035515483430809E-3</c:v>
                </c:pt>
                <c:pt idx="892">
                  <c:v>3.9053586681618486E-3</c:v>
                </c:pt>
                <c:pt idx="893">
                  <c:v>3.9068077944572352E-3</c:v>
                </c:pt>
                <c:pt idx="894">
                  <c:v>3.9075219311019036E-3</c:v>
                </c:pt>
                <c:pt idx="895">
                  <c:v>3.9086274808031382E-3</c:v>
                </c:pt>
                <c:pt idx="896">
                  <c:v>3.9099197322832839E-3</c:v>
                </c:pt>
                <c:pt idx="897">
                  <c:v>3.9112107355487253E-3</c:v>
                </c:pt>
                <c:pt idx="898">
                  <c:v>3.9146111030049979E-3</c:v>
                </c:pt>
                <c:pt idx="899">
                  <c:v>3.9188696003337707E-3</c:v>
                </c:pt>
                <c:pt idx="900">
                  <c:v>3.9216809429200262E-3</c:v>
                </c:pt>
                <c:pt idx="901">
                  <c:v>3.9239339940022001E-3</c:v>
                </c:pt>
                <c:pt idx="902">
                  <c:v>3.9265010847201586E-3</c:v>
                </c:pt>
                <c:pt idx="903">
                  <c:v>3.9293811283022525E-3</c:v>
                </c:pt>
                <c:pt idx="904">
                  <c:v>3.9328769371562104E-3</c:v>
                </c:pt>
                <c:pt idx="905">
                  <c:v>3.9382779292876152E-3</c:v>
                </c:pt>
                <c:pt idx="906">
                  <c:v>3.9436129390966789E-3</c:v>
                </c:pt>
                <c:pt idx="907">
                  <c:v>3.9463420094512699E-3</c:v>
                </c:pt>
                <c:pt idx="908">
                  <c:v>3.9473136702351582E-3</c:v>
                </c:pt>
                <c:pt idx="909">
                  <c:v>3.9476890381678455E-3</c:v>
                </c:pt>
                <c:pt idx="910">
                  <c:v>3.9479183796789948E-3</c:v>
                </c:pt>
                <c:pt idx="911">
                  <c:v>3.9490984014553497E-3</c:v>
                </c:pt>
                <c:pt idx="912">
                  <c:v>3.950561806146103E-3</c:v>
                </c:pt>
                <c:pt idx="913">
                  <c:v>3.9525421498381756E-3</c:v>
                </c:pt>
                <c:pt idx="914">
                  <c:v>3.9542808230873111E-3</c:v>
                </c:pt>
                <c:pt idx="915">
                  <c:v>3.9546880347976912E-3</c:v>
                </c:pt>
                <c:pt idx="916">
                  <c:v>3.9556157453037909E-3</c:v>
                </c:pt>
                <c:pt idx="917">
                  <c:v>3.9569154675593758E-3</c:v>
                </c:pt>
                <c:pt idx="918">
                  <c:v>3.9582339506724672E-3</c:v>
                </c:pt>
                <c:pt idx="919">
                  <c:v>3.9604930114091625E-3</c:v>
                </c:pt>
                <c:pt idx="920">
                  <c:v>3.9630961661979089E-3</c:v>
                </c:pt>
                <c:pt idx="921">
                  <c:v>3.9660371696256611E-3</c:v>
                </c:pt>
                <c:pt idx="922">
                  <c:v>3.9698870995523595E-3</c:v>
                </c:pt>
                <c:pt idx="923">
                  <c:v>3.9730651652738142E-3</c:v>
                </c:pt>
                <c:pt idx="924">
                  <c:v>3.9748063045601844E-3</c:v>
                </c:pt>
                <c:pt idx="925">
                  <c:v>3.9753218962521823E-3</c:v>
                </c:pt>
                <c:pt idx="926">
                  <c:v>3.975568313577928E-3</c:v>
                </c:pt>
                <c:pt idx="927">
                  <c:v>3.9760015660086079E-3</c:v>
                </c:pt>
                <c:pt idx="928">
                  <c:v>3.9765370029837856E-3</c:v>
                </c:pt>
                <c:pt idx="929">
                  <c:v>3.9777741794223302E-3</c:v>
                </c:pt>
                <c:pt idx="930">
                  <c:v>3.9806221334535178E-3</c:v>
                </c:pt>
                <c:pt idx="931">
                  <c:v>3.9844761475716544E-3</c:v>
                </c:pt>
                <c:pt idx="932">
                  <c:v>3.9876625985132436E-3</c:v>
                </c:pt>
                <c:pt idx="933">
                  <c:v>3.9893458534763018E-3</c:v>
                </c:pt>
                <c:pt idx="934">
                  <c:v>3.9903171755242368E-3</c:v>
                </c:pt>
                <c:pt idx="935">
                  <c:v>3.9914165446732087E-3</c:v>
                </c:pt>
                <c:pt idx="936">
                  <c:v>3.9924140471230421E-3</c:v>
                </c:pt>
                <c:pt idx="937">
                  <c:v>3.9933097901678006E-3</c:v>
                </c:pt>
                <c:pt idx="938">
                  <c:v>3.9941513027596269E-3</c:v>
                </c:pt>
                <c:pt idx="939">
                  <c:v>3.9946804186666782E-3</c:v>
                </c:pt>
                <c:pt idx="940">
                  <c:v>3.9957215943828492E-3</c:v>
                </c:pt>
                <c:pt idx="941">
                  <c:v>3.9973883395680683E-3</c:v>
                </c:pt>
                <c:pt idx="942">
                  <c:v>4.0002529832404545E-3</c:v>
                </c:pt>
                <c:pt idx="943">
                  <c:v>4.0036041999514348E-3</c:v>
                </c:pt>
                <c:pt idx="944">
                  <c:v>4.0070433272722736E-3</c:v>
                </c:pt>
                <c:pt idx="945">
                  <c:v>4.0116278497655403E-3</c:v>
                </c:pt>
                <c:pt idx="946">
                  <c:v>4.0173666011337423E-3</c:v>
                </c:pt>
                <c:pt idx="947">
                  <c:v>4.0214885363451733E-3</c:v>
                </c:pt>
                <c:pt idx="948">
                  <c:v>4.0227428201799692E-3</c:v>
                </c:pt>
                <c:pt idx="949">
                  <c:v>4.0232434303256398E-3</c:v>
                </c:pt>
                <c:pt idx="950">
                  <c:v>4.0236525319889849E-3</c:v>
                </c:pt>
                <c:pt idx="951">
                  <c:v>4.0248545110469665E-3</c:v>
                </c:pt>
                <c:pt idx="952">
                  <c:v>4.0258172109873805E-3</c:v>
                </c:pt>
                <c:pt idx="953">
                  <c:v>4.026496121896473E-3</c:v>
                </c:pt>
                <c:pt idx="954">
                  <c:v>4.0276501371318482E-3</c:v>
                </c:pt>
                <c:pt idx="955">
                  <c:v>4.0291589209741231E-3</c:v>
                </c:pt>
                <c:pt idx="956">
                  <c:v>4.0304397469252337E-3</c:v>
                </c:pt>
                <c:pt idx="957">
                  <c:v>4.0312718503471403E-3</c:v>
                </c:pt>
                <c:pt idx="958">
                  <c:v>4.0319702709001705E-3</c:v>
                </c:pt>
                <c:pt idx="959">
                  <c:v>4.0326683328648161E-3</c:v>
                </c:pt>
                <c:pt idx="960">
                  <c:v>4.033926337992412E-3</c:v>
                </c:pt>
                <c:pt idx="961">
                  <c:v>4.0355706112144615E-3</c:v>
                </c:pt>
                <c:pt idx="962">
                  <c:v>4.0370989513791068E-3</c:v>
                </c:pt>
                <c:pt idx="963">
                  <c:v>4.0383324878647871E-3</c:v>
                </c:pt>
                <c:pt idx="964">
                  <c:v>4.039751610438359E-3</c:v>
                </c:pt>
                <c:pt idx="965">
                  <c:v>4.0415278699517717E-3</c:v>
                </c:pt>
                <c:pt idx="966">
                  <c:v>4.0432950511584418E-3</c:v>
                </c:pt>
                <c:pt idx="967">
                  <c:v>4.0454598213236527E-3</c:v>
                </c:pt>
                <c:pt idx="968">
                  <c:v>4.047813698857497E-3</c:v>
                </c:pt>
                <c:pt idx="969">
                  <c:v>4.0501638942392632E-3</c:v>
                </c:pt>
                <c:pt idx="970">
                  <c:v>4.0535470906185398E-3</c:v>
                </c:pt>
                <c:pt idx="971">
                  <c:v>4.0575318933453427E-3</c:v>
                </c:pt>
                <c:pt idx="972">
                  <c:v>4.0602000469301472E-3</c:v>
                </c:pt>
                <c:pt idx="973">
                  <c:v>4.0620246661520979E-3</c:v>
                </c:pt>
                <c:pt idx="974">
                  <c:v>4.0631369582921828E-3</c:v>
                </c:pt>
                <c:pt idx="975">
                  <c:v>4.0637534275310624E-3</c:v>
                </c:pt>
                <c:pt idx="976">
                  <c:v>4.0653302590468402E-3</c:v>
                </c:pt>
                <c:pt idx="977">
                  <c:v>4.0680017700799129E-3</c:v>
                </c:pt>
                <c:pt idx="978">
                  <c:v>4.0697035977411518E-3</c:v>
                </c:pt>
                <c:pt idx="979">
                  <c:v>4.0703546426416534E-3</c:v>
                </c:pt>
                <c:pt idx="980">
                  <c:v>4.0715278087737738E-3</c:v>
                </c:pt>
                <c:pt idx="981">
                  <c:v>4.0739801672074411E-3</c:v>
                </c:pt>
                <c:pt idx="982">
                  <c:v>4.0771267821944667E-3</c:v>
                </c:pt>
                <c:pt idx="983">
                  <c:v>4.0806133072280931E-3</c:v>
                </c:pt>
                <c:pt idx="984">
                  <c:v>4.0839060194744273E-3</c:v>
                </c:pt>
                <c:pt idx="985">
                  <c:v>4.0855165025312579E-3</c:v>
                </c:pt>
                <c:pt idx="986">
                  <c:v>4.0877559639760277E-3</c:v>
                </c:pt>
                <c:pt idx="987">
                  <c:v>4.0897128037628268E-3</c:v>
                </c:pt>
                <c:pt idx="988">
                  <c:v>4.090695619331136E-3</c:v>
                </c:pt>
                <c:pt idx="989">
                  <c:v>4.0923708194842891E-3</c:v>
                </c:pt>
                <c:pt idx="990">
                  <c:v>4.0939499971949633E-3</c:v>
                </c:pt>
                <c:pt idx="991">
                  <c:v>4.0952871040669126E-3</c:v>
                </c:pt>
                <c:pt idx="992">
                  <c:v>4.0968752354698457E-3</c:v>
                </c:pt>
                <c:pt idx="993">
                  <c:v>4.0987610030452535E-3</c:v>
                </c:pt>
                <c:pt idx="994">
                  <c:v>4.1016580513468905E-3</c:v>
                </c:pt>
                <c:pt idx="995">
                  <c:v>4.1054705773807161E-3</c:v>
                </c:pt>
                <c:pt idx="996">
                  <c:v>4.109101414277179E-3</c:v>
                </c:pt>
                <c:pt idx="997">
                  <c:v>4.1122970440258064E-3</c:v>
                </c:pt>
                <c:pt idx="998">
                  <c:v>4.1151473442828431E-3</c:v>
                </c:pt>
                <c:pt idx="999">
                  <c:v>4.1172361031170399E-3</c:v>
                </c:pt>
                <c:pt idx="1000">
                  <c:v>4.1188143330155693E-3</c:v>
                </c:pt>
                <c:pt idx="1001">
                  <c:v>4.1205559668803134E-3</c:v>
                </c:pt>
                <c:pt idx="1002">
                  <c:v>4.1233206361271221E-3</c:v>
                </c:pt>
                <c:pt idx="1003">
                  <c:v>4.1271034596714199E-3</c:v>
                </c:pt>
                <c:pt idx="1004">
                  <c:v>4.1318194079184075E-3</c:v>
                </c:pt>
                <c:pt idx="1005">
                  <c:v>4.1374618944165454E-3</c:v>
                </c:pt>
                <c:pt idx="1006">
                  <c:v>4.1424796217947243E-3</c:v>
                </c:pt>
                <c:pt idx="1007">
                  <c:v>4.1461784779450615E-3</c:v>
                </c:pt>
                <c:pt idx="1008">
                  <c:v>4.1483586776557002E-3</c:v>
                </c:pt>
                <c:pt idx="1009">
                  <c:v>4.1501938898219227E-3</c:v>
                </c:pt>
                <c:pt idx="1010">
                  <c:v>4.1526571055617023E-3</c:v>
                </c:pt>
                <c:pt idx="1011">
                  <c:v>4.1546718581597676E-3</c:v>
                </c:pt>
                <c:pt idx="1012">
                  <c:v>4.1560792404812998E-3</c:v>
                </c:pt>
                <c:pt idx="1013">
                  <c:v>4.1585735940050375E-3</c:v>
                </c:pt>
                <c:pt idx="1014">
                  <c:v>4.1634288925787933E-3</c:v>
                </c:pt>
                <c:pt idx="1015">
                  <c:v>4.1665372058474117E-3</c:v>
                </c:pt>
                <c:pt idx="1016">
                  <c:v>4.1668580733511765E-3</c:v>
                </c:pt>
                <c:pt idx="1017">
                  <c:v>4.168634093767597E-3</c:v>
                </c:pt>
                <c:pt idx="1018">
                  <c:v>4.1712968070413232E-3</c:v>
                </c:pt>
                <c:pt idx="1019">
                  <c:v>4.1748034927278138E-3</c:v>
                </c:pt>
                <c:pt idx="1020">
                  <c:v>4.1792599262487316E-3</c:v>
                </c:pt>
                <c:pt idx="1021">
                  <c:v>4.1817382028394327E-3</c:v>
                </c:pt>
                <c:pt idx="1022">
                  <c:v>4.1832117402281913E-3</c:v>
                </c:pt>
                <c:pt idx="1023">
                  <c:v>4.1854448321374067E-3</c:v>
                </c:pt>
                <c:pt idx="1024">
                  <c:v>4.1884575229317478E-3</c:v>
                </c:pt>
                <c:pt idx="1025">
                  <c:v>4.1922460453633304E-3</c:v>
                </c:pt>
                <c:pt idx="1026">
                  <c:v>4.1965592472336458E-3</c:v>
                </c:pt>
                <c:pt idx="1027">
                  <c:v>4.2005020266859096E-3</c:v>
                </c:pt>
                <c:pt idx="1028">
                  <c:v>4.2024178764574439E-3</c:v>
                </c:pt>
                <c:pt idx="1029">
                  <c:v>4.2031959478927433E-3</c:v>
                </c:pt>
                <c:pt idx="1030">
                  <c:v>4.2039643535516915E-3</c:v>
                </c:pt>
                <c:pt idx="1031">
                  <c:v>4.2054278252947426E-3</c:v>
                </c:pt>
                <c:pt idx="1032">
                  <c:v>4.2075843453957783E-3</c:v>
                </c:pt>
                <c:pt idx="1033">
                  <c:v>4.2099637049916152E-3</c:v>
                </c:pt>
                <c:pt idx="1034">
                  <c:v>4.2125140963945387E-3</c:v>
                </c:pt>
                <c:pt idx="1035">
                  <c:v>4.2156676398773067E-3</c:v>
                </c:pt>
                <c:pt idx="1036">
                  <c:v>4.2188855692492193E-3</c:v>
                </c:pt>
                <c:pt idx="1037">
                  <c:v>4.2228230437029108E-3</c:v>
                </c:pt>
                <c:pt idx="1038">
                  <c:v>4.2258651868877853E-3</c:v>
                </c:pt>
                <c:pt idx="1039">
                  <c:v>4.22701094030306E-3</c:v>
                </c:pt>
                <c:pt idx="1040">
                  <c:v>4.2292201457263924E-3</c:v>
                </c:pt>
                <c:pt idx="1041">
                  <c:v>4.2318455866739444E-3</c:v>
                </c:pt>
                <c:pt idx="1042">
                  <c:v>4.2342097117079921E-3</c:v>
                </c:pt>
                <c:pt idx="1043">
                  <c:v>4.2366426808368015E-3</c:v>
                </c:pt>
                <c:pt idx="1044">
                  <c:v>4.2389087630170536E-3</c:v>
                </c:pt>
                <c:pt idx="1045">
                  <c:v>4.2413037733197356E-3</c:v>
                </c:pt>
                <c:pt idx="1046">
                  <c:v>4.2426583589185995E-3</c:v>
                </c:pt>
                <c:pt idx="1047">
                  <c:v>4.2436732520864983E-3</c:v>
                </c:pt>
                <c:pt idx="1048">
                  <c:v>4.2460608632739509E-3</c:v>
                </c:pt>
                <c:pt idx="1049">
                  <c:v>4.2495374943439792E-3</c:v>
                </c:pt>
                <c:pt idx="1050">
                  <c:v>4.253201588932139E-3</c:v>
                </c:pt>
                <c:pt idx="1051">
                  <c:v>4.2548096675969196E-3</c:v>
                </c:pt>
                <c:pt idx="1052">
                  <c:v>4.2570897479553083E-3</c:v>
                </c:pt>
                <c:pt idx="1053">
                  <c:v>4.2613623707357558E-3</c:v>
                </c:pt>
                <c:pt idx="1054">
                  <c:v>4.2656221338984689E-3</c:v>
                </c:pt>
                <c:pt idx="1055">
                  <c:v>4.2679276001027847E-3</c:v>
                </c:pt>
                <c:pt idx="1056">
                  <c:v>4.2681443466119889E-3</c:v>
                </c:pt>
                <c:pt idx="1057">
                  <c:v>4.2693386081110313E-3</c:v>
                </c:pt>
                <c:pt idx="1058">
                  <c:v>4.2714406471480578E-3</c:v>
                </c:pt>
                <c:pt idx="1059">
                  <c:v>4.2734698514908676E-3</c:v>
                </c:pt>
                <c:pt idx="1060">
                  <c:v>4.2753278226281104E-3</c:v>
                </c:pt>
                <c:pt idx="1061">
                  <c:v>4.277077385553679E-3</c:v>
                </c:pt>
                <c:pt idx="1062">
                  <c:v>4.2787965524614642E-3</c:v>
                </c:pt>
                <c:pt idx="1063">
                  <c:v>4.2804928574196417E-3</c:v>
                </c:pt>
                <c:pt idx="1064">
                  <c:v>4.2834142467732097E-3</c:v>
                </c:pt>
                <c:pt idx="1065">
                  <c:v>4.2868859300104452E-3</c:v>
                </c:pt>
                <c:pt idx="1066">
                  <c:v>4.2889077378115642E-3</c:v>
                </c:pt>
                <c:pt idx="1067">
                  <c:v>4.2901527307250232E-3</c:v>
                </c:pt>
                <c:pt idx="1068">
                  <c:v>4.2922841566780156E-3</c:v>
                </c:pt>
                <c:pt idx="1069">
                  <c:v>4.2954475528536196E-3</c:v>
                </c:pt>
                <c:pt idx="1070">
                  <c:v>4.2984409706348578E-3</c:v>
                </c:pt>
                <c:pt idx="1071">
                  <c:v>4.3022141279299908E-3</c:v>
                </c:pt>
                <c:pt idx="1072">
                  <c:v>4.3062756871553613E-3</c:v>
                </c:pt>
                <c:pt idx="1073">
                  <c:v>4.3085043286551382E-3</c:v>
                </c:pt>
                <c:pt idx="1074">
                  <c:v>4.310025835343418E-3</c:v>
                </c:pt>
                <c:pt idx="1075">
                  <c:v>4.3118663429752855E-3</c:v>
                </c:pt>
                <c:pt idx="1076">
                  <c:v>4.3133239618342173E-3</c:v>
                </c:pt>
                <c:pt idx="1077">
                  <c:v>4.3140121461356165E-3</c:v>
                </c:pt>
                <c:pt idx="1078">
                  <c:v>4.3158290383564796E-3</c:v>
                </c:pt>
                <c:pt idx="1079">
                  <c:v>4.3186913616593573E-3</c:v>
                </c:pt>
                <c:pt idx="1080">
                  <c:v>4.3208903160147959E-3</c:v>
                </c:pt>
                <c:pt idx="1081">
                  <c:v>4.3228927564240285E-3</c:v>
                </c:pt>
                <c:pt idx="1082">
                  <c:v>4.3247633789593436E-3</c:v>
                </c:pt>
                <c:pt idx="1083">
                  <c:v>4.3265024853543299E-3</c:v>
                </c:pt>
                <c:pt idx="1084">
                  <c:v>4.3287608641864594E-3</c:v>
                </c:pt>
                <c:pt idx="1085">
                  <c:v>4.3315365980082744E-3</c:v>
                </c:pt>
                <c:pt idx="1086">
                  <c:v>4.3339944128634681E-3</c:v>
                </c:pt>
                <c:pt idx="1087">
                  <c:v>4.3358775834062826E-3</c:v>
                </c:pt>
                <c:pt idx="1088">
                  <c:v>4.3375006072412141E-3</c:v>
                </c:pt>
                <c:pt idx="1089">
                  <c:v>4.3395449097844057E-3</c:v>
                </c:pt>
                <c:pt idx="1090">
                  <c:v>4.3413285801437596E-3</c:v>
                </c:pt>
                <c:pt idx="1091">
                  <c:v>4.3430801421500053E-3</c:v>
                </c:pt>
                <c:pt idx="1092">
                  <c:v>4.3457680637808077E-3</c:v>
                </c:pt>
                <c:pt idx="1093">
                  <c:v>4.3487387681982277E-3</c:v>
                </c:pt>
                <c:pt idx="1094">
                  <c:v>4.35117356279163E-3</c:v>
                </c:pt>
                <c:pt idx="1095">
                  <c:v>4.3527046783534704E-3</c:v>
                </c:pt>
                <c:pt idx="1096">
                  <c:v>4.3538648329889944E-3</c:v>
                </c:pt>
                <c:pt idx="1097">
                  <c:v>4.3554128238634787E-3</c:v>
                </c:pt>
                <c:pt idx="1098">
                  <c:v>4.3573475589998309E-3</c:v>
                </c:pt>
                <c:pt idx="1099">
                  <c:v>4.3593962607589984E-3</c:v>
                </c:pt>
                <c:pt idx="1100">
                  <c:v>4.3618516891014069E-3</c:v>
                </c:pt>
                <c:pt idx="1101">
                  <c:v>4.3645957835769548E-3</c:v>
                </c:pt>
                <c:pt idx="1102">
                  <c:v>4.3669652585601295E-3</c:v>
                </c:pt>
                <c:pt idx="1103">
                  <c:v>4.3695864740694338E-3</c:v>
                </c:pt>
                <c:pt idx="1104">
                  <c:v>4.3728271983590845E-3</c:v>
                </c:pt>
                <c:pt idx="1105">
                  <c:v>4.3745871871469248E-3</c:v>
                </c:pt>
                <c:pt idx="1106">
                  <c:v>4.3763238731674113E-3</c:v>
                </c:pt>
                <c:pt idx="1107">
                  <c:v>4.3795109606374113E-3</c:v>
                </c:pt>
                <c:pt idx="1108">
                  <c:v>4.3827066436623761E-3</c:v>
                </c:pt>
                <c:pt idx="1109">
                  <c:v>4.3866995566020223E-3</c:v>
                </c:pt>
                <c:pt idx="1110">
                  <c:v>4.3914685017879436E-3</c:v>
                </c:pt>
                <c:pt idx="1111">
                  <c:v>4.395178152362139E-3</c:v>
                </c:pt>
                <c:pt idx="1112">
                  <c:v>4.3978325451217836E-3</c:v>
                </c:pt>
                <c:pt idx="1113">
                  <c:v>4.3994814327757807E-3</c:v>
                </c:pt>
                <c:pt idx="1114">
                  <c:v>4.4000972778101442E-3</c:v>
                </c:pt>
                <c:pt idx="1115">
                  <c:v>4.4011907420045829E-3</c:v>
                </c:pt>
                <c:pt idx="1116">
                  <c:v>4.402624709714976E-3</c:v>
                </c:pt>
                <c:pt idx="1117">
                  <c:v>4.4041375943273701E-3</c:v>
                </c:pt>
                <c:pt idx="1118">
                  <c:v>4.4067399665387828E-3</c:v>
                </c:pt>
                <c:pt idx="1119">
                  <c:v>4.4097516854280389E-3</c:v>
                </c:pt>
                <c:pt idx="1120">
                  <c:v>4.41165971817688E-3</c:v>
                </c:pt>
                <c:pt idx="1121">
                  <c:v>4.4123605708112183E-3</c:v>
                </c:pt>
                <c:pt idx="1122">
                  <c:v>4.4133939141666077E-3</c:v>
                </c:pt>
                <c:pt idx="1123">
                  <c:v>4.4149725142341991E-3</c:v>
                </c:pt>
                <c:pt idx="1124">
                  <c:v>4.416110304046505E-3</c:v>
                </c:pt>
                <c:pt idx="1125">
                  <c:v>4.417839727977089E-3</c:v>
                </c:pt>
                <c:pt idx="1126">
                  <c:v>4.4191333159866765E-3</c:v>
                </c:pt>
                <c:pt idx="1127">
                  <c:v>4.4202449662520543E-3</c:v>
                </c:pt>
                <c:pt idx="1128">
                  <c:v>4.422356841226641E-3</c:v>
                </c:pt>
                <c:pt idx="1129">
                  <c:v>4.4250374690368828E-3</c:v>
                </c:pt>
                <c:pt idx="1130">
                  <c:v>4.4282440278600116E-3</c:v>
                </c:pt>
                <c:pt idx="1131">
                  <c:v>4.4315419135542164E-3</c:v>
                </c:pt>
                <c:pt idx="1132">
                  <c:v>4.4346594056088465E-3</c:v>
                </c:pt>
                <c:pt idx="1133">
                  <c:v>4.4375748689632266E-3</c:v>
                </c:pt>
                <c:pt idx="1134">
                  <c:v>4.4402462407893114E-3</c:v>
                </c:pt>
                <c:pt idx="1135">
                  <c:v>4.443742303258065E-3</c:v>
                </c:pt>
                <c:pt idx="1136">
                  <c:v>4.4461914982420634E-3</c:v>
                </c:pt>
                <c:pt idx="1137">
                  <c:v>4.4465119818458011E-3</c:v>
                </c:pt>
                <c:pt idx="1138">
                  <c:v>4.4474203547754188E-3</c:v>
                </c:pt>
                <c:pt idx="1139">
                  <c:v>4.4483870791655142E-3</c:v>
                </c:pt>
                <c:pt idx="1140">
                  <c:v>4.4493528040579844E-3</c:v>
                </c:pt>
                <c:pt idx="1141">
                  <c:v>4.4515297160249954E-3</c:v>
                </c:pt>
                <c:pt idx="1142">
                  <c:v>4.4544883360964236E-3</c:v>
                </c:pt>
                <c:pt idx="1143">
                  <c:v>4.4582054935617304E-3</c:v>
                </c:pt>
                <c:pt idx="1144">
                  <c:v>4.4626394920547555E-3</c:v>
                </c:pt>
                <c:pt idx="1145">
                  <c:v>4.4657162372206752E-3</c:v>
                </c:pt>
                <c:pt idx="1146">
                  <c:v>4.4675579739945096E-3</c:v>
                </c:pt>
                <c:pt idx="1147">
                  <c:v>4.4695159708575656E-3</c:v>
                </c:pt>
                <c:pt idx="1148">
                  <c:v>4.4708468002530605E-3</c:v>
                </c:pt>
                <c:pt idx="1149">
                  <c:v>4.4730911983311009E-3</c:v>
                </c:pt>
                <c:pt idx="1150">
                  <c:v>4.4768664955094749E-3</c:v>
                </c:pt>
                <c:pt idx="1151">
                  <c:v>4.4795868963033681E-3</c:v>
                </c:pt>
                <c:pt idx="1152">
                  <c:v>4.4812549159467677E-3</c:v>
                </c:pt>
                <c:pt idx="1153">
                  <c:v>4.4836410296640161E-3</c:v>
                </c:pt>
                <c:pt idx="1154">
                  <c:v>4.4862445643658305E-3</c:v>
                </c:pt>
                <c:pt idx="1155">
                  <c:v>4.4884696688709076E-3</c:v>
                </c:pt>
                <c:pt idx="1156">
                  <c:v>4.4907264561125449E-3</c:v>
                </c:pt>
                <c:pt idx="1157">
                  <c:v>4.4927189269183205E-3</c:v>
                </c:pt>
                <c:pt idx="1158">
                  <c:v>4.4945370567513274E-3</c:v>
                </c:pt>
                <c:pt idx="1159">
                  <c:v>4.4966029025296037E-3</c:v>
                </c:pt>
                <c:pt idx="1160">
                  <c:v>4.4984966167056807E-3</c:v>
                </c:pt>
                <c:pt idx="1161">
                  <c:v>4.4996481464383651E-3</c:v>
                </c:pt>
                <c:pt idx="1162">
                  <c:v>4.5021905598560501E-3</c:v>
                </c:pt>
                <c:pt idx="1163">
                  <c:v>4.5064346300444195E-3</c:v>
                </c:pt>
                <c:pt idx="1164">
                  <c:v>4.5110135607298605E-3</c:v>
                </c:pt>
                <c:pt idx="1165">
                  <c:v>4.516120738960511E-3</c:v>
                </c:pt>
                <c:pt idx="1166">
                  <c:v>4.5210465727394929E-3</c:v>
                </c:pt>
                <c:pt idx="1167">
                  <c:v>4.5255962649896906E-3</c:v>
                </c:pt>
                <c:pt idx="1168">
                  <c:v>4.530586157991361E-3</c:v>
                </c:pt>
                <c:pt idx="1169">
                  <c:v>4.5360132197960548E-3</c:v>
                </c:pt>
                <c:pt idx="1170">
                  <c:v>4.54028771682842E-3</c:v>
                </c:pt>
                <c:pt idx="1171">
                  <c:v>4.5439023387478369E-3</c:v>
                </c:pt>
                <c:pt idx="1172">
                  <c:v>4.5481821961712134E-3</c:v>
                </c:pt>
                <c:pt idx="1173">
                  <c:v>4.551931320592245E-3</c:v>
                </c:pt>
                <c:pt idx="1174">
                  <c:v>4.5539788478487541E-3</c:v>
                </c:pt>
                <c:pt idx="1175">
                  <c:v>4.5563596327673362E-3</c:v>
                </c:pt>
                <c:pt idx="1176">
                  <c:v>4.5600558544049005E-3</c:v>
                </c:pt>
                <c:pt idx="1177">
                  <c:v>4.5624995869166865E-3</c:v>
                </c:pt>
                <c:pt idx="1178">
                  <c:v>4.5646082335910835E-3</c:v>
                </c:pt>
                <c:pt idx="1179">
                  <c:v>4.5665740372214606E-3</c:v>
                </c:pt>
                <c:pt idx="1180">
                  <c:v>4.567589751951766E-3</c:v>
                </c:pt>
                <c:pt idx="1181">
                  <c:v>4.5682136019967274E-3</c:v>
                </c:pt>
                <c:pt idx="1182">
                  <c:v>4.5683126362338474E-3</c:v>
                </c:pt>
                <c:pt idx="1183">
                  <c:v>4.5683984612443366E-3</c:v>
                </c:pt>
                <c:pt idx="1184">
                  <c:v>4.5703420149466947E-3</c:v>
                </c:pt>
                <c:pt idx="1185">
                  <c:v>4.5731984957718365E-3</c:v>
                </c:pt>
                <c:pt idx="1186">
                  <c:v>4.5749497603304575E-3</c:v>
                </c:pt>
                <c:pt idx="1187">
                  <c:v>4.5763109667388297E-3</c:v>
                </c:pt>
                <c:pt idx="1188">
                  <c:v>4.5777414317686249E-3</c:v>
                </c:pt>
                <c:pt idx="1189">
                  <c:v>4.5794539303703856E-3</c:v>
                </c:pt>
                <c:pt idx="1190">
                  <c:v>4.5814579560964136E-3</c:v>
                </c:pt>
                <c:pt idx="1191">
                  <c:v>4.583871958293957E-3</c:v>
                </c:pt>
                <c:pt idx="1192">
                  <c:v>4.5862455917646261E-3</c:v>
                </c:pt>
                <c:pt idx="1193">
                  <c:v>4.5876392265046815E-3</c:v>
                </c:pt>
                <c:pt idx="1194">
                  <c:v>4.5888602954245938E-3</c:v>
                </c:pt>
                <c:pt idx="1195">
                  <c:v>4.590329542951745E-3</c:v>
                </c:pt>
                <c:pt idx="1196">
                  <c:v>4.5921439613043199E-3</c:v>
                </c:pt>
                <c:pt idx="1197">
                  <c:v>4.5947023312442664E-3</c:v>
                </c:pt>
                <c:pt idx="1198">
                  <c:v>4.5972814186172059E-3</c:v>
                </c:pt>
                <c:pt idx="1199">
                  <c:v>4.5998811209932997E-3</c:v>
                </c:pt>
                <c:pt idx="1200">
                  <c:v>4.6027537149119883E-3</c:v>
                </c:pt>
                <c:pt idx="1201">
                  <c:v>4.6057926363193245E-3</c:v>
                </c:pt>
                <c:pt idx="1202">
                  <c:v>4.6084637878176767E-3</c:v>
                </c:pt>
                <c:pt idx="1203">
                  <c:v>4.6107070047546441E-3</c:v>
                </c:pt>
                <c:pt idx="1204">
                  <c:v>4.6127784159814148E-3</c:v>
                </c:pt>
                <c:pt idx="1205">
                  <c:v>4.6149297023893214E-3</c:v>
                </c:pt>
                <c:pt idx="1206">
                  <c:v>4.6174173207890008E-3</c:v>
                </c:pt>
                <c:pt idx="1207">
                  <c:v>4.6201557782391449E-3</c:v>
                </c:pt>
                <c:pt idx="1208">
                  <c:v>4.6229014948783705E-3</c:v>
                </c:pt>
                <c:pt idx="1209">
                  <c:v>4.6244109490331297E-3</c:v>
                </c:pt>
                <c:pt idx="1210">
                  <c:v>4.6258824715838219E-3</c:v>
                </c:pt>
                <c:pt idx="1211">
                  <c:v>4.627996633711687E-3</c:v>
                </c:pt>
                <c:pt idx="1212">
                  <c:v>4.6295434499581669E-3</c:v>
                </c:pt>
                <c:pt idx="1213">
                  <c:v>4.6311638130504956E-3</c:v>
                </c:pt>
                <c:pt idx="1214">
                  <c:v>4.6328575239880628E-3</c:v>
                </c:pt>
                <c:pt idx="1215">
                  <c:v>4.6341268970448539E-3</c:v>
                </c:pt>
                <c:pt idx="1216">
                  <c:v>4.63585954984083E-3</c:v>
                </c:pt>
                <c:pt idx="1217">
                  <c:v>4.638475233719545E-3</c:v>
                </c:pt>
                <c:pt idx="1218">
                  <c:v>4.6411139639999004E-3</c:v>
                </c:pt>
                <c:pt idx="1219">
                  <c:v>4.6437756285534725E-3</c:v>
                </c:pt>
                <c:pt idx="1220">
                  <c:v>4.6461554410531574E-3</c:v>
                </c:pt>
                <c:pt idx="1221">
                  <c:v>4.6482540979984627E-3</c:v>
                </c:pt>
                <c:pt idx="1222">
                  <c:v>4.6503492677382905E-3</c:v>
                </c:pt>
                <c:pt idx="1223">
                  <c:v>4.6531932795371494E-3</c:v>
                </c:pt>
                <c:pt idx="1224">
                  <c:v>4.6566511391716086E-3</c:v>
                </c:pt>
                <c:pt idx="1225">
                  <c:v>4.65849706018669E-3</c:v>
                </c:pt>
                <c:pt idx="1226">
                  <c:v>4.6594078672445704E-3</c:v>
                </c:pt>
                <c:pt idx="1227">
                  <c:v>4.6608617228621587E-3</c:v>
                </c:pt>
                <c:pt idx="1228">
                  <c:v>4.6632007807898695E-3</c:v>
                </c:pt>
                <c:pt idx="1229">
                  <c:v>4.6666907891154078E-3</c:v>
                </c:pt>
                <c:pt idx="1230">
                  <c:v>4.6704414647417312E-3</c:v>
                </c:pt>
                <c:pt idx="1231">
                  <c:v>4.6738519128289727E-3</c:v>
                </c:pt>
                <c:pt idx="1232">
                  <c:v>4.6759280626828747E-3</c:v>
                </c:pt>
                <c:pt idx="1233">
                  <c:v>4.6767494745445504E-3</c:v>
                </c:pt>
                <c:pt idx="1234">
                  <c:v>4.6776360887334639E-3</c:v>
                </c:pt>
                <c:pt idx="1235">
                  <c:v>4.6787880108732759E-3</c:v>
                </c:pt>
                <c:pt idx="1236">
                  <c:v>4.6798858739479808E-3</c:v>
                </c:pt>
                <c:pt idx="1237">
                  <c:v>4.6817361268450567E-3</c:v>
                </c:pt>
                <c:pt idx="1238">
                  <c:v>4.6845353892813564E-3</c:v>
                </c:pt>
                <c:pt idx="1239">
                  <c:v>4.6861229209875684E-3</c:v>
                </c:pt>
                <c:pt idx="1240">
                  <c:v>4.6869260918498412E-3</c:v>
                </c:pt>
                <c:pt idx="1241">
                  <c:v>4.6883553053095146E-3</c:v>
                </c:pt>
                <c:pt idx="1242">
                  <c:v>4.6897773190259437E-3</c:v>
                </c:pt>
                <c:pt idx="1243">
                  <c:v>4.6909672311894416E-3</c:v>
                </c:pt>
                <c:pt idx="1244">
                  <c:v>4.6915110199220794E-3</c:v>
                </c:pt>
                <c:pt idx="1245">
                  <c:v>4.692208240708891E-3</c:v>
                </c:pt>
                <c:pt idx="1246">
                  <c:v>4.6936378406436793E-3</c:v>
                </c:pt>
                <c:pt idx="1247">
                  <c:v>4.6948843143260364E-3</c:v>
                </c:pt>
                <c:pt idx="1248">
                  <c:v>4.6962630200908257E-3</c:v>
                </c:pt>
                <c:pt idx="1249">
                  <c:v>4.6982710961357265E-3</c:v>
                </c:pt>
                <c:pt idx="1250">
                  <c:v>4.7004325121429748E-3</c:v>
                </c:pt>
                <c:pt idx="1251">
                  <c:v>4.7032136234119865E-3</c:v>
                </c:pt>
                <c:pt idx="1252">
                  <c:v>4.7066101099967859E-3</c:v>
                </c:pt>
                <c:pt idx="1253">
                  <c:v>4.7102917846959195E-3</c:v>
                </c:pt>
                <c:pt idx="1254">
                  <c:v>4.7142566920199023E-3</c:v>
                </c:pt>
                <c:pt idx="1255">
                  <c:v>4.718597590413722E-3</c:v>
                </c:pt>
                <c:pt idx="1256">
                  <c:v>4.7223471976501974E-3</c:v>
                </c:pt>
                <c:pt idx="1257">
                  <c:v>4.723786808384871E-3</c:v>
                </c:pt>
                <c:pt idx="1258">
                  <c:v>4.7240101745351345E-3</c:v>
                </c:pt>
                <c:pt idx="1259">
                  <c:v>4.7242723946404374E-3</c:v>
                </c:pt>
                <c:pt idx="1260">
                  <c:v>4.7246641541968887E-3</c:v>
                </c:pt>
                <c:pt idx="1261">
                  <c:v>4.7253395193204879E-3</c:v>
                </c:pt>
                <c:pt idx="1262">
                  <c:v>4.7263179617529783E-3</c:v>
                </c:pt>
                <c:pt idx="1263">
                  <c:v>4.7276620204112418E-3</c:v>
                </c:pt>
                <c:pt idx="1264">
                  <c:v>4.7290762895587316E-3</c:v>
                </c:pt>
                <c:pt idx="1265">
                  <c:v>4.7304255072260206E-3</c:v>
                </c:pt>
                <c:pt idx="1266">
                  <c:v>4.7323175742540928E-3</c:v>
                </c:pt>
                <c:pt idx="1267">
                  <c:v>4.7335499160513139E-3</c:v>
                </c:pt>
                <c:pt idx="1268">
                  <c:v>4.7346910236356499E-3</c:v>
                </c:pt>
                <c:pt idx="1269">
                  <c:v>4.7369423481056702E-3</c:v>
                </c:pt>
                <c:pt idx="1270">
                  <c:v>4.7391514867179841E-3</c:v>
                </c:pt>
                <c:pt idx="1271">
                  <c:v>4.7413538714604631E-3</c:v>
                </c:pt>
                <c:pt idx="1272">
                  <c:v>4.7425915796707437E-3</c:v>
                </c:pt>
                <c:pt idx="1273">
                  <c:v>4.7435611272184843E-3</c:v>
                </c:pt>
                <c:pt idx="1274">
                  <c:v>4.7452606172476699E-3</c:v>
                </c:pt>
                <c:pt idx="1275">
                  <c:v>4.7466035751210691E-3</c:v>
                </c:pt>
                <c:pt idx="1276">
                  <c:v>4.7480796846491322E-3</c:v>
                </c:pt>
                <c:pt idx="1277">
                  <c:v>4.7500199076072613E-3</c:v>
                </c:pt>
                <c:pt idx="1278">
                  <c:v>4.7509976161115913E-3</c:v>
                </c:pt>
                <c:pt idx="1279">
                  <c:v>4.751064588067234E-3</c:v>
                </c:pt>
                <c:pt idx="1280">
                  <c:v>4.7512047833822273E-3</c:v>
                </c:pt>
                <c:pt idx="1281">
                  <c:v>4.7513228379005993E-3</c:v>
                </c:pt>
                <c:pt idx="1282">
                  <c:v>4.7516198974251753E-3</c:v>
                </c:pt>
                <c:pt idx="1283">
                  <c:v>4.7523323653909915E-3</c:v>
                </c:pt>
                <c:pt idx="1284">
                  <c:v>4.7532164999951115E-3</c:v>
                </c:pt>
                <c:pt idx="1285">
                  <c:v>4.7544993664214493E-3</c:v>
                </c:pt>
                <c:pt idx="1286">
                  <c:v>4.7561308113913152E-3</c:v>
                </c:pt>
                <c:pt idx="1287">
                  <c:v>4.7572911688589297E-3</c:v>
                </c:pt>
                <c:pt idx="1288">
                  <c:v>4.7589851483260462E-3</c:v>
                </c:pt>
                <c:pt idx="1289">
                  <c:v>4.7610435178912806E-3</c:v>
                </c:pt>
                <c:pt idx="1290">
                  <c:v>4.7623338857591671E-3</c:v>
                </c:pt>
                <c:pt idx="1291">
                  <c:v>4.763688253430755E-3</c:v>
                </c:pt>
                <c:pt idx="1292">
                  <c:v>4.7655295309433883E-3</c:v>
                </c:pt>
                <c:pt idx="1293">
                  <c:v>4.767196611048863E-3</c:v>
                </c:pt>
                <c:pt idx="1294">
                  <c:v>4.769234617810811E-3</c:v>
                </c:pt>
                <c:pt idx="1295">
                  <c:v>4.7718551298906019E-3</c:v>
                </c:pt>
                <c:pt idx="1296">
                  <c:v>4.7731668713682411E-3</c:v>
                </c:pt>
                <c:pt idx="1297">
                  <c:v>4.774864503444126E-3</c:v>
                </c:pt>
                <c:pt idx="1298">
                  <c:v>4.7775989019613425E-3</c:v>
                </c:pt>
                <c:pt idx="1299">
                  <c:v>4.7794417397011742E-3</c:v>
                </c:pt>
                <c:pt idx="1300">
                  <c:v>4.7808405932402024E-3</c:v>
                </c:pt>
                <c:pt idx="1301">
                  <c:v>4.7819120172377921E-3</c:v>
                </c:pt>
                <c:pt idx="1302">
                  <c:v>4.7824023843054423E-3</c:v>
                </c:pt>
                <c:pt idx="1303">
                  <c:v>4.7825696311199891E-3</c:v>
                </c:pt>
                <c:pt idx="1304">
                  <c:v>4.7828783149265024E-3</c:v>
                </c:pt>
                <c:pt idx="1305">
                  <c:v>4.7832226811722828E-3</c:v>
                </c:pt>
                <c:pt idx="1306">
                  <c:v>4.7837357719137073E-3</c:v>
                </c:pt>
                <c:pt idx="1307">
                  <c:v>4.7845915989483054E-3</c:v>
                </c:pt>
                <c:pt idx="1308">
                  <c:v>4.7856047112490837E-3</c:v>
                </c:pt>
                <c:pt idx="1309">
                  <c:v>4.7867825278730732E-3</c:v>
                </c:pt>
                <c:pt idx="1310">
                  <c:v>4.7879301722378205E-3</c:v>
                </c:pt>
                <c:pt idx="1311">
                  <c:v>4.78934016830505E-3</c:v>
                </c:pt>
                <c:pt idx="1312">
                  <c:v>4.7911459183081978E-3</c:v>
                </c:pt>
                <c:pt idx="1313">
                  <c:v>4.7928822079873748E-3</c:v>
                </c:pt>
                <c:pt idx="1314">
                  <c:v>4.7944521925529322E-3</c:v>
                </c:pt>
                <c:pt idx="1315">
                  <c:v>4.7962577077159708E-3</c:v>
                </c:pt>
                <c:pt idx="1316">
                  <c:v>4.7979568118516622E-3</c:v>
                </c:pt>
                <c:pt idx="1317">
                  <c:v>4.7997302886165832E-3</c:v>
                </c:pt>
                <c:pt idx="1318">
                  <c:v>4.8016979133783839E-3</c:v>
                </c:pt>
                <c:pt idx="1319">
                  <c:v>4.8033428424165414E-3</c:v>
                </c:pt>
                <c:pt idx="1320">
                  <c:v>4.8044572206222573E-3</c:v>
                </c:pt>
                <c:pt idx="1321">
                  <c:v>4.8050639057649986E-3</c:v>
                </c:pt>
                <c:pt idx="1322">
                  <c:v>4.8055622475730985E-3</c:v>
                </c:pt>
                <c:pt idx="1323">
                  <c:v>4.8060290921064387E-3</c:v>
                </c:pt>
                <c:pt idx="1324">
                  <c:v>4.8071351286468221E-3</c:v>
                </c:pt>
                <c:pt idx="1325">
                  <c:v>4.8087053550784648E-3</c:v>
                </c:pt>
                <c:pt idx="1326">
                  <c:v>4.8099060211752379E-3</c:v>
                </c:pt>
                <c:pt idx="1327">
                  <c:v>4.8109113786503743E-3</c:v>
                </c:pt>
                <c:pt idx="1328">
                  <c:v>4.8116661705752658E-3</c:v>
                </c:pt>
                <c:pt idx="1329">
                  <c:v>4.8126049988324853E-3</c:v>
                </c:pt>
                <c:pt idx="1330">
                  <c:v>4.8137045075369303E-3</c:v>
                </c:pt>
                <c:pt idx="1331">
                  <c:v>4.8145029655269162E-3</c:v>
                </c:pt>
                <c:pt idx="1332">
                  <c:v>4.8153010186827404E-3</c:v>
                </c:pt>
                <c:pt idx="1333">
                  <c:v>4.8164502241530337E-3</c:v>
                </c:pt>
                <c:pt idx="1334">
                  <c:v>4.8178776266538581E-3</c:v>
                </c:pt>
                <c:pt idx="1335">
                  <c:v>4.8192586792325156E-3</c:v>
                </c:pt>
                <c:pt idx="1336">
                  <c:v>4.8209197996401188E-3</c:v>
                </c:pt>
                <c:pt idx="1337">
                  <c:v>4.8227958008623083E-3</c:v>
                </c:pt>
                <c:pt idx="1338">
                  <c:v>4.8246049257647224E-3</c:v>
                </c:pt>
                <c:pt idx="1339">
                  <c:v>4.8264875832351355E-3</c:v>
                </c:pt>
                <c:pt idx="1340">
                  <c:v>4.8276202263415301E-3</c:v>
                </c:pt>
                <c:pt idx="1341">
                  <c:v>4.8288582603559236E-3</c:v>
                </c:pt>
                <c:pt idx="1342">
                  <c:v>4.8305035701421218E-3</c:v>
                </c:pt>
                <c:pt idx="1343">
                  <c:v>4.8316057376642067E-3</c:v>
                </c:pt>
                <c:pt idx="1344">
                  <c:v>4.8321680488118942E-3</c:v>
                </c:pt>
                <c:pt idx="1345">
                  <c:v>4.8327299267120604E-3</c:v>
                </c:pt>
                <c:pt idx="1346">
                  <c:v>4.834461269736222E-3</c:v>
                </c:pt>
                <c:pt idx="1347">
                  <c:v>4.8358227992360897E-3</c:v>
                </c:pt>
                <c:pt idx="1348">
                  <c:v>4.8364580655525591E-3</c:v>
                </c:pt>
                <c:pt idx="1349">
                  <c:v>4.8373875576777099E-3</c:v>
                </c:pt>
                <c:pt idx="1350">
                  <c:v>4.8383381327430008E-3</c:v>
                </c:pt>
                <c:pt idx="1351">
                  <c:v>4.8391312158432061E-3</c:v>
                </c:pt>
                <c:pt idx="1352">
                  <c:v>4.8395046809397825E-3</c:v>
                </c:pt>
                <c:pt idx="1353">
                  <c:v>4.8400443367749195E-3</c:v>
                </c:pt>
                <c:pt idx="1354">
                  <c:v>4.8409260731592605E-3</c:v>
                </c:pt>
                <c:pt idx="1355">
                  <c:v>4.8422369439789685E-3</c:v>
                </c:pt>
                <c:pt idx="1356">
                  <c:v>4.843164392710474E-3</c:v>
                </c:pt>
                <c:pt idx="1357">
                  <c:v>4.8433529487079416E-3</c:v>
                </c:pt>
                <c:pt idx="1358">
                  <c:v>4.8435706635745184E-3</c:v>
                </c:pt>
                <c:pt idx="1359">
                  <c:v>4.8438334752246501E-3</c:v>
                </c:pt>
                <c:pt idx="1360">
                  <c:v>4.8443648844526208E-3</c:v>
                </c:pt>
                <c:pt idx="1361">
                  <c:v>4.8448858118625817E-3</c:v>
                </c:pt>
                <c:pt idx="1362">
                  <c:v>4.8458239585643373E-3</c:v>
                </c:pt>
                <c:pt idx="1363">
                  <c:v>4.8470167758897552E-3</c:v>
                </c:pt>
                <c:pt idx="1364">
                  <c:v>4.8481650282063693E-3</c:v>
                </c:pt>
                <c:pt idx="1365">
                  <c:v>4.8495544161486067E-3</c:v>
                </c:pt>
                <c:pt idx="1366">
                  <c:v>4.8511461726014745E-3</c:v>
                </c:pt>
                <c:pt idx="1367">
                  <c:v>4.8527947924267177E-3</c:v>
                </c:pt>
                <c:pt idx="1368">
                  <c:v>4.8539864005128514E-3</c:v>
                </c:pt>
                <c:pt idx="1369">
                  <c:v>4.8548143992138484E-3</c:v>
                </c:pt>
                <c:pt idx="1370">
                  <c:v>4.8560250495817935E-3</c:v>
                </c:pt>
                <c:pt idx="1371">
                  <c:v>4.8572046004070205E-3</c:v>
                </c:pt>
                <c:pt idx="1372">
                  <c:v>4.8576390810028984E-3</c:v>
                </c:pt>
                <c:pt idx="1373">
                  <c:v>4.8579447370888677E-3</c:v>
                </c:pt>
                <c:pt idx="1374">
                  <c:v>4.8583843810607926E-3</c:v>
                </c:pt>
                <c:pt idx="1375">
                  <c:v>4.858838078156829E-3</c:v>
                </c:pt>
                <c:pt idx="1376">
                  <c:v>4.8593212781174724E-3</c:v>
                </c:pt>
                <c:pt idx="1377">
                  <c:v>4.8598948384693287E-3</c:v>
                </c:pt>
                <c:pt idx="1378">
                  <c:v>4.8615726619821381E-3</c:v>
                </c:pt>
                <c:pt idx="1379">
                  <c:v>4.864096910934786E-3</c:v>
                </c:pt>
                <c:pt idx="1380">
                  <c:v>4.8669412988162084E-3</c:v>
                </c:pt>
                <c:pt idx="1381">
                  <c:v>4.8694913798186757E-3</c:v>
                </c:pt>
                <c:pt idx="1382">
                  <c:v>4.8712593808206486E-3</c:v>
                </c:pt>
                <c:pt idx="1383">
                  <c:v>4.8724186230204927E-3</c:v>
                </c:pt>
                <c:pt idx="1384">
                  <c:v>4.8733917128008179E-3</c:v>
                </c:pt>
                <c:pt idx="1385">
                  <c:v>4.874522419815213E-3</c:v>
                </c:pt>
                <c:pt idx="1386">
                  <c:v>4.8753673816320396E-3</c:v>
                </c:pt>
                <c:pt idx="1387">
                  <c:v>4.87619060160931E-3</c:v>
                </c:pt>
                <c:pt idx="1388">
                  <c:v>4.8771084090625241E-3</c:v>
                </c:pt>
                <c:pt idx="1389">
                  <c:v>4.8776322997411137E-3</c:v>
                </c:pt>
                <c:pt idx="1390">
                  <c:v>4.8781155587786298E-3</c:v>
                </c:pt>
                <c:pt idx="1391">
                  <c:v>4.878785639533369E-3</c:v>
                </c:pt>
                <c:pt idx="1392">
                  <c:v>4.879978896710946E-3</c:v>
                </c:pt>
                <c:pt idx="1393">
                  <c:v>4.8815748376146257E-3</c:v>
                </c:pt>
                <c:pt idx="1394">
                  <c:v>4.8827826446748383E-3</c:v>
                </c:pt>
                <c:pt idx="1395">
                  <c:v>4.8839265078460615E-3</c:v>
                </c:pt>
                <c:pt idx="1396">
                  <c:v>4.8854087747095404E-3</c:v>
                </c:pt>
                <c:pt idx="1397">
                  <c:v>4.8872852497180092E-3</c:v>
                </c:pt>
                <c:pt idx="1398">
                  <c:v>4.8890728158080673E-3</c:v>
                </c:pt>
                <c:pt idx="1399">
                  <c:v>4.8904260801181524E-3</c:v>
                </c:pt>
                <c:pt idx="1400">
                  <c:v>4.8922302919385376E-3</c:v>
                </c:pt>
                <c:pt idx="1401">
                  <c:v>4.8948287586693369E-3</c:v>
                </c:pt>
                <c:pt idx="1402">
                  <c:v>4.8968774935737678E-3</c:v>
                </c:pt>
                <c:pt idx="1403">
                  <c:v>4.8979198282199923E-3</c:v>
                </c:pt>
                <c:pt idx="1404">
                  <c:v>4.8989802115107922E-3</c:v>
                </c:pt>
                <c:pt idx="1405">
                  <c:v>4.8998506547109719E-3</c:v>
                </c:pt>
                <c:pt idx="1406">
                  <c:v>4.9005965703429284E-3</c:v>
                </c:pt>
                <c:pt idx="1407">
                  <c:v>4.901884203024654E-3</c:v>
                </c:pt>
                <c:pt idx="1408">
                  <c:v>4.9029743865241227E-3</c:v>
                </c:pt>
                <c:pt idx="1409">
                  <c:v>4.9040509676429971E-3</c:v>
                </c:pt>
                <c:pt idx="1410">
                  <c:v>4.905259373372264E-3</c:v>
                </c:pt>
                <c:pt idx="1411">
                  <c:v>4.9059706384130741E-3</c:v>
                </c:pt>
                <c:pt idx="1412">
                  <c:v>4.9067526247815966E-3</c:v>
                </c:pt>
                <c:pt idx="1413">
                  <c:v>4.9080505300253922E-3</c:v>
                </c:pt>
                <c:pt idx="1414">
                  <c:v>4.9090892823283891E-3</c:v>
                </c:pt>
                <c:pt idx="1415">
                  <c:v>4.9102978790210522E-3</c:v>
                </c:pt>
                <c:pt idx="1416">
                  <c:v>4.911933916752282E-3</c:v>
                </c:pt>
                <c:pt idx="1417">
                  <c:v>4.9133692422071561E-3</c:v>
                </c:pt>
                <c:pt idx="1418">
                  <c:v>4.9143406606158933E-3</c:v>
                </c:pt>
                <c:pt idx="1419">
                  <c:v>4.9150322052143262E-3</c:v>
                </c:pt>
                <c:pt idx="1420">
                  <c:v>4.915707823701581E-3</c:v>
                </c:pt>
                <c:pt idx="1421">
                  <c:v>4.9160643761422358E-3</c:v>
                </c:pt>
                <c:pt idx="1422">
                  <c:v>4.9166152849939486E-3</c:v>
                </c:pt>
                <c:pt idx="1423">
                  <c:v>4.9174459464538132E-3</c:v>
                </c:pt>
                <c:pt idx="1424">
                  <c:v>4.9179442361776777E-3</c:v>
                </c:pt>
                <c:pt idx="1425">
                  <c:v>4.9186852093530574E-3</c:v>
                </c:pt>
                <c:pt idx="1426">
                  <c:v>4.9197222218519193E-3</c:v>
                </c:pt>
                <c:pt idx="1427">
                  <c:v>4.9209742125620546E-3</c:v>
                </c:pt>
                <c:pt idx="1428">
                  <c:v>4.9222731331566268E-3</c:v>
                </c:pt>
                <c:pt idx="1429">
                  <c:v>4.9228250376294755E-3</c:v>
                </c:pt>
                <c:pt idx="1430">
                  <c:v>4.9231210733623933E-3</c:v>
                </c:pt>
                <c:pt idx="1431">
                  <c:v>4.9237919315146851E-3</c:v>
                </c:pt>
                <c:pt idx="1432">
                  <c:v>4.924659303859772E-3</c:v>
                </c:pt>
                <c:pt idx="1433">
                  <c:v>4.9251733646935086E-3</c:v>
                </c:pt>
                <c:pt idx="1434">
                  <c:v>4.9255960626798248E-3</c:v>
                </c:pt>
                <c:pt idx="1435">
                  <c:v>4.9261922543378618E-3</c:v>
                </c:pt>
                <c:pt idx="1436">
                  <c:v>4.9266035367828863E-3</c:v>
                </c:pt>
                <c:pt idx="1437">
                  <c:v>4.9270179165255392E-3</c:v>
                </c:pt>
                <c:pt idx="1438">
                  <c:v>4.927512533316988E-3</c:v>
                </c:pt>
                <c:pt idx="1439">
                  <c:v>4.9284994491031568E-3</c:v>
                </c:pt>
                <c:pt idx="1440">
                  <c:v>4.9298976055812396E-3</c:v>
                </c:pt>
                <c:pt idx="1441">
                  <c:v>4.9312407292634777E-3</c:v>
                </c:pt>
                <c:pt idx="1442">
                  <c:v>4.9318992540483639E-3</c:v>
                </c:pt>
                <c:pt idx="1443">
                  <c:v>4.9323330003373444E-3</c:v>
                </c:pt>
                <c:pt idx="1444">
                  <c:v>4.9331722229587673E-3</c:v>
                </c:pt>
                <c:pt idx="1445">
                  <c:v>4.9339801116991752E-3</c:v>
                </c:pt>
                <c:pt idx="1446">
                  <c:v>4.9347567033195027E-3</c:v>
                </c:pt>
                <c:pt idx="1447">
                  <c:v>4.9355465294666848E-3</c:v>
                </c:pt>
                <c:pt idx="1448">
                  <c:v>4.9363016948955896E-3</c:v>
                </c:pt>
                <c:pt idx="1449">
                  <c:v>4.9369853608843993E-3</c:v>
                </c:pt>
                <c:pt idx="1450">
                  <c:v>4.9376817727226135E-3</c:v>
                </c:pt>
                <c:pt idx="1451">
                  <c:v>4.9384141551902256E-3</c:v>
                </c:pt>
                <c:pt idx="1452">
                  <c:v>4.9392464493141983E-3</c:v>
                </c:pt>
                <c:pt idx="1453">
                  <c:v>4.93991538991466E-3</c:v>
                </c:pt>
                <c:pt idx="1454">
                  <c:v>4.9403207977919096E-3</c:v>
                </c:pt>
                <c:pt idx="1455">
                  <c:v>4.9407929695954502E-3</c:v>
                </c:pt>
                <c:pt idx="1456">
                  <c:v>4.9416128473910833E-3</c:v>
                </c:pt>
                <c:pt idx="1457">
                  <c:v>4.9425946546416809E-3</c:v>
                </c:pt>
                <c:pt idx="1458">
                  <c:v>4.9430891326157677E-3</c:v>
                </c:pt>
                <c:pt idx="1459">
                  <c:v>4.9434044197828823E-3</c:v>
                </c:pt>
                <c:pt idx="1460">
                  <c:v>4.9440040225800898E-3</c:v>
                </c:pt>
                <c:pt idx="1461">
                  <c:v>4.9445803960196516E-3</c:v>
                </c:pt>
                <c:pt idx="1462">
                  <c:v>4.945707220965598E-3</c:v>
                </c:pt>
                <c:pt idx="1463">
                  <c:v>4.9471802375725925E-3</c:v>
                </c:pt>
                <c:pt idx="1464">
                  <c:v>4.9485427702725057E-3</c:v>
                </c:pt>
                <c:pt idx="1465">
                  <c:v>4.9501156416107287E-3</c:v>
                </c:pt>
                <c:pt idx="1466">
                  <c:v>4.9517627253183637E-3</c:v>
                </c:pt>
                <c:pt idx="1467">
                  <c:v>4.9534259176885207E-3</c:v>
                </c:pt>
                <c:pt idx="1468">
                  <c:v>4.9548420539672769E-3</c:v>
                </c:pt>
                <c:pt idx="1469">
                  <c:v>4.9557929445811048E-3</c:v>
                </c:pt>
                <c:pt idx="1470">
                  <c:v>4.9565959889935401E-3</c:v>
                </c:pt>
                <c:pt idx="1471">
                  <c:v>4.9575281772463332E-3</c:v>
                </c:pt>
                <c:pt idx="1472">
                  <c:v>4.9587121308583369E-3</c:v>
                </c:pt>
                <c:pt idx="1473">
                  <c:v>4.9601473056030444E-3</c:v>
                </c:pt>
                <c:pt idx="1474">
                  <c:v>4.961569012202449E-3</c:v>
                </c:pt>
                <c:pt idx="1475">
                  <c:v>4.9627806972340196E-3</c:v>
                </c:pt>
                <c:pt idx="1476">
                  <c:v>4.9635712225520115E-3</c:v>
                </c:pt>
                <c:pt idx="1477">
                  <c:v>4.9641377765237398E-3</c:v>
                </c:pt>
                <c:pt idx="1478">
                  <c:v>4.9651409798651246E-3</c:v>
                </c:pt>
                <c:pt idx="1479">
                  <c:v>4.9665798794626473E-3</c:v>
                </c:pt>
                <c:pt idx="1480">
                  <c:v>4.9680793932715805E-3</c:v>
                </c:pt>
                <c:pt idx="1481">
                  <c:v>4.9694225073695945E-3</c:v>
                </c:pt>
                <c:pt idx="1482">
                  <c:v>4.970962497750777E-3</c:v>
                </c:pt>
                <c:pt idx="1483">
                  <c:v>4.9722928810389706E-3</c:v>
                </c:pt>
                <c:pt idx="1484">
                  <c:v>4.9740583884057832E-3</c:v>
                </c:pt>
                <c:pt idx="1485">
                  <c:v>4.976784995193175E-3</c:v>
                </c:pt>
                <c:pt idx="1486">
                  <c:v>4.9784188198476421E-3</c:v>
                </c:pt>
                <c:pt idx="1487">
                  <c:v>4.9794207902505803E-3</c:v>
                </c:pt>
                <c:pt idx="1488">
                  <c:v>4.9807873660986293E-3</c:v>
                </c:pt>
                <c:pt idx="1489">
                  <c:v>4.981585748907E-3</c:v>
                </c:pt>
                <c:pt idx="1490">
                  <c:v>4.9819310453208471E-3</c:v>
                </c:pt>
                <c:pt idx="1491">
                  <c:v>4.9828012910491009E-3</c:v>
                </c:pt>
                <c:pt idx="1492">
                  <c:v>4.9837652783315473E-3</c:v>
                </c:pt>
                <c:pt idx="1493">
                  <c:v>4.9842739677582277E-3</c:v>
                </c:pt>
                <c:pt idx="1494">
                  <c:v>4.984971091364726E-3</c:v>
                </c:pt>
                <c:pt idx="1495">
                  <c:v>4.9857442333250557E-3</c:v>
                </c:pt>
                <c:pt idx="1496">
                  <c:v>4.9863919517780155E-3</c:v>
                </c:pt>
                <c:pt idx="1497">
                  <c:v>4.9871480056750545E-3</c:v>
                </c:pt>
                <c:pt idx="1498">
                  <c:v>4.9877711340079308E-3</c:v>
                </c:pt>
                <c:pt idx="1499">
                  <c:v>4.9882324555938174E-3</c:v>
                </c:pt>
                <c:pt idx="1500">
                  <c:v>4.9887921393781823E-3</c:v>
                </c:pt>
                <c:pt idx="1501">
                  <c:v>4.9894740622972722E-3</c:v>
                </c:pt>
                <c:pt idx="1502">
                  <c:v>4.9903130262111345E-3</c:v>
                </c:pt>
                <c:pt idx="1503">
                  <c:v>4.9916317551376571E-3</c:v>
                </c:pt>
                <c:pt idx="1504">
                  <c:v>4.9930412848951259E-3</c:v>
                </c:pt>
                <c:pt idx="1505">
                  <c:v>4.9941603736890104E-3</c:v>
                </c:pt>
                <c:pt idx="1506">
                  <c:v>4.995105197405654E-3</c:v>
                </c:pt>
                <c:pt idx="1507">
                  <c:v>4.9960492880859195E-3</c:v>
                </c:pt>
                <c:pt idx="1508">
                  <c:v>4.9982312669739834E-3</c:v>
                </c:pt>
                <c:pt idx="1509">
                  <c:v>5.0005521353931135E-3</c:v>
                </c:pt>
                <c:pt idx="1510">
                  <c:v>5.0025905086542501E-3</c:v>
                </c:pt>
                <c:pt idx="1511">
                  <c:v>5.0040304084031928E-3</c:v>
                </c:pt>
                <c:pt idx="1512">
                  <c:v>5.005090458852066E-3</c:v>
                </c:pt>
                <c:pt idx="1513">
                  <c:v>5.0064118150541289E-3</c:v>
                </c:pt>
                <c:pt idx="1514">
                  <c:v>5.0071655263073823E-3</c:v>
                </c:pt>
                <c:pt idx="1515">
                  <c:v>5.008033499099741E-3</c:v>
                </c:pt>
                <c:pt idx="1516">
                  <c:v>5.0089839511939221E-3</c:v>
                </c:pt>
                <c:pt idx="1517">
                  <c:v>5.0100167511196647E-3</c:v>
                </c:pt>
                <c:pt idx="1518">
                  <c:v>5.0114175118388237E-3</c:v>
                </c:pt>
                <c:pt idx="1519">
                  <c:v>5.0131852290778659E-3</c:v>
                </c:pt>
                <c:pt idx="1520">
                  <c:v>5.0142588086576033E-3</c:v>
                </c:pt>
                <c:pt idx="1521">
                  <c:v>5.0144656035519585E-3</c:v>
                </c:pt>
                <c:pt idx="1522">
                  <c:v>5.0149431883096699E-3</c:v>
                </c:pt>
                <c:pt idx="1523">
                  <c:v>5.0156513651909212E-3</c:v>
                </c:pt>
                <c:pt idx="1524">
                  <c:v>5.0166041647795893E-3</c:v>
                </c:pt>
                <c:pt idx="1525">
                  <c:v>5.0178888214963795E-3</c:v>
                </c:pt>
                <c:pt idx="1526">
                  <c:v>5.018853770914088E-3</c:v>
                </c:pt>
                <c:pt idx="1527">
                  <c:v>5.0196244600732264E-3</c:v>
                </c:pt>
                <c:pt idx="1528">
                  <c:v>5.0205427541765305E-3</c:v>
                </c:pt>
                <c:pt idx="1529">
                  <c:v>5.0216084436444436E-3</c:v>
                </c:pt>
                <c:pt idx="1530">
                  <c:v>5.0229062356551245E-3</c:v>
                </c:pt>
                <c:pt idx="1531">
                  <c:v>5.0244056472527315E-3</c:v>
                </c:pt>
                <c:pt idx="1532">
                  <c:v>5.0258734856854026E-3</c:v>
                </c:pt>
                <c:pt idx="1533">
                  <c:v>5.0267855791120003E-3</c:v>
                </c:pt>
                <c:pt idx="1534">
                  <c:v>5.0271702586419751E-3</c:v>
                </c:pt>
                <c:pt idx="1535">
                  <c:v>5.0279478655119083E-3</c:v>
                </c:pt>
                <c:pt idx="1536">
                  <c:v>5.0290160097557091E-3</c:v>
                </c:pt>
                <c:pt idx="1537">
                  <c:v>5.0298800376808667E-3</c:v>
                </c:pt>
                <c:pt idx="1538">
                  <c:v>5.0306138500820366E-3</c:v>
                </c:pt>
                <c:pt idx="1539">
                  <c:v>5.0316286109161239E-3</c:v>
                </c:pt>
                <c:pt idx="1540">
                  <c:v>5.0327548487828361E-3</c:v>
                </c:pt>
                <c:pt idx="1541">
                  <c:v>5.0337111405592879E-3</c:v>
                </c:pt>
                <c:pt idx="1542">
                  <c:v>5.0346532825241682E-3</c:v>
                </c:pt>
                <c:pt idx="1543">
                  <c:v>5.03556381058294E-3</c:v>
                </c:pt>
                <c:pt idx="1544">
                  <c:v>5.0364325238208968E-3</c:v>
                </c:pt>
                <c:pt idx="1545">
                  <c:v>5.0369184836747656E-3</c:v>
                </c:pt>
                <c:pt idx="1546">
                  <c:v>5.0374041158494252E-3</c:v>
                </c:pt>
                <c:pt idx="1547">
                  <c:v>5.0385550814106943E-3</c:v>
                </c:pt>
                <c:pt idx="1548">
                  <c:v>5.0394154670530779E-3</c:v>
                </c:pt>
                <c:pt idx="1549">
                  <c:v>5.0398449770957714E-3</c:v>
                </c:pt>
                <c:pt idx="1550">
                  <c:v>5.0401789226834255E-3</c:v>
                </c:pt>
                <c:pt idx="1551">
                  <c:v>5.0402795779723973E-3</c:v>
                </c:pt>
                <c:pt idx="1552">
                  <c:v>5.0410063329901899E-3</c:v>
                </c:pt>
                <c:pt idx="1553">
                  <c:v>5.0420404836816236E-3</c:v>
                </c:pt>
                <c:pt idx="1554">
                  <c:v>5.0428010633830882E-3</c:v>
                </c:pt>
                <c:pt idx="1555">
                  <c:v>5.043510811323283E-3</c:v>
                </c:pt>
                <c:pt idx="1556">
                  <c:v>5.0443945409713344E-3</c:v>
                </c:pt>
                <c:pt idx="1557">
                  <c:v>5.0457574844543392E-3</c:v>
                </c:pt>
                <c:pt idx="1558">
                  <c:v>5.0474688746068204E-3</c:v>
                </c:pt>
                <c:pt idx="1559">
                  <c:v>5.0490577071553499E-3</c:v>
                </c:pt>
                <c:pt idx="1560">
                  <c:v>5.0497799671527753E-3</c:v>
                </c:pt>
                <c:pt idx="1561">
                  <c:v>5.0498536520785231E-3</c:v>
                </c:pt>
                <c:pt idx="1562">
                  <c:v>5.0499026350238974E-3</c:v>
                </c:pt>
                <c:pt idx="1563">
                  <c:v>5.0502848727358666E-3</c:v>
                </c:pt>
                <c:pt idx="1564">
                  <c:v>5.0510118099595823E-3</c:v>
                </c:pt>
                <c:pt idx="1565">
                  <c:v>5.0517859019247142E-3</c:v>
                </c:pt>
                <c:pt idx="1566">
                  <c:v>5.0523749900849126E-3</c:v>
                </c:pt>
                <c:pt idx="1567">
                  <c:v>5.0532572394124467E-3</c:v>
                </c:pt>
                <c:pt idx="1568">
                  <c:v>5.0547031187597171E-3</c:v>
                </c:pt>
                <c:pt idx="1569">
                  <c:v>5.056132013547994E-3</c:v>
                </c:pt>
                <c:pt idx="1570">
                  <c:v>5.0575049725383918E-3</c:v>
                </c:pt>
                <c:pt idx="1571">
                  <c:v>5.0589603851306578E-3</c:v>
                </c:pt>
                <c:pt idx="1572">
                  <c:v>5.0604980813580289E-3</c:v>
                </c:pt>
                <c:pt idx="1573">
                  <c:v>5.0622901140372455E-3</c:v>
                </c:pt>
                <c:pt idx="1574">
                  <c:v>5.0643198182056294E-3</c:v>
                </c:pt>
                <c:pt idx="1575">
                  <c:v>5.0653323180973623E-3</c:v>
                </c:pt>
                <c:pt idx="1576">
                  <c:v>5.065486445045897E-3</c:v>
                </c:pt>
                <c:pt idx="1577">
                  <c:v>5.0660163231587268E-3</c:v>
                </c:pt>
                <c:pt idx="1578">
                  <c:v>5.0669864755688116E-3</c:v>
                </c:pt>
                <c:pt idx="1579">
                  <c:v>5.0681632284989234E-3</c:v>
                </c:pt>
                <c:pt idx="1580">
                  <c:v>5.0687929658462744E-3</c:v>
                </c:pt>
                <c:pt idx="1581">
                  <c:v>5.069042864096129E-3</c:v>
                </c:pt>
                <c:pt idx="1582">
                  <c:v>5.0695293727197298E-3</c:v>
                </c:pt>
                <c:pt idx="1583">
                  <c:v>5.0701013855344989E-3</c:v>
                </c:pt>
                <c:pt idx="1584">
                  <c:v>5.0709974713956567E-3</c:v>
                </c:pt>
                <c:pt idx="1585">
                  <c:v>5.0722180697546342E-3</c:v>
                </c:pt>
                <c:pt idx="1586">
                  <c:v>5.0734547070371795E-3</c:v>
                </c:pt>
                <c:pt idx="1587">
                  <c:v>5.0746998212305673E-3</c:v>
                </c:pt>
                <c:pt idx="1588">
                  <c:v>5.0759533469110149E-3</c:v>
                </c:pt>
                <c:pt idx="1589">
                  <c:v>5.0772531177518251E-3</c:v>
                </c:pt>
                <c:pt idx="1590">
                  <c:v>5.0785990433808038E-3</c:v>
                </c:pt>
                <c:pt idx="1591">
                  <c:v>5.0803091136045189E-3</c:v>
                </c:pt>
                <c:pt idx="1592">
                  <c:v>5.0823823136000416E-3</c:v>
                </c:pt>
                <c:pt idx="1593">
                  <c:v>5.0847803641480638E-3</c:v>
                </c:pt>
                <c:pt idx="1594">
                  <c:v>5.0875019408221801E-3</c:v>
                </c:pt>
                <c:pt idx="1595">
                  <c:v>5.0896046870887099E-3</c:v>
                </c:pt>
                <c:pt idx="1596">
                  <c:v>5.0903663008515041E-3</c:v>
                </c:pt>
                <c:pt idx="1597">
                  <c:v>5.0907246286770944E-3</c:v>
                </c:pt>
                <c:pt idx="1598">
                  <c:v>5.0913343727749371E-3</c:v>
                </c:pt>
                <c:pt idx="1599">
                  <c:v>5.0919438095352139E-3</c:v>
                </c:pt>
                <c:pt idx="1600">
                  <c:v>5.0933190164234865E-3</c:v>
                </c:pt>
                <c:pt idx="1601">
                  <c:v>5.0944501729164385E-3</c:v>
                </c:pt>
                <c:pt idx="1602">
                  <c:v>5.0954608613235372E-3</c:v>
                </c:pt>
                <c:pt idx="1603">
                  <c:v>5.0968866052595648E-3</c:v>
                </c:pt>
                <c:pt idx="1604">
                  <c:v>5.0982274392573999E-3</c:v>
                </c:pt>
                <c:pt idx="1605">
                  <c:v>5.0998210495544066E-3</c:v>
                </c:pt>
                <c:pt idx="1606">
                  <c:v>5.1012422640288472E-3</c:v>
                </c:pt>
                <c:pt idx="1607">
                  <c:v>5.1025920038057426E-3</c:v>
                </c:pt>
                <c:pt idx="1608">
                  <c:v>5.1039757790923273E-3</c:v>
                </c:pt>
                <c:pt idx="1609">
                  <c:v>5.1048436256275797E-3</c:v>
                </c:pt>
                <c:pt idx="1610">
                  <c:v>5.1057597427588922E-3</c:v>
                </c:pt>
                <c:pt idx="1611">
                  <c:v>5.107077922321397E-3</c:v>
                </c:pt>
                <c:pt idx="1612">
                  <c:v>5.1082143790765217E-3</c:v>
                </c:pt>
                <c:pt idx="1613">
                  <c:v>5.1093299844528839E-3</c:v>
                </c:pt>
                <c:pt idx="1614">
                  <c:v>5.1103253523191615E-3</c:v>
                </c:pt>
                <c:pt idx="1615">
                  <c:v>5.1112007008073833E-3</c:v>
                </c:pt>
                <c:pt idx="1616">
                  <c:v>5.112627078787191E-3</c:v>
                </c:pt>
                <c:pt idx="1617">
                  <c:v>5.1144945848837003E-3</c:v>
                </c:pt>
                <c:pt idx="1618">
                  <c:v>5.1163751515958238E-3</c:v>
                </c:pt>
                <c:pt idx="1619">
                  <c:v>5.1183770867982113E-3</c:v>
                </c:pt>
                <c:pt idx="1620">
                  <c:v>5.1196804632151864E-3</c:v>
                </c:pt>
                <c:pt idx="1621">
                  <c:v>5.120888739163376E-3</c:v>
                </c:pt>
                <c:pt idx="1622">
                  <c:v>5.1224619893055698E-3</c:v>
                </c:pt>
                <c:pt idx="1623">
                  <c:v>5.1232069033891638E-3</c:v>
                </c:pt>
                <c:pt idx="1624">
                  <c:v>5.1237897206393131E-3</c:v>
                </c:pt>
                <c:pt idx="1625">
                  <c:v>5.1248012821335023E-3</c:v>
                </c:pt>
                <c:pt idx="1626">
                  <c:v>5.1257298642047259E-3</c:v>
                </c:pt>
                <c:pt idx="1627">
                  <c:v>5.1266119256683758E-3</c:v>
                </c:pt>
                <c:pt idx="1628">
                  <c:v>5.1274998800835293E-3</c:v>
                </c:pt>
                <c:pt idx="1629">
                  <c:v>5.1291972441552805E-3</c:v>
                </c:pt>
                <c:pt idx="1630">
                  <c:v>5.1317306842806566E-3</c:v>
                </c:pt>
                <c:pt idx="1631">
                  <c:v>5.1329977115103656E-3</c:v>
                </c:pt>
                <c:pt idx="1632">
                  <c:v>5.1331432748531677E-3</c:v>
                </c:pt>
                <c:pt idx="1633">
                  <c:v>5.133326067862036E-3</c:v>
                </c:pt>
                <c:pt idx="1634">
                  <c:v>5.1335714599385239E-3</c:v>
                </c:pt>
                <c:pt idx="1635">
                  <c:v>5.1337801615421322E-3</c:v>
                </c:pt>
                <c:pt idx="1636">
                  <c:v>5.1350190809728424E-3</c:v>
                </c:pt>
                <c:pt idx="1637">
                  <c:v>5.1368609794893768E-3</c:v>
                </c:pt>
                <c:pt idx="1638">
                  <c:v>5.13752833585902E-3</c:v>
                </c:pt>
                <c:pt idx="1639">
                  <c:v>5.137787314583973E-3</c:v>
                </c:pt>
                <c:pt idx="1640">
                  <c:v>5.1381805097430447E-3</c:v>
                </c:pt>
                <c:pt idx="1641">
                  <c:v>5.1385261599433346E-3</c:v>
                </c:pt>
                <c:pt idx="1642">
                  <c:v>5.139094653988885E-3</c:v>
                </c:pt>
                <c:pt idx="1643">
                  <c:v>5.1398186722818526E-3</c:v>
                </c:pt>
                <c:pt idx="1644">
                  <c:v>5.140556459055568E-3</c:v>
                </c:pt>
                <c:pt idx="1645">
                  <c:v>5.1415899386210986E-3</c:v>
                </c:pt>
                <c:pt idx="1646">
                  <c:v>5.1428207819627196E-3</c:v>
                </c:pt>
                <c:pt idx="1647">
                  <c:v>5.1437333655164879E-3</c:v>
                </c:pt>
                <c:pt idx="1648">
                  <c:v>5.1444136823629123E-3</c:v>
                </c:pt>
                <c:pt idx="1649">
                  <c:v>5.1451036786037138E-3</c:v>
                </c:pt>
                <c:pt idx="1650">
                  <c:v>5.1454538245533088E-3</c:v>
                </c:pt>
                <c:pt idx="1651">
                  <c:v>5.1455784836165978E-3</c:v>
                </c:pt>
                <c:pt idx="1652">
                  <c:v>5.1462185879975648E-3</c:v>
                </c:pt>
                <c:pt idx="1653">
                  <c:v>5.147123012346177E-3</c:v>
                </c:pt>
                <c:pt idx="1654">
                  <c:v>5.1479697595597784E-3</c:v>
                </c:pt>
                <c:pt idx="1655">
                  <c:v>5.1489865753305613E-3</c:v>
                </c:pt>
                <c:pt idx="1656">
                  <c:v>5.1499874980055222E-3</c:v>
                </c:pt>
                <c:pt idx="1657">
                  <c:v>5.1505287707630807E-3</c:v>
                </c:pt>
                <c:pt idx="1658">
                  <c:v>5.1511904747617342E-3</c:v>
                </c:pt>
                <c:pt idx="1659">
                  <c:v>5.1522343945599606E-3</c:v>
                </c:pt>
                <c:pt idx="1660">
                  <c:v>5.1534495246108427E-3</c:v>
                </c:pt>
                <c:pt idx="1661">
                  <c:v>5.154861396371631E-3</c:v>
                </c:pt>
                <c:pt idx="1662">
                  <c:v>5.1561010257048E-3</c:v>
                </c:pt>
                <c:pt idx="1663">
                  <c:v>5.1569946169019347E-3</c:v>
                </c:pt>
                <c:pt idx="1664">
                  <c:v>5.1575424659459444E-3</c:v>
                </c:pt>
                <c:pt idx="1665">
                  <c:v>5.1581814290415197E-3</c:v>
                </c:pt>
                <c:pt idx="1666">
                  <c:v>5.1589144215702012E-3</c:v>
                </c:pt>
                <c:pt idx="1667">
                  <c:v>5.1601939435318555E-3</c:v>
                </c:pt>
                <c:pt idx="1668">
                  <c:v>5.1623694195073256E-3</c:v>
                </c:pt>
                <c:pt idx="1669">
                  <c:v>5.1648951262527167E-3</c:v>
                </c:pt>
                <c:pt idx="1670">
                  <c:v>5.1677445844033462E-3</c:v>
                </c:pt>
                <c:pt idx="1671">
                  <c:v>5.1709163209956747E-3</c:v>
                </c:pt>
                <c:pt idx="1672">
                  <c:v>5.1737730896900987E-3</c:v>
                </c:pt>
                <c:pt idx="1673">
                  <c:v>5.1751514110576552E-3</c:v>
                </c:pt>
                <c:pt idx="1674">
                  <c:v>5.1753453007069043E-3</c:v>
                </c:pt>
                <c:pt idx="1675">
                  <c:v>5.1755174256241558E-3</c:v>
                </c:pt>
                <c:pt idx="1676">
                  <c:v>5.1759824262011273E-3</c:v>
                </c:pt>
                <c:pt idx="1677">
                  <c:v>5.1765310545253259E-3</c:v>
                </c:pt>
                <c:pt idx="1678">
                  <c:v>5.1770624342087233E-3</c:v>
                </c:pt>
                <c:pt idx="1679">
                  <c:v>5.1779789629567072E-3</c:v>
                </c:pt>
                <c:pt idx="1680">
                  <c:v>5.1790305272234639E-3</c:v>
                </c:pt>
                <c:pt idx="1681">
                  <c:v>5.1800297399240318E-3</c:v>
                </c:pt>
                <c:pt idx="1682">
                  <c:v>5.1810345917200499E-3</c:v>
                </c:pt>
                <c:pt idx="1683">
                  <c:v>5.1820536691183144E-3</c:v>
                </c:pt>
                <c:pt idx="1684">
                  <c:v>5.1833698223156515E-3</c:v>
                </c:pt>
                <c:pt idx="1685">
                  <c:v>5.1849177146268558E-3</c:v>
                </c:pt>
                <c:pt idx="1686">
                  <c:v>5.1864998398560725E-3</c:v>
                </c:pt>
                <c:pt idx="1687">
                  <c:v>5.1882862449828485E-3</c:v>
                </c:pt>
                <c:pt idx="1688">
                  <c:v>5.190295099229544E-3</c:v>
                </c:pt>
                <c:pt idx="1689">
                  <c:v>5.1924116179276588E-3</c:v>
                </c:pt>
                <c:pt idx="1690">
                  <c:v>5.1936347368663699E-3</c:v>
                </c:pt>
                <c:pt idx="1691">
                  <c:v>5.1949295798054624E-3</c:v>
                </c:pt>
                <c:pt idx="1692">
                  <c:v>5.1971858073496368E-3</c:v>
                </c:pt>
                <c:pt idx="1693">
                  <c:v>5.199589066604191E-3</c:v>
                </c:pt>
                <c:pt idx="1694">
                  <c:v>5.202688780087554E-3</c:v>
                </c:pt>
                <c:pt idx="1695">
                  <c:v>5.2053273046062578E-3</c:v>
                </c:pt>
                <c:pt idx="1696">
                  <c:v>5.2068171436936107E-3</c:v>
                </c:pt>
                <c:pt idx="1697">
                  <c:v>5.207690241765618E-3</c:v>
                </c:pt>
                <c:pt idx="1698">
                  <c:v>5.2085944206758479E-3</c:v>
                </c:pt>
                <c:pt idx="1699">
                  <c:v>5.2100067926960569E-3</c:v>
                </c:pt>
                <c:pt idx="1700">
                  <c:v>5.2110807845562627E-3</c:v>
                </c:pt>
                <c:pt idx="1701">
                  <c:v>5.2118167525569432E-3</c:v>
                </c:pt>
                <c:pt idx="1702">
                  <c:v>5.2128766801082908E-3</c:v>
                </c:pt>
                <c:pt idx="1703">
                  <c:v>5.2142558403744576E-3</c:v>
                </c:pt>
                <c:pt idx="1704">
                  <c:v>5.2150140705207928E-3</c:v>
                </c:pt>
                <c:pt idx="1705">
                  <c:v>5.2153947890379851E-3</c:v>
                </c:pt>
                <c:pt idx="1706">
                  <c:v>5.2160144832720402E-3</c:v>
                </c:pt>
                <c:pt idx="1707">
                  <c:v>5.2166636584734371E-3</c:v>
                </c:pt>
                <c:pt idx="1708">
                  <c:v>5.2173504925147928E-3</c:v>
                </c:pt>
                <c:pt idx="1709">
                  <c:v>5.2177807074027614E-3</c:v>
                </c:pt>
                <c:pt idx="1710">
                  <c:v>5.2180473328465931E-3</c:v>
                </c:pt>
                <c:pt idx="1711">
                  <c:v>5.2184429039001138E-3</c:v>
                </c:pt>
                <c:pt idx="1712">
                  <c:v>5.2191661135513306E-3</c:v>
                </c:pt>
                <c:pt idx="1713">
                  <c:v>5.2200266337214451E-3</c:v>
                </c:pt>
                <c:pt idx="1714">
                  <c:v>5.220670656666729E-3</c:v>
                </c:pt>
                <c:pt idx="1715">
                  <c:v>5.2214249308634294E-3</c:v>
                </c:pt>
                <c:pt idx="1716">
                  <c:v>5.2223246036137046E-3</c:v>
                </c:pt>
                <c:pt idx="1717">
                  <c:v>5.2244655816406195E-3</c:v>
                </c:pt>
                <c:pt idx="1718">
                  <c:v>5.226431471720046E-3</c:v>
                </c:pt>
                <c:pt idx="1719">
                  <c:v>5.2271032046582342E-3</c:v>
                </c:pt>
                <c:pt idx="1720">
                  <c:v>5.2279165259455805E-3</c:v>
                </c:pt>
                <c:pt idx="1721">
                  <c:v>5.2290115356028455E-3</c:v>
                </c:pt>
                <c:pt idx="1722">
                  <c:v>5.2303877672146316E-3</c:v>
                </c:pt>
                <c:pt idx="1723">
                  <c:v>5.231179002488321E-3</c:v>
                </c:pt>
                <c:pt idx="1724">
                  <c:v>5.2313609247016469E-3</c:v>
                </c:pt>
                <c:pt idx="1725">
                  <c:v>5.2320043278316023E-3</c:v>
                </c:pt>
                <c:pt idx="1726">
                  <c:v>5.2328322032394996E-3</c:v>
                </c:pt>
                <c:pt idx="1727">
                  <c:v>5.2337236850079818E-3</c:v>
                </c:pt>
                <c:pt idx="1728">
                  <c:v>5.234429120344007E-3</c:v>
                </c:pt>
                <c:pt idx="1729">
                  <c:v>5.2345512054342673E-3</c:v>
                </c:pt>
                <c:pt idx="1730">
                  <c:v>5.2348164252442849E-3</c:v>
                </c:pt>
                <c:pt idx="1731">
                  <c:v>5.2352568554172906E-3</c:v>
                </c:pt>
                <c:pt idx="1732">
                  <c:v>5.235799406634942E-3</c:v>
                </c:pt>
                <c:pt idx="1733">
                  <c:v>5.2365156190899214E-3</c:v>
                </c:pt>
                <c:pt idx="1734">
                  <c:v>5.2373314909513451E-3</c:v>
                </c:pt>
                <c:pt idx="1735">
                  <c:v>5.238059127751475E-3</c:v>
                </c:pt>
                <c:pt idx="1736">
                  <c:v>5.2390196063187263E-3</c:v>
                </c:pt>
                <c:pt idx="1737">
                  <c:v>5.2402830912997925E-3</c:v>
                </c:pt>
                <c:pt idx="1738">
                  <c:v>5.2414826116541167E-3</c:v>
                </c:pt>
                <c:pt idx="1739">
                  <c:v>5.2424425457852641E-3</c:v>
                </c:pt>
                <c:pt idx="1740">
                  <c:v>5.2431805011663767E-3</c:v>
                </c:pt>
                <c:pt idx="1741">
                  <c:v>5.2441425812907484E-3</c:v>
                </c:pt>
                <c:pt idx="1742">
                  <c:v>5.2452020454906208E-3</c:v>
                </c:pt>
                <c:pt idx="1743">
                  <c:v>5.246349529583947E-3</c:v>
                </c:pt>
                <c:pt idx="1744">
                  <c:v>5.2473067446089693E-3</c:v>
                </c:pt>
                <c:pt idx="1745">
                  <c:v>5.2483385022938506E-3</c:v>
                </c:pt>
                <c:pt idx="1746">
                  <c:v>5.2498762374907073E-3</c:v>
                </c:pt>
                <c:pt idx="1747">
                  <c:v>5.250881822081839E-3</c:v>
                </c:pt>
                <c:pt idx="1748">
                  <c:v>5.2516194929902579E-3</c:v>
                </c:pt>
                <c:pt idx="1749">
                  <c:v>5.2525017807334299E-3</c:v>
                </c:pt>
                <c:pt idx="1750">
                  <c:v>5.2528801664010819E-3</c:v>
                </c:pt>
                <c:pt idx="1751">
                  <c:v>5.2530733845211333E-3</c:v>
                </c:pt>
                <c:pt idx="1752">
                  <c:v>5.2539653380041995E-3</c:v>
                </c:pt>
                <c:pt idx="1753">
                  <c:v>5.2552404847899014E-3</c:v>
                </c:pt>
                <c:pt idx="1754">
                  <c:v>5.2563725846301677E-3</c:v>
                </c:pt>
                <c:pt idx="1755">
                  <c:v>5.2573559973579384E-3</c:v>
                </c:pt>
                <c:pt idx="1756">
                  <c:v>5.258056227768231E-3</c:v>
                </c:pt>
                <c:pt idx="1757">
                  <c:v>5.2583413750569678E-3</c:v>
                </c:pt>
                <c:pt idx="1758">
                  <c:v>5.2587083665940459E-3</c:v>
                </c:pt>
                <c:pt idx="1759">
                  <c:v>5.2593624544433615E-3</c:v>
                </c:pt>
                <c:pt idx="1760">
                  <c:v>5.2603652397754793E-3</c:v>
                </c:pt>
                <c:pt idx="1761">
                  <c:v>5.2616910158737257E-3</c:v>
                </c:pt>
                <c:pt idx="1762">
                  <c:v>5.2631394497885042E-3</c:v>
                </c:pt>
                <c:pt idx="1763">
                  <c:v>5.2651829322572655E-3</c:v>
                </c:pt>
                <c:pt idx="1764">
                  <c:v>5.2679392671897201E-3</c:v>
                </c:pt>
                <c:pt idx="1765">
                  <c:v>5.2699475340505855E-3</c:v>
                </c:pt>
                <c:pt idx="1766">
                  <c:v>5.27120279031659E-3</c:v>
                </c:pt>
                <c:pt idx="1767">
                  <c:v>5.2728565855612542E-3</c:v>
                </c:pt>
                <c:pt idx="1768">
                  <c:v>5.274570640129048E-3</c:v>
                </c:pt>
                <c:pt idx="1769">
                  <c:v>5.2759630219616658E-3</c:v>
                </c:pt>
                <c:pt idx="1770">
                  <c:v>5.2770342160490882E-3</c:v>
                </c:pt>
                <c:pt idx="1771">
                  <c:v>5.2775960821407879E-3</c:v>
                </c:pt>
                <c:pt idx="1772">
                  <c:v>5.2778319272771129E-3</c:v>
                </c:pt>
                <c:pt idx="1773">
                  <c:v>5.2787924959943108E-3</c:v>
                </c:pt>
                <c:pt idx="1774">
                  <c:v>5.2802933508209679E-3</c:v>
                </c:pt>
                <c:pt idx="1775">
                  <c:v>5.2816822957496967E-3</c:v>
                </c:pt>
                <c:pt idx="1776">
                  <c:v>5.2829595320001204E-3</c:v>
                </c:pt>
                <c:pt idx="1777">
                  <c:v>5.2848382120418537E-3</c:v>
                </c:pt>
                <c:pt idx="1778">
                  <c:v>5.286993171053433E-3</c:v>
                </c:pt>
                <c:pt idx="1779">
                  <c:v>5.2887812568028544E-3</c:v>
                </c:pt>
                <c:pt idx="1780">
                  <c:v>5.29043615823985E-3</c:v>
                </c:pt>
                <c:pt idx="1781">
                  <c:v>5.2912449122654356E-3</c:v>
                </c:pt>
                <c:pt idx="1782">
                  <c:v>5.2922986481105643E-3</c:v>
                </c:pt>
                <c:pt idx="1783">
                  <c:v>5.2938562855551893E-3</c:v>
                </c:pt>
                <c:pt idx="1784">
                  <c:v>5.2953058371604028E-3</c:v>
                </c:pt>
                <c:pt idx="1785">
                  <c:v>5.297692674546885E-3</c:v>
                </c:pt>
                <c:pt idx="1786">
                  <c:v>5.300625512259194E-3</c:v>
                </c:pt>
                <c:pt idx="1787">
                  <c:v>5.3038395185507261E-3</c:v>
                </c:pt>
                <c:pt idx="1788">
                  <c:v>5.3061665882381927E-3</c:v>
                </c:pt>
                <c:pt idx="1789">
                  <c:v>5.3071967980175758E-3</c:v>
                </c:pt>
                <c:pt idx="1790">
                  <c:v>5.3077414225751601E-3</c:v>
                </c:pt>
                <c:pt idx="1791">
                  <c:v>5.3081678129016123E-3</c:v>
                </c:pt>
                <c:pt idx="1792">
                  <c:v>5.3086540559545608E-3</c:v>
                </c:pt>
                <c:pt idx="1793">
                  <c:v>5.3089456631951089E-3</c:v>
                </c:pt>
                <c:pt idx="1794">
                  <c:v>5.3101608382156752E-3</c:v>
                </c:pt>
                <c:pt idx="1795">
                  <c:v>5.3119838524263606E-3</c:v>
                </c:pt>
                <c:pt idx="1796">
                  <c:v>5.3129800455623179E-3</c:v>
                </c:pt>
                <c:pt idx="1797">
                  <c:v>5.3136060183810521E-3</c:v>
                </c:pt>
                <c:pt idx="1798">
                  <c:v>5.3144413964744059E-3</c:v>
                </c:pt>
                <c:pt idx="1799">
                  <c:v>5.3152787669997308E-3</c:v>
                </c:pt>
                <c:pt idx="1800">
                  <c:v>5.3164241629391571E-3</c:v>
                </c:pt>
                <c:pt idx="1801">
                  <c:v>5.317999467689607E-3</c:v>
                </c:pt>
                <c:pt idx="1802">
                  <c:v>5.319621014944452E-3</c:v>
                </c:pt>
                <c:pt idx="1803">
                  <c:v>5.3217982092277185E-3</c:v>
                </c:pt>
                <c:pt idx="1804">
                  <c:v>5.3246875745879231E-3</c:v>
                </c:pt>
                <c:pt idx="1805">
                  <c:v>5.3268763500731713E-3</c:v>
                </c:pt>
                <c:pt idx="1806">
                  <c:v>5.3279675506761976E-3</c:v>
                </c:pt>
                <c:pt idx="1807">
                  <c:v>5.328437386081116E-3</c:v>
                </c:pt>
                <c:pt idx="1808">
                  <c:v>5.3285023831379074E-3</c:v>
                </c:pt>
                <c:pt idx="1809">
                  <c:v>5.3285599452502254E-3</c:v>
                </c:pt>
                <c:pt idx="1810">
                  <c:v>5.3296920643488609E-3</c:v>
                </c:pt>
                <c:pt idx="1811">
                  <c:v>5.3314013494800781E-3</c:v>
                </c:pt>
                <c:pt idx="1812">
                  <c:v>5.332657274460105E-3</c:v>
                </c:pt>
                <c:pt idx="1813">
                  <c:v>5.3338261719768475E-3</c:v>
                </c:pt>
                <c:pt idx="1814">
                  <c:v>5.3349823672321651E-3</c:v>
                </c:pt>
                <c:pt idx="1815">
                  <c:v>5.3361659271378018E-3</c:v>
                </c:pt>
                <c:pt idx="1816">
                  <c:v>5.3371316671045636E-3</c:v>
                </c:pt>
                <c:pt idx="1817">
                  <c:v>5.3379530890393318E-3</c:v>
                </c:pt>
                <c:pt idx="1818">
                  <c:v>5.3387995884241705E-3</c:v>
                </c:pt>
                <c:pt idx="1819">
                  <c:v>5.3396140285398245E-3</c:v>
                </c:pt>
                <c:pt idx="1820">
                  <c:v>5.3403900310916939E-3</c:v>
                </c:pt>
                <c:pt idx="1821">
                  <c:v>5.3417424007754953E-3</c:v>
                </c:pt>
                <c:pt idx="1822">
                  <c:v>5.3433730289979189E-3</c:v>
                </c:pt>
                <c:pt idx="1823">
                  <c:v>5.3443474194543395E-3</c:v>
                </c:pt>
                <c:pt idx="1824">
                  <c:v>5.344766944739298E-3</c:v>
                </c:pt>
                <c:pt idx="1825">
                  <c:v>5.3453996130471033E-3</c:v>
                </c:pt>
                <c:pt idx="1826">
                  <c:v>5.3462479284565288E-3</c:v>
                </c:pt>
                <c:pt idx="1827">
                  <c:v>5.347060800536596E-3</c:v>
                </c:pt>
                <c:pt idx="1828">
                  <c:v>5.3480064476024219E-3</c:v>
                </c:pt>
                <c:pt idx="1829">
                  <c:v>5.3487845894659609E-3</c:v>
                </c:pt>
                <c:pt idx="1830">
                  <c:v>5.3494013624256608E-3</c:v>
                </c:pt>
                <c:pt idx="1831">
                  <c:v>5.3499693356860853E-3</c:v>
                </c:pt>
                <c:pt idx="1832">
                  <c:v>5.3505287380636287E-3</c:v>
                </c:pt>
                <c:pt idx="1833">
                  <c:v>5.3513948951903634E-3</c:v>
                </c:pt>
                <c:pt idx="1834">
                  <c:v>5.3525271092255133E-3</c:v>
                </c:pt>
                <c:pt idx="1835">
                  <c:v>5.3539341319424867E-3</c:v>
                </c:pt>
                <c:pt idx="1836">
                  <c:v>5.3548187502619393E-3</c:v>
                </c:pt>
                <c:pt idx="1837">
                  <c:v>5.3549360452612204E-3</c:v>
                </c:pt>
                <c:pt idx="1838">
                  <c:v>5.3550469111380474E-3</c:v>
                </c:pt>
                <c:pt idx="1839">
                  <c:v>5.3550847434808832E-3</c:v>
                </c:pt>
                <c:pt idx="1840">
                  <c:v>5.3556068553040287E-3</c:v>
                </c:pt>
                <c:pt idx="1841">
                  <c:v>5.3564098730467047E-3</c:v>
                </c:pt>
                <c:pt idx="1842">
                  <c:v>5.3571920583142963E-3</c:v>
                </c:pt>
                <c:pt idx="1843">
                  <c:v>5.3580565841754805E-3</c:v>
                </c:pt>
                <c:pt idx="1844">
                  <c:v>5.3587858934499178E-3</c:v>
                </c:pt>
                <c:pt idx="1845">
                  <c:v>5.3596811396350551E-3</c:v>
                </c:pt>
                <c:pt idx="1846">
                  <c:v>5.3606554499621558E-3</c:v>
                </c:pt>
                <c:pt idx="1847">
                  <c:v>5.3615424608522266E-3</c:v>
                </c:pt>
                <c:pt idx="1848">
                  <c:v>5.3623078700228873E-3</c:v>
                </c:pt>
                <c:pt idx="1849">
                  <c:v>5.3628414668036696E-3</c:v>
                </c:pt>
                <c:pt idx="1850">
                  <c:v>5.3635612025719056E-3</c:v>
                </c:pt>
                <c:pt idx="1851">
                  <c:v>5.3650750955884586E-3</c:v>
                </c:pt>
                <c:pt idx="1852">
                  <c:v>5.3671646218372473E-3</c:v>
                </c:pt>
                <c:pt idx="1853">
                  <c:v>5.3693233094549066E-3</c:v>
                </c:pt>
                <c:pt idx="1854">
                  <c:v>5.3714711785950503E-3</c:v>
                </c:pt>
                <c:pt idx="1855">
                  <c:v>5.3737983940549544E-3</c:v>
                </c:pt>
                <c:pt idx="1856">
                  <c:v>5.3759703283758594E-3</c:v>
                </c:pt>
                <c:pt idx="1857">
                  <c:v>5.3778046097892928E-3</c:v>
                </c:pt>
                <c:pt idx="1858">
                  <c:v>5.3792275546292838E-3</c:v>
                </c:pt>
                <c:pt idx="1859">
                  <c:v>5.3802397776293249E-3</c:v>
                </c:pt>
                <c:pt idx="1860">
                  <c:v>5.3824298651987072E-3</c:v>
                </c:pt>
                <c:pt idx="1861">
                  <c:v>5.3849342024677865E-3</c:v>
                </c:pt>
                <c:pt idx="1862">
                  <c:v>5.3858936152157899E-3</c:v>
                </c:pt>
                <c:pt idx="1863">
                  <c:v>5.3865111225015255E-3</c:v>
                </c:pt>
                <c:pt idx="1864">
                  <c:v>5.3874688127494028E-3</c:v>
                </c:pt>
                <c:pt idx="1865">
                  <c:v>5.3884243873122736E-3</c:v>
                </c:pt>
                <c:pt idx="1866">
                  <c:v>5.3891589434128875E-3</c:v>
                </c:pt>
                <c:pt idx="1867">
                  <c:v>5.3898804031043005E-3</c:v>
                </c:pt>
                <c:pt idx="1868">
                  <c:v>5.3908076975246596E-3</c:v>
                </c:pt>
                <c:pt idx="1869">
                  <c:v>5.3924890024016105E-3</c:v>
                </c:pt>
                <c:pt idx="1870">
                  <c:v>5.3949213316833401E-3</c:v>
                </c:pt>
                <c:pt idx="1871">
                  <c:v>5.3977414799354128E-3</c:v>
                </c:pt>
                <c:pt idx="1872">
                  <c:v>5.4018864226650573E-3</c:v>
                </c:pt>
                <c:pt idx="1873">
                  <c:v>5.4050586687034805E-3</c:v>
                </c:pt>
                <c:pt idx="1874">
                  <c:v>5.4060057319183369E-3</c:v>
                </c:pt>
                <c:pt idx="1875">
                  <c:v>5.4063363368858702E-3</c:v>
                </c:pt>
                <c:pt idx="1876">
                  <c:v>5.406588902168781E-3</c:v>
                </c:pt>
                <c:pt idx="1877">
                  <c:v>5.4068374263602703E-3</c:v>
                </c:pt>
                <c:pt idx="1878">
                  <c:v>5.4069800084505775E-3</c:v>
                </c:pt>
                <c:pt idx="1879">
                  <c:v>5.4076761870642419E-3</c:v>
                </c:pt>
                <c:pt idx="1880">
                  <c:v>5.4089238160009538E-3</c:v>
                </c:pt>
                <c:pt idx="1881">
                  <c:v>5.4104781958359974E-3</c:v>
                </c:pt>
                <c:pt idx="1882">
                  <c:v>5.412553796826548E-3</c:v>
                </c:pt>
                <c:pt idx="1883">
                  <c:v>5.415114763772857E-3</c:v>
                </c:pt>
                <c:pt idx="1884">
                  <c:v>5.4165042691379827E-3</c:v>
                </c:pt>
                <c:pt idx="1885">
                  <c:v>5.4168171928168952E-3</c:v>
                </c:pt>
                <c:pt idx="1886">
                  <c:v>5.4172832130504629E-3</c:v>
                </c:pt>
                <c:pt idx="1887">
                  <c:v>5.4175451958749753E-3</c:v>
                </c:pt>
                <c:pt idx="1888">
                  <c:v>5.4178987209541254E-3</c:v>
                </c:pt>
                <c:pt idx="1889">
                  <c:v>5.4182541097964739E-3</c:v>
                </c:pt>
                <c:pt idx="1890">
                  <c:v>5.4192607592648892E-3</c:v>
                </c:pt>
                <c:pt idx="1891">
                  <c:v>5.4207109311167892E-3</c:v>
                </c:pt>
                <c:pt idx="1892">
                  <c:v>5.421712189582018E-3</c:v>
                </c:pt>
                <c:pt idx="1893">
                  <c:v>5.4226710627157454E-3</c:v>
                </c:pt>
                <c:pt idx="1894">
                  <c:v>5.4241907434039666E-3</c:v>
                </c:pt>
                <c:pt idx="1895">
                  <c:v>5.425938477562395E-3</c:v>
                </c:pt>
                <c:pt idx="1896">
                  <c:v>5.4271333337193436E-3</c:v>
                </c:pt>
                <c:pt idx="1897">
                  <c:v>5.4281078022132626E-3</c:v>
                </c:pt>
                <c:pt idx="1898">
                  <c:v>5.4289004087971458E-3</c:v>
                </c:pt>
                <c:pt idx="1899">
                  <c:v>5.4297943644545038E-3</c:v>
                </c:pt>
                <c:pt idx="1900">
                  <c:v>5.4308648156656172E-3</c:v>
                </c:pt>
                <c:pt idx="1901">
                  <c:v>5.4317087810220087E-3</c:v>
                </c:pt>
                <c:pt idx="1902">
                  <c:v>5.4323222062228095E-3</c:v>
                </c:pt>
                <c:pt idx="1903">
                  <c:v>5.432825058822404E-3</c:v>
                </c:pt>
                <c:pt idx="1904">
                  <c:v>5.4336128263765462E-3</c:v>
                </c:pt>
                <c:pt idx="1905">
                  <c:v>5.4346158117568166E-3</c:v>
                </c:pt>
                <c:pt idx="1906">
                  <c:v>5.4354142290710082E-3</c:v>
                </c:pt>
                <c:pt idx="1907">
                  <c:v>5.4364573483448265E-3</c:v>
                </c:pt>
                <c:pt idx="1908">
                  <c:v>5.4377322051482107E-3</c:v>
                </c:pt>
                <c:pt idx="1909">
                  <c:v>5.4384352181571574E-3</c:v>
                </c:pt>
                <c:pt idx="1910">
                  <c:v>5.4390080841807921E-3</c:v>
                </c:pt>
                <c:pt idx="1911">
                  <c:v>5.4398747229504095E-3</c:v>
                </c:pt>
                <c:pt idx="1912">
                  <c:v>5.4414948763853374E-3</c:v>
                </c:pt>
                <c:pt idx="1913">
                  <c:v>5.4438657477076163E-3</c:v>
                </c:pt>
                <c:pt idx="1914">
                  <c:v>5.4457702082913294E-3</c:v>
                </c:pt>
                <c:pt idx="1915">
                  <c:v>5.4468451434878818E-3</c:v>
                </c:pt>
                <c:pt idx="1916">
                  <c:v>5.447708120762714E-3</c:v>
                </c:pt>
                <c:pt idx="1917">
                  <c:v>5.4485688794845746E-3</c:v>
                </c:pt>
                <c:pt idx="1918">
                  <c:v>5.449523880000094E-3</c:v>
                </c:pt>
                <c:pt idx="1919">
                  <c:v>5.4506330626386008E-3</c:v>
                </c:pt>
                <c:pt idx="1920">
                  <c:v>5.45159825274947E-3</c:v>
                </c:pt>
                <c:pt idx="1921">
                  <c:v>5.4524063517278933E-3</c:v>
                </c:pt>
                <c:pt idx="1922">
                  <c:v>5.4530980820148948E-3</c:v>
                </c:pt>
                <c:pt idx="1923">
                  <c:v>5.4539428525274278E-3</c:v>
                </c:pt>
                <c:pt idx="1924">
                  <c:v>5.4548650891170242E-3</c:v>
                </c:pt>
                <c:pt idx="1925">
                  <c:v>5.4557291797799326E-3</c:v>
                </c:pt>
                <c:pt idx="1926">
                  <c:v>5.4565583964330342E-3</c:v>
                </c:pt>
                <c:pt idx="1927">
                  <c:v>5.4573273110248765E-3</c:v>
                </c:pt>
                <c:pt idx="1928">
                  <c:v>5.4583073932915737E-3</c:v>
                </c:pt>
                <c:pt idx="1929">
                  <c:v>5.4594516943945858E-3</c:v>
                </c:pt>
                <c:pt idx="1930">
                  <c:v>5.4610005170019366E-3</c:v>
                </c:pt>
                <c:pt idx="1931">
                  <c:v>5.4625526265361267E-3</c:v>
                </c:pt>
                <c:pt idx="1932">
                  <c:v>5.4633263643281355E-3</c:v>
                </c:pt>
                <c:pt idx="1933">
                  <c:v>5.4637379482743312E-3</c:v>
                </c:pt>
                <c:pt idx="1934">
                  <c:v>5.4641174926872401E-3</c:v>
                </c:pt>
                <c:pt idx="1935">
                  <c:v>5.4647890862619683E-3</c:v>
                </c:pt>
                <c:pt idx="1936">
                  <c:v>5.4652946762712862E-3</c:v>
                </c:pt>
                <c:pt idx="1937">
                  <c:v>5.4661431668143129E-3</c:v>
                </c:pt>
                <c:pt idx="1938">
                  <c:v>5.4677833139157687E-3</c:v>
                </c:pt>
                <c:pt idx="1939">
                  <c:v>5.4686586826136457E-3</c:v>
                </c:pt>
                <c:pt idx="1940">
                  <c:v>5.4688652624849806E-3</c:v>
                </c:pt>
                <c:pt idx="1941">
                  <c:v>5.4691436536443436E-3</c:v>
                </c:pt>
                <c:pt idx="1942">
                  <c:v>5.4697827997036864E-3</c:v>
                </c:pt>
                <c:pt idx="1943">
                  <c:v>5.4705525838283729E-3</c:v>
                </c:pt>
                <c:pt idx="1944">
                  <c:v>5.47103334190608E-3</c:v>
                </c:pt>
                <c:pt idx="1945">
                  <c:v>5.4712524857388201E-3</c:v>
                </c:pt>
                <c:pt idx="1946">
                  <c:v>5.4713405003113686E-3</c:v>
                </c:pt>
                <c:pt idx="1947">
                  <c:v>5.4718611127135171E-3</c:v>
                </c:pt>
                <c:pt idx="1948">
                  <c:v>5.4725716534720819E-3</c:v>
                </c:pt>
                <c:pt idx="1949">
                  <c:v>5.4733896011079043E-3</c:v>
                </c:pt>
                <c:pt idx="1950">
                  <c:v>5.4744259373653526E-3</c:v>
                </c:pt>
                <c:pt idx="1951">
                  <c:v>5.4754182447517676E-3</c:v>
                </c:pt>
                <c:pt idx="1952">
                  <c:v>5.4763984190770608E-3</c:v>
                </c:pt>
                <c:pt idx="1953">
                  <c:v>5.4773664780843074E-3</c:v>
                </c:pt>
                <c:pt idx="1954">
                  <c:v>5.4785747911587435E-3</c:v>
                </c:pt>
                <c:pt idx="1955">
                  <c:v>5.4799733474434455E-3</c:v>
                </c:pt>
                <c:pt idx="1956">
                  <c:v>5.4808192737804346E-3</c:v>
                </c:pt>
                <c:pt idx="1957">
                  <c:v>5.4812209963687342E-3</c:v>
                </c:pt>
                <c:pt idx="1958">
                  <c:v>5.4816419341296675E-3</c:v>
                </c:pt>
                <c:pt idx="1959">
                  <c:v>5.4823435296145655E-3</c:v>
                </c:pt>
                <c:pt idx="1960">
                  <c:v>5.4833342000948655E-3</c:v>
                </c:pt>
                <c:pt idx="1961">
                  <c:v>5.4842239054493846E-3</c:v>
                </c:pt>
                <c:pt idx="1962">
                  <c:v>5.4852801562210443E-3</c:v>
                </c:pt>
                <c:pt idx="1963">
                  <c:v>5.4865725426106963E-3</c:v>
                </c:pt>
                <c:pt idx="1964">
                  <c:v>5.4880776056717524E-3</c:v>
                </c:pt>
                <c:pt idx="1965">
                  <c:v>5.4897948971793084E-3</c:v>
                </c:pt>
                <c:pt idx="1966">
                  <c:v>5.4915622343531959E-3</c:v>
                </c:pt>
                <c:pt idx="1967">
                  <c:v>5.4933794815845574E-3</c:v>
                </c:pt>
                <c:pt idx="1968">
                  <c:v>5.495136531407558E-3</c:v>
                </c:pt>
                <c:pt idx="1969">
                  <c:v>5.4960753738845462E-3</c:v>
                </c:pt>
                <c:pt idx="1970">
                  <c:v>5.4963250857256599E-3</c:v>
                </c:pt>
                <c:pt idx="1971">
                  <c:v>5.4968891837422129E-3</c:v>
                </c:pt>
                <c:pt idx="1972">
                  <c:v>5.4976380976431479E-3</c:v>
                </c:pt>
                <c:pt idx="1973">
                  <c:v>5.4979839416877639E-3</c:v>
                </c:pt>
                <c:pt idx="1974">
                  <c:v>5.4980716356809343E-3</c:v>
                </c:pt>
                <c:pt idx="1975">
                  <c:v>5.4985048116611901E-3</c:v>
                </c:pt>
                <c:pt idx="1976">
                  <c:v>5.4991241612975597E-3</c:v>
                </c:pt>
                <c:pt idx="1977">
                  <c:v>5.4996812056860942E-3</c:v>
                </c:pt>
                <c:pt idx="1978">
                  <c:v>5.5002484020620695E-3</c:v>
                </c:pt>
                <c:pt idx="1979">
                  <c:v>5.5008324427127959E-3</c:v>
                </c:pt>
                <c:pt idx="1980">
                  <c:v>5.5016609105918565E-3</c:v>
                </c:pt>
                <c:pt idx="1981">
                  <c:v>5.5027163374061728E-3</c:v>
                </c:pt>
                <c:pt idx="1982">
                  <c:v>5.5039234237688585E-3</c:v>
                </c:pt>
                <c:pt idx="1983">
                  <c:v>5.505123605584329E-3</c:v>
                </c:pt>
                <c:pt idx="1984">
                  <c:v>5.5064081172773779E-3</c:v>
                </c:pt>
                <c:pt idx="1985">
                  <c:v>5.5080751901778208E-3</c:v>
                </c:pt>
                <c:pt idx="1986">
                  <c:v>5.5097819890164001E-3</c:v>
                </c:pt>
                <c:pt idx="1987">
                  <c:v>5.5113506410018444E-3</c:v>
                </c:pt>
                <c:pt idx="1988">
                  <c:v>5.512648811966234E-3</c:v>
                </c:pt>
                <c:pt idx="1989">
                  <c:v>5.5137380909184601E-3</c:v>
                </c:pt>
                <c:pt idx="1990">
                  <c:v>5.5144278257116507E-3</c:v>
                </c:pt>
                <c:pt idx="1991">
                  <c:v>5.5151552100758212E-3</c:v>
                </c:pt>
                <c:pt idx="1992">
                  <c:v>5.5160629484340765E-3</c:v>
                </c:pt>
                <c:pt idx="1993">
                  <c:v>5.516535439292555E-3</c:v>
                </c:pt>
                <c:pt idx="1994">
                  <c:v>5.5173829426306961E-3</c:v>
                </c:pt>
                <c:pt idx="1995">
                  <c:v>5.5187597641756878E-3</c:v>
                </c:pt>
                <c:pt idx="1996">
                  <c:v>5.5203907868379143E-3</c:v>
                </c:pt>
                <c:pt idx="1997">
                  <c:v>5.5223746292556832E-3</c:v>
                </c:pt>
                <c:pt idx="1998">
                  <c:v>5.5239233236689875E-3</c:v>
                </c:pt>
                <c:pt idx="1999">
                  <c:v>5.5250573141620617E-3</c:v>
                </c:pt>
                <c:pt idx="2000">
                  <c:v>5.5258474048122674E-3</c:v>
                </c:pt>
                <c:pt idx="2001">
                  <c:v>5.5261718521359589E-3</c:v>
                </c:pt>
                <c:pt idx="2002">
                  <c:v>5.5274468875510276E-3</c:v>
                </c:pt>
                <c:pt idx="2003">
                  <c:v>5.5295071232124762E-3</c:v>
                </c:pt>
                <c:pt idx="2004">
                  <c:v>5.5308284695605257E-3</c:v>
                </c:pt>
                <c:pt idx="2005">
                  <c:v>5.5316004535532724E-3</c:v>
                </c:pt>
                <c:pt idx="2006">
                  <c:v>5.5323957521178939E-3</c:v>
                </c:pt>
                <c:pt idx="2007">
                  <c:v>5.5337479825827993E-3</c:v>
                </c:pt>
                <c:pt idx="2008">
                  <c:v>5.5356554722217153E-3</c:v>
                </c:pt>
                <c:pt idx="2009">
                  <c:v>5.5369524397577124E-3</c:v>
                </c:pt>
                <c:pt idx="2010">
                  <c:v>5.5376395452459018E-3</c:v>
                </c:pt>
                <c:pt idx="2011">
                  <c:v>5.5383880983057429E-3</c:v>
                </c:pt>
                <c:pt idx="2012">
                  <c:v>5.5391980197416557E-3</c:v>
                </c:pt>
                <c:pt idx="2013">
                  <c:v>5.5397298772065125E-3</c:v>
                </c:pt>
                <c:pt idx="2014">
                  <c:v>5.5402521362661614E-3</c:v>
                </c:pt>
                <c:pt idx="2015">
                  <c:v>5.5410688758378811E-3</c:v>
                </c:pt>
                <c:pt idx="2016">
                  <c:v>5.541707167673349E-3</c:v>
                </c:pt>
                <c:pt idx="2017">
                  <c:v>5.5421515116952031E-3</c:v>
                </c:pt>
                <c:pt idx="2018">
                  <c:v>5.5429863671164724E-3</c:v>
                </c:pt>
                <c:pt idx="2019">
                  <c:v>5.5441691548912143E-3</c:v>
                </c:pt>
                <c:pt idx="2020">
                  <c:v>5.5450398087525951E-3</c:v>
                </c:pt>
                <c:pt idx="2021">
                  <c:v>5.5457717238771307E-3</c:v>
                </c:pt>
                <c:pt idx="2022">
                  <c:v>5.5468469250789468E-3</c:v>
                </c:pt>
                <c:pt idx="2023">
                  <c:v>5.5480199108358125E-3</c:v>
                </c:pt>
                <c:pt idx="2024">
                  <c:v>5.5489763400632247E-3</c:v>
                </c:pt>
                <c:pt idx="2025">
                  <c:v>5.550252577122044E-3</c:v>
                </c:pt>
                <c:pt idx="2026">
                  <c:v>5.5517823727023775E-3</c:v>
                </c:pt>
                <c:pt idx="2027">
                  <c:v>5.5529307244418392E-3</c:v>
                </c:pt>
                <c:pt idx="2028">
                  <c:v>5.5541047877671777E-3</c:v>
                </c:pt>
                <c:pt idx="2029">
                  <c:v>5.555663919421334E-3</c:v>
                </c:pt>
                <c:pt idx="2030">
                  <c:v>5.5568405516888192E-3</c:v>
                </c:pt>
                <c:pt idx="2031">
                  <c:v>5.5575786836948252E-3</c:v>
                </c:pt>
                <c:pt idx="2032">
                  <c:v>5.5582266606850582E-3</c:v>
                </c:pt>
                <c:pt idx="2033">
                  <c:v>5.5586656325564837E-3</c:v>
                </c:pt>
                <c:pt idx="2034">
                  <c:v>5.5591586948240471E-3</c:v>
                </c:pt>
                <c:pt idx="2035">
                  <c:v>5.5597230173068165E-3</c:v>
                </c:pt>
                <c:pt idx="2036">
                  <c:v>5.560566847925762E-3</c:v>
                </c:pt>
                <c:pt idx="2037">
                  <c:v>5.5615765794473247E-3</c:v>
                </c:pt>
                <c:pt idx="2038">
                  <c:v>5.5624722710881733E-3</c:v>
                </c:pt>
                <c:pt idx="2039">
                  <c:v>5.5629464439011416E-3</c:v>
                </c:pt>
                <c:pt idx="2040">
                  <c:v>5.5634371802526558E-3</c:v>
                </c:pt>
                <c:pt idx="2041">
                  <c:v>5.5643650745540833E-3</c:v>
                </c:pt>
                <c:pt idx="2042">
                  <c:v>5.5656937742926613E-3</c:v>
                </c:pt>
                <c:pt idx="2043">
                  <c:v>5.56749982397988E-3</c:v>
                </c:pt>
                <c:pt idx="2044">
                  <c:v>5.569138901112403E-3</c:v>
                </c:pt>
                <c:pt idx="2045">
                  <c:v>5.5701339375096529E-3</c:v>
                </c:pt>
                <c:pt idx="2046">
                  <c:v>5.5707044042515594E-3</c:v>
                </c:pt>
                <c:pt idx="2047">
                  <c:v>5.5721406547251497E-3</c:v>
                </c:pt>
                <c:pt idx="2048">
                  <c:v>5.5736053719935156E-3</c:v>
                </c:pt>
                <c:pt idx="2049">
                  <c:v>5.5739223291639099E-3</c:v>
                </c:pt>
                <c:pt idx="2050">
                  <c:v>5.5744461157752516E-3</c:v>
                </c:pt>
                <c:pt idx="2051">
                  <c:v>5.5752596503151541E-3</c:v>
                </c:pt>
                <c:pt idx="2052">
                  <c:v>5.5759980966067074E-3</c:v>
                </c:pt>
                <c:pt idx="2053">
                  <c:v>5.5768761058151602E-3</c:v>
                </c:pt>
                <c:pt idx="2054">
                  <c:v>5.5777649015749872E-3</c:v>
                </c:pt>
                <c:pt idx="2055">
                  <c:v>5.5785580667378582E-3</c:v>
                </c:pt>
                <c:pt idx="2056">
                  <c:v>5.5791370598676417E-3</c:v>
                </c:pt>
                <c:pt idx="2057">
                  <c:v>5.5793879844703862E-3</c:v>
                </c:pt>
                <c:pt idx="2058">
                  <c:v>5.5796701854904322E-3</c:v>
                </c:pt>
                <c:pt idx="2059">
                  <c:v>5.5801618867577308E-3</c:v>
                </c:pt>
                <c:pt idx="2060">
                  <c:v>5.5807328542213609E-3</c:v>
                </c:pt>
                <c:pt idx="2061">
                  <c:v>5.5810972350584295E-3</c:v>
                </c:pt>
                <c:pt idx="2062">
                  <c:v>5.5814614539031731E-3</c:v>
                </c:pt>
                <c:pt idx="2063">
                  <c:v>5.5821946526022842E-3</c:v>
                </c:pt>
                <c:pt idx="2064">
                  <c:v>5.5831744185223606E-3</c:v>
                </c:pt>
                <c:pt idx="2065">
                  <c:v>5.5839101685212326E-3</c:v>
                </c:pt>
                <c:pt idx="2066">
                  <c:v>5.5843910907681024E-3</c:v>
                </c:pt>
                <c:pt idx="2067">
                  <c:v>5.5850553067893337E-3</c:v>
                </c:pt>
                <c:pt idx="2068">
                  <c:v>5.5863306946890316E-3</c:v>
                </c:pt>
                <c:pt idx="2069">
                  <c:v>5.5880725767624246E-3</c:v>
                </c:pt>
                <c:pt idx="2070">
                  <c:v>5.5894677522601178E-3</c:v>
                </c:pt>
                <c:pt idx="2071">
                  <c:v>5.5905527145392953E-3</c:v>
                </c:pt>
                <c:pt idx="2072">
                  <c:v>5.591885566903162E-3</c:v>
                </c:pt>
                <c:pt idx="2073">
                  <c:v>5.5934899547480828E-3</c:v>
                </c:pt>
                <c:pt idx="2074">
                  <c:v>5.5949508076889838E-3</c:v>
                </c:pt>
                <c:pt idx="2075">
                  <c:v>5.5957731322915927E-3</c:v>
                </c:pt>
                <c:pt idx="2076">
                  <c:v>5.5963385585109694E-3</c:v>
                </c:pt>
                <c:pt idx="2077">
                  <c:v>5.5972253225284752E-3</c:v>
                </c:pt>
                <c:pt idx="2078">
                  <c:v>5.5980143448433684E-3</c:v>
                </c:pt>
                <c:pt idx="2079">
                  <c:v>5.5990022874864596E-3</c:v>
                </c:pt>
                <c:pt idx="2080">
                  <c:v>5.6002848035949723E-3</c:v>
                </c:pt>
                <c:pt idx="2081">
                  <c:v>5.6010807522788543E-3</c:v>
                </c:pt>
                <c:pt idx="2082">
                  <c:v>5.6015706145126241E-3</c:v>
                </c:pt>
                <c:pt idx="2083">
                  <c:v>5.6019306247439378E-3</c:v>
                </c:pt>
                <c:pt idx="2084">
                  <c:v>5.6022902084855233E-3</c:v>
                </c:pt>
                <c:pt idx="2085">
                  <c:v>5.6031004125918918E-3</c:v>
                </c:pt>
                <c:pt idx="2086">
                  <c:v>5.6040513639553109E-3</c:v>
                </c:pt>
                <c:pt idx="2087">
                  <c:v>5.6049440564218478E-3</c:v>
                </c:pt>
                <c:pt idx="2088">
                  <c:v>5.6053898890461853E-3</c:v>
                </c:pt>
                <c:pt idx="2089">
                  <c:v>5.6057859798365238E-3</c:v>
                </c:pt>
                <c:pt idx="2090">
                  <c:v>5.6062050688701166E-3</c:v>
                </c:pt>
                <c:pt idx="2091">
                  <c:v>5.6066238875969758E-3</c:v>
                </c:pt>
                <c:pt idx="2092">
                  <c:v>5.607369700820871E-3</c:v>
                </c:pt>
                <c:pt idx="2093">
                  <c:v>5.6080412937025538E-3</c:v>
                </c:pt>
                <c:pt idx="2094">
                  <c:v>5.6086279223199354E-3</c:v>
                </c:pt>
                <c:pt idx="2095">
                  <c:v>5.6094404533859436E-3</c:v>
                </c:pt>
                <c:pt idx="2096">
                  <c:v>5.6104787258345204E-3</c:v>
                </c:pt>
                <c:pt idx="2097">
                  <c:v>5.6117278243737719E-3</c:v>
                </c:pt>
                <c:pt idx="2098">
                  <c:v>5.6128159659996953E-3</c:v>
                </c:pt>
                <c:pt idx="2099">
                  <c:v>5.61345280739533E-3</c:v>
                </c:pt>
                <c:pt idx="2100">
                  <c:v>5.6140104476693998E-3</c:v>
                </c:pt>
                <c:pt idx="2101">
                  <c:v>5.6145863772422691E-3</c:v>
                </c:pt>
                <c:pt idx="2102">
                  <c:v>5.615474229556972E-3</c:v>
                </c:pt>
                <c:pt idx="2103">
                  <c:v>5.6169927479383513E-3</c:v>
                </c:pt>
                <c:pt idx="2104">
                  <c:v>5.6188478109057442E-3</c:v>
                </c:pt>
                <c:pt idx="2105">
                  <c:v>5.6201919759520692E-3</c:v>
                </c:pt>
                <c:pt idx="2106">
                  <c:v>5.6210125966195358E-3</c:v>
                </c:pt>
                <c:pt idx="2107">
                  <c:v>5.6215127053767964E-3</c:v>
                </c:pt>
                <c:pt idx="2108">
                  <c:v>5.6218256437396662E-3</c:v>
                </c:pt>
                <c:pt idx="2109">
                  <c:v>5.6221877929611714E-3</c:v>
                </c:pt>
                <c:pt idx="2110">
                  <c:v>5.6225714001434165E-3</c:v>
                </c:pt>
                <c:pt idx="2111">
                  <c:v>5.6228534878646468E-3</c:v>
                </c:pt>
                <c:pt idx="2112">
                  <c:v>5.6231348444493691E-3</c:v>
                </c:pt>
                <c:pt idx="2113">
                  <c:v>5.6237661178119474E-3</c:v>
                </c:pt>
                <c:pt idx="2114">
                  <c:v>5.6245536890113168E-3</c:v>
                </c:pt>
                <c:pt idx="2115">
                  <c:v>5.6256524414538718E-3</c:v>
                </c:pt>
                <c:pt idx="2116">
                  <c:v>5.6265313668504265E-3</c:v>
                </c:pt>
                <c:pt idx="2117">
                  <c:v>5.6271744169539327E-3</c:v>
                </c:pt>
                <c:pt idx="2118">
                  <c:v>5.627946177278598E-3</c:v>
                </c:pt>
                <c:pt idx="2119">
                  <c:v>5.6287170557119803E-3</c:v>
                </c:pt>
                <c:pt idx="2120">
                  <c:v>5.6296177824313029E-3</c:v>
                </c:pt>
                <c:pt idx="2121">
                  <c:v>5.6303728496973271E-3</c:v>
                </c:pt>
                <c:pt idx="2122">
                  <c:v>5.6308105774882282E-3</c:v>
                </c:pt>
                <c:pt idx="2123">
                  <c:v>5.6309806327816611E-3</c:v>
                </c:pt>
                <c:pt idx="2124">
                  <c:v>5.6312797001039075E-3</c:v>
                </c:pt>
                <c:pt idx="2125">
                  <c:v>5.63169639782715E-3</c:v>
                </c:pt>
                <c:pt idx="2126">
                  <c:v>5.6322786732461915E-3</c:v>
                </c:pt>
                <c:pt idx="2127">
                  <c:v>5.6330207627590832E-3</c:v>
                </c:pt>
                <c:pt idx="2128">
                  <c:v>5.6337490658048793E-3</c:v>
                </c:pt>
                <c:pt idx="2129">
                  <c:v>5.6343428786183574E-3</c:v>
                </c:pt>
                <c:pt idx="2130">
                  <c:v>5.6348921797965629E-3</c:v>
                </c:pt>
                <c:pt idx="2131">
                  <c:v>5.6352827267750292E-3</c:v>
                </c:pt>
                <c:pt idx="2132">
                  <c:v>5.6354139971535079E-3</c:v>
                </c:pt>
                <c:pt idx="2133">
                  <c:v>5.6355980877786814E-3</c:v>
                </c:pt>
                <c:pt idx="2134">
                  <c:v>5.6359903536651801E-3</c:v>
                </c:pt>
                <c:pt idx="2135">
                  <c:v>5.6365971608181428E-3</c:v>
                </c:pt>
                <c:pt idx="2136">
                  <c:v>5.6373793822879527E-3</c:v>
                </c:pt>
                <c:pt idx="2137">
                  <c:v>5.6380882086571483E-3</c:v>
                </c:pt>
                <c:pt idx="2138">
                  <c:v>5.638493598515871E-3</c:v>
                </c:pt>
                <c:pt idx="2139">
                  <c:v>5.6392082441788574E-3</c:v>
                </c:pt>
                <c:pt idx="2140">
                  <c:v>5.6397783608219025E-3</c:v>
                </c:pt>
                <c:pt idx="2141">
                  <c:v>5.6402105439131364E-3</c:v>
                </c:pt>
                <c:pt idx="2142">
                  <c:v>5.6410193463599786E-3</c:v>
                </c:pt>
                <c:pt idx="2143">
                  <c:v>5.6414485119359783E-3</c:v>
                </c:pt>
                <c:pt idx="2144">
                  <c:v>5.6420405623258995E-3</c:v>
                </c:pt>
                <c:pt idx="2145">
                  <c:v>5.6429025498199448E-3</c:v>
                </c:pt>
                <c:pt idx="2146">
                  <c:v>5.6435352893985484E-3</c:v>
                </c:pt>
                <c:pt idx="2147">
                  <c:v>5.6441888350548027E-3</c:v>
                </c:pt>
                <c:pt idx="2148">
                  <c:v>5.6450674258105528E-3</c:v>
                </c:pt>
                <c:pt idx="2149">
                  <c:v>5.6460558224085142E-3</c:v>
                </c:pt>
                <c:pt idx="2150">
                  <c:v>5.6469065579870465E-3</c:v>
                </c:pt>
                <c:pt idx="2151">
                  <c:v>5.6474761441541194E-3</c:v>
                </c:pt>
                <c:pt idx="2152">
                  <c:v>5.6478198628651345E-3</c:v>
                </c:pt>
                <c:pt idx="2153">
                  <c:v>5.6482186165361147E-3</c:v>
                </c:pt>
                <c:pt idx="2154">
                  <c:v>5.648714645788663E-3</c:v>
                </c:pt>
                <c:pt idx="2155">
                  <c:v>5.6493078754477136E-3</c:v>
                </c:pt>
                <c:pt idx="2156">
                  <c:v>5.6499774716530123E-3</c:v>
                </c:pt>
                <c:pt idx="2157">
                  <c:v>5.6512213346300516E-3</c:v>
                </c:pt>
                <c:pt idx="2158">
                  <c:v>5.6523113383892404E-3</c:v>
                </c:pt>
                <c:pt idx="2159">
                  <c:v>5.652609279509101E-3</c:v>
                </c:pt>
                <c:pt idx="2160">
                  <c:v>5.6527128613015395E-3</c:v>
                </c:pt>
                <c:pt idx="2161">
                  <c:v>5.6528964018344677E-3</c:v>
                </c:pt>
                <c:pt idx="2162">
                  <c:v>5.6531794051339615E-3</c:v>
                </c:pt>
                <c:pt idx="2163">
                  <c:v>5.6536057259798178E-3</c:v>
                </c:pt>
                <c:pt idx="2164">
                  <c:v>5.6541019810499834E-3</c:v>
                </c:pt>
                <c:pt idx="2165">
                  <c:v>5.6546682564494978E-3</c:v>
                </c:pt>
                <c:pt idx="2166">
                  <c:v>5.6554582854232054E-3</c:v>
                </c:pt>
                <c:pt idx="2167">
                  <c:v>5.6562812330705342E-3</c:v>
                </c:pt>
                <c:pt idx="2168">
                  <c:v>5.6569437977830022E-3</c:v>
                </c:pt>
                <c:pt idx="2169">
                  <c:v>5.6572206154793499E-3</c:v>
                </c:pt>
                <c:pt idx="2170">
                  <c:v>5.6574922914529374E-3</c:v>
                </c:pt>
                <c:pt idx="2171">
                  <c:v>5.6579179195977479E-3</c:v>
                </c:pt>
                <c:pt idx="2172">
                  <c:v>5.6584846945802458E-3</c:v>
                </c:pt>
                <c:pt idx="2173">
                  <c:v>5.6592058776362576E-3</c:v>
                </c:pt>
                <c:pt idx="2174">
                  <c:v>5.6598191478623551E-3</c:v>
                </c:pt>
                <c:pt idx="2175">
                  <c:v>5.6606696511324293E-3</c:v>
                </c:pt>
                <c:pt idx="2176">
                  <c:v>5.6617990083257814E-3</c:v>
                </c:pt>
                <c:pt idx="2177">
                  <c:v>5.6626304234598775E-3</c:v>
                </c:pt>
                <c:pt idx="2178">
                  <c:v>5.6632845553427564E-3</c:v>
                </c:pt>
                <c:pt idx="2179">
                  <c:v>5.6640351917036343E-3</c:v>
                </c:pt>
                <c:pt idx="2180">
                  <c:v>5.664565999421345E-3</c:v>
                </c:pt>
                <c:pt idx="2181">
                  <c:v>5.6649101180376669E-3</c:v>
                </c:pt>
                <c:pt idx="2182">
                  <c:v>5.6653953855709191E-3</c:v>
                </c:pt>
                <c:pt idx="2183">
                  <c:v>5.6657763518624393E-3</c:v>
                </c:pt>
                <c:pt idx="2184">
                  <c:v>5.6659816825751956E-3</c:v>
                </c:pt>
                <c:pt idx="2185">
                  <c:v>5.6663730625228E-3</c:v>
                </c:pt>
                <c:pt idx="2186">
                  <c:v>5.6666396639902727E-3</c:v>
                </c:pt>
                <c:pt idx="2187">
                  <c:v>5.666788914210818E-3</c:v>
                </c:pt>
                <c:pt idx="2188">
                  <c:v>5.667010450392914E-3</c:v>
                </c:pt>
                <c:pt idx="2189">
                  <c:v>5.6675544863248519E-3</c:v>
                </c:pt>
                <c:pt idx="2190">
                  <c:v>5.6682574280285227E-3</c:v>
                </c:pt>
                <c:pt idx="2191">
                  <c:v>5.6688429743148288E-3</c:v>
                </c:pt>
                <c:pt idx="2192">
                  <c:v>5.669247241216621E-3</c:v>
                </c:pt>
                <c:pt idx="2193">
                  <c:v>5.6693536752698065E-3</c:v>
                </c:pt>
                <c:pt idx="2194">
                  <c:v>5.6695848200968204E-3</c:v>
                </c:pt>
                <c:pt idx="2195">
                  <c:v>5.6698750153182601E-3</c:v>
                </c:pt>
                <c:pt idx="2196">
                  <c:v>5.6703499232539705E-3</c:v>
                </c:pt>
                <c:pt idx="2197">
                  <c:v>5.6709284663237413E-3</c:v>
                </c:pt>
                <c:pt idx="2198">
                  <c:v>5.6714700926535399E-3</c:v>
                </c:pt>
                <c:pt idx="2199">
                  <c:v>5.6721309576677871E-3</c:v>
                </c:pt>
                <c:pt idx="2200">
                  <c:v>5.6730586147245099E-3</c:v>
                </c:pt>
                <c:pt idx="2201">
                  <c:v>5.6742273966686428E-3</c:v>
                </c:pt>
                <c:pt idx="2202">
                  <c:v>5.6752013404711699E-3</c:v>
                </c:pt>
                <c:pt idx="2203">
                  <c:v>5.6759068363937664E-3</c:v>
                </c:pt>
                <c:pt idx="2204">
                  <c:v>5.6765260312164533E-3</c:v>
                </c:pt>
                <c:pt idx="2205">
                  <c:v>5.6771580767692913E-3</c:v>
                </c:pt>
                <c:pt idx="2206">
                  <c:v>5.6777607370154456E-3</c:v>
                </c:pt>
                <c:pt idx="2207">
                  <c:v>5.6784119946373373E-3</c:v>
                </c:pt>
                <c:pt idx="2208">
                  <c:v>5.6790673168668352E-3</c:v>
                </c:pt>
                <c:pt idx="2209">
                  <c:v>5.6796467918319316E-3</c:v>
                </c:pt>
                <c:pt idx="2210">
                  <c:v>5.6801109988630439E-3</c:v>
                </c:pt>
                <c:pt idx="2211">
                  <c:v>5.6806301885691394E-3</c:v>
                </c:pt>
                <c:pt idx="2212">
                  <c:v>5.6814290817079208E-3</c:v>
                </c:pt>
                <c:pt idx="2213">
                  <c:v>5.6823393255167349E-3</c:v>
                </c:pt>
                <c:pt idx="2214">
                  <c:v>5.6828987327221352E-3</c:v>
                </c:pt>
                <c:pt idx="2215">
                  <c:v>5.6832412163383304E-3</c:v>
                </c:pt>
                <c:pt idx="2216">
                  <c:v>5.6837173587087775E-3</c:v>
                </c:pt>
                <c:pt idx="2217">
                  <c:v>5.6842764356102122E-3</c:v>
                </c:pt>
                <c:pt idx="2218">
                  <c:v>5.6854503984095917E-3</c:v>
                </c:pt>
                <c:pt idx="2219">
                  <c:v>5.6869655693019203E-3</c:v>
                </c:pt>
                <c:pt idx="2220">
                  <c:v>5.6877798601313E-3</c:v>
                </c:pt>
                <c:pt idx="2221">
                  <c:v>5.6880983583382939E-3</c:v>
                </c:pt>
                <c:pt idx="2222">
                  <c:v>5.6886093736418196E-3</c:v>
                </c:pt>
                <c:pt idx="2223">
                  <c:v>5.6890597338382773E-3</c:v>
                </c:pt>
                <c:pt idx="2224">
                  <c:v>5.6892723866917988E-3</c:v>
                </c:pt>
                <c:pt idx="2225">
                  <c:v>5.6894008992704149E-3</c:v>
                </c:pt>
                <c:pt idx="2226">
                  <c:v>5.6895125572886587E-3</c:v>
                </c:pt>
                <c:pt idx="2227">
                  <c:v>5.6900160804060204E-3</c:v>
                </c:pt>
                <c:pt idx="2228">
                  <c:v>5.690702186938474E-3</c:v>
                </c:pt>
                <c:pt idx="2229">
                  <c:v>5.6911583004549838E-3</c:v>
                </c:pt>
                <c:pt idx="2230">
                  <c:v>5.6914767006283297E-3</c:v>
                </c:pt>
                <c:pt idx="2231">
                  <c:v>5.6918401584118254E-3</c:v>
                </c:pt>
                <c:pt idx="2232">
                  <c:v>5.6925633201440878E-3</c:v>
                </c:pt>
                <c:pt idx="2233">
                  <c:v>5.6933933276926791E-3</c:v>
                </c:pt>
                <c:pt idx="2234">
                  <c:v>5.6939595862869376E-3</c:v>
                </c:pt>
                <c:pt idx="2235">
                  <c:v>5.694552467432102E-3</c:v>
                </c:pt>
                <c:pt idx="2236">
                  <c:v>5.6953824456740052E-3</c:v>
                </c:pt>
                <c:pt idx="2237">
                  <c:v>5.6963426523801847E-3</c:v>
                </c:pt>
                <c:pt idx="2238">
                  <c:v>5.6972344988026899E-3</c:v>
                </c:pt>
                <c:pt idx="2239">
                  <c:v>5.6982939420658655E-3</c:v>
                </c:pt>
                <c:pt idx="2240">
                  <c:v>5.698987660385629E-3</c:v>
                </c:pt>
                <c:pt idx="2241">
                  <c:v>5.6992699420565273E-3</c:v>
                </c:pt>
                <c:pt idx="2242">
                  <c:v>5.6996694685001121E-3</c:v>
                </c:pt>
                <c:pt idx="2243">
                  <c:v>5.6999705295545707E-3</c:v>
                </c:pt>
                <c:pt idx="2244">
                  <c:v>5.7004063138598989E-3</c:v>
                </c:pt>
                <c:pt idx="2245">
                  <c:v>5.70097667651799E-3</c:v>
                </c:pt>
                <c:pt idx="2246">
                  <c:v>5.7021076819158368E-3</c:v>
                </c:pt>
                <c:pt idx="2247">
                  <c:v>5.7034787436790677E-3</c:v>
                </c:pt>
                <c:pt idx="2248">
                  <c:v>5.7045289678159961E-3</c:v>
                </c:pt>
                <c:pt idx="2249">
                  <c:v>5.7055294143807389E-3</c:v>
                </c:pt>
                <c:pt idx="2250">
                  <c:v>5.7062575316969939E-3</c:v>
                </c:pt>
                <c:pt idx="2251">
                  <c:v>5.7070720769221714E-3</c:v>
                </c:pt>
                <c:pt idx="2252">
                  <c:v>5.7081953886445212E-3</c:v>
                </c:pt>
                <c:pt idx="2253">
                  <c:v>5.7090172312377618E-3</c:v>
                </c:pt>
                <c:pt idx="2254">
                  <c:v>5.7095803226486037E-3</c:v>
                </c:pt>
                <c:pt idx="2255">
                  <c:v>5.71023966917821E-3</c:v>
                </c:pt>
                <c:pt idx="2256">
                  <c:v>5.7108072382370716E-3</c:v>
                </c:pt>
                <c:pt idx="2257">
                  <c:v>5.7111671342286703E-3</c:v>
                </c:pt>
                <c:pt idx="2258">
                  <c:v>5.7113301857717657E-3</c:v>
                </c:pt>
                <c:pt idx="2259">
                  <c:v>5.7117407633656249E-3</c:v>
                </c:pt>
                <c:pt idx="2260">
                  <c:v>5.7123491408793935E-3</c:v>
                </c:pt>
                <c:pt idx="2261">
                  <c:v>5.7130622272133077E-3</c:v>
                </c:pt>
                <c:pt idx="2262">
                  <c:v>5.7146308839912249E-3</c:v>
                </c:pt>
                <c:pt idx="2263">
                  <c:v>5.7165029061880812E-3</c:v>
                </c:pt>
                <c:pt idx="2264">
                  <c:v>5.7175978446369208E-3</c:v>
                </c:pt>
                <c:pt idx="2265">
                  <c:v>5.718118245487745E-3</c:v>
                </c:pt>
                <c:pt idx="2266">
                  <c:v>5.7187091284714806E-3</c:v>
                </c:pt>
                <c:pt idx="2267">
                  <c:v>5.7194298966814936E-3</c:v>
                </c:pt>
                <c:pt idx="2268">
                  <c:v>5.7199843022105647E-3</c:v>
                </c:pt>
                <c:pt idx="2269">
                  <c:v>5.7205603516513022E-3</c:v>
                </c:pt>
                <c:pt idx="2270">
                  <c:v>5.7210413454212988E-3</c:v>
                </c:pt>
                <c:pt idx="2271">
                  <c:v>5.7215545545406497E-3</c:v>
                </c:pt>
                <c:pt idx="2272">
                  <c:v>5.7221653879395134E-3</c:v>
                </c:pt>
                <c:pt idx="2273">
                  <c:v>5.7225548357274295E-3</c:v>
                </c:pt>
                <c:pt idx="2274">
                  <c:v>5.7227484310393012E-3</c:v>
                </c:pt>
                <c:pt idx="2275">
                  <c:v>5.7229419708124223E-3</c:v>
                </c:pt>
                <c:pt idx="2276">
                  <c:v>5.7234156578060231E-3</c:v>
                </c:pt>
                <c:pt idx="2277">
                  <c:v>5.723935595855773E-3</c:v>
                </c:pt>
                <c:pt idx="2278">
                  <c:v>5.7243114211082777E-3</c:v>
                </c:pt>
                <c:pt idx="2279">
                  <c:v>5.7245851048846365E-3</c:v>
                </c:pt>
                <c:pt idx="2280">
                  <c:v>5.7249488489612421E-3</c:v>
                </c:pt>
                <c:pt idx="2281">
                  <c:v>5.7254025623108386E-3</c:v>
                </c:pt>
                <c:pt idx="2282">
                  <c:v>5.7260335346314617E-3</c:v>
                </c:pt>
                <c:pt idx="2283">
                  <c:v>5.7267637109990818E-3</c:v>
                </c:pt>
                <c:pt idx="2284">
                  <c:v>5.7274155903247062E-3</c:v>
                </c:pt>
                <c:pt idx="2285">
                  <c:v>5.7277582199318005E-3</c:v>
                </c:pt>
                <c:pt idx="2286">
                  <c:v>5.7278056536628858E-3</c:v>
                </c:pt>
                <c:pt idx="2287">
                  <c:v>5.7280112435100826E-3</c:v>
                </c:pt>
                <c:pt idx="2288">
                  <c:v>5.7282804251822788E-3</c:v>
                </c:pt>
                <c:pt idx="2289">
                  <c:v>5.7284550208687897E-3</c:v>
                </c:pt>
                <c:pt idx="2290">
                  <c:v>5.7287447897940531E-3</c:v>
                </c:pt>
                <c:pt idx="2291">
                  <c:v>5.7290541807250355E-3</c:v>
                </c:pt>
                <c:pt idx="2292">
                  <c:v>5.7292879532889794E-3</c:v>
                </c:pt>
                <c:pt idx="2293">
                  <c:v>5.7295488163720421E-3</c:v>
                </c:pt>
                <c:pt idx="2294">
                  <c:v>5.7300018958035166E-3</c:v>
                </c:pt>
                <c:pt idx="2295">
                  <c:v>5.7305558259106047E-3</c:v>
                </c:pt>
                <c:pt idx="2296">
                  <c:v>5.7310114359940901E-3</c:v>
                </c:pt>
                <c:pt idx="2297">
                  <c:v>5.7318465685019691E-3</c:v>
                </c:pt>
                <c:pt idx="2298">
                  <c:v>5.7327765701686512E-3</c:v>
                </c:pt>
                <c:pt idx="2299">
                  <c:v>5.7334106913194986E-3</c:v>
                </c:pt>
                <c:pt idx="2300">
                  <c:v>5.7340405496298825E-3</c:v>
                </c:pt>
                <c:pt idx="2301">
                  <c:v>5.7343887021940078E-3</c:v>
                </c:pt>
                <c:pt idx="2302">
                  <c:v>5.7347321850584731E-3</c:v>
                </c:pt>
                <c:pt idx="2303">
                  <c:v>5.7352662434352062E-3</c:v>
                </c:pt>
                <c:pt idx="2304">
                  <c:v>5.7357067308208597E-3</c:v>
                </c:pt>
                <c:pt idx="2305">
                  <c:v>5.7363653230898155E-3</c:v>
                </c:pt>
                <c:pt idx="2306">
                  <c:v>5.7373691830881193E-3</c:v>
                </c:pt>
                <c:pt idx="2307">
                  <c:v>5.7383349686790045E-3</c:v>
                </c:pt>
                <c:pt idx="2308">
                  <c:v>5.7387550704792421E-3</c:v>
                </c:pt>
                <c:pt idx="2309">
                  <c:v>5.7390783235763167E-3</c:v>
                </c:pt>
                <c:pt idx="2310">
                  <c:v>5.7396852273233377E-3</c:v>
                </c:pt>
                <c:pt idx="2311">
                  <c:v>5.7401301307417243E-3</c:v>
                </c:pt>
                <c:pt idx="2312">
                  <c:v>5.7403703525901175E-3</c:v>
                </c:pt>
                <c:pt idx="2313">
                  <c:v>5.7405677332529586E-3</c:v>
                </c:pt>
                <c:pt idx="2314">
                  <c:v>5.7408835607912706E-3</c:v>
                </c:pt>
                <c:pt idx="2315">
                  <c:v>5.7414262940881288E-3</c:v>
                </c:pt>
                <c:pt idx="2316">
                  <c:v>5.742010346360152E-3</c:v>
                </c:pt>
                <c:pt idx="2317">
                  <c:v>5.7425272225911051E-3</c:v>
                </c:pt>
                <c:pt idx="2318">
                  <c:v>5.7432114045943543E-3</c:v>
                </c:pt>
                <c:pt idx="2319">
                  <c:v>5.744301927022028E-3</c:v>
                </c:pt>
                <c:pt idx="2320">
                  <c:v>5.7456307176368083E-3</c:v>
                </c:pt>
                <c:pt idx="2321">
                  <c:v>5.7469824453023422E-3</c:v>
                </c:pt>
                <c:pt idx="2322">
                  <c:v>5.7478244238152723E-3</c:v>
                </c:pt>
                <c:pt idx="2323">
                  <c:v>5.7480170195021215E-3</c:v>
                </c:pt>
                <c:pt idx="2324">
                  <c:v>5.7480731253266122E-3</c:v>
                </c:pt>
                <c:pt idx="2325">
                  <c:v>5.7483530908364888E-3</c:v>
                </c:pt>
                <c:pt idx="2326">
                  <c:v>5.748831427056714E-3</c:v>
                </c:pt>
                <c:pt idx="2327">
                  <c:v>5.7493019315638704E-3</c:v>
                </c:pt>
                <c:pt idx="2328">
                  <c:v>5.7498058908195147E-3</c:v>
                </c:pt>
                <c:pt idx="2329">
                  <c:v>5.7500581249733708E-3</c:v>
                </c:pt>
                <c:pt idx="2330">
                  <c:v>5.7500923527341111E-3</c:v>
                </c:pt>
                <c:pt idx="2331">
                  <c:v>5.7502810894143174E-3</c:v>
                </c:pt>
                <c:pt idx="2332">
                  <c:v>5.7505399675364778E-3</c:v>
                </c:pt>
                <c:pt idx="2333">
                  <c:v>5.7506814301826765E-3</c:v>
                </c:pt>
                <c:pt idx="2334">
                  <c:v>5.7507858582041089E-3</c:v>
                </c:pt>
                <c:pt idx="2335">
                  <c:v>5.7511389575253388E-3</c:v>
                </c:pt>
                <c:pt idx="2336">
                  <c:v>5.7516211425943159E-3</c:v>
                </c:pt>
                <c:pt idx="2337">
                  <c:v>5.7521040583669259E-3</c:v>
                </c:pt>
                <c:pt idx="2338">
                  <c:v>5.7525853657235627E-3</c:v>
                </c:pt>
                <c:pt idx="2339">
                  <c:v>5.753164524916381E-3</c:v>
                </c:pt>
                <c:pt idx="2340">
                  <c:v>5.7539219807976813E-3</c:v>
                </c:pt>
                <c:pt idx="2341">
                  <c:v>5.7547301574324096E-3</c:v>
                </c:pt>
                <c:pt idx="2342">
                  <c:v>5.755492080099448E-3</c:v>
                </c:pt>
                <c:pt idx="2343">
                  <c:v>5.7561404859885331E-3</c:v>
                </c:pt>
                <c:pt idx="2344">
                  <c:v>5.7570469653663676E-3</c:v>
                </c:pt>
                <c:pt idx="2345">
                  <c:v>5.7580438040087572E-3</c:v>
                </c:pt>
                <c:pt idx="2346">
                  <c:v>5.7584589419783531E-3</c:v>
                </c:pt>
                <c:pt idx="2347">
                  <c:v>5.7588341957053642E-3</c:v>
                </c:pt>
                <c:pt idx="2348">
                  <c:v>5.7595282133580273E-3</c:v>
                </c:pt>
                <c:pt idx="2349">
                  <c:v>5.7599442812299156E-3</c:v>
                </c:pt>
                <c:pt idx="2350">
                  <c:v>5.7601960563667936E-3</c:v>
                </c:pt>
                <c:pt idx="2351">
                  <c:v>5.7604532115563059E-3</c:v>
                </c:pt>
                <c:pt idx="2352">
                  <c:v>5.7609599454345756E-3</c:v>
                </c:pt>
                <c:pt idx="2353">
                  <c:v>5.7616040333162153E-3</c:v>
                </c:pt>
                <c:pt idx="2354">
                  <c:v>5.7621958064891562E-3</c:v>
                </c:pt>
                <c:pt idx="2355">
                  <c:v>5.7630299067175711E-3</c:v>
                </c:pt>
                <c:pt idx="2356">
                  <c:v>5.7640814833014933E-3</c:v>
                </c:pt>
                <c:pt idx="2357">
                  <c:v>5.7648037559895181E-3</c:v>
                </c:pt>
                <c:pt idx="2358">
                  <c:v>5.7653582153776367E-3</c:v>
                </c:pt>
                <c:pt idx="2359">
                  <c:v>5.7663369293127695E-3</c:v>
                </c:pt>
                <c:pt idx="2360">
                  <c:v>5.7672533109973407E-3</c:v>
                </c:pt>
                <c:pt idx="2361">
                  <c:v>5.7679030220648166E-3</c:v>
                </c:pt>
                <c:pt idx="2362">
                  <c:v>5.7686561040674565E-3</c:v>
                </c:pt>
                <c:pt idx="2363">
                  <c:v>5.7693578236893686E-3</c:v>
                </c:pt>
                <c:pt idx="2364">
                  <c:v>5.7699633115249815E-3</c:v>
                </c:pt>
                <c:pt idx="2365">
                  <c:v>5.7706563948802777E-3</c:v>
                </c:pt>
                <c:pt idx="2366">
                  <c:v>5.7713845855483295E-3</c:v>
                </c:pt>
                <c:pt idx="2367">
                  <c:v>5.7724533451603182E-3</c:v>
                </c:pt>
                <c:pt idx="2368">
                  <c:v>5.7736901585846885E-3</c:v>
                </c:pt>
                <c:pt idx="2369">
                  <c:v>5.7747893584855266E-3</c:v>
                </c:pt>
                <c:pt idx="2370">
                  <c:v>5.7762666951192143E-3</c:v>
                </c:pt>
                <c:pt idx="2371">
                  <c:v>5.77821850123297E-3</c:v>
                </c:pt>
                <c:pt idx="2372">
                  <c:v>5.7800834633400288E-3</c:v>
                </c:pt>
                <c:pt idx="2373">
                  <c:v>5.7811845969588842E-3</c:v>
                </c:pt>
                <c:pt idx="2374">
                  <c:v>5.7817044238816307E-3</c:v>
                </c:pt>
                <c:pt idx="2375">
                  <c:v>5.7823613700861863E-3</c:v>
                </c:pt>
                <c:pt idx="2376">
                  <c:v>5.7835801118931917E-3</c:v>
                </c:pt>
                <c:pt idx="2377">
                  <c:v>5.78517042694374E-3</c:v>
                </c:pt>
                <c:pt idx="2378">
                  <c:v>5.7863965232437236E-3</c:v>
                </c:pt>
                <c:pt idx="2379">
                  <c:v>5.7869349838600946E-3</c:v>
                </c:pt>
                <c:pt idx="2380">
                  <c:v>5.7871480497968001E-3</c:v>
                </c:pt>
                <c:pt idx="2381">
                  <c:v>5.7877367430210283E-3</c:v>
                </c:pt>
                <c:pt idx="2382">
                  <c:v>5.7882025279529089E-3</c:v>
                </c:pt>
                <c:pt idx="2383">
                  <c:v>5.788480887553015E-3</c:v>
                </c:pt>
                <c:pt idx="2384">
                  <c:v>5.7890195059014339E-3</c:v>
                </c:pt>
                <c:pt idx="2385">
                  <c:v>5.789526983167168E-3</c:v>
                </c:pt>
                <c:pt idx="2386">
                  <c:v>5.7899262856240703E-3</c:v>
                </c:pt>
                <c:pt idx="2387">
                  <c:v>5.7902972369304863E-3</c:v>
                </c:pt>
                <c:pt idx="2388">
                  <c:v>5.7907169100068446E-3</c:v>
                </c:pt>
                <c:pt idx="2389">
                  <c:v>5.7912189997874975E-3</c:v>
                </c:pt>
                <c:pt idx="2390">
                  <c:v>5.7918033497547268E-3</c:v>
                </c:pt>
                <c:pt idx="2391">
                  <c:v>5.7928787104243682E-3</c:v>
                </c:pt>
                <c:pt idx="2392">
                  <c:v>5.7944436231454543E-3</c:v>
                </c:pt>
                <c:pt idx="2393">
                  <c:v>5.7955438036443241E-3</c:v>
                </c:pt>
                <c:pt idx="2394">
                  <c:v>5.796701712771646E-3</c:v>
                </c:pt>
                <c:pt idx="2395">
                  <c:v>5.7979912586248062E-3</c:v>
                </c:pt>
                <c:pt idx="2396">
                  <c:v>5.7988027694237691E-3</c:v>
                </c:pt>
                <c:pt idx="2397">
                  <c:v>5.7995423769394644E-3</c:v>
                </c:pt>
                <c:pt idx="2398">
                  <c:v>5.8001416344250108E-3</c:v>
                </c:pt>
                <c:pt idx="2399">
                  <c:v>5.8007404560078187E-3</c:v>
                </c:pt>
                <c:pt idx="2400">
                  <c:v>5.8018462895542411E-3</c:v>
                </c:pt>
                <c:pt idx="2401">
                  <c:v>5.8031639880593202E-3</c:v>
                </c:pt>
                <c:pt idx="2402">
                  <c:v>5.8046390468736728E-3</c:v>
                </c:pt>
                <c:pt idx="2403">
                  <c:v>5.8060714337494794E-3</c:v>
                </c:pt>
                <c:pt idx="2404">
                  <c:v>5.8072236481502776E-3</c:v>
                </c:pt>
                <c:pt idx="2405">
                  <c:v>5.8084333456324124E-3</c:v>
                </c:pt>
                <c:pt idx="2406">
                  <c:v>5.8099456134879917E-3</c:v>
                </c:pt>
                <c:pt idx="2407">
                  <c:v>5.8118536497442017E-3</c:v>
                </c:pt>
                <c:pt idx="2408">
                  <c:v>5.8137085637302872E-3</c:v>
                </c:pt>
                <c:pt idx="2409">
                  <c:v>5.8153384744785413E-3</c:v>
                </c:pt>
                <c:pt idx="2410">
                  <c:v>5.8167728923728479E-3</c:v>
                </c:pt>
                <c:pt idx="2411">
                  <c:v>5.8179857839426559E-3</c:v>
                </c:pt>
                <c:pt idx="2412">
                  <c:v>5.8190925981379833E-3</c:v>
                </c:pt>
                <c:pt idx="2413">
                  <c:v>5.8204396145605242E-3</c:v>
                </c:pt>
                <c:pt idx="2414">
                  <c:v>5.8220261474435497E-3</c:v>
                </c:pt>
                <c:pt idx="2415">
                  <c:v>5.8233330409204493E-3</c:v>
                </c:pt>
                <c:pt idx="2416">
                  <c:v>5.8243608082776017E-3</c:v>
                </c:pt>
                <c:pt idx="2417">
                  <c:v>5.825209316148946E-3</c:v>
                </c:pt>
                <c:pt idx="2418">
                  <c:v>5.8266793486065564E-3</c:v>
                </c:pt>
                <c:pt idx="2419">
                  <c:v>5.8279060562673266E-3</c:v>
                </c:pt>
                <c:pt idx="2420">
                  <c:v>5.8282489982556711E-3</c:v>
                </c:pt>
                <c:pt idx="2421">
                  <c:v>5.8285759568572704E-3</c:v>
                </c:pt>
                <c:pt idx="2422">
                  <c:v>5.8287699033159083E-3</c:v>
                </c:pt>
                <c:pt idx="2423">
                  <c:v>5.8290074651791484E-3</c:v>
                </c:pt>
                <c:pt idx="2424">
                  <c:v>5.8293043974127524E-3</c:v>
                </c:pt>
                <c:pt idx="2425">
                  <c:v>5.8299326731206299E-3</c:v>
                </c:pt>
                <c:pt idx="2426">
                  <c:v>5.8308324645312895E-3</c:v>
                </c:pt>
                <c:pt idx="2427">
                  <c:v>5.8321269322894852E-3</c:v>
                </c:pt>
                <c:pt idx="2428">
                  <c:v>5.8336906266797679E-3</c:v>
                </c:pt>
                <c:pt idx="2429">
                  <c:v>5.8356013437090579E-3</c:v>
                </c:pt>
                <c:pt idx="2430">
                  <c:v>5.837267544488673E-3</c:v>
                </c:pt>
                <c:pt idx="2431">
                  <c:v>5.8383978262494321E-3</c:v>
                </c:pt>
                <c:pt idx="2432">
                  <c:v>5.8393911805108114E-3</c:v>
                </c:pt>
                <c:pt idx="2433">
                  <c:v>5.8403117776788032E-3</c:v>
                </c:pt>
                <c:pt idx="2434">
                  <c:v>5.8414776345206794E-3</c:v>
                </c:pt>
                <c:pt idx="2435">
                  <c:v>5.8431685071807533E-3</c:v>
                </c:pt>
                <c:pt idx="2436">
                  <c:v>5.8463119462413863E-3</c:v>
                </c:pt>
                <c:pt idx="2437">
                  <c:v>5.8483867509850698E-3</c:v>
                </c:pt>
                <c:pt idx="2438">
                  <c:v>5.8497877497684153E-3</c:v>
                </c:pt>
                <c:pt idx="2439">
                  <c:v>5.8516739470815789E-3</c:v>
                </c:pt>
                <c:pt idx="2440">
                  <c:v>5.8523013361177958E-3</c:v>
                </c:pt>
                <c:pt idx="2441">
                  <c:v>5.8524402704291604E-3</c:v>
                </c:pt>
                <c:pt idx="2442">
                  <c:v>5.8528484474843438E-3</c:v>
                </c:pt>
                <c:pt idx="2443">
                  <c:v>5.853596537018441E-3</c:v>
                </c:pt>
                <c:pt idx="2444">
                  <c:v>5.8543462167593464E-3</c:v>
                </c:pt>
                <c:pt idx="2445">
                  <c:v>5.8554110032674675E-3</c:v>
                </c:pt>
                <c:pt idx="2446">
                  <c:v>5.8566541304397651E-3</c:v>
                </c:pt>
                <c:pt idx="2447">
                  <c:v>5.858106219551038E-3</c:v>
                </c:pt>
                <c:pt idx="2448">
                  <c:v>5.859900690601506E-3</c:v>
                </c:pt>
                <c:pt idx="2449">
                  <c:v>5.8614808127034615E-3</c:v>
                </c:pt>
                <c:pt idx="2450">
                  <c:v>5.8626648194984223E-3</c:v>
                </c:pt>
                <c:pt idx="2451">
                  <c:v>5.8636205474594059E-3</c:v>
                </c:pt>
                <c:pt idx="2452">
                  <c:v>5.864762902298943E-3</c:v>
                </c:pt>
                <c:pt idx="2453">
                  <c:v>5.8661364737064813E-3</c:v>
                </c:pt>
                <c:pt idx="2454">
                  <c:v>5.8672857075127306E-3</c:v>
                </c:pt>
                <c:pt idx="2455">
                  <c:v>5.8681598663065234E-3</c:v>
                </c:pt>
                <c:pt idx="2456">
                  <c:v>5.8689752887934894E-3</c:v>
                </c:pt>
                <c:pt idx="2457">
                  <c:v>5.8697830371011355E-3</c:v>
                </c:pt>
                <c:pt idx="2458">
                  <c:v>5.8704207862314414E-3</c:v>
                </c:pt>
                <c:pt idx="2459">
                  <c:v>5.8708802997048445E-3</c:v>
                </c:pt>
                <c:pt idx="2460">
                  <c:v>5.8713211385351856E-3</c:v>
                </c:pt>
                <c:pt idx="2461">
                  <c:v>5.8721562631307402E-3</c:v>
                </c:pt>
                <c:pt idx="2462">
                  <c:v>5.8729038307772079E-3</c:v>
                </c:pt>
                <c:pt idx="2463">
                  <c:v>5.8733517251486882E-3</c:v>
                </c:pt>
                <c:pt idx="2464">
                  <c:v>5.8740518446701523E-3</c:v>
                </c:pt>
                <c:pt idx="2465">
                  <c:v>5.8746534428282563E-3</c:v>
                </c:pt>
                <c:pt idx="2466">
                  <c:v>5.8750750906187109E-3</c:v>
                </c:pt>
                <c:pt idx="2467">
                  <c:v>5.8756045032804741E-3</c:v>
                </c:pt>
                <c:pt idx="2468">
                  <c:v>5.876228123140842E-3</c:v>
                </c:pt>
                <c:pt idx="2469">
                  <c:v>5.8765789083171337E-3</c:v>
                </c:pt>
                <c:pt idx="2470">
                  <c:v>5.8767450469713574E-3</c:v>
                </c:pt>
                <c:pt idx="2471">
                  <c:v>5.8769642562487888E-3</c:v>
                </c:pt>
                <c:pt idx="2472">
                  <c:v>5.8777767242393685E-3</c:v>
                </c:pt>
                <c:pt idx="2473">
                  <c:v>5.8788779978835373E-3</c:v>
                </c:pt>
                <c:pt idx="2474">
                  <c:v>5.8799754088325225E-3</c:v>
                </c:pt>
                <c:pt idx="2475">
                  <c:v>5.8812223567144307E-3</c:v>
                </c:pt>
                <c:pt idx="2476">
                  <c:v>5.8824412681090883E-3</c:v>
                </c:pt>
                <c:pt idx="2477">
                  <c:v>5.8838035431283816E-3</c:v>
                </c:pt>
                <c:pt idx="2478">
                  <c:v>5.8859370066076076E-3</c:v>
                </c:pt>
                <c:pt idx="2479">
                  <c:v>5.8886517587695064E-3</c:v>
                </c:pt>
                <c:pt idx="2480">
                  <c:v>5.8904321442552875E-3</c:v>
                </c:pt>
                <c:pt idx="2481">
                  <c:v>5.8913999553889132E-3</c:v>
                </c:pt>
                <c:pt idx="2482">
                  <c:v>5.8927595451197159E-3</c:v>
                </c:pt>
                <c:pt idx="2483">
                  <c:v>5.8945537526903461E-3</c:v>
                </c:pt>
                <c:pt idx="2484">
                  <c:v>5.8955771579305314E-3</c:v>
                </c:pt>
                <c:pt idx="2485">
                  <c:v>5.8961972647379691E-3</c:v>
                </c:pt>
                <c:pt idx="2486">
                  <c:v>5.8970226202361932E-3</c:v>
                </c:pt>
                <c:pt idx="2487">
                  <c:v>5.8983763771664997E-3</c:v>
                </c:pt>
                <c:pt idx="2488">
                  <c:v>5.8998097359172592E-3</c:v>
                </c:pt>
                <c:pt idx="2489">
                  <c:v>5.9006325455403762E-3</c:v>
                </c:pt>
                <c:pt idx="2490">
                  <c:v>5.9014918976032747E-3</c:v>
                </c:pt>
                <c:pt idx="2491">
                  <c:v>5.9034658132419782E-3</c:v>
                </c:pt>
                <c:pt idx="2492">
                  <c:v>5.9058065450373273E-3</c:v>
                </c:pt>
                <c:pt idx="2493">
                  <c:v>5.9077865234301507E-3</c:v>
                </c:pt>
                <c:pt idx="2494">
                  <c:v>5.9100044740175101E-3</c:v>
                </c:pt>
                <c:pt idx="2495">
                  <c:v>5.9122249047750932E-3</c:v>
                </c:pt>
                <c:pt idx="2496">
                  <c:v>5.9140010869232051E-3</c:v>
                </c:pt>
                <c:pt idx="2497">
                  <c:v>5.9157726524643626E-3</c:v>
                </c:pt>
                <c:pt idx="2498">
                  <c:v>5.9177250114285122E-3</c:v>
                </c:pt>
                <c:pt idx="2499">
                  <c:v>5.9188553074290403E-3</c:v>
                </c:pt>
                <c:pt idx="2500">
                  <c:v>5.919441883816285E-3</c:v>
                </c:pt>
                <c:pt idx="2501">
                  <c:v>5.9199350192393188E-3</c:v>
                </c:pt>
                <c:pt idx="2502">
                  <c:v>5.9208091133319141E-3</c:v>
                </c:pt>
                <c:pt idx="2503">
                  <c:v>5.9222307228964455E-3</c:v>
                </c:pt>
                <c:pt idx="2504">
                  <c:v>5.9238179402681954E-3</c:v>
                </c:pt>
                <c:pt idx="2505">
                  <c:v>5.9253356344948598E-3</c:v>
                </c:pt>
                <c:pt idx="2506">
                  <c:v>5.9267087691295918E-3</c:v>
                </c:pt>
                <c:pt idx="2507">
                  <c:v>5.9285561118576835E-3</c:v>
                </c:pt>
                <c:pt idx="2508">
                  <c:v>5.9307436531860474E-3</c:v>
                </c:pt>
                <c:pt idx="2509">
                  <c:v>5.9319180492201059E-3</c:v>
                </c:pt>
                <c:pt idx="2510">
                  <c:v>5.9322127361841935E-3</c:v>
                </c:pt>
                <c:pt idx="2511">
                  <c:v>5.9330922446091871E-3</c:v>
                </c:pt>
                <c:pt idx="2512">
                  <c:v>5.9342673504156175E-3</c:v>
                </c:pt>
                <c:pt idx="2513">
                  <c:v>5.9356203268731691E-3</c:v>
                </c:pt>
                <c:pt idx="2514">
                  <c:v>5.9368452869996181E-3</c:v>
                </c:pt>
                <c:pt idx="2515">
                  <c:v>5.9374307025468493E-3</c:v>
                </c:pt>
                <c:pt idx="2516">
                  <c:v>5.9381869242466035E-3</c:v>
                </c:pt>
                <c:pt idx="2517">
                  <c:v>5.9392289866946656E-3</c:v>
                </c:pt>
                <c:pt idx="2518">
                  <c:v>5.9412567196426161E-3</c:v>
                </c:pt>
                <c:pt idx="2519">
                  <c:v>5.9436512876449646E-3</c:v>
                </c:pt>
                <c:pt idx="2520">
                  <c:v>5.9474510264341087E-3</c:v>
                </c:pt>
                <c:pt idx="2521">
                  <c:v>5.9525210171905351E-3</c:v>
                </c:pt>
                <c:pt idx="2522">
                  <c:v>5.9549014109274876E-3</c:v>
                </c:pt>
                <c:pt idx="2523">
                  <c:v>5.95695587634207E-3</c:v>
                </c:pt>
                <c:pt idx="2524">
                  <c:v>5.959872388813783E-3</c:v>
                </c:pt>
                <c:pt idx="2525">
                  <c:v>5.961883167075019E-3</c:v>
                </c:pt>
                <c:pt idx="2526">
                  <c:v>5.9637210430242733E-3</c:v>
                </c:pt>
                <c:pt idx="2527">
                  <c:v>5.9651001884298664E-3</c:v>
                </c:pt>
                <c:pt idx="2528">
                  <c:v>5.9661903454971219E-3</c:v>
                </c:pt>
                <c:pt idx="2529">
                  <c:v>5.9673954343198287E-3</c:v>
                </c:pt>
                <c:pt idx="2530">
                  <c:v>5.968416678285569E-3</c:v>
                </c:pt>
                <c:pt idx="2531">
                  <c:v>5.9689915489650842E-3</c:v>
                </c:pt>
                <c:pt idx="2532">
                  <c:v>5.9696060581722029E-3</c:v>
                </c:pt>
                <c:pt idx="2533">
                  <c:v>5.9702032592314162E-3</c:v>
                </c:pt>
                <c:pt idx="2534">
                  <c:v>5.9705962556608847E-3</c:v>
                </c:pt>
                <c:pt idx="2535">
                  <c:v>5.9712007459873069E-3</c:v>
                </c:pt>
                <c:pt idx="2536">
                  <c:v>5.9720257759893437E-3</c:v>
                </c:pt>
                <c:pt idx="2537">
                  <c:v>5.9728592381460659E-3</c:v>
                </c:pt>
                <c:pt idx="2538">
                  <c:v>5.9736089406461799E-3</c:v>
                </c:pt>
                <c:pt idx="2539">
                  <c:v>5.9742112916176026E-3</c:v>
                </c:pt>
                <c:pt idx="2540">
                  <c:v>5.9747490783618523E-3</c:v>
                </c:pt>
                <c:pt idx="2541">
                  <c:v>5.9753069428863078E-3</c:v>
                </c:pt>
                <c:pt idx="2542">
                  <c:v>5.9758834151492747E-3</c:v>
                </c:pt>
                <c:pt idx="2543">
                  <c:v>5.9764579271012796E-3</c:v>
                </c:pt>
                <c:pt idx="2544">
                  <c:v>5.9770172851249552E-3</c:v>
                </c:pt>
                <c:pt idx="2545">
                  <c:v>5.9775615131877928E-3</c:v>
                </c:pt>
                <c:pt idx="2546">
                  <c:v>5.978114207859272E-3</c:v>
                </c:pt>
                <c:pt idx="2547">
                  <c:v>5.9789700870135033E-3</c:v>
                </c:pt>
                <c:pt idx="2548">
                  <c:v>5.9796197266324931E-3</c:v>
                </c:pt>
                <c:pt idx="2549">
                  <c:v>5.9799947661288849E-3</c:v>
                </c:pt>
                <c:pt idx="2550">
                  <c:v>5.9805960405757289E-3</c:v>
                </c:pt>
                <c:pt idx="2551">
                  <c:v>5.9812009956003989E-3</c:v>
                </c:pt>
                <c:pt idx="2552">
                  <c:v>5.9819667685069361E-3</c:v>
                </c:pt>
                <c:pt idx="2553">
                  <c:v>5.9828892781055533E-3</c:v>
                </c:pt>
                <c:pt idx="2554">
                  <c:v>5.9839322657691731E-3</c:v>
                </c:pt>
                <c:pt idx="2555">
                  <c:v>5.9850955182752727E-3</c:v>
                </c:pt>
                <c:pt idx="2556">
                  <c:v>5.9861978879768504E-3</c:v>
                </c:pt>
                <c:pt idx="2557">
                  <c:v>5.9872394695722033E-3</c:v>
                </c:pt>
                <c:pt idx="2558">
                  <c:v>5.9885423933631436E-3</c:v>
                </c:pt>
                <c:pt idx="2559">
                  <c:v>5.9901050596279769E-3</c:v>
                </c:pt>
                <c:pt idx="2560">
                  <c:v>5.9911439121030129E-3</c:v>
                </c:pt>
                <c:pt idx="2561">
                  <c:v>5.9922886265761956E-3</c:v>
                </c:pt>
                <c:pt idx="2562">
                  <c:v>5.9940190206912618E-3</c:v>
                </c:pt>
                <c:pt idx="2563">
                  <c:v>5.9954608683281171E-3</c:v>
                </c:pt>
                <c:pt idx="2564">
                  <c:v>5.9962782282862361E-3</c:v>
                </c:pt>
                <c:pt idx="2565">
                  <c:v>5.9967172496117405E-3</c:v>
                </c:pt>
                <c:pt idx="2566">
                  <c:v>5.9986251315474401E-3</c:v>
                </c:pt>
                <c:pt idx="2567">
                  <c:v>6.0014923673648319E-3</c:v>
                </c:pt>
                <c:pt idx="2568">
                  <c:v>6.0030575069874009E-3</c:v>
                </c:pt>
                <c:pt idx="2569">
                  <c:v>6.0040018687784165E-3</c:v>
                </c:pt>
                <c:pt idx="2570">
                  <c:v>6.0046402410585415E-3</c:v>
                </c:pt>
                <c:pt idx="2571">
                  <c:v>6.0051309797524597E-3</c:v>
                </c:pt>
                <c:pt idx="2572">
                  <c:v>6.005858461900943E-3</c:v>
                </c:pt>
                <c:pt idx="2573">
                  <c:v>6.0065805398123893E-3</c:v>
                </c:pt>
                <c:pt idx="2574">
                  <c:v>6.0072051331277743E-3</c:v>
                </c:pt>
                <c:pt idx="2575">
                  <c:v>6.0078016689097827E-3</c:v>
                </c:pt>
                <c:pt idx="2576">
                  <c:v>6.0083772872177223E-3</c:v>
                </c:pt>
                <c:pt idx="2577">
                  <c:v>6.0091758837060322E-3</c:v>
                </c:pt>
                <c:pt idx="2578">
                  <c:v>6.0103806854697791E-3</c:v>
                </c:pt>
                <c:pt idx="2579">
                  <c:v>6.01160287597894E-3</c:v>
                </c:pt>
                <c:pt idx="2580">
                  <c:v>6.0127856667621061E-3</c:v>
                </c:pt>
                <c:pt idx="2581">
                  <c:v>6.0141635288514109E-3</c:v>
                </c:pt>
                <c:pt idx="2582">
                  <c:v>6.0154596439902135E-3</c:v>
                </c:pt>
                <c:pt idx="2583">
                  <c:v>6.0167292230736726E-3</c:v>
                </c:pt>
                <c:pt idx="2584">
                  <c:v>6.0176007449674815E-3</c:v>
                </c:pt>
                <c:pt idx="2585">
                  <c:v>6.0183882539020699E-3</c:v>
                </c:pt>
                <c:pt idx="2586">
                  <c:v>6.0196325132729411E-3</c:v>
                </c:pt>
                <c:pt idx="2587">
                  <c:v>6.0208441360316139E-3</c:v>
                </c:pt>
                <c:pt idx="2588">
                  <c:v>6.0221200201492336E-3</c:v>
                </c:pt>
                <c:pt idx="2589">
                  <c:v>6.022922688737822E-3</c:v>
                </c:pt>
                <c:pt idx="2590">
                  <c:v>6.0234103543459101E-3</c:v>
                </c:pt>
                <c:pt idx="2591">
                  <c:v>6.0241821687575456E-3</c:v>
                </c:pt>
                <c:pt idx="2592">
                  <c:v>6.025222808070935E-3</c:v>
                </c:pt>
                <c:pt idx="2593">
                  <c:v>6.026153733158411E-3</c:v>
                </c:pt>
                <c:pt idx="2594">
                  <c:v>6.026920241545615E-3</c:v>
                </c:pt>
                <c:pt idx="2595">
                  <c:v>6.0276819957644908E-3</c:v>
                </c:pt>
                <c:pt idx="2596">
                  <c:v>6.0281445284007494E-3</c:v>
                </c:pt>
                <c:pt idx="2597">
                  <c:v>6.0289480439226478E-3</c:v>
                </c:pt>
                <c:pt idx="2598">
                  <c:v>6.0303648126418799E-3</c:v>
                </c:pt>
                <c:pt idx="2599">
                  <c:v>6.0315117243489287E-3</c:v>
                </c:pt>
                <c:pt idx="2600">
                  <c:v>6.0323893156708367E-3</c:v>
                </c:pt>
                <c:pt idx="2601">
                  <c:v>6.0330257824134613E-3</c:v>
                </c:pt>
                <c:pt idx="2602">
                  <c:v>6.0339201634950056E-3</c:v>
                </c:pt>
                <c:pt idx="2603">
                  <c:v>6.0348453216611652E-3</c:v>
                </c:pt>
                <c:pt idx="2604">
                  <c:v>6.0353024741251404E-3</c:v>
                </c:pt>
                <c:pt idx="2605">
                  <c:v>6.0361366070745331E-3</c:v>
                </c:pt>
                <c:pt idx="2606">
                  <c:v>6.0383356205724039E-3</c:v>
                </c:pt>
                <c:pt idx="2607">
                  <c:v>6.0403399888043288E-3</c:v>
                </c:pt>
                <c:pt idx="2608">
                  <c:v>6.0411592559352773E-3</c:v>
                </c:pt>
                <c:pt idx="2609">
                  <c:v>6.0420727506317762E-3</c:v>
                </c:pt>
                <c:pt idx="2610">
                  <c:v>6.0431618770780465E-3</c:v>
                </c:pt>
                <c:pt idx="2611">
                  <c:v>6.0449342645916204E-3</c:v>
                </c:pt>
                <c:pt idx="2612">
                  <c:v>6.046820330139673E-3</c:v>
                </c:pt>
                <c:pt idx="2613">
                  <c:v>6.0478263998614895E-3</c:v>
                </c:pt>
                <c:pt idx="2614">
                  <c:v>6.0483711407256667E-3</c:v>
                </c:pt>
                <c:pt idx="2615">
                  <c:v>6.0488732025143471E-3</c:v>
                </c:pt>
                <c:pt idx="2616">
                  <c:v>6.0494030197624799E-3</c:v>
                </c:pt>
                <c:pt idx="2617">
                  <c:v>6.0500153564828768E-3</c:v>
                </c:pt>
                <c:pt idx="2618">
                  <c:v>6.051049482006363E-3</c:v>
                </c:pt>
                <c:pt idx="2619">
                  <c:v>6.0521304465351519E-3</c:v>
                </c:pt>
                <c:pt idx="2620">
                  <c:v>6.0527998364872538E-3</c:v>
                </c:pt>
                <c:pt idx="2621">
                  <c:v>6.0534687596991571E-3</c:v>
                </c:pt>
                <c:pt idx="2622">
                  <c:v>6.0544124524385306E-3</c:v>
                </c:pt>
                <c:pt idx="2623">
                  <c:v>6.0554746834013545E-3</c:v>
                </c:pt>
                <c:pt idx="2624">
                  <c:v>6.0564369006132308E-3</c:v>
                </c:pt>
                <c:pt idx="2625">
                  <c:v>6.0571833800255924E-3</c:v>
                </c:pt>
                <c:pt idx="2626">
                  <c:v>6.0577768104551162E-3</c:v>
                </c:pt>
                <c:pt idx="2627">
                  <c:v>6.0584902431181304E-3</c:v>
                </c:pt>
                <c:pt idx="2628">
                  <c:v>6.0597435309974633E-3</c:v>
                </c:pt>
                <c:pt idx="2629">
                  <c:v>6.0605894551190431E-3</c:v>
                </c:pt>
                <c:pt idx="2630">
                  <c:v>6.061433807121543E-3</c:v>
                </c:pt>
                <c:pt idx="2631">
                  <c:v>6.0634456867708162E-3</c:v>
                </c:pt>
                <c:pt idx="2632">
                  <c:v>6.0657967041947676E-3</c:v>
                </c:pt>
                <c:pt idx="2633">
                  <c:v>6.0679048553107318E-3</c:v>
                </c:pt>
                <c:pt idx="2634">
                  <c:v>6.0695691353590897E-3</c:v>
                </c:pt>
                <c:pt idx="2635">
                  <c:v>6.0707641125291546E-3</c:v>
                </c:pt>
                <c:pt idx="2636">
                  <c:v>6.0712486416701992E-3</c:v>
                </c:pt>
                <c:pt idx="2637">
                  <c:v>6.0713380251663776E-3</c:v>
                </c:pt>
                <c:pt idx="2638">
                  <c:v>6.0716131194305028E-3</c:v>
                </c:pt>
                <c:pt idx="2639">
                  <c:v>6.0720237098240018E-3</c:v>
                </c:pt>
                <c:pt idx="2640">
                  <c:v>6.0726649806319968E-3</c:v>
                </c:pt>
                <c:pt idx="2641">
                  <c:v>6.0735364724997251E-3</c:v>
                </c:pt>
                <c:pt idx="2642">
                  <c:v>6.0746398399029837E-3</c:v>
                </c:pt>
                <c:pt idx="2643">
                  <c:v>6.0759743831931244E-3</c:v>
                </c:pt>
                <c:pt idx="2644">
                  <c:v>6.0774385350552936E-3</c:v>
                </c:pt>
                <c:pt idx="2645">
                  <c:v>6.0786608834144671E-3</c:v>
                </c:pt>
                <c:pt idx="2646">
                  <c:v>6.0794579685880916E-3</c:v>
                </c:pt>
                <c:pt idx="2647">
                  <c:v>6.0802021596332067E-3</c:v>
                </c:pt>
                <c:pt idx="2648">
                  <c:v>6.0809244011408572E-3</c:v>
                </c:pt>
                <c:pt idx="2649">
                  <c:v>6.0813053429984434E-3</c:v>
                </c:pt>
                <c:pt idx="2650">
                  <c:v>6.0813812567557446E-3</c:v>
                </c:pt>
                <c:pt idx="2651">
                  <c:v>6.0815934103887115E-3</c:v>
                </c:pt>
                <c:pt idx="2652">
                  <c:v>6.0819268330587492E-3</c:v>
                </c:pt>
                <c:pt idx="2653">
                  <c:v>6.082309648414639E-3</c:v>
                </c:pt>
                <c:pt idx="2654">
                  <c:v>6.0829142384454171E-3</c:v>
                </c:pt>
                <c:pt idx="2655">
                  <c:v>6.0839115353445196E-3</c:v>
                </c:pt>
                <c:pt idx="2656">
                  <c:v>6.0856824969193262E-3</c:v>
                </c:pt>
                <c:pt idx="2657">
                  <c:v>6.0877060406310602E-3</c:v>
                </c:pt>
                <c:pt idx="2658">
                  <c:v>6.0886373207302202E-3</c:v>
                </c:pt>
                <c:pt idx="2659">
                  <c:v>6.0892020435147345E-3</c:v>
                </c:pt>
                <c:pt idx="2660">
                  <c:v>6.0897675340483952E-3</c:v>
                </c:pt>
                <c:pt idx="2661">
                  <c:v>6.0901219846114085E-3</c:v>
                </c:pt>
                <c:pt idx="2662">
                  <c:v>6.090691526143702E-3</c:v>
                </c:pt>
                <c:pt idx="2663">
                  <c:v>6.0915569771671637E-3</c:v>
                </c:pt>
                <c:pt idx="2664">
                  <c:v>6.09275885971394E-3</c:v>
                </c:pt>
                <c:pt idx="2665">
                  <c:v>6.094000464703115E-3</c:v>
                </c:pt>
                <c:pt idx="2666">
                  <c:v>6.0957882159236839E-3</c:v>
                </c:pt>
                <c:pt idx="2667">
                  <c:v>6.0979296855907996E-3</c:v>
                </c:pt>
                <c:pt idx="2668">
                  <c:v>6.0995333452103003E-3</c:v>
                </c:pt>
                <c:pt idx="2669">
                  <c:v>6.1007902602485354E-3</c:v>
                </c:pt>
                <c:pt idx="2670">
                  <c:v>6.1017578234984276E-3</c:v>
                </c:pt>
                <c:pt idx="2671">
                  <c:v>6.1022975279832999E-3</c:v>
                </c:pt>
                <c:pt idx="2672">
                  <c:v>6.1029552683823712E-3</c:v>
                </c:pt>
                <c:pt idx="2673">
                  <c:v>6.1036655726821546E-3</c:v>
                </c:pt>
                <c:pt idx="2674">
                  <c:v>6.104197928486506E-3</c:v>
                </c:pt>
                <c:pt idx="2675">
                  <c:v>6.10475726516721E-3</c:v>
                </c:pt>
                <c:pt idx="2676">
                  <c:v>6.1052086719646358E-3</c:v>
                </c:pt>
                <c:pt idx="2677">
                  <c:v>6.1056216273486733E-3</c:v>
                </c:pt>
                <c:pt idx="2678">
                  <c:v>6.1060896802339563E-3</c:v>
                </c:pt>
                <c:pt idx="2679">
                  <c:v>6.106674077914479E-3</c:v>
                </c:pt>
                <c:pt idx="2680">
                  <c:v>6.1073883734847258E-3</c:v>
                </c:pt>
                <c:pt idx="2681">
                  <c:v>6.1080538189018097E-3</c:v>
                </c:pt>
                <c:pt idx="2682">
                  <c:v>6.1086706151849855E-3</c:v>
                </c:pt>
                <c:pt idx="2683">
                  <c:v>6.1091262489568121E-3</c:v>
                </c:pt>
                <c:pt idx="2684">
                  <c:v>6.1094207551045734E-3</c:v>
                </c:pt>
                <c:pt idx="2685">
                  <c:v>6.1099443589506253E-3</c:v>
                </c:pt>
                <c:pt idx="2686">
                  <c:v>6.1106004425491179E-3</c:v>
                </c:pt>
                <c:pt idx="2687">
                  <c:v>6.1113432897313613E-3</c:v>
                </c:pt>
                <c:pt idx="2688">
                  <c:v>6.1121544996433439E-3</c:v>
                </c:pt>
                <c:pt idx="2689">
                  <c:v>6.1129951152933647E-3</c:v>
                </c:pt>
                <c:pt idx="2690">
                  <c:v>6.1139239947551839E-3</c:v>
                </c:pt>
                <c:pt idx="2691">
                  <c:v>6.11470457196757E-3</c:v>
                </c:pt>
                <c:pt idx="2692">
                  <c:v>6.1150569535884476E-3</c:v>
                </c:pt>
                <c:pt idx="2693">
                  <c:v>6.115119980526767E-3</c:v>
                </c:pt>
                <c:pt idx="2694">
                  <c:v>6.115190728946068E-3</c:v>
                </c:pt>
                <c:pt idx="2695">
                  <c:v>6.115800074509032E-3</c:v>
                </c:pt>
                <c:pt idx="2696">
                  <c:v>6.1168209371208941E-3</c:v>
                </c:pt>
                <c:pt idx="2697">
                  <c:v>6.1174090202292131E-3</c:v>
                </c:pt>
                <c:pt idx="2698">
                  <c:v>6.1177572075605093E-3</c:v>
                </c:pt>
                <c:pt idx="2699">
                  <c:v>6.1181329108639841E-3</c:v>
                </c:pt>
                <c:pt idx="2700">
                  <c:v>6.1186771318658319E-3</c:v>
                </c:pt>
                <c:pt idx="2701">
                  <c:v>6.1195276571046993E-3</c:v>
                </c:pt>
                <c:pt idx="2702">
                  <c:v>6.1203393928242851E-3</c:v>
                </c:pt>
                <c:pt idx="2703">
                  <c:v>6.1210146169092721E-3</c:v>
                </c:pt>
                <c:pt idx="2704">
                  <c:v>6.1217295146849824E-3</c:v>
                </c:pt>
                <c:pt idx="2705">
                  <c:v>6.1226035061806398E-3</c:v>
                </c:pt>
                <c:pt idx="2706">
                  <c:v>6.1237420254704909E-3</c:v>
                </c:pt>
                <c:pt idx="2707">
                  <c:v>6.1249683114872975E-3</c:v>
                </c:pt>
                <c:pt idx="2708">
                  <c:v>6.1257277281267291E-3</c:v>
                </c:pt>
                <c:pt idx="2709">
                  <c:v>6.126276579981188E-3</c:v>
                </c:pt>
                <c:pt idx="2710">
                  <c:v>6.1266866210130293E-3</c:v>
                </c:pt>
                <c:pt idx="2711">
                  <c:v>6.1270193641160637E-3</c:v>
                </c:pt>
                <c:pt idx="2712">
                  <c:v>6.1276385279059294E-3</c:v>
                </c:pt>
                <c:pt idx="2713">
                  <c:v>6.1281871028640543E-3</c:v>
                </c:pt>
                <c:pt idx="2714">
                  <c:v>6.1286170059664845E-3</c:v>
                </c:pt>
                <c:pt idx="2715">
                  <c:v>6.1293470972021685E-3</c:v>
                </c:pt>
                <c:pt idx="2716">
                  <c:v>6.1300315611506739E-3</c:v>
                </c:pt>
                <c:pt idx="2717">
                  <c:v>6.1302640481820051E-3</c:v>
                </c:pt>
                <c:pt idx="2718">
                  <c:v>6.1304700583781312E-3</c:v>
                </c:pt>
                <c:pt idx="2719">
                  <c:v>6.1306475736707527E-3</c:v>
                </c:pt>
                <c:pt idx="2720">
                  <c:v>6.1308051964798372E-3</c:v>
                </c:pt>
                <c:pt idx="2721">
                  <c:v>6.1310306451784818E-3</c:v>
                </c:pt>
                <c:pt idx="2722">
                  <c:v>6.1312998737357962E-3</c:v>
                </c:pt>
                <c:pt idx="2723">
                  <c:v>6.1321055699861526E-3</c:v>
                </c:pt>
                <c:pt idx="2724">
                  <c:v>6.1332048071671471E-3</c:v>
                </c:pt>
                <c:pt idx="2725">
                  <c:v>6.1339012749497294E-3</c:v>
                </c:pt>
                <c:pt idx="2726">
                  <c:v>6.1346008567220089E-3</c:v>
                </c:pt>
                <c:pt idx="2727">
                  <c:v>6.1371040913783302E-3</c:v>
                </c:pt>
                <c:pt idx="2728">
                  <c:v>6.1406361480184383E-3</c:v>
                </c:pt>
                <c:pt idx="2729">
                  <c:v>6.1435477223050544E-3</c:v>
                </c:pt>
                <c:pt idx="2730">
                  <c:v>6.145971129417914E-3</c:v>
                </c:pt>
                <c:pt idx="2731">
                  <c:v>6.1474074879285592E-3</c:v>
                </c:pt>
                <c:pt idx="2732">
                  <c:v>6.1483683352606729E-3</c:v>
                </c:pt>
                <c:pt idx="2733">
                  <c:v>6.149311874225888E-3</c:v>
                </c:pt>
                <c:pt idx="2734">
                  <c:v>6.1498089399366308E-3</c:v>
                </c:pt>
                <c:pt idx="2735">
                  <c:v>6.150395741054201E-3</c:v>
                </c:pt>
                <c:pt idx="2736">
                  <c:v>6.1514614368074925E-3</c:v>
                </c:pt>
                <c:pt idx="2737">
                  <c:v>6.1524724780418222E-3</c:v>
                </c:pt>
                <c:pt idx="2738">
                  <c:v>6.1533196402450453E-3</c:v>
                </c:pt>
                <c:pt idx="2739">
                  <c:v>6.1542336243394849E-3</c:v>
                </c:pt>
                <c:pt idx="2740">
                  <c:v>6.155323196506992E-3</c:v>
                </c:pt>
                <c:pt idx="2741">
                  <c:v>6.1565008231695834E-3</c:v>
                </c:pt>
                <c:pt idx="2742">
                  <c:v>6.1581021793721703E-3</c:v>
                </c:pt>
                <c:pt idx="2743">
                  <c:v>6.1595500218105488E-3</c:v>
                </c:pt>
                <c:pt idx="2744">
                  <c:v>6.1604141218818921E-3</c:v>
                </c:pt>
                <c:pt idx="2745">
                  <c:v>6.1613799740491155E-3</c:v>
                </c:pt>
                <c:pt idx="2746">
                  <c:v>6.1622692020636052E-3</c:v>
                </c:pt>
                <c:pt idx="2747">
                  <c:v>6.1629468003483153E-3</c:v>
                </c:pt>
                <c:pt idx="2748">
                  <c:v>6.1636861838376767E-3</c:v>
                </c:pt>
                <c:pt idx="2749">
                  <c:v>6.1644379691017884E-3</c:v>
                </c:pt>
                <c:pt idx="2750">
                  <c:v>6.165174031799843E-3</c:v>
                </c:pt>
                <c:pt idx="2751">
                  <c:v>6.1657846336716166E-3</c:v>
                </c:pt>
                <c:pt idx="2752">
                  <c:v>6.1662729207517591E-3</c:v>
                </c:pt>
                <c:pt idx="2753">
                  <c:v>6.1667359101000661E-3</c:v>
                </c:pt>
                <c:pt idx="2754">
                  <c:v>6.1676496745991585E-3</c:v>
                </c:pt>
                <c:pt idx="2755">
                  <c:v>6.1690130879053567E-3</c:v>
                </c:pt>
                <c:pt idx="2756">
                  <c:v>6.1700759291817564E-3</c:v>
                </c:pt>
                <c:pt idx="2757">
                  <c:v>6.171410348712842E-3</c:v>
                </c:pt>
                <c:pt idx="2758">
                  <c:v>6.1723906101795725E-3</c:v>
                </c:pt>
                <c:pt idx="2759">
                  <c:v>6.172715281603491E-3</c:v>
                </c:pt>
                <c:pt idx="2760">
                  <c:v>6.1731340636143259E-3</c:v>
                </c:pt>
                <c:pt idx="2761">
                  <c:v>6.1733759979357228E-3</c:v>
                </c:pt>
                <c:pt idx="2762">
                  <c:v>6.1737785982723644E-3</c:v>
                </c:pt>
                <c:pt idx="2763">
                  <c:v>6.1741122513221192E-3</c:v>
                </c:pt>
                <c:pt idx="2764">
                  <c:v>6.1742715293742027E-3</c:v>
                </c:pt>
                <c:pt idx="2765">
                  <c:v>6.1744240045486579E-3</c:v>
                </c:pt>
                <c:pt idx="2766">
                  <c:v>6.1746606690625408E-3</c:v>
                </c:pt>
                <c:pt idx="2767">
                  <c:v>6.1750839787064462E-3</c:v>
                </c:pt>
                <c:pt idx="2768">
                  <c:v>6.175486172807468E-3</c:v>
                </c:pt>
                <c:pt idx="2769">
                  <c:v>6.1758376438458534E-3</c:v>
                </c:pt>
                <c:pt idx="2770">
                  <c:v>6.176131266538658E-3</c:v>
                </c:pt>
                <c:pt idx="2771">
                  <c:v>6.1763560036723342E-3</c:v>
                </c:pt>
                <c:pt idx="2772">
                  <c:v>6.1767347168160619E-3</c:v>
                </c:pt>
                <c:pt idx="2773">
                  <c:v>6.1772522009426083E-3</c:v>
                </c:pt>
                <c:pt idx="2774">
                  <c:v>6.1777545018439402E-3</c:v>
                </c:pt>
                <c:pt idx="2775">
                  <c:v>6.178061062234768E-3</c:v>
                </c:pt>
                <c:pt idx="2776">
                  <c:v>6.1783311157989013E-3</c:v>
                </c:pt>
                <c:pt idx="2777">
                  <c:v>6.179074684970122E-3</c:v>
                </c:pt>
                <c:pt idx="2778">
                  <c:v>6.1797698729552774E-3</c:v>
                </c:pt>
                <c:pt idx="2779">
                  <c:v>6.1800145794643499E-3</c:v>
                </c:pt>
                <c:pt idx="2780">
                  <c:v>6.1801719911693453E-3</c:v>
                </c:pt>
                <c:pt idx="2781">
                  <c:v>6.1807324067452507E-3</c:v>
                </c:pt>
                <c:pt idx="2782">
                  <c:v>6.1816959942588463E-3</c:v>
                </c:pt>
                <c:pt idx="2783">
                  <c:v>6.1827105335484408E-3</c:v>
                </c:pt>
                <c:pt idx="2784">
                  <c:v>6.1835343698816532E-3</c:v>
                </c:pt>
                <c:pt idx="2785">
                  <c:v>6.1841396897917419E-3</c:v>
                </c:pt>
                <c:pt idx="2786">
                  <c:v>6.1847480795859501E-3</c:v>
                </c:pt>
                <c:pt idx="2787">
                  <c:v>6.1853360207347998E-3</c:v>
                </c:pt>
                <c:pt idx="2788">
                  <c:v>6.1858463057034158E-3</c:v>
                </c:pt>
                <c:pt idx="2789">
                  <c:v>6.1862308082398206E-3</c:v>
                </c:pt>
                <c:pt idx="2790">
                  <c:v>6.1867879370170655E-3</c:v>
                </c:pt>
                <c:pt idx="2791">
                  <c:v>6.1874424971573236E-3</c:v>
                </c:pt>
                <c:pt idx="2792">
                  <c:v>6.1883422213204918E-3</c:v>
                </c:pt>
                <c:pt idx="2793">
                  <c:v>6.1896043509810034E-3</c:v>
                </c:pt>
                <c:pt idx="2794">
                  <c:v>6.1908293972947016E-3</c:v>
                </c:pt>
                <c:pt idx="2795">
                  <c:v>6.1914571222912752E-3</c:v>
                </c:pt>
                <c:pt idx="2796">
                  <c:v>6.1917342623679641E-3</c:v>
                </c:pt>
                <c:pt idx="2797">
                  <c:v>6.1921571523265214E-3</c:v>
                </c:pt>
                <c:pt idx="2798">
                  <c:v>6.1924034826316855E-3</c:v>
                </c:pt>
                <c:pt idx="2799">
                  <c:v>6.1931243752258508E-3</c:v>
                </c:pt>
                <c:pt idx="2800">
                  <c:v>6.1941534802820233E-3</c:v>
                </c:pt>
                <c:pt idx="2801">
                  <c:v>6.1948814877606914E-3</c:v>
                </c:pt>
                <c:pt idx="2802">
                  <c:v>6.1963024288698969E-3</c:v>
                </c:pt>
                <c:pt idx="2803">
                  <c:v>6.1973769163805844E-3</c:v>
                </c:pt>
                <c:pt idx="2804">
                  <c:v>6.1973801212601588E-3</c:v>
                </c:pt>
                <c:pt idx="2805">
                  <c:v>6.1975578656461262E-3</c:v>
                </c:pt>
                <c:pt idx="2806">
                  <c:v>6.1978296553027541E-3</c:v>
                </c:pt>
                <c:pt idx="2807">
                  <c:v>6.1980797812982288E-3</c:v>
                </c:pt>
                <c:pt idx="2808">
                  <c:v>6.1983091583608287E-3</c:v>
                </c:pt>
                <c:pt idx="2809">
                  <c:v>6.1987036690914973E-3</c:v>
                </c:pt>
                <c:pt idx="2810">
                  <c:v>6.1993440827146432E-3</c:v>
                </c:pt>
                <c:pt idx="2811">
                  <c:v>6.199968484763064E-3</c:v>
                </c:pt>
                <c:pt idx="2812">
                  <c:v>6.2006779637622453E-3</c:v>
                </c:pt>
                <c:pt idx="2813">
                  <c:v>6.2014728316383411E-3</c:v>
                </c:pt>
                <c:pt idx="2814">
                  <c:v>6.201910171706012E-3</c:v>
                </c:pt>
                <c:pt idx="2815">
                  <c:v>6.202063326526488E-3</c:v>
                </c:pt>
                <c:pt idx="2816">
                  <c:v>6.2024730194143538E-3</c:v>
                </c:pt>
                <c:pt idx="2817">
                  <c:v>6.2030806625152767E-3</c:v>
                </c:pt>
                <c:pt idx="2818">
                  <c:v>6.2036625428298761E-3</c:v>
                </c:pt>
                <c:pt idx="2819">
                  <c:v>6.2042909214422978E-3</c:v>
                </c:pt>
                <c:pt idx="2820">
                  <c:v>6.2047891264175072E-3</c:v>
                </c:pt>
                <c:pt idx="2821">
                  <c:v>6.2050849895920581E-3</c:v>
                </c:pt>
                <c:pt idx="2822">
                  <c:v>6.2054547285488593E-3</c:v>
                </c:pt>
                <c:pt idx="2823">
                  <c:v>6.2058331294468387E-3</c:v>
                </c:pt>
                <c:pt idx="2824">
                  <c:v>6.206403046392299E-3</c:v>
                </c:pt>
                <c:pt idx="2825">
                  <c:v>6.207202059842926E-3</c:v>
                </c:pt>
                <c:pt idx="2826">
                  <c:v>6.207674024106543E-3</c:v>
                </c:pt>
                <c:pt idx="2827">
                  <c:v>6.2078461592818884E-3</c:v>
                </c:pt>
                <c:pt idx="2828">
                  <c:v>6.2082874804781085E-3</c:v>
                </c:pt>
                <c:pt idx="2829">
                  <c:v>6.2089975900654383E-3</c:v>
                </c:pt>
                <c:pt idx="2830">
                  <c:v>6.2097626532654736E-3</c:v>
                </c:pt>
                <c:pt idx="2831">
                  <c:v>6.21058257137138E-3</c:v>
                </c:pt>
                <c:pt idx="2832">
                  <c:v>6.2110513902659719E-3</c:v>
                </c:pt>
                <c:pt idx="2833">
                  <c:v>6.211350529027714E-3</c:v>
                </c:pt>
                <c:pt idx="2834">
                  <c:v>6.2121897521307057E-3</c:v>
                </c:pt>
                <c:pt idx="2835">
                  <c:v>6.2129795315068979E-3</c:v>
                </c:pt>
                <c:pt idx="2836">
                  <c:v>6.2133608568956545E-3</c:v>
                </c:pt>
                <c:pt idx="2837">
                  <c:v>6.2136994128002311E-3</c:v>
                </c:pt>
                <c:pt idx="2838">
                  <c:v>6.213995232585528E-3</c:v>
                </c:pt>
                <c:pt idx="2839">
                  <c:v>6.2142992792545209E-3</c:v>
                </c:pt>
                <c:pt idx="2840">
                  <c:v>6.2147326476627331E-3</c:v>
                </c:pt>
                <c:pt idx="2841">
                  <c:v>6.2153832391324574E-3</c:v>
                </c:pt>
                <c:pt idx="2842">
                  <c:v>6.2159654936313202E-3</c:v>
                </c:pt>
                <c:pt idx="2843">
                  <c:v>6.2163830228834788E-3</c:v>
                </c:pt>
                <c:pt idx="2844">
                  <c:v>6.2169469016673858E-3</c:v>
                </c:pt>
                <c:pt idx="2845">
                  <c:v>6.2176279834601283E-3</c:v>
                </c:pt>
                <c:pt idx="2846">
                  <c:v>6.2182381138290322E-3</c:v>
                </c:pt>
                <c:pt idx="2847">
                  <c:v>6.2187779328128608E-3</c:v>
                </c:pt>
                <c:pt idx="2848">
                  <c:v>6.219288985143033E-3</c:v>
                </c:pt>
                <c:pt idx="2849">
                  <c:v>6.2200935281387093E-3</c:v>
                </c:pt>
                <c:pt idx="2850">
                  <c:v>6.2212254078813532E-3</c:v>
                </c:pt>
                <c:pt idx="2851">
                  <c:v>6.2223901852524327E-3</c:v>
                </c:pt>
                <c:pt idx="2852">
                  <c:v>6.2236097917561925E-3</c:v>
                </c:pt>
                <c:pt idx="2853">
                  <c:v>6.2254141945250873E-3</c:v>
                </c:pt>
                <c:pt idx="2854">
                  <c:v>6.2266458422798364E-3</c:v>
                </c:pt>
                <c:pt idx="2855">
                  <c:v>6.227401875527401E-3</c:v>
                </c:pt>
                <c:pt idx="2856">
                  <c:v>6.2281757660175652E-3</c:v>
                </c:pt>
                <c:pt idx="2857">
                  <c:v>6.2282935155323184E-3</c:v>
                </c:pt>
                <c:pt idx="2858">
                  <c:v>6.2286616017411273E-3</c:v>
                </c:pt>
                <c:pt idx="2859">
                  <c:v>6.2292848634375765E-3</c:v>
                </c:pt>
                <c:pt idx="2860">
                  <c:v>6.2299270052616545E-3</c:v>
                </c:pt>
                <c:pt idx="2861">
                  <c:v>6.2306278741722093E-3</c:v>
                </c:pt>
                <c:pt idx="2862">
                  <c:v>6.2315555535731376E-3</c:v>
                </c:pt>
                <c:pt idx="2863">
                  <c:v>6.2324940305205226E-3</c:v>
                </c:pt>
                <c:pt idx="2864">
                  <c:v>6.2328635291984142E-3</c:v>
                </c:pt>
                <c:pt idx="2865">
                  <c:v>6.2329090781042384E-3</c:v>
                </c:pt>
                <c:pt idx="2866">
                  <c:v>6.2330768163956765E-3</c:v>
                </c:pt>
                <c:pt idx="2867">
                  <c:v>6.2333561699630365E-3</c:v>
                </c:pt>
                <c:pt idx="2868">
                  <c:v>6.2336500443183418E-3</c:v>
                </c:pt>
                <c:pt idx="2869">
                  <c:v>6.234112991092563E-3</c:v>
                </c:pt>
                <c:pt idx="2870">
                  <c:v>6.2347350316265399E-3</c:v>
                </c:pt>
                <c:pt idx="2871">
                  <c:v>6.2353430850582269E-3</c:v>
                </c:pt>
                <c:pt idx="2872">
                  <c:v>6.2357192666028603E-3</c:v>
                </c:pt>
                <c:pt idx="2873">
                  <c:v>6.2358419489881396E-3</c:v>
                </c:pt>
                <c:pt idx="2874">
                  <c:v>6.2360728447113135E-3</c:v>
                </c:pt>
                <c:pt idx="2875">
                  <c:v>6.236433555380512E-3</c:v>
                </c:pt>
                <c:pt idx="2876">
                  <c:v>6.236632013282394E-3</c:v>
                </c:pt>
                <c:pt idx="2877">
                  <c:v>6.2367912278211467E-3</c:v>
                </c:pt>
                <c:pt idx="2878">
                  <c:v>6.2370395899096443E-3</c:v>
                </c:pt>
                <c:pt idx="2879">
                  <c:v>6.2373800149697857E-3</c:v>
                </c:pt>
                <c:pt idx="2880">
                  <c:v>6.2379782917385837E-3</c:v>
                </c:pt>
                <c:pt idx="2881">
                  <c:v>6.2386751179275193E-3</c:v>
                </c:pt>
                <c:pt idx="2882">
                  <c:v>6.2390905717943862E-3</c:v>
                </c:pt>
                <c:pt idx="2883">
                  <c:v>6.239428972721177E-3</c:v>
                </c:pt>
                <c:pt idx="2884">
                  <c:v>6.2399668564221428E-3</c:v>
                </c:pt>
                <c:pt idx="2885">
                  <c:v>6.2407540688487872E-3</c:v>
                </c:pt>
                <c:pt idx="2886">
                  <c:v>6.2418863767581536E-3</c:v>
                </c:pt>
                <c:pt idx="2887">
                  <c:v>6.2433099748316042E-3</c:v>
                </c:pt>
                <c:pt idx="2888">
                  <c:v>6.2444814938162167E-3</c:v>
                </c:pt>
                <c:pt idx="2889">
                  <c:v>6.2452329003367278E-3</c:v>
                </c:pt>
                <c:pt idx="2890">
                  <c:v>6.2460053789630413E-3</c:v>
                </c:pt>
                <c:pt idx="2891">
                  <c:v>6.2467988787152338E-3</c:v>
                </c:pt>
                <c:pt idx="2892">
                  <c:v>6.2479513079399434E-3</c:v>
                </c:pt>
                <c:pt idx="2893">
                  <c:v>6.2490533119422135E-3</c:v>
                </c:pt>
                <c:pt idx="2894">
                  <c:v>6.2497449624715649E-3</c:v>
                </c:pt>
                <c:pt idx="2895">
                  <c:v>6.2505300664572067E-3</c:v>
                </c:pt>
                <c:pt idx="2896">
                  <c:v>6.251380052505859E-3</c:v>
                </c:pt>
                <c:pt idx="2897">
                  <c:v>6.2518607890766553E-3</c:v>
                </c:pt>
                <c:pt idx="2898">
                  <c:v>6.2525279239412949E-3</c:v>
                </c:pt>
                <c:pt idx="2899">
                  <c:v>6.2537209311467829E-3</c:v>
                </c:pt>
                <c:pt idx="2900">
                  <c:v>6.2546439772180043E-3</c:v>
                </c:pt>
                <c:pt idx="2901">
                  <c:v>6.2556965056399082E-3</c:v>
                </c:pt>
                <c:pt idx="2902">
                  <c:v>6.2571457187790107E-3</c:v>
                </c:pt>
                <c:pt idx="2903">
                  <c:v>6.2592428644733097E-3</c:v>
                </c:pt>
                <c:pt idx="2904">
                  <c:v>6.2614129758046151E-3</c:v>
                </c:pt>
                <c:pt idx="2905">
                  <c:v>6.2630927672009786E-3</c:v>
                </c:pt>
                <c:pt idx="2906">
                  <c:v>6.2646304781445771E-3</c:v>
                </c:pt>
                <c:pt idx="2907">
                  <c:v>6.2659395396077247E-3</c:v>
                </c:pt>
                <c:pt idx="2908">
                  <c:v>6.2674123499620238E-3</c:v>
                </c:pt>
                <c:pt idx="2909">
                  <c:v>6.2686543721184318E-3</c:v>
                </c:pt>
                <c:pt idx="2910">
                  <c:v>6.269482850346687E-3</c:v>
                </c:pt>
                <c:pt idx="2911">
                  <c:v>6.2702931959103233E-3</c:v>
                </c:pt>
                <c:pt idx="2912">
                  <c:v>6.2711933527671493E-3</c:v>
                </c:pt>
                <c:pt idx="2913">
                  <c:v>6.2717593306497793E-3</c:v>
                </c:pt>
                <c:pt idx="2914">
                  <c:v>6.2723243662552242E-3</c:v>
                </c:pt>
                <c:pt idx="2915">
                  <c:v>6.2733660925683521E-3</c:v>
                </c:pt>
                <c:pt idx="2916">
                  <c:v>6.2743249399474033E-3</c:v>
                </c:pt>
                <c:pt idx="2917">
                  <c:v>6.2755249334359347E-3</c:v>
                </c:pt>
                <c:pt idx="2918">
                  <c:v>6.2772380796203833E-3</c:v>
                </c:pt>
                <c:pt idx="2919">
                  <c:v>6.2786812454283256E-3</c:v>
                </c:pt>
                <c:pt idx="2920">
                  <c:v>6.2794660678226737E-3</c:v>
                </c:pt>
                <c:pt idx="2921">
                  <c:v>6.2799992119786496E-3</c:v>
                </c:pt>
                <c:pt idx="2922">
                  <c:v>6.280387150071314E-3</c:v>
                </c:pt>
                <c:pt idx="2923">
                  <c:v>6.2807261151377244E-3</c:v>
                </c:pt>
                <c:pt idx="2924">
                  <c:v>6.2810537421852178E-3</c:v>
                </c:pt>
                <c:pt idx="2925">
                  <c:v>6.2814240915684532E-3</c:v>
                </c:pt>
                <c:pt idx="2926">
                  <c:v>6.2819192998050588E-3</c:v>
                </c:pt>
                <c:pt idx="2927">
                  <c:v>6.2825585234837188E-3</c:v>
                </c:pt>
                <c:pt idx="2928">
                  <c:v>6.2833664712846314E-3</c:v>
                </c:pt>
                <c:pt idx="2929">
                  <c:v>6.2843382047354374E-3</c:v>
                </c:pt>
                <c:pt idx="2930">
                  <c:v>6.2851105417493563E-3</c:v>
                </c:pt>
                <c:pt idx="2931">
                  <c:v>6.2859877675902126E-3</c:v>
                </c:pt>
                <c:pt idx="2932">
                  <c:v>6.2873318754216164E-3</c:v>
                </c:pt>
                <c:pt idx="2933">
                  <c:v>6.2887328115007451E-3</c:v>
                </c:pt>
                <c:pt idx="2934">
                  <c:v>6.2901906743145566E-3</c:v>
                </c:pt>
                <c:pt idx="2935">
                  <c:v>6.2914924200800507E-3</c:v>
                </c:pt>
                <c:pt idx="2936">
                  <c:v>6.2926382105884344E-3</c:v>
                </c:pt>
                <c:pt idx="2937">
                  <c:v>6.2940964036274681E-3</c:v>
                </c:pt>
                <c:pt idx="2938">
                  <c:v>6.2951442492284971E-3</c:v>
                </c:pt>
                <c:pt idx="2939">
                  <c:v>6.2954671279567467E-3</c:v>
                </c:pt>
                <c:pt idx="2940">
                  <c:v>6.2964857426004023E-3</c:v>
                </c:pt>
                <c:pt idx="2941">
                  <c:v>6.2978737640139587E-3</c:v>
                </c:pt>
                <c:pt idx="2942">
                  <c:v>6.2989355733829881E-3</c:v>
                </c:pt>
                <c:pt idx="2943">
                  <c:v>6.3007893327833887E-3</c:v>
                </c:pt>
                <c:pt idx="2944">
                  <c:v>6.3033949851264062E-3</c:v>
                </c:pt>
                <c:pt idx="2945">
                  <c:v>6.3054436078774576E-3</c:v>
                </c:pt>
                <c:pt idx="2946">
                  <c:v>6.3064557746848517E-3</c:v>
                </c:pt>
                <c:pt idx="2947">
                  <c:v>6.3068689606893382E-3</c:v>
                </c:pt>
                <c:pt idx="2948">
                  <c:v>6.3078612864813748E-3</c:v>
                </c:pt>
                <c:pt idx="2949">
                  <c:v>6.309222733039398E-3</c:v>
                </c:pt>
                <c:pt idx="2950">
                  <c:v>6.3098068463063525E-3</c:v>
                </c:pt>
                <c:pt idx="2951">
                  <c:v>6.3105717915968081E-3</c:v>
                </c:pt>
                <c:pt idx="2952">
                  <c:v>6.311847370968595E-3</c:v>
                </c:pt>
                <c:pt idx="2953">
                  <c:v>6.3128394253915074E-3</c:v>
                </c:pt>
                <c:pt idx="2954">
                  <c:v>6.3135400009741343E-3</c:v>
                </c:pt>
                <c:pt idx="2955">
                  <c:v>6.3138231007851611E-3</c:v>
                </c:pt>
                <c:pt idx="2956">
                  <c:v>6.3138839474623856E-3</c:v>
                </c:pt>
                <c:pt idx="2957">
                  <c:v>6.3141383084176581E-3</c:v>
                </c:pt>
                <c:pt idx="2958">
                  <c:v>6.3145562652570124E-3</c:v>
                </c:pt>
                <c:pt idx="2959">
                  <c:v>6.315020377347021E-3</c:v>
                </c:pt>
                <c:pt idx="2960">
                  <c:v>6.3155928401486539E-3</c:v>
                </c:pt>
                <c:pt idx="2961">
                  <c:v>6.3162265891616607E-3</c:v>
                </c:pt>
                <c:pt idx="2962">
                  <c:v>6.3169615953196211E-3</c:v>
                </c:pt>
                <c:pt idx="2963">
                  <c:v>6.3177975597862E-3</c:v>
                </c:pt>
                <c:pt idx="2964">
                  <c:v>6.3185499693420482E-3</c:v>
                </c:pt>
                <c:pt idx="2965">
                  <c:v>6.3192692685266555E-3</c:v>
                </c:pt>
                <c:pt idx="2966">
                  <c:v>6.3201586989815803E-3</c:v>
                </c:pt>
                <c:pt idx="2967">
                  <c:v>6.3211456732749534E-3</c:v>
                </c:pt>
                <c:pt idx="2968">
                  <c:v>6.3220748767765563E-3</c:v>
                </c:pt>
                <c:pt idx="2969">
                  <c:v>6.3229688757473314E-3</c:v>
                </c:pt>
                <c:pt idx="2970">
                  <c:v>6.3237751985103586E-3</c:v>
                </c:pt>
                <c:pt idx="2971">
                  <c:v>6.3244064530738409E-3</c:v>
                </c:pt>
                <c:pt idx="2972">
                  <c:v>6.3249498473009376E-3</c:v>
                </c:pt>
                <c:pt idx="2973">
                  <c:v>6.3256029040309964E-3</c:v>
                </c:pt>
                <c:pt idx="2974">
                  <c:v>6.3263654326260969E-3</c:v>
                </c:pt>
                <c:pt idx="2975">
                  <c:v>6.3270793590695564E-3</c:v>
                </c:pt>
                <c:pt idx="2976">
                  <c:v>6.3276135876114449E-3</c:v>
                </c:pt>
                <c:pt idx="2977">
                  <c:v>6.3280100256347862E-3</c:v>
                </c:pt>
                <c:pt idx="2978">
                  <c:v>6.3285671905799149E-3</c:v>
                </c:pt>
                <c:pt idx="2979">
                  <c:v>6.3291798817288608E-3</c:v>
                </c:pt>
                <c:pt idx="2980">
                  <c:v>6.329909660555552E-3</c:v>
                </c:pt>
                <c:pt idx="2981">
                  <c:v>6.3307041823437949E-3</c:v>
                </c:pt>
                <c:pt idx="2982">
                  <c:v>6.3316356132096943E-3</c:v>
                </c:pt>
                <c:pt idx="2983">
                  <c:v>6.3327953181769323E-3</c:v>
                </c:pt>
                <c:pt idx="2984">
                  <c:v>6.3338822524963518E-3</c:v>
                </c:pt>
                <c:pt idx="2985">
                  <c:v>6.3345157581949632E-3</c:v>
                </c:pt>
                <c:pt idx="2986">
                  <c:v>6.3348792781130446E-3</c:v>
                </c:pt>
                <c:pt idx="2987">
                  <c:v>6.3354258065438165E-3</c:v>
                </c:pt>
                <c:pt idx="2988">
                  <c:v>6.3358344189109253E-3</c:v>
                </c:pt>
                <c:pt idx="2989">
                  <c:v>6.3361050339827201E-3</c:v>
                </c:pt>
                <c:pt idx="2990">
                  <c:v>6.3364975957322942E-3</c:v>
                </c:pt>
                <c:pt idx="2991">
                  <c:v>6.3372111800812066E-3</c:v>
                </c:pt>
                <c:pt idx="2992">
                  <c:v>6.3381033127373658E-3</c:v>
                </c:pt>
                <c:pt idx="2993">
                  <c:v>6.3389653533932498E-3</c:v>
                </c:pt>
                <c:pt idx="2994">
                  <c:v>6.3398171037259959E-3</c:v>
                </c:pt>
                <c:pt idx="2995">
                  <c:v>6.3413155382286797E-3</c:v>
                </c:pt>
                <c:pt idx="2996">
                  <c:v>6.3428745352613232E-3</c:v>
                </c:pt>
                <c:pt idx="2997">
                  <c:v>6.3436077217174907E-3</c:v>
                </c:pt>
                <c:pt idx="2998">
                  <c:v>6.3441198858158188E-3</c:v>
                </c:pt>
                <c:pt idx="2999">
                  <c:v>6.3444655423656243E-3</c:v>
                </c:pt>
                <c:pt idx="3000">
                  <c:v>6.3450777915888198E-3</c:v>
                </c:pt>
                <c:pt idx="3001">
                  <c:v>6.3461398389397256E-3</c:v>
                </c:pt>
                <c:pt idx="3002">
                  <c:v>6.3472008059244946E-3</c:v>
                </c:pt>
                <c:pt idx="3003">
                  <c:v>6.3481142245544516E-3</c:v>
                </c:pt>
                <c:pt idx="3004">
                  <c:v>6.3489441224642545E-3</c:v>
                </c:pt>
                <c:pt idx="3005">
                  <c:v>6.3497917619465029E-3</c:v>
                </c:pt>
                <c:pt idx="3006">
                  <c:v>6.3505033100082963E-3</c:v>
                </c:pt>
                <c:pt idx="3007">
                  <c:v>6.3512634000502484E-3</c:v>
                </c:pt>
                <c:pt idx="3008">
                  <c:v>6.3517864779216136E-3</c:v>
                </c:pt>
                <c:pt idx="3009">
                  <c:v>6.352293879672676E-3</c:v>
                </c:pt>
                <c:pt idx="3010">
                  <c:v>6.3531612160013856E-3</c:v>
                </c:pt>
                <c:pt idx="3011">
                  <c:v>6.3541105666559631E-3</c:v>
                </c:pt>
                <c:pt idx="3012">
                  <c:v>6.3551416570157273E-3</c:v>
                </c:pt>
                <c:pt idx="3013">
                  <c:v>6.3560499189187899E-3</c:v>
                </c:pt>
                <c:pt idx="3014">
                  <c:v>6.3567643776432665E-3</c:v>
                </c:pt>
                <c:pt idx="3015">
                  <c:v>6.3571628814889109E-3</c:v>
                </c:pt>
                <c:pt idx="3016">
                  <c:v>6.3575596055831796E-3</c:v>
                </c:pt>
                <c:pt idx="3017">
                  <c:v>6.3581987111148179E-3</c:v>
                </c:pt>
                <c:pt idx="3018">
                  <c:v>6.3589197044603011E-3</c:v>
                </c:pt>
                <c:pt idx="3019">
                  <c:v>6.3597223528208818E-3</c:v>
                </c:pt>
                <c:pt idx="3020">
                  <c:v>6.3608442618373964E-3</c:v>
                </c:pt>
                <c:pt idx="3021">
                  <c:v>6.3619279884325284E-3</c:v>
                </c:pt>
                <c:pt idx="3022">
                  <c:v>6.3627745271168604E-3</c:v>
                </c:pt>
                <c:pt idx="3023">
                  <c:v>6.3638138604515289E-3</c:v>
                </c:pt>
                <c:pt idx="3024">
                  <c:v>6.364907869697174E-3</c:v>
                </c:pt>
                <c:pt idx="3025">
                  <c:v>6.3658230032310366E-3</c:v>
                </c:pt>
                <c:pt idx="3026">
                  <c:v>6.3663784033614699E-3</c:v>
                </c:pt>
                <c:pt idx="3027">
                  <c:v>6.3668279323681222E-3</c:v>
                </c:pt>
                <c:pt idx="3028">
                  <c:v>6.3673695888119709E-3</c:v>
                </c:pt>
                <c:pt idx="3029">
                  <c:v>6.3681952951160177E-3</c:v>
                </c:pt>
                <c:pt idx="3030">
                  <c:v>6.3687739245867885E-3</c:v>
                </c:pt>
                <c:pt idx="3031">
                  <c:v>6.3687980234640364E-3</c:v>
                </c:pt>
                <c:pt idx="3032">
                  <c:v>6.3689266406255175E-3</c:v>
                </c:pt>
                <c:pt idx="3033">
                  <c:v>6.3692056822233977E-3</c:v>
                </c:pt>
                <c:pt idx="3034">
                  <c:v>6.3695081214500526E-3</c:v>
                </c:pt>
                <c:pt idx="3035">
                  <c:v>6.3699169407002024E-3</c:v>
                </c:pt>
                <c:pt idx="3036">
                  <c:v>6.3704851479682535E-3</c:v>
                </c:pt>
                <c:pt idx="3037">
                  <c:v>6.3710615236198765E-3</c:v>
                </c:pt>
                <c:pt idx="3038">
                  <c:v>6.3717321446840622E-3</c:v>
                </c:pt>
                <c:pt idx="3039">
                  <c:v>6.3725414055206542E-3</c:v>
                </c:pt>
                <c:pt idx="3040">
                  <c:v>6.3735831163739395E-3</c:v>
                </c:pt>
                <c:pt idx="3041">
                  <c:v>6.3748568359665598E-3</c:v>
                </c:pt>
                <c:pt idx="3042">
                  <c:v>6.3758106285142129E-3</c:v>
                </c:pt>
                <c:pt idx="3043">
                  <c:v>6.3761606083547412E-3</c:v>
                </c:pt>
                <c:pt idx="3044">
                  <c:v>6.3764110965331489E-3</c:v>
                </c:pt>
                <c:pt idx="3045">
                  <c:v>6.3767829969616167E-3</c:v>
                </c:pt>
                <c:pt idx="3046">
                  <c:v>6.3769474677186537E-3</c:v>
                </c:pt>
                <c:pt idx="3047">
                  <c:v>6.3771674815755203E-3</c:v>
                </c:pt>
                <c:pt idx="3048">
                  <c:v>6.3774983340267686E-3</c:v>
                </c:pt>
                <c:pt idx="3049">
                  <c:v>6.3778842182084343E-3</c:v>
                </c:pt>
                <c:pt idx="3050">
                  <c:v>6.3785053143022435E-3</c:v>
                </c:pt>
                <c:pt idx="3051">
                  <c:v>6.37922014006519E-3</c:v>
                </c:pt>
                <c:pt idx="3052">
                  <c:v>6.3797892548338167E-3</c:v>
                </c:pt>
                <c:pt idx="3053">
                  <c:v>6.3802104375481321E-3</c:v>
                </c:pt>
                <c:pt idx="3054">
                  <c:v>6.3804407953052533E-3</c:v>
                </c:pt>
                <c:pt idx="3055">
                  <c:v>6.3806288479920778E-3</c:v>
                </c:pt>
                <c:pt idx="3056">
                  <c:v>6.3809577095677861E-3</c:v>
                </c:pt>
                <c:pt idx="3057">
                  <c:v>6.3815765319116813E-3</c:v>
                </c:pt>
                <c:pt idx="3058">
                  <c:v>6.3824915076059301E-3</c:v>
                </c:pt>
                <c:pt idx="3059">
                  <c:v>6.3834556635714076E-3</c:v>
                </c:pt>
                <c:pt idx="3060">
                  <c:v>6.3844684887017292E-3</c:v>
                </c:pt>
                <c:pt idx="3061">
                  <c:v>6.3854017290164338E-3</c:v>
                </c:pt>
                <c:pt idx="3062">
                  <c:v>6.3862557430055741E-3</c:v>
                </c:pt>
                <c:pt idx="3063">
                  <c:v>6.3869585037506079E-3</c:v>
                </c:pt>
                <c:pt idx="3064">
                  <c:v>6.3875106797285563E-3</c:v>
                </c:pt>
                <c:pt idx="3065">
                  <c:v>6.3881738424482132E-3</c:v>
                </c:pt>
                <c:pt idx="3066">
                  <c:v>6.3886427809515924E-3</c:v>
                </c:pt>
                <c:pt idx="3067">
                  <c:v>6.3889303584316135E-3</c:v>
                </c:pt>
                <c:pt idx="3068">
                  <c:v>6.389250780323979E-3</c:v>
                </c:pt>
                <c:pt idx="3069">
                  <c:v>6.3895034133976836E-3</c:v>
                </c:pt>
                <c:pt idx="3070">
                  <c:v>6.3897426463491508E-3</c:v>
                </c:pt>
                <c:pt idx="3071">
                  <c:v>6.3899646099023696E-3</c:v>
                </c:pt>
                <c:pt idx="3072">
                  <c:v>6.3902063582767579E-3</c:v>
                </c:pt>
                <c:pt idx="3073">
                  <c:v>6.3904909123581218E-3</c:v>
                </c:pt>
                <c:pt idx="3074">
                  <c:v>6.3908422543451837E-3</c:v>
                </c:pt>
                <c:pt idx="3075">
                  <c:v>6.3913583519082297E-3</c:v>
                </c:pt>
                <c:pt idx="3076">
                  <c:v>6.3920146535793821E-3</c:v>
                </c:pt>
                <c:pt idx="3077">
                  <c:v>6.392697477470931E-3</c:v>
                </c:pt>
                <c:pt idx="3078">
                  <c:v>6.3933676397662223E-3</c:v>
                </c:pt>
                <c:pt idx="3079">
                  <c:v>6.3939975631729486E-3</c:v>
                </c:pt>
                <c:pt idx="3080">
                  <c:v>6.3949016560295889E-3</c:v>
                </c:pt>
                <c:pt idx="3081">
                  <c:v>6.3959620229679034E-3</c:v>
                </c:pt>
                <c:pt idx="3082">
                  <c:v>6.3965126893570819E-3</c:v>
                </c:pt>
                <c:pt idx="3083">
                  <c:v>6.3970023051479821E-3</c:v>
                </c:pt>
                <c:pt idx="3084">
                  <c:v>6.3977705956535522E-3</c:v>
                </c:pt>
                <c:pt idx="3085">
                  <c:v>6.3983567454142937E-3</c:v>
                </c:pt>
                <c:pt idx="3086">
                  <c:v>6.3988663702097713E-3</c:v>
                </c:pt>
                <c:pt idx="3087">
                  <c:v>6.3993465598635819E-3</c:v>
                </c:pt>
                <c:pt idx="3088">
                  <c:v>6.3998355214971324E-3</c:v>
                </c:pt>
                <c:pt idx="3089">
                  <c:v>6.4003302960328129E-3</c:v>
                </c:pt>
                <c:pt idx="3090">
                  <c:v>6.400792334620437E-3</c:v>
                </c:pt>
                <c:pt idx="3091">
                  <c:v>6.4012702087205683E-3</c:v>
                </c:pt>
                <c:pt idx="3092">
                  <c:v>6.4017601605131898E-3</c:v>
                </c:pt>
                <c:pt idx="3093">
                  <c:v>6.4026109060202558E-3</c:v>
                </c:pt>
                <c:pt idx="3094">
                  <c:v>6.4032884090262044E-3</c:v>
                </c:pt>
                <c:pt idx="3095">
                  <c:v>6.4034814369442082E-3</c:v>
                </c:pt>
                <c:pt idx="3096">
                  <c:v>6.4038173629892741E-3</c:v>
                </c:pt>
                <c:pt idx="3097">
                  <c:v>6.4042961046333821E-3</c:v>
                </c:pt>
                <c:pt idx="3098">
                  <c:v>6.4046856829736406E-3</c:v>
                </c:pt>
                <c:pt idx="3099">
                  <c:v>6.4049861442528238E-3</c:v>
                </c:pt>
                <c:pt idx="3100">
                  <c:v>6.4052233393844839E-3</c:v>
                </c:pt>
                <c:pt idx="3101">
                  <c:v>6.4054246345466252E-3</c:v>
                </c:pt>
                <c:pt idx="3102">
                  <c:v>6.4056531509512618E-3</c:v>
                </c:pt>
                <c:pt idx="3103">
                  <c:v>6.4061961786961831E-3</c:v>
                </c:pt>
                <c:pt idx="3104">
                  <c:v>6.4068421514699644E-3</c:v>
                </c:pt>
                <c:pt idx="3105">
                  <c:v>6.4072765291620995E-3</c:v>
                </c:pt>
                <c:pt idx="3106">
                  <c:v>6.4082341468382677E-3</c:v>
                </c:pt>
                <c:pt idx="3107">
                  <c:v>6.4093882506536352E-3</c:v>
                </c:pt>
                <c:pt idx="3108">
                  <c:v>6.4100701473808093E-3</c:v>
                </c:pt>
                <c:pt idx="3109">
                  <c:v>6.4106053926595878E-3</c:v>
                </c:pt>
                <c:pt idx="3110">
                  <c:v>6.4110933619371891E-3</c:v>
                </c:pt>
                <c:pt idx="3111">
                  <c:v>6.4118073346501794E-3</c:v>
                </c:pt>
                <c:pt idx="3112">
                  <c:v>6.4127589258050899E-3</c:v>
                </c:pt>
                <c:pt idx="3113">
                  <c:v>6.4135460206464186E-3</c:v>
                </c:pt>
                <c:pt idx="3114">
                  <c:v>6.4142025840855481E-3</c:v>
                </c:pt>
                <c:pt idx="3115">
                  <c:v>6.4148101009025267E-3</c:v>
                </c:pt>
                <c:pt idx="3116">
                  <c:v>6.4152031290365188E-3</c:v>
                </c:pt>
                <c:pt idx="3117">
                  <c:v>6.4154294797158862E-3</c:v>
                </c:pt>
                <c:pt idx="3118">
                  <c:v>6.4156775267897696E-3</c:v>
                </c:pt>
                <c:pt idx="3119">
                  <c:v>6.4160537345619969E-3</c:v>
                </c:pt>
                <c:pt idx="3120">
                  <c:v>6.4165359549526492E-3</c:v>
                </c:pt>
                <c:pt idx="3121">
                  <c:v>6.4170736130467181E-3</c:v>
                </c:pt>
                <c:pt idx="3122">
                  <c:v>6.4177004111063748E-3</c:v>
                </c:pt>
                <c:pt idx="3123">
                  <c:v>6.4184355953619248E-3</c:v>
                </c:pt>
                <c:pt idx="3124">
                  <c:v>6.4192453950181038E-3</c:v>
                </c:pt>
                <c:pt idx="3125">
                  <c:v>6.4198930855326117E-3</c:v>
                </c:pt>
                <c:pt idx="3126">
                  <c:v>6.4201768854383378E-3</c:v>
                </c:pt>
                <c:pt idx="3127">
                  <c:v>6.4203996256996685E-3</c:v>
                </c:pt>
                <c:pt idx="3128">
                  <c:v>6.4207631635884183E-3</c:v>
                </c:pt>
                <c:pt idx="3129">
                  <c:v>6.4211557125394714E-3</c:v>
                </c:pt>
                <c:pt idx="3130">
                  <c:v>6.4215115696798289E-3</c:v>
                </c:pt>
                <c:pt idx="3131">
                  <c:v>6.4218400907042209E-3</c:v>
                </c:pt>
                <c:pt idx="3132">
                  <c:v>6.4224586663242812E-3</c:v>
                </c:pt>
                <c:pt idx="3133">
                  <c:v>6.4232201703806292E-3</c:v>
                </c:pt>
                <c:pt idx="3134">
                  <c:v>6.4238787667609239E-3</c:v>
                </c:pt>
                <c:pt idx="3135">
                  <c:v>6.4245429874703591E-3</c:v>
                </c:pt>
                <c:pt idx="3136">
                  <c:v>6.4253528527688005E-3</c:v>
                </c:pt>
                <c:pt idx="3137">
                  <c:v>6.4261644519284259E-3</c:v>
                </c:pt>
                <c:pt idx="3138">
                  <c:v>6.4268314931678156E-3</c:v>
                </c:pt>
                <c:pt idx="3139">
                  <c:v>6.4275798711215353E-3</c:v>
                </c:pt>
                <c:pt idx="3140">
                  <c:v>6.4284087672730863E-3</c:v>
                </c:pt>
                <c:pt idx="3141">
                  <c:v>6.4291556749537723E-3</c:v>
                </c:pt>
                <c:pt idx="3142">
                  <c:v>6.4298663578273721E-3</c:v>
                </c:pt>
                <c:pt idx="3143">
                  <c:v>6.4304979085685852E-3</c:v>
                </c:pt>
                <c:pt idx="3144">
                  <c:v>6.4310051438386763E-3</c:v>
                </c:pt>
                <c:pt idx="3145">
                  <c:v>6.4316511722190585E-3</c:v>
                </c:pt>
                <c:pt idx="3146">
                  <c:v>6.4323076108585772E-3</c:v>
                </c:pt>
                <c:pt idx="3147">
                  <c:v>6.4329907587307913E-3</c:v>
                </c:pt>
                <c:pt idx="3148">
                  <c:v>6.4337341861099295E-3</c:v>
                </c:pt>
                <c:pt idx="3149">
                  <c:v>6.4343822550039353E-3</c:v>
                </c:pt>
                <c:pt idx="3150">
                  <c:v>6.4351436782951275E-3</c:v>
                </c:pt>
                <c:pt idx="3151">
                  <c:v>6.4360179579829469E-3</c:v>
                </c:pt>
                <c:pt idx="3152">
                  <c:v>6.4368843103619969E-3</c:v>
                </c:pt>
                <c:pt idx="3153">
                  <c:v>6.4377268883404745E-3</c:v>
                </c:pt>
                <c:pt idx="3154">
                  <c:v>6.4385376163667079E-3</c:v>
                </c:pt>
                <c:pt idx="3155">
                  <c:v>6.4393441387903929E-3</c:v>
                </c:pt>
                <c:pt idx="3156">
                  <c:v>6.4401615343569907E-3</c:v>
                </c:pt>
                <c:pt idx="3157">
                  <c:v>6.4406554421995166E-3</c:v>
                </c:pt>
                <c:pt idx="3158">
                  <c:v>6.4409111988236178E-3</c:v>
                </c:pt>
                <c:pt idx="3159">
                  <c:v>6.4412782804805077E-3</c:v>
                </c:pt>
                <c:pt idx="3160">
                  <c:v>6.4415684351974041E-3</c:v>
                </c:pt>
                <c:pt idx="3161">
                  <c:v>6.4417056686607984E-3</c:v>
                </c:pt>
                <c:pt idx="3162">
                  <c:v>6.441903019575936E-3</c:v>
                </c:pt>
                <c:pt idx="3163">
                  <c:v>6.4421488115324809E-3</c:v>
                </c:pt>
                <c:pt idx="3164">
                  <c:v>6.4423771044973726E-3</c:v>
                </c:pt>
                <c:pt idx="3165">
                  <c:v>6.4427230481926287E-3</c:v>
                </c:pt>
                <c:pt idx="3166">
                  <c:v>6.4431452588897698E-3</c:v>
                </c:pt>
                <c:pt idx="3167">
                  <c:v>6.4440105395513229E-3</c:v>
                </c:pt>
                <c:pt idx="3168">
                  <c:v>6.4451113086912556E-3</c:v>
                </c:pt>
                <c:pt idx="3169">
                  <c:v>6.4457307051615648E-3</c:v>
                </c:pt>
                <c:pt idx="3170">
                  <c:v>6.4460842866585514E-3</c:v>
                </c:pt>
                <c:pt idx="3171">
                  <c:v>6.44658188791914E-3</c:v>
                </c:pt>
                <c:pt idx="3172">
                  <c:v>6.447106291396624E-3</c:v>
                </c:pt>
                <c:pt idx="3173">
                  <c:v>6.4473550594771343E-3</c:v>
                </c:pt>
                <c:pt idx="3174">
                  <c:v>6.4476128023641483E-3</c:v>
                </c:pt>
                <c:pt idx="3175">
                  <c:v>6.447992899906922E-3</c:v>
                </c:pt>
                <c:pt idx="3176">
                  <c:v>6.448405845829756E-3</c:v>
                </c:pt>
                <c:pt idx="3177">
                  <c:v>6.4488344644306932E-3</c:v>
                </c:pt>
                <c:pt idx="3178">
                  <c:v>6.4492388579281811E-3</c:v>
                </c:pt>
                <c:pt idx="3179">
                  <c:v>6.4497440236459232E-3</c:v>
                </c:pt>
                <c:pt idx="3180">
                  <c:v>6.4500498121591518E-3</c:v>
                </c:pt>
                <c:pt idx="3181">
                  <c:v>6.4501811031720839E-3</c:v>
                </c:pt>
                <c:pt idx="3182">
                  <c:v>6.4506427603024073E-3</c:v>
                </c:pt>
                <c:pt idx="3183">
                  <c:v>6.451271185738479E-3</c:v>
                </c:pt>
                <c:pt idx="3184">
                  <c:v>6.4518129610497028E-3</c:v>
                </c:pt>
                <c:pt idx="3185">
                  <c:v>6.4521653511154129E-3</c:v>
                </c:pt>
                <c:pt idx="3186">
                  <c:v>6.4525215358007607E-3</c:v>
                </c:pt>
                <c:pt idx="3187">
                  <c:v>6.4529667063216688E-3</c:v>
                </c:pt>
                <c:pt idx="3188">
                  <c:v>6.4533936250869067E-3</c:v>
                </c:pt>
                <c:pt idx="3189">
                  <c:v>6.4539060826487487E-3</c:v>
                </c:pt>
                <c:pt idx="3190">
                  <c:v>6.454294222198678E-3</c:v>
                </c:pt>
                <c:pt idx="3191">
                  <c:v>6.4545875853523347E-3</c:v>
                </c:pt>
                <c:pt idx="3192">
                  <c:v>6.4550000714423137E-3</c:v>
                </c:pt>
                <c:pt idx="3193">
                  <c:v>6.4555159903233019E-3</c:v>
                </c:pt>
                <c:pt idx="3194">
                  <c:v>6.4560681359466902E-3</c:v>
                </c:pt>
                <c:pt idx="3195">
                  <c:v>6.4566425928654228E-3</c:v>
                </c:pt>
                <c:pt idx="3196">
                  <c:v>6.4574637958184633E-3</c:v>
                </c:pt>
                <c:pt idx="3197">
                  <c:v>6.458531226403213E-3</c:v>
                </c:pt>
                <c:pt idx="3198">
                  <c:v>6.4593677857429652E-3</c:v>
                </c:pt>
                <c:pt idx="3199">
                  <c:v>6.4597774958390867E-3</c:v>
                </c:pt>
                <c:pt idx="3200">
                  <c:v>6.4599548263215151E-3</c:v>
                </c:pt>
                <c:pt idx="3201">
                  <c:v>6.4600925023442198E-3</c:v>
                </c:pt>
                <c:pt idx="3202">
                  <c:v>6.4602350835205741E-3</c:v>
                </c:pt>
                <c:pt idx="3203">
                  <c:v>6.4604794839653538E-3</c:v>
                </c:pt>
                <c:pt idx="3204">
                  <c:v>6.4608933050502634E-3</c:v>
                </c:pt>
                <c:pt idx="3205">
                  <c:v>6.4613864848865176E-3</c:v>
                </c:pt>
                <c:pt idx="3206">
                  <c:v>6.4618698329980224E-3</c:v>
                </c:pt>
                <c:pt idx="3207">
                  <c:v>6.4623400570966187E-3</c:v>
                </c:pt>
                <c:pt idx="3208">
                  <c:v>6.4628539711971385E-3</c:v>
                </c:pt>
                <c:pt idx="3209">
                  <c:v>6.4633284516993263E-3</c:v>
                </c:pt>
                <c:pt idx="3210">
                  <c:v>6.4638242008491827E-3</c:v>
                </c:pt>
                <c:pt idx="3211">
                  <c:v>6.4644152419694196E-3</c:v>
                </c:pt>
                <c:pt idx="3212">
                  <c:v>6.4651016671804984E-3</c:v>
                </c:pt>
                <c:pt idx="3213">
                  <c:v>6.4657491206540491E-3</c:v>
                </c:pt>
                <c:pt idx="3214">
                  <c:v>6.4660299288940874E-3</c:v>
                </c:pt>
                <c:pt idx="3215">
                  <c:v>6.4661992990743761E-3</c:v>
                </c:pt>
                <c:pt idx="3216">
                  <c:v>6.4664527872017857E-3</c:v>
                </c:pt>
                <c:pt idx="3217">
                  <c:v>6.4668190762321876E-3</c:v>
                </c:pt>
                <c:pt idx="3218">
                  <c:v>6.467226189233859E-3</c:v>
                </c:pt>
                <c:pt idx="3219">
                  <c:v>6.467633012852473E-3</c:v>
                </c:pt>
                <c:pt idx="3220">
                  <c:v>6.4682400626800965E-3</c:v>
                </c:pt>
                <c:pt idx="3221">
                  <c:v>6.468926934307174E-3</c:v>
                </c:pt>
                <c:pt idx="3222">
                  <c:v>6.4692933449332652E-3</c:v>
                </c:pt>
                <c:pt idx="3223">
                  <c:v>6.4697005866951119E-3</c:v>
                </c:pt>
                <c:pt idx="3224">
                  <c:v>6.4700816966755765E-3</c:v>
                </c:pt>
                <c:pt idx="3225">
                  <c:v>6.4702760224385984E-3</c:v>
                </c:pt>
                <c:pt idx="3226">
                  <c:v>6.4706192846785172E-3</c:v>
                </c:pt>
                <c:pt idx="3227">
                  <c:v>6.4711932408348027E-3</c:v>
                </c:pt>
                <c:pt idx="3228">
                  <c:v>6.4720276368385263E-3</c:v>
                </c:pt>
                <c:pt idx="3229">
                  <c:v>6.4729460833205374E-3</c:v>
                </c:pt>
                <c:pt idx="3230">
                  <c:v>6.473830096782522E-3</c:v>
                </c:pt>
                <c:pt idx="3231">
                  <c:v>6.4745944525563337E-3</c:v>
                </c:pt>
                <c:pt idx="3232">
                  <c:v>6.4750104397317265E-3</c:v>
                </c:pt>
                <c:pt idx="3233">
                  <c:v>6.4750466928735007E-3</c:v>
                </c:pt>
                <c:pt idx="3234">
                  <c:v>6.4754719674522737E-3</c:v>
                </c:pt>
                <c:pt idx="3235">
                  <c:v>6.4762028932293684E-3</c:v>
                </c:pt>
                <c:pt idx="3236">
                  <c:v>6.477009016321156E-3</c:v>
                </c:pt>
                <c:pt idx="3237">
                  <c:v>6.4779249037273607E-3</c:v>
                </c:pt>
                <c:pt idx="3238">
                  <c:v>6.4785436938433107E-3</c:v>
                </c:pt>
                <c:pt idx="3239">
                  <c:v>6.4788526574762959E-3</c:v>
                </c:pt>
                <c:pt idx="3240">
                  <c:v>6.4790990738723981E-3</c:v>
                </c:pt>
                <c:pt idx="3241">
                  <c:v>6.4793549896963792E-3</c:v>
                </c:pt>
                <c:pt idx="3242">
                  <c:v>6.4798817756745496E-3</c:v>
                </c:pt>
                <c:pt idx="3243">
                  <c:v>6.480685378482785E-3</c:v>
                </c:pt>
                <c:pt idx="3244">
                  <c:v>6.4814748226600608E-3</c:v>
                </c:pt>
                <c:pt idx="3245">
                  <c:v>6.4826154206407104E-3</c:v>
                </c:pt>
                <c:pt idx="3246">
                  <c:v>6.4839812296734276E-3</c:v>
                </c:pt>
                <c:pt idx="3247">
                  <c:v>6.4847440436465228E-3</c:v>
                </c:pt>
                <c:pt idx="3248">
                  <c:v>6.4850036603906983E-3</c:v>
                </c:pt>
                <c:pt idx="3249">
                  <c:v>6.4852895941060855E-3</c:v>
                </c:pt>
                <c:pt idx="3250">
                  <c:v>6.4856227729046447E-3</c:v>
                </c:pt>
                <c:pt idx="3251">
                  <c:v>6.4859302077325169E-3</c:v>
                </c:pt>
                <c:pt idx="3252">
                  <c:v>6.4861221187680887E-3</c:v>
                </c:pt>
                <c:pt idx="3253">
                  <c:v>6.4864234067918873E-3</c:v>
                </c:pt>
                <c:pt idx="3254">
                  <c:v>6.4869288262952816E-3</c:v>
                </c:pt>
                <c:pt idx="3255">
                  <c:v>6.4875556480552508E-3</c:v>
                </c:pt>
                <c:pt idx="3256">
                  <c:v>6.4884543626467957E-3</c:v>
                </c:pt>
                <c:pt idx="3257">
                  <c:v>6.4898502480969312E-3</c:v>
                </c:pt>
                <c:pt idx="3258">
                  <c:v>6.4908378807208116E-3</c:v>
                </c:pt>
                <c:pt idx="3259">
                  <c:v>6.4910679523482694E-3</c:v>
                </c:pt>
                <c:pt idx="3260">
                  <c:v>6.4911944372451633E-3</c:v>
                </c:pt>
                <c:pt idx="3261">
                  <c:v>6.4912115579371906E-3</c:v>
                </c:pt>
                <c:pt idx="3262">
                  <c:v>6.4912308445408294E-3</c:v>
                </c:pt>
                <c:pt idx="3263">
                  <c:v>6.4913712407536064E-3</c:v>
                </c:pt>
                <c:pt idx="3264">
                  <c:v>6.4917286574060059E-3</c:v>
                </c:pt>
                <c:pt idx="3265">
                  <c:v>6.4920062883946717E-3</c:v>
                </c:pt>
                <c:pt idx="3266">
                  <c:v>6.492063200244382E-3</c:v>
                </c:pt>
                <c:pt idx="3267">
                  <c:v>6.4920737769906447E-3</c:v>
                </c:pt>
                <c:pt idx="3268">
                  <c:v>6.4920841774851502E-3</c:v>
                </c:pt>
                <c:pt idx="3269">
                  <c:v>6.492193630363202E-3</c:v>
                </c:pt>
                <c:pt idx="3270">
                  <c:v>6.4923769083097306E-3</c:v>
                </c:pt>
                <c:pt idx="3271">
                  <c:v>6.4925555423061571E-3</c:v>
                </c:pt>
                <c:pt idx="3272">
                  <c:v>6.4927063476511023E-3</c:v>
                </c:pt>
                <c:pt idx="3273">
                  <c:v>6.492866934286975E-3</c:v>
                </c:pt>
                <c:pt idx="3274">
                  <c:v>6.4931412881253916E-3</c:v>
                </c:pt>
                <c:pt idx="3275">
                  <c:v>6.4937192413439268E-3</c:v>
                </c:pt>
                <c:pt idx="3276">
                  <c:v>6.4944716453191548E-3</c:v>
                </c:pt>
                <c:pt idx="3277">
                  <c:v>6.4951217601978053E-3</c:v>
                </c:pt>
                <c:pt idx="3278">
                  <c:v>6.4957184786319398E-3</c:v>
                </c:pt>
                <c:pt idx="3279">
                  <c:v>6.4960383918884895E-3</c:v>
                </c:pt>
                <c:pt idx="3280">
                  <c:v>6.4961293884783179E-3</c:v>
                </c:pt>
                <c:pt idx="3281">
                  <c:v>6.4962148445514125E-3</c:v>
                </c:pt>
                <c:pt idx="3282">
                  <c:v>6.4963002981613862E-3</c:v>
                </c:pt>
                <c:pt idx="3283">
                  <c:v>6.4966474452587582E-3</c:v>
                </c:pt>
                <c:pt idx="3284">
                  <c:v>6.4971357884030844E-3</c:v>
                </c:pt>
                <c:pt idx="3285">
                  <c:v>6.4974818788779368E-3</c:v>
                </c:pt>
                <c:pt idx="3286">
                  <c:v>6.4978756885789076E-3</c:v>
                </c:pt>
                <c:pt idx="3287">
                  <c:v>6.498517864133399E-3</c:v>
                </c:pt>
                <c:pt idx="3288">
                  <c:v>6.4992990418547445E-3</c:v>
                </c:pt>
                <c:pt idx="3289">
                  <c:v>6.5001063013082781E-3</c:v>
                </c:pt>
                <c:pt idx="3290">
                  <c:v>6.5009401848225255E-3</c:v>
                </c:pt>
                <c:pt idx="3291">
                  <c:v>6.5016433013689173E-3</c:v>
                </c:pt>
                <c:pt idx="3292">
                  <c:v>6.5022023233257701E-3</c:v>
                </c:pt>
                <c:pt idx="3293">
                  <c:v>6.5026728566551376E-3</c:v>
                </c:pt>
                <c:pt idx="3294">
                  <c:v>6.503068228657728E-3</c:v>
                </c:pt>
                <c:pt idx="3295">
                  <c:v>6.5034933883947269E-3</c:v>
                </c:pt>
                <c:pt idx="3296">
                  <c:v>6.5039486070523171E-3</c:v>
                </c:pt>
                <c:pt idx="3297">
                  <c:v>6.5043875068722156E-3</c:v>
                </c:pt>
                <c:pt idx="3298">
                  <c:v>6.5046054974623848E-3</c:v>
                </c:pt>
                <c:pt idx="3299">
                  <c:v>6.5048159951767203E-3</c:v>
                </c:pt>
                <c:pt idx="3300">
                  <c:v>6.5052235686849516E-3</c:v>
                </c:pt>
                <c:pt idx="3301">
                  <c:v>6.5057545388953822E-3</c:v>
                </c:pt>
                <c:pt idx="3302">
                  <c:v>6.5064086422073897E-3</c:v>
                </c:pt>
                <c:pt idx="3303">
                  <c:v>6.5068360141284018E-3</c:v>
                </c:pt>
                <c:pt idx="3304">
                  <c:v>6.5072753572110913E-3</c:v>
                </c:pt>
                <c:pt idx="3305">
                  <c:v>6.507870556227981E-3</c:v>
                </c:pt>
                <c:pt idx="3306">
                  <c:v>6.5083481896483558E-3</c:v>
                </c:pt>
                <c:pt idx="3307">
                  <c:v>6.5086953804949855E-3</c:v>
                </c:pt>
                <c:pt idx="3308">
                  <c:v>6.5088888510607887E-3</c:v>
                </c:pt>
                <c:pt idx="3309">
                  <c:v>6.5090912841471935E-3</c:v>
                </c:pt>
                <c:pt idx="3310">
                  <c:v>6.5093476209286197E-3</c:v>
                </c:pt>
                <c:pt idx="3311">
                  <c:v>6.5096542533605532E-3</c:v>
                </c:pt>
                <c:pt idx="3312">
                  <c:v>6.5100242992802582E-3</c:v>
                </c:pt>
                <c:pt idx="3313">
                  <c:v>6.5106163059808174E-3</c:v>
                </c:pt>
                <c:pt idx="3314">
                  <c:v>6.5114296438961083E-3</c:v>
                </c:pt>
                <c:pt idx="3315">
                  <c:v>6.5123000780309649E-3</c:v>
                </c:pt>
                <c:pt idx="3316">
                  <c:v>6.5132274187318338E-3</c:v>
                </c:pt>
                <c:pt idx="3317">
                  <c:v>6.5137954639480806E-3</c:v>
                </c:pt>
                <c:pt idx="3318">
                  <c:v>6.5139751543087411E-3</c:v>
                </c:pt>
                <c:pt idx="3319">
                  <c:v>6.514202040442757E-3</c:v>
                </c:pt>
                <c:pt idx="3320">
                  <c:v>6.5144933473939562E-3</c:v>
                </c:pt>
                <c:pt idx="3321">
                  <c:v>6.5148119001824795E-3</c:v>
                </c:pt>
                <c:pt idx="3322">
                  <c:v>6.5152219263800489E-3</c:v>
                </c:pt>
                <c:pt idx="3323">
                  <c:v>6.5157276366357647E-3</c:v>
                </c:pt>
                <c:pt idx="3324">
                  <c:v>6.5163306327010902E-3</c:v>
                </c:pt>
                <c:pt idx="3325">
                  <c:v>6.516708991255212E-3</c:v>
                </c:pt>
                <c:pt idx="3326">
                  <c:v>6.5169800314971195E-3</c:v>
                </c:pt>
                <c:pt idx="3327">
                  <c:v>6.5174223928950612E-3</c:v>
                </c:pt>
                <c:pt idx="3328">
                  <c:v>6.5179325394560134E-3</c:v>
                </c:pt>
                <c:pt idx="3329">
                  <c:v>6.5186007165256915E-3</c:v>
                </c:pt>
                <c:pt idx="3330">
                  <c:v>6.5191533694008664E-3</c:v>
                </c:pt>
                <c:pt idx="3331">
                  <c:v>6.5195003161721389E-3</c:v>
                </c:pt>
                <c:pt idx="3332">
                  <c:v>6.5198778438520623E-3</c:v>
                </c:pt>
                <c:pt idx="3333">
                  <c:v>6.5201987015132057E-3</c:v>
                </c:pt>
                <c:pt idx="3334">
                  <c:v>6.5206782668988765E-3</c:v>
                </c:pt>
                <c:pt idx="3335">
                  <c:v>6.5214036018105834E-3</c:v>
                </c:pt>
                <c:pt idx="3336">
                  <c:v>6.5220095303025029E-3</c:v>
                </c:pt>
                <c:pt idx="3337">
                  <c:v>6.5225569206841675E-3</c:v>
                </c:pt>
                <c:pt idx="3338">
                  <c:v>6.5230688912352678E-3</c:v>
                </c:pt>
                <c:pt idx="3339">
                  <c:v>6.5234844953093356E-3</c:v>
                </c:pt>
                <c:pt idx="3340">
                  <c:v>6.524092880241977E-3</c:v>
                </c:pt>
                <c:pt idx="3341">
                  <c:v>6.5248202527541307E-3</c:v>
                </c:pt>
                <c:pt idx="3342">
                  <c:v>6.5254733859424034E-3</c:v>
                </c:pt>
                <c:pt idx="3343">
                  <c:v>6.5259475075106071E-3</c:v>
                </c:pt>
                <c:pt idx="3344">
                  <c:v>6.5261253516451798E-3</c:v>
                </c:pt>
                <c:pt idx="3345">
                  <c:v>6.5263817394958061E-3</c:v>
                </c:pt>
                <c:pt idx="3346">
                  <c:v>6.5268040794682763E-3</c:v>
                </c:pt>
                <c:pt idx="3347">
                  <c:v>6.5271442123631031E-3</c:v>
                </c:pt>
                <c:pt idx="3348">
                  <c:v>6.5275738285235719E-3</c:v>
                </c:pt>
                <c:pt idx="3349">
                  <c:v>6.5282442357219523E-3</c:v>
                </c:pt>
                <c:pt idx="3350">
                  <c:v>6.5287152215802065E-3</c:v>
                </c:pt>
                <c:pt idx="3351">
                  <c:v>6.5290478394829403E-3</c:v>
                </c:pt>
                <c:pt idx="3352">
                  <c:v>6.5295409777115856E-3</c:v>
                </c:pt>
                <c:pt idx="3353">
                  <c:v>6.5300522675938114E-3</c:v>
                </c:pt>
                <c:pt idx="3354">
                  <c:v>6.5305770442587842E-3</c:v>
                </c:pt>
                <c:pt idx="3355">
                  <c:v>6.5309752439376137E-3</c:v>
                </c:pt>
                <c:pt idx="3356">
                  <c:v>6.5313732907963966E-3</c:v>
                </c:pt>
                <c:pt idx="3357">
                  <c:v>6.5318975369269561E-3</c:v>
                </c:pt>
                <c:pt idx="3358">
                  <c:v>6.5323495210181355E-3</c:v>
                </c:pt>
                <c:pt idx="3359">
                  <c:v>6.5327247103287734E-3</c:v>
                </c:pt>
                <c:pt idx="3360">
                  <c:v>6.5333259545154437E-3</c:v>
                </c:pt>
                <c:pt idx="3361">
                  <c:v>6.5341525028473884E-3</c:v>
                </c:pt>
                <c:pt idx="3362">
                  <c:v>6.5348623123168892E-3</c:v>
                </c:pt>
                <c:pt idx="3363">
                  <c:v>6.5354559503619887E-3</c:v>
                </c:pt>
                <c:pt idx="3364">
                  <c:v>6.5359578695717881E-3</c:v>
                </c:pt>
                <c:pt idx="3365">
                  <c:v>6.5363681030714731E-3</c:v>
                </c:pt>
                <c:pt idx="3366">
                  <c:v>6.5367893114368142E-3</c:v>
                </c:pt>
                <c:pt idx="3367">
                  <c:v>6.5372181605025713E-3</c:v>
                </c:pt>
                <c:pt idx="3368">
                  <c:v>6.5377762492676086E-3</c:v>
                </c:pt>
                <c:pt idx="3369">
                  <c:v>6.5384668280315692E-3</c:v>
                </c:pt>
                <c:pt idx="3370">
                  <c:v>6.5391412669602005E-3</c:v>
                </c:pt>
                <c:pt idx="3371">
                  <c:v>6.5397974087502593E-3</c:v>
                </c:pt>
                <c:pt idx="3372">
                  <c:v>6.54076955340014E-3</c:v>
                </c:pt>
                <c:pt idx="3373">
                  <c:v>6.5421069451337696E-3</c:v>
                </c:pt>
                <c:pt idx="3374">
                  <c:v>6.543683370589584E-3</c:v>
                </c:pt>
                <c:pt idx="3375">
                  <c:v>6.5451883802269762E-3</c:v>
                </c:pt>
                <c:pt idx="3376">
                  <c:v>6.5464296310865913E-3</c:v>
                </c:pt>
                <c:pt idx="3377">
                  <c:v>6.5472294699036437E-3</c:v>
                </c:pt>
                <c:pt idx="3378">
                  <c:v>6.5476823926114138E-3</c:v>
                </c:pt>
                <c:pt idx="3379">
                  <c:v>6.5482293425511602E-3</c:v>
                </c:pt>
                <c:pt idx="3380">
                  <c:v>6.5486261720828177E-3</c:v>
                </c:pt>
                <c:pt idx="3381">
                  <c:v>6.5488351897481246E-3</c:v>
                </c:pt>
                <c:pt idx="3382">
                  <c:v>6.5491664388349071E-3</c:v>
                </c:pt>
                <c:pt idx="3383">
                  <c:v>6.5494248787003042E-3</c:v>
                </c:pt>
                <c:pt idx="3384">
                  <c:v>6.5495956089983588E-3</c:v>
                </c:pt>
                <c:pt idx="3385">
                  <c:v>6.5499366710709715E-3</c:v>
                </c:pt>
                <c:pt idx="3386">
                  <c:v>6.5501569789050366E-3</c:v>
                </c:pt>
                <c:pt idx="3387">
                  <c:v>6.550208227981239E-3</c:v>
                </c:pt>
                <c:pt idx="3388">
                  <c:v>6.5503530924225211E-3</c:v>
                </c:pt>
                <c:pt idx="3389">
                  <c:v>6.5506141284683243E-3</c:v>
                </c:pt>
                <c:pt idx="3390">
                  <c:v>6.5509836744695078E-3</c:v>
                </c:pt>
                <c:pt idx="3391">
                  <c:v>6.5514608639233897E-3</c:v>
                </c:pt>
                <c:pt idx="3392">
                  <c:v>6.5519041918698047E-3</c:v>
                </c:pt>
                <c:pt idx="3393">
                  <c:v>6.5521336462753352E-3</c:v>
                </c:pt>
                <c:pt idx="3394">
                  <c:v>6.552317642373102E-3</c:v>
                </c:pt>
                <c:pt idx="3395">
                  <c:v>6.5526368463518364E-3</c:v>
                </c:pt>
                <c:pt idx="3396">
                  <c:v>6.5531670057133902E-3</c:v>
                </c:pt>
                <c:pt idx="3397">
                  <c:v>6.5538275794764511E-3</c:v>
                </c:pt>
                <c:pt idx="3398">
                  <c:v>6.5543337238508524E-3</c:v>
                </c:pt>
                <c:pt idx="3399">
                  <c:v>6.5547652517051807E-3</c:v>
                </c:pt>
                <c:pt idx="3400">
                  <c:v>6.5552494559330985E-3</c:v>
                </c:pt>
                <c:pt idx="3401">
                  <c:v>6.5556423770384504E-3</c:v>
                </c:pt>
                <c:pt idx="3402">
                  <c:v>6.5559371851822189E-3</c:v>
                </c:pt>
                <c:pt idx="3403">
                  <c:v>6.5563305209823865E-3</c:v>
                </c:pt>
                <c:pt idx="3404">
                  <c:v>6.5568048001888408E-3</c:v>
                </c:pt>
                <c:pt idx="3405">
                  <c:v>6.557362160160912E-3</c:v>
                </c:pt>
                <c:pt idx="3406">
                  <c:v>6.5578692775763187E-3</c:v>
                </c:pt>
                <c:pt idx="3407">
                  <c:v>6.5584547588935435E-3</c:v>
                </c:pt>
                <c:pt idx="3408">
                  <c:v>6.5592228871785233E-3</c:v>
                </c:pt>
                <c:pt idx="3409">
                  <c:v>6.5596377667292705E-3</c:v>
                </c:pt>
                <c:pt idx="3410">
                  <c:v>6.5599273879485449E-3</c:v>
                </c:pt>
                <c:pt idx="3411">
                  <c:v>6.5604063183985189E-3</c:v>
                </c:pt>
                <c:pt idx="3412">
                  <c:v>6.5609457984946631E-3</c:v>
                </c:pt>
                <c:pt idx="3413">
                  <c:v>6.5615840900341621E-3</c:v>
                </c:pt>
                <c:pt idx="3414">
                  <c:v>6.5620510963947665E-3</c:v>
                </c:pt>
                <c:pt idx="3415">
                  <c:v>6.5624659588706408E-3</c:v>
                </c:pt>
                <c:pt idx="3416">
                  <c:v>6.5629369647597557E-3</c:v>
                </c:pt>
                <c:pt idx="3417">
                  <c:v>6.5633450628384141E-3</c:v>
                </c:pt>
                <c:pt idx="3418">
                  <c:v>6.56373941248825E-3</c:v>
                </c:pt>
                <c:pt idx="3419">
                  <c:v>6.5642520182503444E-3</c:v>
                </c:pt>
                <c:pt idx="3420">
                  <c:v>6.5648965422881612E-3</c:v>
                </c:pt>
                <c:pt idx="3421">
                  <c:v>6.5653664089567933E-3</c:v>
                </c:pt>
                <c:pt idx="3422">
                  <c:v>6.5656616538289098E-3</c:v>
                </c:pt>
                <c:pt idx="3423">
                  <c:v>6.5660566051374937E-3</c:v>
                </c:pt>
                <c:pt idx="3424">
                  <c:v>6.5665886115361316E-3</c:v>
                </c:pt>
                <c:pt idx="3425">
                  <c:v>6.5673209872089376E-3</c:v>
                </c:pt>
                <c:pt idx="3426">
                  <c:v>6.5682158452223223E-3</c:v>
                </c:pt>
                <c:pt idx="3427">
                  <c:v>6.5694724896684063E-3</c:v>
                </c:pt>
                <c:pt idx="3428">
                  <c:v>6.5707880047165181E-3</c:v>
                </c:pt>
                <c:pt idx="3429">
                  <c:v>6.571386868035432E-3</c:v>
                </c:pt>
                <c:pt idx="3430">
                  <c:v>6.5715221105138687E-3</c:v>
                </c:pt>
                <c:pt idx="3431">
                  <c:v>6.5718500132803115E-3</c:v>
                </c:pt>
                <c:pt idx="3432">
                  <c:v>6.5724194886504737E-3</c:v>
                </c:pt>
                <c:pt idx="3433">
                  <c:v>6.5730082617179407E-3</c:v>
                </c:pt>
                <c:pt idx="3434">
                  <c:v>6.5735956862088421E-3</c:v>
                </c:pt>
                <c:pt idx="3435">
                  <c:v>6.5741618762043662E-3</c:v>
                </c:pt>
                <c:pt idx="3436">
                  <c:v>6.5747148383563754E-3</c:v>
                </c:pt>
                <c:pt idx="3437">
                  <c:v>6.5752545866146718E-3</c:v>
                </c:pt>
                <c:pt idx="3438">
                  <c:v>6.5758808021811437E-3</c:v>
                </c:pt>
                <c:pt idx="3439">
                  <c:v>6.57659311471468E-3</c:v>
                </c:pt>
                <c:pt idx="3440">
                  <c:v>6.5773112314094382E-3</c:v>
                </c:pt>
                <c:pt idx="3441">
                  <c:v>6.5779756937039266E-3</c:v>
                </c:pt>
                <c:pt idx="3442">
                  <c:v>6.5783548294240483E-3</c:v>
                </c:pt>
                <c:pt idx="3443">
                  <c:v>6.5784949958244583E-3</c:v>
                </c:pt>
                <c:pt idx="3444">
                  <c:v>6.5786564744688414E-3</c:v>
                </c:pt>
                <c:pt idx="3445">
                  <c:v>6.5787560081788385E-3</c:v>
                </c:pt>
                <c:pt idx="3446">
                  <c:v>6.5788555416669706E-3</c:v>
                </c:pt>
                <c:pt idx="3447">
                  <c:v>6.5790879446212562E-3</c:v>
                </c:pt>
                <c:pt idx="3448">
                  <c:v>6.5794294043198436E-3</c:v>
                </c:pt>
                <c:pt idx="3449">
                  <c:v>6.5797616666540088E-3</c:v>
                </c:pt>
                <c:pt idx="3450">
                  <c:v>6.5801361478667556E-3</c:v>
                </c:pt>
                <c:pt idx="3451">
                  <c:v>6.5805175835445271E-3</c:v>
                </c:pt>
                <c:pt idx="3452">
                  <c:v>6.5809779029106378E-3</c:v>
                </c:pt>
                <c:pt idx="3453">
                  <c:v>6.5816971986360304E-3</c:v>
                </c:pt>
                <c:pt idx="3454">
                  <c:v>6.582484856314171E-3</c:v>
                </c:pt>
                <c:pt idx="3455">
                  <c:v>6.5831895025530709E-3</c:v>
                </c:pt>
                <c:pt idx="3456">
                  <c:v>6.5838029210333925E-3</c:v>
                </c:pt>
                <c:pt idx="3457">
                  <c:v>6.5844805907921558E-3</c:v>
                </c:pt>
                <c:pt idx="3458">
                  <c:v>6.5852248415526719E-3</c:v>
                </c:pt>
                <c:pt idx="3459">
                  <c:v>6.5856766092882938E-3</c:v>
                </c:pt>
                <c:pt idx="3460">
                  <c:v>6.5859887617923376E-3</c:v>
                </c:pt>
                <c:pt idx="3461">
                  <c:v>6.5864307425606622E-3</c:v>
                </c:pt>
                <c:pt idx="3462">
                  <c:v>6.5868735334297778E-3</c:v>
                </c:pt>
                <c:pt idx="3463">
                  <c:v>6.5873396147102413E-3</c:v>
                </c:pt>
                <c:pt idx="3464">
                  <c:v>6.5876828620367953E-3</c:v>
                </c:pt>
                <c:pt idx="3465">
                  <c:v>6.5879034538759507E-3</c:v>
                </c:pt>
                <c:pt idx="3466">
                  <c:v>6.5882701127073879E-3</c:v>
                </c:pt>
                <c:pt idx="3467">
                  <c:v>6.5887016797633122E-3</c:v>
                </c:pt>
                <c:pt idx="3468">
                  <c:v>6.5888792597436326E-3</c:v>
                </c:pt>
                <c:pt idx="3469">
                  <c:v>6.5890248683745595E-3</c:v>
                </c:pt>
                <c:pt idx="3470">
                  <c:v>6.589298568112939E-3</c:v>
                </c:pt>
                <c:pt idx="3471">
                  <c:v>6.5896287842149744E-3</c:v>
                </c:pt>
                <c:pt idx="3472">
                  <c:v>6.5900281272409759E-3</c:v>
                </c:pt>
                <c:pt idx="3473">
                  <c:v>6.5903995269389467E-3</c:v>
                </c:pt>
                <c:pt idx="3474">
                  <c:v>6.5906999946256616E-3</c:v>
                </c:pt>
                <c:pt idx="3475">
                  <c:v>6.5909572448498033E-3</c:v>
                </c:pt>
                <c:pt idx="3476">
                  <c:v>6.5913006439585423E-3</c:v>
                </c:pt>
                <c:pt idx="3477">
                  <c:v>6.591730044427921E-3</c:v>
                </c:pt>
                <c:pt idx="3478">
                  <c:v>6.5921485463708946E-3</c:v>
                </c:pt>
                <c:pt idx="3479">
                  <c:v>6.5925561937616286E-3</c:v>
                </c:pt>
                <c:pt idx="3480">
                  <c:v>6.5931427659068585E-3</c:v>
                </c:pt>
                <c:pt idx="3481">
                  <c:v>6.5940116439815403E-3</c:v>
                </c:pt>
                <c:pt idx="3482">
                  <c:v>6.5949826247289406E-3</c:v>
                </c:pt>
                <c:pt idx="3483">
                  <c:v>6.5958114196503319E-3</c:v>
                </c:pt>
                <c:pt idx="3484">
                  <c:v>6.5962496370627543E-3</c:v>
                </c:pt>
                <c:pt idx="3485">
                  <c:v>6.5964254243298538E-3</c:v>
                </c:pt>
                <c:pt idx="3486">
                  <c:v>6.596860412908823E-3</c:v>
                </c:pt>
                <c:pt idx="3487">
                  <c:v>6.5975062875511994E-3</c:v>
                </c:pt>
                <c:pt idx="3488">
                  <c:v>6.5980497959482664E-3</c:v>
                </c:pt>
                <c:pt idx="3489">
                  <c:v>6.598485502008939E-3</c:v>
                </c:pt>
                <c:pt idx="3490">
                  <c:v>6.5990233558910821E-3</c:v>
                </c:pt>
                <c:pt idx="3491">
                  <c:v>6.5997293098317544E-3</c:v>
                </c:pt>
                <c:pt idx="3492">
                  <c:v>6.6002414559211825E-3</c:v>
                </c:pt>
                <c:pt idx="3493">
                  <c:v>6.6008600247035292E-3</c:v>
                </c:pt>
                <c:pt idx="3494">
                  <c:v>6.6013608142973254E-3</c:v>
                </c:pt>
                <c:pt idx="3495">
                  <c:v>6.6018236531844169E-3</c:v>
                </c:pt>
                <c:pt idx="3496">
                  <c:v>6.6026003843700082E-3</c:v>
                </c:pt>
                <c:pt idx="3497">
                  <c:v>6.603311047366096E-3</c:v>
                </c:pt>
                <c:pt idx="3498">
                  <c:v>6.6038881258168739E-3</c:v>
                </c:pt>
                <c:pt idx="3499">
                  <c:v>6.6044069596347911E-3</c:v>
                </c:pt>
                <c:pt idx="3500">
                  <c:v>6.6049322324031176E-3</c:v>
                </c:pt>
                <c:pt idx="3501">
                  <c:v>6.6053744434548334E-3</c:v>
                </c:pt>
                <c:pt idx="3502">
                  <c:v>6.6056816049001555E-3</c:v>
                </c:pt>
                <c:pt idx="3503">
                  <c:v>6.6057848434921042E-3</c:v>
                </c:pt>
                <c:pt idx="3504">
                  <c:v>6.6059115238656079E-3</c:v>
                </c:pt>
                <c:pt idx="3505">
                  <c:v>6.6061364757065543E-3</c:v>
                </c:pt>
                <c:pt idx="3506">
                  <c:v>6.6063406546306947E-3</c:v>
                </c:pt>
                <c:pt idx="3507">
                  <c:v>6.6065327006975573E-3</c:v>
                </c:pt>
                <c:pt idx="3508">
                  <c:v>6.6067790892598366E-3</c:v>
                </c:pt>
                <c:pt idx="3509">
                  <c:v>6.6070547397655104E-3</c:v>
                </c:pt>
                <c:pt idx="3510">
                  <c:v>6.6072593994983258E-3</c:v>
                </c:pt>
                <c:pt idx="3511">
                  <c:v>6.6073404310548409E-3</c:v>
                </c:pt>
                <c:pt idx="3512">
                  <c:v>6.6073456959710158E-3</c:v>
                </c:pt>
                <c:pt idx="3513">
                  <c:v>6.6075753054086221E-3</c:v>
                </c:pt>
                <c:pt idx="3514">
                  <c:v>6.6079205605121738E-3</c:v>
                </c:pt>
                <c:pt idx="3515">
                  <c:v>6.6082651659887057E-3</c:v>
                </c:pt>
                <c:pt idx="3516">
                  <c:v>6.6086362955113751E-3</c:v>
                </c:pt>
                <c:pt idx="3517">
                  <c:v>6.6090061464693E-3</c:v>
                </c:pt>
                <c:pt idx="3518">
                  <c:v>6.6093788291918783E-3</c:v>
                </c:pt>
                <c:pt idx="3519">
                  <c:v>6.6096073205672012E-3</c:v>
                </c:pt>
                <c:pt idx="3520">
                  <c:v>6.6098008080243053E-3</c:v>
                </c:pt>
                <c:pt idx="3521">
                  <c:v>6.6100283430529988E-3</c:v>
                </c:pt>
                <c:pt idx="3522">
                  <c:v>6.6103132164852868E-3</c:v>
                </c:pt>
                <c:pt idx="3523">
                  <c:v>6.6106751577528758E-3</c:v>
                </c:pt>
                <c:pt idx="3524">
                  <c:v>6.6110781165532656E-3</c:v>
                </c:pt>
                <c:pt idx="3525">
                  <c:v>6.6115228747938137E-3</c:v>
                </c:pt>
                <c:pt idx="3526">
                  <c:v>6.6119876404242169E-3</c:v>
                </c:pt>
                <c:pt idx="3527">
                  <c:v>6.6125107171374539E-3</c:v>
                </c:pt>
                <c:pt idx="3528">
                  <c:v>6.6128716332373091E-3</c:v>
                </c:pt>
                <c:pt idx="3529">
                  <c:v>6.6132055679549483E-3</c:v>
                </c:pt>
                <c:pt idx="3530">
                  <c:v>6.6137329240823469E-3</c:v>
                </c:pt>
                <c:pt idx="3531">
                  <c:v>6.6142673699800397E-3</c:v>
                </c:pt>
                <c:pt idx="3532">
                  <c:v>6.6148088416171577E-3</c:v>
                </c:pt>
                <c:pt idx="3533">
                  <c:v>6.6154087930656979E-3</c:v>
                </c:pt>
                <c:pt idx="3534">
                  <c:v>6.6159900532065039E-3</c:v>
                </c:pt>
                <c:pt idx="3535">
                  <c:v>6.6163147977893796E-3</c:v>
                </c:pt>
                <c:pt idx="3536">
                  <c:v>6.6164167536872176E-3</c:v>
                </c:pt>
                <c:pt idx="3537">
                  <c:v>6.6165808051208341E-3</c:v>
                </c:pt>
                <c:pt idx="3538">
                  <c:v>6.6168506274022808E-3</c:v>
                </c:pt>
                <c:pt idx="3539">
                  <c:v>6.6171269651057428E-3</c:v>
                </c:pt>
                <c:pt idx="3540">
                  <c:v>6.6173848482441264E-3</c:v>
                </c:pt>
                <c:pt idx="3541">
                  <c:v>6.6176174801103526E-3</c:v>
                </c:pt>
                <c:pt idx="3542">
                  <c:v>6.6178315686158872E-3</c:v>
                </c:pt>
                <c:pt idx="3543">
                  <c:v>6.6179535898889027E-3</c:v>
                </c:pt>
                <c:pt idx="3544">
                  <c:v>6.6180651425418353E-3</c:v>
                </c:pt>
                <c:pt idx="3545">
                  <c:v>6.618319477195358E-3</c:v>
                </c:pt>
                <c:pt idx="3546">
                  <c:v>6.6186530481372853E-3</c:v>
                </c:pt>
                <c:pt idx="3547">
                  <c:v>6.6189992885268409E-3</c:v>
                </c:pt>
                <c:pt idx="3548">
                  <c:v>6.6193247076887273E-3</c:v>
                </c:pt>
                <c:pt idx="3549">
                  <c:v>6.6195923339246237E-3</c:v>
                </c:pt>
                <c:pt idx="3550">
                  <c:v>6.6198360426531298E-3</c:v>
                </c:pt>
                <c:pt idx="3551">
                  <c:v>6.6202276285771628E-3</c:v>
                </c:pt>
                <c:pt idx="3552">
                  <c:v>6.6206315291460691E-3</c:v>
                </c:pt>
                <c:pt idx="3553">
                  <c:v>6.6208786922253484E-3</c:v>
                </c:pt>
                <c:pt idx="3554">
                  <c:v>6.6211046873350509E-3</c:v>
                </c:pt>
                <c:pt idx="3555">
                  <c:v>6.6213953961711536E-3</c:v>
                </c:pt>
                <c:pt idx="3556">
                  <c:v>6.6217509108856248E-3</c:v>
                </c:pt>
                <c:pt idx="3557">
                  <c:v>6.6221445488475281E-3</c:v>
                </c:pt>
                <c:pt idx="3558">
                  <c:v>6.6224981116818791E-3</c:v>
                </c:pt>
                <c:pt idx="3559">
                  <c:v>6.6227480496068901E-3</c:v>
                </c:pt>
                <c:pt idx="3560">
                  <c:v>6.6229723341323463E-3</c:v>
                </c:pt>
                <c:pt idx="3561">
                  <c:v>6.6234335488068209E-3</c:v>
                </c:pt>
                <c:pt idx="3562">
                  <c:v>6.6238416168327725E-3</c:v>
                </c:pt>
                <c:pt idx="3563">
                  <c:v>6.624029014557639E-3</c:v>
                </c:pt>
                <c:pt idx="3564">
                  <c:v>6.6242857779622837E-3</c:v>
                </c:pt>
                <c:pt idx="3565">
                  <c:v>6.6245236345711016E-3</c:v>
                </c:pt>
                <c:pt idx="3566">
                  <c:v>6.624742618377426E-3</c:v>
                </c:pt>
                <c:pt idx="3567">
                  <c:v>6.6249809129176208E-3</c:v>
                </c:pt>
                <c:pt idx="3568">
                  <c:v>6.6252616895413532E-3</c:v>
                </c:pt>
                <c:pt idx="3569">
                  <c:v>6.6255651697230914E-3</c:v>
                </c:pt>
                <c:pt idx="3570">
                  <c:v>6.6259266049475572E-3</c:v>
                </c:pt>
                <c:pt idx="3571">
                  <c:v>6.6263459367930776E-3</c:v>
                </c:pt>
                <c:pt idx="3572">
                  <c:v>6.626728769985016E-3</c:v>
                </c:pt>
                <c:pt idx="3573">
                  <c:v>6.6270752325413903E-3</c:v>
                </c:pt>
                <c:pt idx="3574">
                  <c:v>6.6274486606871762E-3</c:v>
                </c:pt>
                <c:pt idx="3575">
                  <c:v>6.6278491800756331E-3</c:v>
                </c:pt>
                <c:pt idx="3576">
                  <c:v>6.6282465917908047E-3</c:v>
                </c:pt>
                <c:pt idx="3577">
                  <c:v>6.6286262800124614E-3</c:v>
                </c:pt>
                <c:pt idx="3578">
                  <c:v>6.628925372539906E-3</c:v>
                </c:pt>
                <c:pt idx="3579">
                  <c:v>6.6292245340276116E-3</c:v>
                </c:pt>
                <c:pt idx="3580">
                  <c:v>6.629579692771911E-3</c:v>
                </c:pt>
                <c:pt idx="3581">
                  <c:v>6.629757078493002E-3</c:v>
                </c:pt>
                <c:pt idx="3582">
                  <c:v>6.6298376507753541E-3</c:v>
                </c:pt>
                <c:pt idx="3583">
                  <c:v>6.6299892106267523E-3</c:v>
                </c:pt>
                <c:pt idx="3584">
                  <c:v>6.6302190955680775E-3</c:v>
                </c:pt>
                <c:pt idx="3585">
                  <c:v>6.6305272445365401E-3</c:v>
                </c:pt>
                <c:pt idx="3586">
                  <c:v>6.6308998985463927E-3</c:v>
                </c:pt>
                <c:pt idx="3587">
                  <c:v>6.6314080819510719E-3</c:v>
                </c:pt>
                <c:pt idx="3588">
                  <c:v>6.6319825659143239E-3</c:v>
                </c:pt>
                <c:pt idx="3589">
                  <c:v>6.6325511738310958E-3</c:v>
                </c:pt>
                <c:pt idx="3590">
                  <c:v>6.633181237095373E-3</c:v>
                </c:pt>
                <c:pt idx="3591">
                  <c:v>6.6338643985152518E-3</c:v>
                </c:pt>
                <c:pt idx="3592">
                  <c:v>6.6344993251302026E-3</c:v>
                </c:pt>
                <c:pt idx="3593">
                  <c:v>6.6350827162411381E-3</c:v>
                </c:pt>
                <c:pt idx="3594">
                  <c:v>6.6353972190623632E-3</c:v>
                </c:pt>
                <c:pt idx="3595">
                  <c:v>6.6356689243261087E-3</c:v>
                </c:pt>
                <c:pt idx="3596">
                  <c:v>6.6359120475967849E-3</c:v>
                </c:pt>
                <c:pt idx="3597">
                  <c:v>6.6359123319683442E-3</c:v>
                </c:pt>
                <c:pt idx="3598">
                  <c:v>6.6359125689916029E-3</c:v>
                </c:pt>
                <c:pt idx="3599">
                  <c:v>6.6359126955900993E-3</c:v>
                </c:pt>
                <c:pt idx="3600">
                  <c:v>6.6359126955900993E-3</c:v>
                </c:pt>
                <c:pt idx="3601">
                  <c:v>6.6359126955900993E-3</c:v>
                </c:pt>
                <c:pt idx="3602">
                  <c:v>6.6359126955900993E-3</c:v>
                </c:pt>
                <c:pt idx="3603">
                  <c:v>6.6359126955900993E-3</c:v>
                </c:pt>
                <c:pt idx="3604">
                  <c:v>6.6359126955900993E-3</c:v>
                </c:pt>
                <c:pt idx="3605">
                  <c:v>6.6359126955900993E-3</c:v>
                </c:pt>
                <c:pt idx="3606">
                  <c:v>6.6359126955900993E-3</c:v>
                </c:pt>
                <c:pt idx="3607">
                  <c:v>6.6359126955900993E-3</c:v>
                </c:pt>
                <c:pt idx="3608">
                  <c:v>6.6359126955900993E-3</c:v>
                </c:pt>
                <c:pt idx="3609">
                  <c:v>6.6359126955900993E-3</c:v>
                </c:pt>
                <c:pt idx="3610">
                  <c:v>6.6359126955819166E-3</c:v>
                </c:pt>
                <c:pt idx="3611">
                  <c:v>6.6359126901064163E-3</c:v>
                </c:pt>
                <c:pt idx="3612">
                  <c:v>6.6359126828250889E-3</c:v>
                </c:pt>
                <c:pt idx="3613">
                  <c:v>6.6359126788925627E-3</c:v>
                </c:pt>
                <c:pt idx="3614">
                  <c:v>6.6359126746896981E-3</c:v>
                </c:pt>
                <c:pt idx="3615">
                  <c:v>6.6359126709257688E-3</c:v>
                </c:pt>
                <c:pt idx="3616">
                  <c:v>6.635912665154794E-3</c:v>
                </c:pt>
                <c:pt idx="3617">
                  <c:v>6.6359126542946192E-3</c:v>
                </c:pt>
                <c:pt idx="3618">
                  <c:v>6.6359126348118557E-3</c:v>
                </c:pt>
                <c:pt idx="3619">
                  <c:v>6.6359126108122748E-3</c:v>
                </c:pt>
                <c:pt idx="3620">
                  <c:v>6.6359125905371859E-3</c:v>
                </c:pt>
                <c:pt idx="3621">
                  <c:v>6.6359125751946808E-3</c:v>
                </c:pt>
                <c:pt idx="3622">
                  <c:v>6.6359125593994884E-3</c:v>
                </c:pt>
                <c:pt idx="3623">
                  <c:v>6.6359125410938042E-3</c:v>
                </c:pt>
                <c:pt idx="3624">
                  <c:v>6.6359125308262908E-3</c:v>
                </c:pt>
                <c:pt idx="3625">
                  <c:v>6.635912526287301E-3</c:v>
                </c:pt>
                <c:pt idx="3626">
                  <c:v>6.6359125254971622E-3</c:v>
                </c:pt>
                <c:pt idx="3627">
                  <c:v>6.6359125253696557E-3</c:v>
                </c:pt>
                <c:pt idx="3628">
                  <c:v>6.6359125263153696E-3</c:v>
                </c:pt>
                <c:pt idx="3629">
                  <c:v>6.6359125270905829E-3</c:v>
                </c:pt>
                <c:pt idx="3630">
                  <c:v>6.6359125272617272E-3</c:v>
                </c:pt>
                <c:pt idx="3631">
                  <c:v>6.6359125265966481E-3</c:v>
                </c:pt>
                <c:pt idx="3632">
                  <c:v>6.6359125251433402E-3</c:v>
                </c:pt>
                <c:pt idx="3633">
                  <c:v>6.6359125221263247E-3</c:v>
                </c:pt>
                <c:pt idx="3634">
                  <c:v>6.6359125303980561E-3</c:v>
                </c:pt>
                <c:pt idx="3635">
                  <c:v>6.6359125411479154E-3</c:v>
                </c:pt>
                <c:pt idx="3636">
                  <c:v>6.6359125472400171E-3</c:v>
                </c:pt>
                <c:pt idx="3637">
                  <c:v>6.635912555651588E-3</c:v>
                </c:pt>
                <c:pt idx="3638">
                  <c:v>6.6359125744737289E-3</c:v>
                </c:pt>
                <c:pt idx="3639">
                  <c:v>6.6359125807770427E-3</c:v>
                </c:pt>
                <c:pt idx="3640">
                  <c:v>6.6359125760873426E-3</c:v>
                </c:pt>
                <c:pt idx="3641">
                  <c:v>6.635912578304883E-3</c:v>
                </c:pt>
                <c:pt idx="3642">
                  <c:v>6.6359125910544865E-3</c:v>
                </c:pt>
                <c:pt idx="3643">
                  <c:v>6.6359126050258193E-3</c:v>
                </c:pt>
                <c:pt idx="3644">
                  <c:v>6.635912622915123E-3</c:v>
                </c:pt>
                <c:pt idx="3645">
                  <c:v>6.6359126479229001E-3</c:v>
                </c:pt>
                <c:pt idx="3646">
                  <c:v>6.6359126668835162E-3</c:v>
                </c:pt>
                <c:pt idx="3647">
                  <c:v>6.6359126751655189E-3</c:v>
                </c:pt>
                <c:pt idx="3648">
                  <c:v>6.6359126812169326E-3</c:v>
                </c:pt>
                <c:pt idx="3649">
                  <c:v>6.6359126848704476E-3</c:v>
                </c:pt>
                <c:pt idx="3650">
                  <c:v>6.6359126998645577E-3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6D2-4144-B695-1309C6CF4B3A}"/>
            </c:ext>
          </c:extLst>
        </c:ser>
        <c:ser>
          <c:idx val="2"/>
          <c:order val="2"/>
          <c:tx>
            <c:strRef>
              <c:f>Směsi!$C$3</c:f>
              <c:strCache>
                <c:ptCount val="1"/>
                <c:pt idx="0">
                  <c:v>CEM + Struska B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Grafy!$L$150:$L$3808</c:f>
              <c:numCache>
                <c:formatCode>General</c:formatCode>
                <c:ptCount val="3659"/>
                <c:pt idx="0">
                  <c:v>0.10236043230526977</c:v>
                </c:pt>
                <c:pt idx="1">
                  <c:v>0.10288772236693788</c:v>
                </c:pt>
                <c:pt idx="2">
                  <c:v>0.10345339676020322</c:v>
                </c:pt>
                <c:pt idx="3">
                  <c:v>0.10401907115346856</c:v>
                </c:pt>
                <c:pt idx="4">
                  <c:v>0.10455771064592732</c:v>
                </c:pt>
                <c:pt idx="5">
                  <c:v>0.10507848746522709</c:v>
                </c:pt>
                <c:pt idx="6">
                  <c:v>0.10559926428452686</c:v>
                </c:pt>
                <c:pt idx="7">
                  <c:v>0.10614448201049258</c:v>
                </c:pt>
                <c:pt idx="8">
                  <c:v>0.10672268697785006</c:v>
                </c:pt>
                <c:pt idx="9">
                  <c:v>0.10730975193281968</c:v>
                </c:pt>
                <c:pt idx="10">
                  <c:v>0.10787141241685108</c:v>
                </c:pt>
                <c:pt idx="11">
                  <c:v>0.10843307290088247</c:v>
                </c:pt>
                <c:pt idx="12">
                  <c:v>0.10901111256469179</c:v>
                </c:pt>
                <c:pt idx="13">
                  <c:v>0.10973032357792059</c:v>
                </c:pt>
                <c:pt idx="14">
                  <c:v>0.11035360343202397</c:v>
                </c:pt>
                <c:pt idx="15">
                  <c:v>0.11097688328612734</c:v>
                </c:pt>
                <c:pt idx="16">
                  <c:v>0.11159171005366025</c:v>
                </c:pt>
                <c:pt idx="17">
                  <c:v>0.11220653682119316</c:v>
                </c:pt>
                <c:pt idx="18">
                  <c:v>0.11279751113443463</c:v>
                </c:pt>
                <c:pt idx="19">
                  <c:v>0.11338848544767609</c:v>
                </c:pt>
                <c:pt idx="20">
                  <c:v>0.11407787047326565</c:v>
                </c:pt>
                <c:pt idx="21">
                  <c:v>0.11472355319669954</c:v>
                </c:pt>
                <c:pt idx="22">
                  <c:v>0.11536923592013341</c:v>
                </c:pt>
                <c:pt idx="23">
                  <c:v>0.11606174263965201</c:v>
                </c:pt>
                <c:pt idx="24">
                  <c:v>0.11674663268029689</c:v>
                </c:pt>
                <c:pt idx="25">
                  <c:v>0.11743152272094179</c:v>
                </c:pt>
                <c:pt idx="26">
                  <c:v>0.11813912221954928</c:v>
                </c:pt>
                <c:pt idx="27">
                  <c:v>0.11884672171815677</c:v>
                </c:pt>
                <c:pt idx="28">
                  <c:v>0.1199648418056744</c:v>
                </c:pt>
                <c:pt idx="29">
                  <c:v>0.12075072454357588</c:v>
                </c:pt>
                <c:pt idx="30">
                  <c:v>0.12163603524642962</c:v>
                </c:pt>
                <c:pt idx="31">
                  <c:v>0.12252134594928335</c:v>
                </c:pt>
                <c:pt idx="32">
                  <c:v>0.12323395506375366</c:v>
                </c:pt>
                <c:pt idx="33">
                  <c:v>0.12394656417822396</c:v>
                </c:pt>
                <c:pt idx="34">
                  <c:v>0.12473488125812124</c:v>
                </c:pt>
                <c:pt idx="35">
                  <c:v>0.12558202273591801</c:v>
                </c:pt>
                <c:pt idx="36">
                  <c:v>0.12642916421371478</c:v>
                </c:pt>
                <c:pt idx="37">
                  <c:v>0.12727135011719332</c:v>
                </c:pt>
                <c:pt idx="38">
                  <c:v>0.12811353602067188</c:v>
                </c:pt>
                <c:pt idx="39">
                  <c:v>0.12906086522395965</c:v>
                </c:pt>
                <c:pt idx="40">
                  <c:v>0.1300081944272474</c:v>
                </c:pt>
                <c:pt idx="41">
                  <c:v>0.13090390795082957</c:v>
                </c:pt>
                <c:pt idx="42">
                  <c:v>0.13179962147441177</c:v>
                </c:pt>
                <c:pt idx="43">
                  <c:v>0.13266649518024037</c:v>
                </c:pt>
                <c:pt idx="44">
                  <c:v>0.13353336888606901</c:v>
                </c:pt>
                <c:pt idx="45">
                  <c:v>0.13460746507125873</c:v>
                </c:pt>
                <c:pt idx="46">
                  <c:v>0.13568156125644842</c:v>
                </c:pt>
                <c:pt idx="47">
                  <c:v>0.1367261469805682</c:v>
                </c:pt>
                <c:pt idx="48">
                  <c:v>0.13764987610004567</c:v>
                </c:pt>
                <c:pt idx="49">
                  <c:v>0.13965411256860805</c:v>
                </c:pt>
                <c:pt idx="50">
                  <c:v>0.14081079712620487</c:v>
                </c:pt>
                <c:pt idx="51">
                  <c:v>0.14192806614769829</c:v>
                </c:pt>
                <c:pt idx="52">
                  <c:v>0.14304533516919171</c:v>
                </c:pt>
                <c:pt idx="53">
                  <c:v>0.14335980465566669</c:v>
                </c:pt>
                <c:pt idx="54">
                  <c:v>0.14446208332975705</c:v>
                </c:pt>
                <c:pt idx="55">
                  <c:v>0.1455643620038474</c:v>
                </c:pt>
                <c:pt idx="56">
                  <c:v>0.14677625139002448</c:v>
                </c:pt>
                <c:pt idx="57">
                  <c:v>0.1478838028234464</c:v>
                </c:pt>
                <c:pt idx="58">
                  <c:v>0.14927307918667793</c:v>
                </c:pt>
                <c:pt idx="59">
                  <c:v>0.1507066420658871</c:v>
                </c:pt>
                <c:pt idx="60">
                  <c:v>0.15219394881968146</c:v>
                </c:pt>
                <c:pt idx="61">
                  <c:v>0.1536901147277267</c:v>
                </c:pt>
                <c:pt idx="62">
                  <c:v>0.15504159017845437</c:v>
                </c:pt>
                <c:pt idx="63">
                  <c:v>0.15663031807652225</c:v>
                </c:pt>
                <c:pt idx="64">
                  <c:v>0.15821904597459016</c:v>
                </c:pt>
                <c:pt idx="65">
                  <c:v>0.15951511780420938</c:v>
                </c:pt>
                <c:pt idx="66">
                  <c:v>0.1607184232605828</c:v>
                </c:pt>
                <c:pt idx="67">
                  <c:v>0.16192172871695623</c:v>
                </c:pt>
                <c:pt idx="68">
                  <c:v>0.16300339230784663</c:v>
                </c:pt>
                <c:pt idx="69">
                  <c:v>0.16408505589873704</c:v>
                </c:pt>
                <c:pt idx="70">
                  <c:v>0.16519455600667882</c:v>
                </c:pt>
                <c:pt idx="71">
                  <c:v>0.16630405611462062</c:v>
                </c:pt>
                <c:pt idx="72">
                  <c:v>0.16767540852228802</c:v>
                </c:pt>
                <c:pt idx="73">
                  <c:v>0.16904676092995538</c:v>
                </c:pt>
                <c:pt idx="74">
                  <c:v>0.17051793641514248</c:v>
                </c:pt>
                <c:pt idx="75">
                  <c:v>0.17210510081715055</c:v>
                </c:pt>
                <c:pt idx="76">
                  <c:v>0.17354846835136414</c:v>
                </c:pt>
                <c:pt idx="77">
                  <c:v>0.17450397138242368</c:v>
                </c:pt>
                <c:pt idx="78">
                  <c:v>0.17545947441348322</c:v>
                </c:pt>
                <c:pt idx="79">
                  <c:v>0.17647243645456101</c:v>
                </c:pt>
                <c:pt idx="80">
                  <c:v>0.17748539849563882</c:v>
                </c:pt>
                <c:pt idx="81">
                  <c:v>0.17892455211392155</c:v>
                </c:pt>
                <c:pt idx="82">
                  <c:v>0.18016356154724403</c:v>
                </c:pt>
                <c:pt idx="83">
                  <c:v>0.18140404299453453</c:v>
                </c:pt>
                <c:pt idx="84">
                  <c:v>0.18264452444182502</c:v>
                </c:pt>
                <c:pt idx="85">
                  <c:v>0.18399005232033905</c:v>
                </c:pt>
                <c:pt idx="86">
                  <c:v>0.18554834997212447</c:v>
                </c:pt>
                <c:pt idx="87">
                  <c:v>0.18664431364447981</c:v>
                </c:pt>
                <c:pt idx="88">
                  <c:v>0.18771125753720602</c:v>
                </c:pt>
                <c:pt idx="89">
                  <c:v>0.18877820142993221</c:v>
                </c:pt>
                <c:pt idx="90">
                  <c:v>0.19016369364879748</c:v>
                </c:pt>
                <c:pt idx="91">
                  <c:v>0.19143108248710633</c:v>
                </c:pt>
                <c:pt idx="92">
                  <c:v>0.19281883164688393</c:v>
                </c:pt>
                <c:pt idx="93">
                  <c:v>0.19403845606026826</c:v>
                </c:pt>
                <c:pt idx="94">
                  <c:v>0.19525808047365259</c:v>
                </c:pt>
                <c:pt idx="95">
                  <c:v>0.19650532576772903</c:v>
                </c:pt>
                <c:pt idx="96">
                  <c:v>0.19775257106180544</c:v>
                </c:pt>
                <c:pt idx="97">
                  <c:v>0.19891362097528245</c:v>
                </c:pt>
                <c:pt idx="98">
                  <c:v>0.20007467088875946</c:v>
                </c:pt>
                <c:pt idx="99">
                  <c:v>0.20131080980654115</c:v>
                </c:pt>
                <c:pt idx="100">
                  <c:v>0.20247386499687478</c:v>
                </c:pt>
                <c:pt idx="101">
                  <c:v>0.20363692018720839</c:v>
                </c:pt>
                <c:pt idx="102">
                  <c:v>0.20488900279557262</c:v>
                </c:pt>
                <c:pt idx="103">
                  <c:v>0.20614108540393689</c:v>
                </c:pt>
                <c:pt idx="104">
                  <c:v>0.20711593570532622</c:v>
                </c:pt>
                <c:pt idx="105">
                  <c:v>0.20823333735819216</c:v>
                </c:pt>
                <c:pt idx="106">
                  <c:v>0.20935073901105811</c:v>
                </c:pt>
                <c:pt idx="107">
                  <c:v>0.21033408273977261</c:v>
                </c:pt>
                <c:pt idx="108">
                  <c:v>0.21125027359359794</c:v>
                </c:pt>
                <c:pt idx="109">
                  <c:v>0.21216646444742326</c:v>
                </c:pt>
                <c:pt idx="110">
                  <c:v>0.2132097497113325</c:v>
                </c:pt>
                <c:pt idx="111">
                  <c:v>0.21425303497524173</c:v>
                </c:pt>
                <c:pt idx="112">
                  <c:v>0.21553606230627606</c:v>
                </c:pt>
                <c:pt idx="113">
                  <c:v>0.21672249724191647</c:v>
                </c:pt>
                <c:pt idx="114">
                  <c:v>0.21790893217755689</c:v>
                </c:pt>
                <c:pt idx="115">
                  <c:v>0.21914655507438713</c:v>
                </c:pt>
                <c:pt idx="116">
                  <c:v>0.22047820736688598</c:v>
                </c:pt>
                <c:pt idx="117">
                  <c:v>0.22180985965938479</c:v>
                </c:pt>
                <c:pt idx="118">
                  <c:v>0.22289813715826581</c:v>
                </c:pt>
                <c:pt idx="119">
                  <c:v>0.22427101473841402</c:v>
                </c:pt>
                <c:pt idx="120">
                  <c:v>0.22545561422628385</c:v>
                </c:pt>
                <c:pt idx="121">
                  <c:v>0.22664021371415369</c:v>
                </c:pt>
                <c:pt idx="122">
                  <c:v>0.22797185600631767</c:v>
                </c:pt>
                <c:pt idx="123">
                  <c:v>0.22930349829848165</c:v>
                </c:pt>
                <c:pt idx="124">
                  <c:v>0.23058329249697704</c:v>
                </c:pt>
                <c:pt idx="125">
                  <c:v>0.2318630866954724</c:v>
                </c:pt>
                <c:pt idx="126">
                  <c:v>0.23331591308944755</c:v>
                </c:pt>
                <c:pt idx="127">
                  <c:v>0.23439910406039821</c:v>
                </c:pt>
                <c:pt idx="128">
                  <c:v>0.23548229503134888</c:v>
                </c:pt>
                <c:pt idx="129">
                  <c:v>0.23670131827670116</c:v>
                </c:pt>
                <c:pt idx="130">
                  <c:v>0.23792034152205344</c:v>
                </c:pt>
                <c:pt idx="131">
                  <c:v>0.23927804455437043</c:v>
                </c:pt>
                <c:pt idx="132">
                  <c:v>0.2406357475866874</c:v>
                </c:pt>
                <c:pt idx="133">
                  <c:v>0.24210754503530485</c:v>
                </c:pt>
                <c:pt idx="134">
                  <c:v>0.2433067478819026</c:v>
                </c:pt>
                <c:pt idx="135">
                  <c:v>0.24480577909008219</c:v>
                </c:pt>
                <c:pt idx="136">
                  <c:v>0.24630481029826182</c:v>
                </c:pt>
                <c:pt idx="137">
                  <c:v>0.24766736629660482</c:v>
                </c:pt>
                <c:pt idx="138">
                  <c:v>0.24902992229494783</c:v>
                </c:pt>
                <c:pt idx="139">
                  <c:v>0.25032087059760533</c:v>
                </c:pt>
                <c:pt idx="140">
                  <c:v>0.25161181890026285</c:v>
                </c:pt>
                <c:pt idx="141">
                  <c:v>0.25297032546941883</c:v>
                </c:pt>
                <c:pt idx="142">
                  <c:v>0.25432883203857476</c:v>
                </c:pt>
                <c:pt idx="143">
                  <c:v>0.25556931191848387</c:v>
                </c:pt>
                <c:pt idx="144">
                  <c:v>0.25680979179839292</c:v>
                </c:pt>
                <c:pt idx="145">
                  <c:v>0.25822380541375389</c:v>
                </c:pt>
                <c:pt idx="146">
                  <c:v>0.25984146584791168</c:v>
                </c:pt>
                <c:pt idx="147">
                  <c:v>0.26145912628206941</c:v>
                </c:pt>
                <c:pt idx="148">
                  <c:v>0.26272584096977003</c:v>
                </c:pt>
                <c:pt idx="149">
                  <c:v>0.26441544195844069</c:v>
                </c:pt>
                <c:pt idx="150">
                  <c:v>0.26602737667108023</c:v>
                </c:pt>
                <c:pt idx="151">
                  <c:v>0.26763931138371982</c:v>
                </c:pt>
                <c:pt idx="152">
                  <c:v>0.26909070835897214</c:v>
                </c:pt>
                <c:pt idx="153">
                  <c:v>0.27043035745344779</c:v>
                </c:pt>
                <c:pt idx="154">
                  <c:v>0.27177000654792344</c:v>
                </c:pt>
                <c:pt idx="155">
                  <c:v>0.2731483777778016</c:v>
                </c:pt>
                <c:pt idx="156">
                  <c:v>0.27452674900767982</c:v>
                </c:pt>
                <c:pt idx="157">
                  <c:v>0.27613496738175553</c:v>
                </c:pt>
                <c:pt idx="158">
                  <c:v>0.27799940022881386</c:v>
                </c:pt>
                <c:pt idx="159">
                  <c:v>0.27935357214951956</c:v>
                </c:pt>
                <c:pt idx="160">
                  <c:v>0.28070774407022531</c:v>
                </c:pt>
                <c:pt idx="161">
                  <c:v>0.28220308217461465</c:v>
                </c:pt>
                <c:pt idx="162">
                  <c:v>0.28369842027900394</c:v>
                </c:pt>
                <c:pt idx="163">
                  <c:v>0.2852848036394075</c:v>
                </c:pt>
                <c:pt idx="164">
                  <c:v>0.2860807233579733</c:v>
                </c:pt>
                <c:pt idx="165">
                  <c:v>0.28687664307653904</c:v>
                </c:pt>
                <c:pt idx="166">
                  <c:v>0.28795393106838069</c:v>
                </c:pt>
                <c:pt idx="167">
                  <c:v>0.28903121906022233</c:v>
                </c:pt>
                <c:pt idx="168">
                  <c:v>0.29016650599186067</c:v>
                </c:pt>
                <c:pt idx="169">
                  <c:v>0.2916471455466968</c:v>
                </c:pt>
                <c:pt idx="170">
                  <c:v>0.29312778510153292</c:v>
                </c:pt>
                <c:pt idx="171">
                  <c:v>0.29420498604851741</c:v>
                </c:pt>
                <c:pt idx="172">
                  <c:v>0.29568297117672587</c:v>
                </c:pt>
                <c:pt idx="173">
                  <c:v>0.29716095630493428</c:v>
                </c:pt>
                <c:pt idx="174">
                  <c:v>0.29851944280719317</c:v>
                </c:pt>
                <c:pt idx="175">
                  <c:v>0.29987792930945201</c:v>
                </c:pt>
                <c:pt idx="176">
                  <c:v>0.30120532024513791</c:v>
                </c:pt>
                <c:pt idx="177">
                  <c:v>0.30253271118082381</c:v>
                </c:pt>
                <c:pt idx="178">
                  <c:v>0.30428905643522741</c:v>
                </c:pt>
                <c:pt idx="179">
                  <c:v>0.30585689503561569</c:v>
                </c:pt>
                <c:pt idx="180">
                  <c:v>0.30700230129063127</c:v>
                </c:pt>
                <c:pt idx="181">
                  <c:v>0.30814770754564691</c:v>
                </c:pt>
                <c:pt idx="182">
                  <c:v>0.30975286889683318</c:v>
                </c:pt>
                <c:pt idx="183">
                  <c:v>0.31170688543882635</c:v>
                </c:pt>
                <c:pt idx="184">
                  <c:v>0.31366090198081953</c:v>
                </c:pt>
                <c:pt idx="185">
                  <c:v>0.31594175656636558</c:v>
                </c:pt>
                <c:pt idx="186">
                  <c:v>0.31752557083412453</c:v>
                </c:pt>
                <c:pt idx="187">
                  <c:v>0.31878729855572735</c:v>
                </c:pt>
                <c:pt idx="188">
                  <c:v>0.3202739351767081</c:v>
                </c:pt>
                <c:pt idx="189">
                  <c:v>0.32143332181153472</c:v>
                </c:pt>
                <c:pt idx="190">
                  <c:v>0.3225927084463614</c:v>
                </c:pt>
                <c:pt idx="191">
                  <c:v>0.32401669418370282</c:v>
                </c:pt>
                <c:pt idx="192">
                  <c:v>0.32547988597165656</c:v>
                </c:pt>
                <c:pt idx="193">
                  <c:v>0.32668213373257055</c:v>
                </c:pt>
                <c:pt idx="194">
                  <c:v>0.32806247535955024</c:v>
                </c:pt>
                <c:pt idx="195">
                  <c:v>0.32959708903950674</c:v>
                </c:pt>
                <c:pt idx="196">
                  <c:v>0.33113170271946324</c:v>
                </c:pt>
                <c:pt idx="197">
                  <c:v>0.33254652095337711</c:v>
                </c:pt>
                <c:pt idx="198">
                  <c:v>0.33396133918729093</c:v>
                </c:pt>
                <c:pt idx="199">
                  <c:v>0.33548193915298691</c:v>
                </c:pt>
                <c:pt idx="200">
                  <c:v>0.33700253911868289</c:v>
                </c:pt>
                <c:pt idx="201">
                  <c:v>0.33848337298466102</c:v>
                </c:pt>
                <c:pt idx="202">
                  <c:v>0.33996420685063911</c:v>
                </c:pt>
                <c:pt idx="203">
                  <c:v>0.34142463137982071</c:v>
                </c:pt>
                <c:pt idx="204">
                  <c:v>0.34288505590900226</c:v>
                </c:pt>
                <c:pt idx="205">
                  <c:v>0.34437387308864681</c:v>
                </c:pt>
                <c:pt idx="206">
                  <c:v>0.34586269026829136</c:v>
                </c:pt>
                <c:pt idx="207">
                  <c:v>0.34725994252772241</c:v>
                </c:pt>
                <c:pt idx="208">
                  <c:v>0.3486321914333988</c:v>
                </c:pt>
                <c:pt idx="209">
                  <c:v>0.35000444033907518</c:v>
                </c:pt>
                <c:pt idx="210">
                  <c:v>0.35154527890737408</c:v>
                </c:pt>
                <c:pt idx="211">
                  <c:v>0.3531705322668508</c:v>
                </c:pt>
                <c:pt idx="212">
                  <c:v>0.35476869244542386</c:v>
                </c:pt>
                <c:pt idx="213">
                  <c:v>0.35620772376380583</c:v>
                </c:pt>
                <c:pt idx="214">
                  <c:v>0.35775178235162186</c:v>
                </c:pt>
                <c:pt idx="215">
                  <c:v>0.35912152251987545</c:v>
                </c:pt>
                <c:pt idx="216">
                  <c:v>0.36049126268812903</c:v>
                </c:pt>
                <c:pt idx="217">
                  <c:v>0.36165357816274518</c:v>
                </c:pt>
                <c:pt idx="218">
                  <c:v>0.36305917189353043</c:v>
                </c:pt>
                <c:pt idx="219">
                  <c:v>0.3643414501487105</c:v>
                </c:pt>
                <c:pt idx="220">
                  <c:v>0.36562372840389057</c:v>
                </c:pt>
                <c:pt idx="221">
                  <c:v>0.36709150320125949</c:v>
                </c:pt>
                <c:pt idx="222">
                  <c:v>0.36836583319913457</c:v>
                </c:pt>
                <c:pt idx="223">
                  <c:v>0.36963122197047427</c:v>
                </c:pt>
                <c:pt idx="224">
                  <c:v>0.37089661074181396</c:v>
                </c:pt>
                <c:pt idx="225">
                  <c:v>0.37219929471336027</c:v>
                </c:pt>
                <c:pt idx="226">
                  <c:v>0.37350197868490659</c:v>
                </c:pt>
                <c:pt idx="227">
                  <c:v>0.37474738780271122</c:v>
                </c:pt>
                <c:pt idx="228">
                  <c:v>0.37599279692051585</c:v>
                </c:pt>
                <c:pt idx="229">
                  <c:v>0.37739200641987503</c:v>
                </c:pt>
                <c:pt idx="230">
                  <c:v>0.37879121591923415</c:v>
                </c:pt>
                <c:pt idx="231">
                  <c:v>0.38006327422956626</c:v>
                </c:pt>
                <c:pt idx="232">
                  <c:v>0.38133533253989838</c:v>
                </c:pt>
                <c:pt idx="233">
                  <c:v>0.38238712475531633</c:v>
                </c:pt>
                <c:pt idx="234">
                  <c:v>0.38343891697073423</c:v>
                </c:pt>
                <c:pt idx="235">
                  <c:v>0.38460088544697674</c:v>
                </c:pt>
                <c:pt idx="236">
                  <c:v>0.38566811296950887</c:v>
                </c:pt>
                <c:pt idx="237">
                  <c:v>0.38681641640762487</c:v>
                </c:pt>
                <c:pt idx="238">
                  <c:v>0.38796471984574088</c:v>
                </c:pt>
                <c:pt idx="239">
                  <c:v>0.38923107315268779</c:v>
                </c:pt>
                <c:pt idx="240">
                  <c:v>0.39049742645963476</c:v>
                </c:pt>
                <c:pt idx="241">
                  <c:v>0.39180659638786758</c:v>
                </c:pt>
                <c:pt idx="242">
                  <c:v>0.39335797062902539</c:v>
                </c:pt>
                <c:pt idx="243">
                  <c:v>0.39445757901502981</c:v>
                </c:pt>
                <c:pt idx="244">
                  <c:v>0.39555718740103424</c:v>
                </c:pt>
                <c:pt idx="245">
                  <c:v>0.39678198072921345</c:v>
                </c:pt>
                <c:pt idx="246">
                  <c:v>0.39809613219289869</c:v>
                </c:pt>
                <c:pt idx="247">
                  <c:v>0.39925174541219516</c:v>
                </c:pt>
                <c:pt idx="248">
                  <c:v>0.40031813608551464</c:v>
                </c:pt>
                <c:pt idx="249">
                  <c:v>0.40138452675883418</c:v>
                </c:pt>
                <c:pt idx="250">
                  <c:v>0.40245716382231977</c:v>
                </c:pt>
                <c:pt idx="251">
                  <c:v>0.40352980088580537</c:v>
                </c:pt>
                <c:pt idx="252">
                  <c:v>0.40464591702101405</c:v>
                </c:pt>
                <c:pt idx="253">
                  <c:v>0.40576203315622278</c:v>
                </c:pt>
                <c:pt idx="254">
                  <c:v>0.40681622439236553</c:v>
                </c:pt>
                <c:pt idx="255">
                  <c:v>0.40787041562850829</c:v>
                </c:pt>
                <c:pt idx="256">
                  <c:v>0.40901034253890867</c:v>
                </c:pt>
                <c:pt idx="257">
                  <c:v>0.41018152241629585</c:v>
                </c:pt>
                <c:pt idx="258">
                  <c:v>0.41124706908784531</c:v>
                </c:pt>
                <c:pt idx="259">
                  <c:v>0.41231261575939476</c:v>
                </c:pt>
                <c:pt idx="260">
                  <c:v>0.41379633793400394</c:v>
                </c:pt>
                <c:pt idx="261">
                  <c:v>0.41540062679460754</c:v>
                </c:pt>
                <c:pt idx="262">
                  <c:v>0.41690409644610354</c:v>
                </c:pt>
                <c:pt idx="263">
                  <c:v>0.41840756609759949</c:v>
                </c:pt>
                <c:pt idx="264">
                  <c:v>0.41953837420377466</c:v>
                </c:pt>
                <c:pt idx="265">
                  <c:v>0.42066918230994982</c:v>
                </c:pt>
                <c:pt idx="266">
                  <c:v>0.42191029009167796</c:v>
                </c:pt>
                <c:pt idx="267">
                  <c:v>0.42315139787340605</c:v>
                </c:pt>
                <c:pt idx="268">
                  <c:v>0.42432755769678843</c:v>
                </c:pt>
                <c:pt idx="269">
                  <c:v>0.42550371752017074</c:v>
                </c:pt>
                <c:pt idx="270">
                  <c:v>0.42662193527100262</c:v>
                </c:pt>
                <c:pt idx="271">
                  <c:v>0.42774015302183449</c:v>
                </c:pt>
                <c:pt idx="272">
                  <c:v>0.42892564931677446</c:v>
                </c:pt>
                <c:pt idx="273">
                  <c:v>0.43011114561171443</c:v>
                </c:pt>
                <c:pt idx="274">
                  <c:v>0.43201462052762507</c:v>
                </c:pt>
                <c:pt idx="275">
                  <c:v>0.43317393387081449</c:v>
                </c:pt>
                <c:pt idx="276">
                  <c:v>0.43464880575736364</c:v>
                </c:pt>
                <c:pt idx="277">
                  <c:v>0.43575533022483187</c:v>
                </c:pt>
                <c:pt idx="278">
                  <c:v>0.43686185469230016</c:v>
                </c:pt>
                <c:pt idx="279">
                  <c:v>0.43821890357467863</c:v>
                </c:pt>
                <c:pt idx="280">
                  <c:v>0.43957595245705711</c:v>
                </c:pt>
                <c:pt idx="281">
                  <c:v>0.44067870284672139</c:v>
                </c:pt>
                <c:pt idx="282">
                  <c:v>0.44178145323638562</c:v>
                </c:pt>
                <c:pt idx="283">
                  <c:v>0.44305641619143665</c:v>
                </c:pt>
                <c:pt idx="284">
                  <c:v>0.44433137914648763</c:v>
                </c:pt>
                <c:pt idx="285">
                  <c:v>0.44558481025475044</c:v>
                </c:pt>
                <c:pt idx="286">
                  <c:v>0.44683824136301326</c:v>
                </c:pt>
                <c:pt idx="287">
                  <c:v>0.44812429007556703</c:v>
                </c:pt>
                <c:pt idx="288">
                  <c:v>0.44941033878812081</c:v>
                </c:pt>
                <c:pt idx="289">
                  <c:v>0.45053456645320961</c:v>
                </c:pt>
                <c:pt idx="290">
                  <c:v>0.4516587941182984</c:v>
                </c:pt>
                <c:pt idx="291">
                  <c:v>0.452965139846007</c:v>
                </c:pt>
                <c:pt idx="292">
                  <c:v>0.45427439481019971</c:v>
                </c:pt>
                <c:pt idx="293">
                  <c:v>0.45531766007343927</c:v>
                </c:pt>
                <c:pt idx="294">
                  <c:v>0.45639516630658394</c:v>
                </c:pt>
                <c:pt idx="295">
                  <c:v>0.45774938595515713</c:v>
                </c:pt>
                <c:pt idx="296">
                  <c:v>0.45901424861616558</c:v>
                </c:pt>
                <c:pt idx="297">
                  <c:v>0.46026990107916022</c:v>
                </c:pt>
                <c:pt idx="298">
                  <c:v>0.46143897121703181</c:v>
                </c:pt>
                <c:pt idx="299">
                  <c:v>0.46255298052672988</c:v>
                </c:pt>
                <c:pt idx="300">
                  <c:v>0.46361447496546637</c:v>
                </c:pt>
                <c:pt idx="301">
                  <c:v>0.46463519029043338</c:v>
                </c:pt>
                <c:pt idx="302">
                  <c:v>0.46565590561540038</c:v>
                </c:pt>
                <c:pt idx="303">
                  <c:v>0.46679392711983786</c:v>
                </c:pt>
                <c:pt idx="304">
                  <c:v>0.46804031149380737</c:v>
                </c:pt>
                <c:pt idx="305">
                  <c:v>0.46919460232887006</c:v>
                </c:pt>
                <c:pt idx="306">
                  <c:v>0.47044780791081764</c:v>
                </c:pt>
                <c:pt idx="307">
                  <c:v>0.47170101349276528</c:v>
                </c:pt>
                <c:pt idx="308">
                  <c:v>0.47324954057457269</c:v>
                </c:pt>
                <c:pt idx="309">
                  <c:v>0.47479806765638016</c:v>
                </c:pt>
                <c:pt idx="310">
                  <c:v>0.47625441262291535</c:v>
                </c:pt>
                <c:pt idx="311">
                  <c:v>0.47771075758945059</c:v>
                </c:pt>
                <c:pt idx="312">
                  <c:v>0.47926717601716518</c:v>
                </c:pt>
                <c:pt idx="313">
                  <c:v>0.48082359444487976</c:v>
                </c:pt>
                <c:pt idx="314">
                  <c:v>0.48224581857798277</c:v>
                </c:pt>
                <c:pt idx="315">
                  <c:v>0.48366804271108577</c:v>
                </c:pt>
                <c:pt idx="316">
                  <c:v>0.48542029241996781</c:v>
                </c:pt>
                <c:pt idx="317">
                  <c:v>0.48714845130013096</c:v>
                </c:pt>
                <c:pt idx="318">
                  <c:v>0.48841905772686006</c:v>
                </c:pt>
                <c:pt idx="319">
                  <c:v>0.48967539012432099</c:v>
                </c:pt>
                <c:pt idx="320">
                  <c:v>0.49093172252178191</c:v>
                </c:pt>
                <c:pt idx="321">
                  <c:v>0.49210036191675399</c:v>
                </c:pt>
                <c:pt idx="322">
                  <c:v>0.49326900131172602</c:v>
                </c:pt>
                <c:pt idx="323">
                  <c:v>0.49477714425987668</c:v>
                </c:pt>
                <c:pt idx="324">
                  <c:v>0.49644760752165756</c:v>
                </c:pt>
                <c:pt idx="325">
                  <c:v>0.49770892586972976</c:v>
                </c:pt>
                <c:pt idx="326">
                  <c:v>0.49831984403232732</c:v>
                </c:pt>
                <c:pt idx="327">
                  <c:v>0.49897045760518977</c:v>
                </c:pt>
                <c:pt idx="328">
                  <c:v>0.49962107117805216</c:v>
                </c:pt>
                <c:pt idx="329">
                  <c:v>0.50124505471576142</c:v>
                </c:pt>
                <c:pt idx="330">
                  <c:v>0.50238317821036882</c:v>
                </c:pt>
                <c:pt idx="331">
                  <c:v>0.50352130170497633</c:v>
                </c:pt>
                <c:pt idx="332">
                  <c:v>0.50523873581102596</c:v>
                </c:pt>
                <c:pt idx="333">
                  <c:v>0.50695616991707571</c:v>
                </c:pt>
                <c:pt idx="334">
                  <c:v>0.50835731511038762</c:v>
                </c:pt>
                <c:pt idx="335">
                  <c:v>0.50975846030369953</c:v>
                </c:pt>
                <c:pt idx="336">
                  <c:v>0.51144505399520745</c:v>
                </c:pt>
                <c:pt idx="337">
                  <c:v>0.51296155461834536</c:v>
                </c:pt>
                <c:pt idx="338">
                  <c:v>0.51447805524148327</c:v>
                </c:pt>
                <c:pt idx="339">
                  <c:v>0.51579621359429972</c:v>
                </c:pt>
                <c:pt idx="340">
                  <c:v>0.51711437194711629</c:v>
                </c:pt>
                <c:pt idx="341">
                  <c:v>0.51905662163540167</c:v>
                </c:pt>
                <c:pt idx="342">
                  <c:v>0.52093498059996857</c:v>
                </c:pt>
                <c:pt idx="343">
                  <c:v>0.52291680598700485</c:v>
                </c:pt>
                <c:pt idx="344">
                  <c:v>0.52489863137404125</c:v>
                </c:pt>
                <c:pt idx="345">
                  <c:v>0.52687953809897103</c:v>
                </c:pt>
                <c:pt idx="346">
                  <c:v>0.52840847282497971</c:v>
                </c:pt>
                <c:pt idx="347">
                  <c:v>0.52979024240540129</c:v>
                </c:pt>
                <c:pt idx="348">
                  <c:v>0.53091417036950583</c:v>
                </c:pt>
                <c:pt idx="349">
                  <c:v>0.53196723521031719</c:v>
                </c:pt>
                <c:pt idx="350">
                  <c:v>0.53329183779656886</c:v>
                </c:pt>
                <c:pt idx="351">
                  <c:v>0.53461644038282063</c:v>
                </c:pt>
                <c:pt idx="352">
                  <c:v>0.53618410664852023</c:v>
                </c:pt>
                <c:pt idx="353">
                  <c:v>0.53775177291421983</c:v>
                </c:pt>
                <c:pt idx="354">
                  <c:v>0.53927984898013093</c:v>
                </c:pt>
                <c:pt idx="355">
                  <c:v>0.54106046256091855</c:v>
                </c:pt>
                <c:pt idx="356">
                  <c:v>0.54275321893118045</c:v>
                </c:pt>
                <c:pt idx="357">
                  <c:v>0.5443800384137365</c:v>
                </c:pt>
                <c:pt idx="358">
                  <c:v>0.54600685789629266</c:v>
                </c:pt>
                <c:pt idx="359">
                  <c:v>0.54752626707156504</c:v>
                </c:pt>
                <c:pt idx="360">
                  <c:v>0.54904567624683731</c:v>
                </c:pt>
                <c:pt idx="361">
                  <c:v>0.55051821405137025</c:v>
                </c:pt>
                <c:pt idx="362">
                  <c:v>0.55199075185590318</c:v>
                </c:pt>
                <c:pt idx="363">
                  <c:v>0.55404531672045032</c:v>
                </c:pt>
                <c:pt idx="364">
                  <c:v>0.55622691973767902</c:v>
                </c:pt>
                <c:pt idx="365">
                  <c:v>0.5576036169159192</c:v>
                </c:pt>
                <c:pt idx="366">
                  <c:v>0.55835284924893469</c:v>
                </c:pt>
                <c:pt idx="367">
                  <c:v>0.55935163893909368</c:v>
                </c:pt>
                <c:pt idx="368">
                  <c:v>0.56035042862925266</c:v>
                </c:pt>
                <c:pt idx="369">
                  <c:v>0.56209970976191537</c:v>
                </c:pt>
                <c:pt idx="370">
                  <c:v>0.5641915848382093</c:v>
                </c:pt>
                <c:pt idx="371">
                  <c:v>0.56573406659618575</c:v>
                </c:pt>
                <c:pt idx="372">
                  <c:v>0.56727654835416208</c:v>
                </c:pt>
                <c:pt idx="373">
                  <c:v>0.56906319749300127</c:v>
                </c:pt>
                <c:pt idx="374">
                  <c:v>0.57099122655336498</c:v>
                </c:pt>
                <c:pt idx="375">
                  <c:v>0.57248908361626993</c:v>
                </c:pt>
                <c:pt idx="376">
                  <c:v>0.57398694067917488</c:v>
                </c:pt>
                <c:pt idx="377">
                  <c:v>0.57568459438780939</c:v>
                </c:pt>
                <c:pt idx="378">
                  <c:v>0.57710869147545762</c:v>
                </c:pt>
                <c:pt idx="379">
                  <c:v>0.57853278856310575</c:v>
                </c:pt>
                <c:pt idx="380">
                  <c:v>0.57946647543322161</c:v>
                </c:pt>
                <c:pt idx="381">
                  <c:v>0.58071655069512351</c:v>
                </c:pt>
                <c:pt idx="382">
                  <c:v>0.58294775659563369</c:v>
                </c:pt>
                <c:pt idx="383">
                  <c:v>0.58422241346979586</c:v>
                </c:pt>
                <c:pt idx="384">
                  <c:v>0.58549707034395804</c:v>
                </c:pt>
                <c:pt idx="385">
                  <c:v>0.58740947838458746</c:v>
                </c:pt>
                <c:pt idx="386">
                  <c:v>0.58932188642521699</c:v>
                </c:pt>
                <c:pt idx="387">
                  <c:v>0.5913889441583996</c:v>
                </c:pt>
                <c:pt idx="388">
                  <c:v>0.59344060559239653</c:v>
                </c:pt>
                <c:pt idx="389">
                  <c:v>0.59549226702639346</c:v>
                </c:pt>
                <c:pt idx="390">
                  <c:v>0.5965359095097692</c:v>
                </c:pt>
                <c:pt idx="391">
                  <c:v>0.59751567617886592</c:v>
                </c:pt>
                <c:pt idx="392">
                  <c:v>0.59910839300740648</c:v>
                </c:pt>
                <c:pt idx="393">
                  <c:v>0.60037901577298292</c:v>
                </c:pt>
                <c:pt idx="394">
                  <c:v>0.60164963853855924</c:v>
                </c:pt>
                <c:pt idx="395">
                  <c:v>0.60363896432022257</c:v>
                </c:pt>
                <c:pt idx="396">
                  <c:v>0.60572105469803017</c:v>
                </c:pt>
                <c:pt idx="397">
                  <c:v>0.60780314507583777</c:v>
                </c:pt>
                <c:pt idx="398">
                  <c:v>0.6098608501779812</c:v>
                </c:pt>
                <c:pt idx="399">
                  <c:v>0.61191855528012473</c:v>
                </c:pt>
                <c:pt idx="400">
                  <c:v>0.61403448650406467</c:v>
                </c:pt>
                <c:pt idx="401">
                  <c:v>0.61555397281216251</c:v>
                </c:pt>
                <c:pt idx="402">
                  <c:v>0.61707345912026035</c:v>
                </c:pt>
                <c:pt idx="403">
                  <c:v>0.618804372927105</c:v>
                </c:pt>
                <c:pt idx="404">
                  <c:v>0.62018348949650925</c:v>
                </c:pt>
                <c:pt idx="405">
                  <c:v>0.62171985599453805</c:v>
                </c:pt>
                <c:pt idx="406">
                  <c:v>0.62325622249256685</c:v>
                </c:pt>
                <c:pt idx="407">
                  <c:v>0.62507477835096692</c:v>
                </c:pt>
                <c:pt idx="408">
                  <c:v>0.62634569638029292</c:v>
                </c:pt>
                <c:pt idx="409">
                  <c:v>0.6281642522386931</c:v>
                </c:pt>
                <c:pt idx="410">
                  <c:v>0.6306614046819784</c:v>
                </c:pt>
                <c:pt idx="411">
                  <c:v>0.6331585571252637</c:v>
                </c:pt>
                <c:pt idx="412">
                  <c:v>0.63567791487331748</c:v>
                </c:pt>
                <c:pt idx="413">
                  <c:v>0.63775401260013931</c:v>
                </c:pt>
                <c:pt idx="414">
                  <c:v>0.64022173136472704</c:v>
                </c:pt>
                <c:pt idx="415">
                  <c:v>0.64287662206976504</c:v>
                </c:pt>
                <c:pt idx="416">
                  <c:v>0.64553151277480303</c:v>
                </c:pt>
                <c:pt idx="417">
                  <c:v>0.64735229071091727</c:v>
                </c:pt>
                <c:pt idx="418">
                  <c:v>0.65048216397011727</c:v>
                </c:pt>
                <c:pt idx="419">
                  <c:v>0.65337218763651672</c:v>
                </c:pt>
                <c:pt idx="420">
                  <c:v>0.65626221130291618</c:v>
                </c:pt>
                <c:pt idx="421">
                  <c:v>0.66107341745661363</c:v>
                </c:pt>
                <c:pt idx="422">
                  <c:v>0.66450026101812165</c:v>
                </c:pt>
                <c:pt idx="423">
                  <c:v>0.66751237608216429</c:v>
                </c:pt>
                <c:pt idx="424">
                  <c:v>0.66994062270279287</c:v>
                </c:pt>
                <c:pt idx="425">
                  <c:v>0.67241671356889932</c:v>
                </c:pt>
                <c:pt idx="426">
                  <c:v>0.67489280443500588</c:v>
                </c:pt>
                <c:pt idx="427">
                  <c:v>0.6767342339290513</c:v>
                </c:pt>
                <c:pt idx="428">
                  <c:v>0.67878416733609304</c:v>
                </c:pt>
                <c:pt idx="429">
                  <c:v>0.68083410074313477</c:v>
                </c:pt>
                <c:pt idx="430">
                  <c:v>0.68380234399327522</c:v>
                </c:pt>
                <c:pt idx="431">
                  <c:v>0.68503252197470932</c:v>
                </c:pt>
                <c:pt idx="432">
                  <c:v>0.68629798667022479</c:v>
                </c:pt>
                <c:pt idx="433">
                  <c:v>0.68686301004279537</c:v>
                </c:pt>
                <c:pt idx="434">
                  <c:v>0.68880535986964353</c:v>
                </c:pt>
                <c:pt idx="435">
                  <c:v>0.69074770969649157</c:v>
                </c:pt>
                <c:pt idx="436">
                  <c:v>0.69245656832776692</c:v>
                </c:pt>
                <c:pt idx="437">
                  <c:v>0.695121658138103</c:v>
                </c:pt>
                <c:pt idx="438">
                  <c:v>0.69558194116585781</c:v>
                </c:pt>
                <c:pt idx="439">
                  <c:v>0.69778674794843898</c:v>
                </c:pt>
                <c:pt idx="440">
                  <c:v>0.69982960952928774</c:v>
                </c:pt>
                <c:pt idx="441">
                  <c:v>0.70048573140744808</c:v>
                </c:pt>
                <c:pt idx="442">
                  <c:v>0.70285048358970215</c:v>
                </c:pt>
                <c:pt idx="443">
                  <c:v>0.70521523577195622</c:v>
                </c:pt>
                <c:pt idx="444">
                  <c:v>0.70809639654777667</c:v>
                </c:pt>
                <c:pt idx="445">
                  <c:v>0.70984158297379807</c:v>
                </c:pt>
                <c:pt idx="446">
                  <c:v>0.71183748869984242</c:v>
                </c:pt>
                <c:pt idx="447">
                  <c:v>0.71382633061320688</c:v>
                </c:pt>
                <c:pt idx="448">
                  <c:v>0.71581517252657145</c:v>
                </c:pt>
                <c:pt idx="449">
                  <c:v>0.71810798452960123</c:v>
                </c:pt>
                <c:pt idx="450">
                  <c:v>0.7200546906833295</c:v>
                </c:pt>
                <c:pt idx="451">
                  <c:v>0.72200139683705788</c:v>
                </c:pt>
                <c:pt idx="452">
                  <c:v>0.72434762323344193</c:v>
                </c:pt>
                <c:pt idx="453">
                  <c:v>0.72613177813865515</c:v>
                </c:pt>
                <c:pt idx="454">
                  <c:v>0.72822227270514872</c:v>
                </c:pt>
                <c:pt idx="455">
                  <c:v>0.73031276727164229</c:v>
                </c:pt>
                <c:pt idx="456">
                  <c:v>0.73263336498428278</c:v>
                </c:pt>
                <c:pt idx="457">
                  <c:v>0.73421772593701329</c:v>
                </c:pt>
                <c:pt idx="458">
                  <c:v>0.7358020868897438</c:v>
                </c:pt>
                <c:pt idx="459">
                  <c:v>0.73776002059380208</c:v>
                </c:pt>
                <c:pt idx="460">
                  <c:v>0.73971795429786047</c:v>
                </c:pt>
                <c:pt idx="461">
                  <c:v>0.74182015604443019</c:v>
                </c:pt>
                <c:pt idx="462">
                  <c:v>0.74342282846018115</c:v>
                </c:pt>
                <c:pt idx="463">
                  <c:v>0.74478471547365188</c:v>
                </c:pt>
                <c:pt idx="464">
                  <c:v>0.74614660248712261</c:v>
                </c:pt>
                <c:pt idx="465">
                  <c:v>0.74772913362141014</c:v>
                </c:pt>
                <c:pt idx="466">
                  <c:v>0.75009367754613909</c:v>
                </c:pt>
                <c:pt idx="467">
                  <c:v>0.75287341629465421</c:v>
                </c:pt>
                <c:pt idx="468">
                  <c:v>0.75449224480324317</c:v>
                </c:pt>
                <c:pt idx="469">
                  <c:v>0.75565315504316932</c:v>
                </c:pt>
                <c:pt idx="470">
                  <c:v>0.75676487791869373</c:v>
                </c:pt>
                <c:pt idx="471">
                  <c:v>0.76061465209556955</c:v>
                </c:pt>
                <c:pt idx="472">
                  <c:v>0.76518223309130584</c:v>
                </c:pt>
                <c:pt idx="473">
                  <c:v>0.76779628847484238</c:v>
                </c:pt>
                <c:pt idx="474">
                  <c:v>0.76826109003413612</c:v>
                </c:pt>
                <c:pt idx="475">
                  <c:v>0.76876459378611162</c:v>
                </c:pt>
                <c:pt idx="476">
                  <c:v>0.77074493395785493</c:v>
                </c:pt>
                <c:pt idx="477">
                  <c:v>0.7719188915082702</c:v>
                </c:pt>
                <c:pt idx="478">
                  <c:v>0.77377076605403861</c:v>
                </c:pt>
                <c:pt idx="479">
                  <c:v>0.77494656922088734</c:v>
                </c:pt>
                <c:pt idx="480">
                  <c:v>0.77612237238773596</c:v>
                </c:pt>
                <c:pt idx="481">
                  <c:v>0.77774232743514904</c:v>
                </c:pt>
                <c:pt idx="482">
                  <c:v>0.77936228248256223</c:v>
                </c:pt>
                <c:pt idx="483">
                  <c:v>0.78030363603322594</c:v>
                </c:pt>
                <c:pt idx="484">
                  <c:v>0.7803558591863623</c:v>
                </c:pt>
                <c:pt idx="485">
                  <c:v>0.78129721273702601</c:v>
                </c:pt>
                <c:pt idx="486">
                  <c:v>0.78365435583447973</c:v>
                </c:pt>
                <c:pt idx="487">
                  <c:v>0.78533979273228738</c:v>
                </c:pt>
                <c:pt idx="488">
                  <c:v>0.78702522963009502</c:v>
                </c:pt>
                <c:pt idx="489">
                  <c:v>0.78894752924916922</c:v>
                </c:pt>
                <c:pt idx="490">
                  <c:v>0.79086982886824342</c:v>
                </c:pt>
                <c:pt idx="491">
                  <c:v>0.79206009600725436</c:v>
                </c:pt>
                <c:pt idx="492">
                  <c:v>0.7932503631462654</c:v>
                </c:pt>
                <c:pt idx="493">
                  <c:v>0.79456040970429231</c:v>
                </c:pt>
                <c:pt idx="494">
                  <c:v>0.79587045626231923</c:v>
                </c:pt>
                <c:pt idx="495">
                  <c:v>0.79713888972721714</c:v>
                </c:pt>
                <c:pt idx="496">
                  <c:v>0.79840732319211516</c:v>
                </c:pt>
                <c:pt idx="497">
                  <c:v>0.80058856991430127</c:v>
                </c:pt>
                <c:pt idx="498">
                  <c:v>0.80276981663648728</c:v>
                </c:pt>
                <c:pt idx="499">
                  <c:v>0.80453749643155825</c:v>
                </c:pt>
                <c:pt idx="500">
                  <c:v>0.80630517622662912</c:v>
                </c:pt>
                <c:pt idx="501">
                  <c:v>0.80847464650041523</c:v>
                </c:pt>
                <c:pt idx="502">
                  <c:v>0.81057037631946582</c:v>
                </c:pt>
                <c:pt idx="503">
                  <c:v>0.81322777558532022</c:v>
                </c:pt>
                <c:pt idx="504">
                  <c:v>0.81588517485117473</c:v>
                </c:pt>
                <c:pt idx="505">
                  <c:v>0.8186504158846758</c:v>
                </c:pt>
                <c:pt idx="506">
                  <c:v>0.82094001175352815</c:v>
                </c:pt>
                <c:pt idx="507">
                  <c:v>0.82135739926938656</c:v>
                </c:pt>
                <c:pt idx="508">
                  <c:v>0.82197149032519923</c:v>
                </c:pt>
                <c:pt idx="509">
                  <c:v>0.82354784691499339</c:v>
                </c:pt>
                <c:pt idx="510">
                  <c:v>0.82512420350478755</c:v>
                </c:pt>
                <c:pt idx="511">
                  <c:v>0.82767779454864843</c:v>
                </c:pt>
                <c:pt idx="512">
                  <c:v>0.83034570007136577</c:v>
                </c:pt>
                <c:pt idx="513">
                  <c:v>0.83301360559408311</c:v>
                </c:pt>
                <c:pt idx="514">
                  <c:v>0.83498473349268787</c:v>
                </c:pt>
                <c:pt idx="515">
                  <c:v>0.83712328741119968</c:v>
                </c:pt>
                <c:pt idx="516">
                  <c:v>0.83766349693415343</c:v>
                </c:pt>
                <c:pt idx="517">
                  <c:v>0.83820370645710718</c:v>
                </c:pt>
                <c:pt idx="518">
                  <c:v>0.84075024302634926</c:v>
                </c:pt>
                <c:pt idx="519">
                  <c:v>0.84184067620171443</c:v>
                </c:pt>
                <c:pt idx="520">
                  <c:v>0.84293110937707949</c:v>
                </c:pt>
                <c:pt idx="521">
                  <c:v>0.84424397654279515</c:v>
                </c:pt>
                <c:pt idx="522">
                  <c:v>0.84502509064420506</c:v>
                </c:pt>
                <c:pt idx="523">
                  <c:v>0.84580620474561496</c:v>
                </c:pt>
                <c:pt idx="524">
                  <c:v>0.84771244552676328</c:v>
                </c:pt>
                <c:pt idx="525">
                  <c:v>0.84941193766340062</c:v>
                </c:pt>
                <c:pt idx="526">
                  <c:v>0.85111142980003796</c:v>
                </c:pt>
                <c:pt idx="527">
                  <c:v>0.85293604056316397</c:v>
                </c:pt>
                <c:pt idx="528">
                  <c:v>0.85479266299417722</c:v>
                </c:pt>
                <c:pt idx="529">
                  <c:v>0.85510605094057546</c:v>
                </c:pt>
                <c:pt idx="530">
                  <c:v>0.85585661682265779</c:v>
                </c:pt>
                <c:pt idx="531">
                  <c:v>0.85660718270474012</c:v>
                </c:pt>
                <c:pt idx="532">
                  <c:v>0.85985006629868788</c:v>
                </c:pt>
                <c:pt idx="533">
                  <c:v>0.86242152277518203</c:v>
                </c:pt>
                <c:pt idx="534">
                  <c:v>0.86434903976541977</c:v>
                </c:pt>
                <c:pt idx="535">
                  <c:v>0.86588533677988577</c:v>
                </c:pt>
                <c:pt idx="536">
                  <c:v>0.86731579534157555</c:v>
                </c:pt>
                <c:pt idx="537">
                  <c:v>0.86836221748756037</c:v>
                </c:pt>
                <c:pt idx="538">
                  <c:v>0.8694086396335452</c:v>
                </c:pt>
                <c:pt idx="539">
                  <c:v>0.87099738735567644</c:v>
                </c:pt>
                <c:pt idx="540">
                  <c:v>0.87192199130301118</c:v>
                </c:pt>
                <c:pt idx="541">
                  <c:v>0.87192912590724447</c:v>
                </c:pt>
                <c:pt idx="542">
                  <c:v>0.87407217279076577</c:v>
                </c:pt>
                <c:pt idx="543">
                  <c:v>0.875717703871153</c:v>
                </c:pt>
                <c:pt idx="544">
                  <c:v>0.8775608214791174</c:v>
                </c:pt>
                <c:pt idx="545">
                  <c:v>0.87940393908708181</c:v>
                </c:pt>
                <c:pt idx="546">
                  <c:v>0.88115973602290509</c:v>
                </c:pt>
                <c:pt idx="547">
                  <c:v>0.88291553295872827</c:v>
                </c:pt>
                <c:pt idx="548">
                  <c:v>0.88513893718520797</c:v>
                </c:pt>
                <c:pt idx="549">
                  <c:v>0.8859726490742631</c:v>
                </c:pt>
                <c:pt idx="550">
                  <c:v>0.88804453835995112</c:v>
                </c:pt>
                <c:pt idx="551">
                  <c:v>0.88999934928836644</c:v>
                </c:pt>
                <c:pt idx="552">
                  <c:v>0.8917645778865726</c:v>
                </c:pt>
                <c:pt idx="553">
                  <c:v>0.89352980648477875</c:v>
                </c:pt>
                <c:pt idx="554">
                  <c:v>0.89413235070804753</c:v>
                </c:pt>
                <c:pt idx="555">
                  <c:v>0.89512603568810001</c:v>
                </c:pt>
                <c:pt idx="556">
                  <c:v>0.89524816268848051</c:v>
                </c:pt>
                <c:pt idx="557">
                  <c:v>0.89565502558317445</c:v>
                </c:pt>
                <c:pt idx="558">
                  <c:v>0.8960618884778685</c:v>
                </c:pt>
                <c:pt idx="559">
                  <c:v>0.89820237650915424</c:v>
                </c:pt>
                <c:pt idx="560">
                  <c:v>0.89918227332057776</c:v>
                </c:pt>
                <c:pt idx="561">
                  <c:v>0.90158585779644829</c:v>
                </c:pt>
                <c:pt idx="562">
                  <c:v>0.9039894422723187</c:v>
                </c:pt>
                <c:pt idx="563">
                  <c:v>0.90526346657287193</c:v>
                </c:pt>
                <c:pt idx="564">
                  <c:v>0.90537481579791612</c:v>
                </c:pt>
                <c:pt idx="565">
                  <c:v>0.90571804600181405</c:v>
                </c:pt>
                <c:pt idx="566">
                  <c:v>0.90626175871877757</c:v>
                </c:pt>
                <c:pt idx="567">
                  <c:v>0.90663199274904194</c:v>
                </c:pt>
                <c:pt idx="568">
                  <c:v>0.90774904567058434</c:v>
                </c:pt>
                <c:pt idx="569">
                  <c:v>0.90965131875265526</c:v>
                </c:pt>
                <c:pt idx="570">
                  <c:v>0.91103921635007412</c:v>
                </c:pt>
                <c:pt idx="571">
                  <c:v>0.9124271139474931</c:v>
                </c:pt>
                <c:pt idx="572">
                  <c:v>0.91364450892088589</c:v>
                </c:pt>
                <c:pt idx="573">
                  <c:v>0.9147953161955984</c:v>
                </c:pt>
                <c:pt idx="574">
                  <c:v>0.91589256370785055</c:v>
                </c:pt>
                <c:pt idx="575">
                  <c:v>0.91698981122010281</c:v>
                </c:pt>
                <c:pt idx="576">
                  <c:v>0.91743368515537849</c:v>
                </c:pt>
                <c:pt idx="577">
                  <c:v>0.91795216185351214</c:v>
                </c:pt>
                <c:pt idx="578">
                  <c:v>0.91959423244827321</c:v>
                </c:pt>
                <c:pt idx="579">
                  <c:v>0.92149386976328163</c:v>
                </c:pt>
                <c:pt idx="580">
                  <c:v>0.92335537104970877</c:v>
                </c:pt>
                <c:pt idx="581">
                  <c:v>0.92482269513662219</c:v>
                </c:pt>
                <c:pt idx="582">
                  <c:v>0.92498266315294642</c:v>
                </c:pt>
                <c:pt idx="583">
                  <c:v>0.92644998723985972</c:v>
                </c:pt>
                <c:pt idx="584">
                  <c:v>0.92753219530814224</c:v>
                </c:pt>
                <c:pt idx="585">
                  <c:v>0.92783215263927421</c:v>
                </c:pt>
                <c:pt idx="586">
                  <c:v>0.92880006063315601</c:v>
                </c:pt>
                <c:pt idx="587">
                  <c:v>0.92970550307521116</c:v>
                </c:pt>
                <c:pt idx="588">
                  <c:v>0.9305984053788362</c:v>
                </c:pt>
                <c:pt idx="589">
                  <c:v>0.93087071339565297</c:v>
                </c:pt>
                <c:pt idx="590">
                  <c:v>0.93215312631317859</c:v>
                </c:pt>
                <c:pt idx="591">
                  <c:v>0.93329793232734559</c:v>
                </c:pt>
                <c:pt idx="592">
                  <c:v>0.93481863444877999</c:v>
                </c:pt>
                <c:pt idx="593">
                  <c:v>0.93629711746341648</c:v>
                </c:pt>
                <c:pt idx="594">
                  <c:v>0.93777560047805308</c:v>
                </c:pt>
                <c:pt idx="595">
                  <c:v>0.93941023128176182</c:v>
                </c:pt>
                <c:pt idx="596">
                  <c:v>0.94104486208547045</c:v>
                </c:pt>
                <c:pt idx="597">
                  <c:v>0.94137153798507323</c:v>
                </c:pt>
                <c:pt idx="598">
                  <c:v>0.94151798559007827</c:v>
                </c:pt>
                <c:pt idx="599">
                  <c:v>0.94339220325703976</c:v>
                </c:pt>
                <c:pt idx="600">
                  <c:v>0.944568283430956</c:v>
                </c:pt>
                <c:pt idx="601">
                  <c:v>0.94574436360487235</c:v>
                </c:pt>
                <c:pt idx="602">
                  <c:v>0.94714346413811046</c:v>
                </c:pt>
                <c:pt idx="603">
                  <c:v>0.94730332430866027</c:v>
                </c:pt>
                <c:pt idx="604">
                  <c:v>0.94870242484189848</c:v>
                </c:pt>
                <c:pt idx="605">
                  <c:v>0.9502456492295972</c:v>
                </c:pt>
                <c:pt idx="606">
                  <c:v>0.95180115208581639</c:v>
                </c:pt>
                <c:pt idx="607">
                  <c:v>0.9533566549420357</c:v>
                </c:pt>
                <c:pt idx="608">
                  <c:v>0.95562773760822084</c:v>
                </c:pt>
                <c:pt idx="609">
                  <c:v>0.95764129889232141</c:v>
                </c:pt>
                <c:pt idx="610">
                  <c:v>0.95839182174040216</c:v>
                </c:pt>
                <c:pt idx="611">
                  <c:v>0.95938294529362966</c:v>
                </c:pt>
                <c:pt idx="612">
                  <c:v>0.95938946850873807</c:v>
                </c:pt>
                <c:pt idx="613">
                  <c:v>0.95991371394583469</c:v>
                </c:pt>
                <c:pt idx="614">
                  <c:v>0.96047396193223966</c:v>
                </c:pt>
                <c:pt idx="615">
                  <c:v>0.96103420991864474</c:v>
                </c:pt>
                <c:pt idx="616">
                  <c:v>0.9619304045427729</c:v>
                </c:pt>
                <c:pt idx="617">
                  <c:v>0.9627935009918831</c:v>
                </c:pt>
                <c:pt idx="618">
                  <c:v>0.96350479686149848</c:v>
                </c:pt>
                <c:pt idx="619">
                  <c:v>0.96421609273111375</c:v>
                </c:pt>
                <c:pt idx="620">
                  <c:v>0.9651378945454403</c:v>
                </c:pt>
                <c:pt idx="621">
                  <c:v>0.96635965665181478</c:v>
                </c:pt>
                <c:pt idx="622">
                  <c:v>0.96740012945952236</c:v>
                </c:pt>
                <c:pt idx="623">
                  <c:v>0.96878385967678493</c:v>
                </c:pt>
                <c:pt idx="624">
                  <c:v>0.9701675898940475</c:v>
                </c:pt>
                <c:pt idx="625">
                  <c:v>0.97127018169120505</c:v>
                </c:pt>
                <c:pt idx="626">
                  <c:v>0.9723727734883626</c:v>
                </c:pt>
                <c:pt idx="627">
                  <c:v>0.9737808798860621</c:v>
                </c:pt>
                <c:pt idx="628">
                  <c:v>0.97524761120478309</c:v>
                </c:pt>
                <c:pt idx="629">
                  <c:v>0.97679029738461531</c:v>
                </c:pt>
                <c:pt idx="630">
                  <c:v>0.97786342629679923</c:v>
                </c:pt>
                <c:pt idx="631">
                  <c:v>0.97789556138493394</c:v>
                </c:pt>
                <c:pt idx="632">
                  <c:v>0.9784806914406794</c:v>
                </c:pt>
                <c:pt idx="633">
                  <c:v>0.97906582149642485</c:v>
                </c:pt>
                <c:pt idx="634">
                  <c:v>0.98009458743035793</c:v>
                </c:pt>
                <c:pt idx="635">
                  <c:v>0.98073689238064821</c:v>
                </c:pt>
                <c:pt idx="636">
                  <c:v>0.98137919733093848</c:v>
                </c:pt>
                <c:pt idx="637">
                  <c:v>0.98202714803318181</c:v>
                </c:pt>
                <c:pt idx="638">
                  <c:v>0.98262744338424113</c:v>
                </c:pt>
                <c:pt idx="639">
                  <c:v>0.98347740773801451</c:v>
                </c:pt>
                <c:pt idx="640">
                  <c:v>0.9835176641742388</c:v>
                </c:pt>
                <c:pt idx="641">
                  <c:v>0.98420210721592105</c:v>
                </c:pt>
                <c:pt idx="642">
                  <c:v>0.98496705397687578</c:v>
                </c:pt>
                <c:pt idx="643">
                  <c:v>0.9857320007378304</c:v>
                </c:pt>
                <c:pt idx="644">
                  <c:v>0.98610514714486064</c:v>
                </c:pt>
                <c:pt idx="645">
                  <c:v>0.98615011312619405</c:v>
                </c:pt>
                <c:pt idx="646">
                  <c:v>0.98704359113618179</c:v>
                </c:pt>
                <c:pt idx="647">
                  <c:v>0.98752558343388419</c:v>
                </c:pt>
                <c:pt idx="648">
                  <c:v>0.98913556038781447</c:v>
                </c:pt>
                <c:pt idx="649">
                  <c:v>0.99019458445685882</c:v>
                </c:pt>
                <c:pt idx="650">
                  <c:v>0.99211165677066204</c:v>
                </c:pt>
                <c:pt idx="651">
                  <c:v>0.99402872908446527</c:v>
                </c:pt>
                <c:pt idx="652">
                  <c:v>0.99406648989076962</c:v>
                </c:pt>
                <c:pt idx="653">
                  <c:v>0.99457715774299926</c:v>
                </c:pt>
                <c:pt idx="654">
                  <c:v>0.99568560759502434</c:v>
                </c:pt>
                <c:pt idx="655">
                  <c:v>0.99665090645077048</c:v>
                </c:pt>
                <c:pt idx="656">
                  <c:v>0.99756489424241912</c:v>
                </c:pt>
                <c:pt idx="657">
                  <c:v>0.99826295417216093</c:v>
                </c:pt>
                <c:pt idx="658">
                  <c:v>0.99939483595667067</c:v>
                </c:pt>
                <c:pt idx="659">
                  <c:v>1.0012571209172407</c:v>
                </c:pt>
                <c:pt idx="660">
                  <c:v>1.003119405877811</c:v>
                </c:pt>
                <c:pt idx="661">
                  <c:v>1.0052481945962817</c:v>
                </c:pt>
                <c:pt idx="662">
                  <c:v>1.0073769833147526</c:v>
                </c:pt>
                <c:pt idx="663">
                  <c:v>1.0083089829981327</c:v>
                </c:pt>
                <c:pt idx="664">
                  <c:v>1.0088905883442472</c:v>
                </c:pt>
                <c:pt idx="665">
                  <c:v>1.0094721936903619</c:v>
                </c:pt>
                <c:pt idx="666">
                  <c:v>1.0108499305943648</c:v>
                </c:pt>
                <c:pt idx="667">
                  <c:v>1.0109752124134037</c:v>
                </c:pt>
                <c:pt idx="668">
                  <c:v>1.0117987162123123</c:v>
                </c:pt>
                <c:pt idx="669">
                  <c:v>1.012355066584768</c:v>
                </c:pt>
                <c:pt idx="670">
                  <c:v>1.0130097149726418</c:v>
                </c:pt>
                <c:pt idx="671">
                  <c:v>1.014457484420251</c:v>
                </c:pt>
                <c:pt idx="672">
                  <c:v>1.01542905319896</c:v>
                </c:pt>
                <c:pt idx="673">
                  <c:v>1.0166276005269201</c:v>
                </c:pt>
                <c:pt idx="674">
                  <c:v>1.01782614785488</c:v>
                </c:pt>
                <c:pt idx="675">
                  <c:v>1.0191968860256451</c:v>
                </c:pt>
                <c:pt idx="676">
                  <c:v>1.0212380522958657</c:v>
                </c:pt>
                <c:pt idx="677">
                  <c:v>1.0234379954718882</c:v>
                </c:pt>
                <c:pt idx="678">
                  <c:v>1.0242481520799576</c:v>
                </c:pt>
                <c:pt idx="679">
                  <c:v>1.0247851667939514</c:v>
                </c:pt>
                <c:pt idx="680">
                  <c:v>1.0264230842419244</c:v>
                </c:pt>
                <c:pt idx="681">
                  <c:v>1.0280610016898977</c:v>
                </c:pt>
                <c:pt idx="682">
                  <c:v>1.028130005614625</c:v>
                </c:pt>
                <c:pt idx="683">
                  <c:v>1.028994660438211</c:v>
                </c:pt>
                <c:pt idx="684">
                  <c:v>1.0297739700641897</c:v>
                </c:pt>
                <c:pt idx="685">
                  <c:v>1.0305532796901684</c:v>
                </c:pt>
                <c:pt idx="686">
                  <c:v>1.0310808300778822</c:v>
                </c:pt>
                <c:pt idx="687">
                  <c:v>1.0322384501193409</c:v>
                </c:pt>
                <c:pt idx="688">
                  <c:v>1.033011707023338</c:v>
                </c:pt>
                <c:pt idx="689">
                  <c:v>1.0330342815043749</c:v>
                </c:pt>
                <c:pt idx="690">
                  <c:v>1.0333960701607996</c:v>
                </c:pt>
                <c:pt idx="691">
                  <c:v>1.0334522161384423</c:v>
                </c:pt>
                <c:pt idx="692">
                  <c:v>1.0338255473805797</c:v>
                </c:pt>
                <c:pt idx="693">
                  <c:v>1.0340135823604133</c:v>
                </c:pt>
                <c:pt idx="694">
                  <c:v>1.0349137421918135</c:v>
                </c:pt>
                <c:pt idx="695">
                  <c:v>1.0357092962469217</c:v>
                </c:pt>
                <c:pt idx="696">
                  <c:v>1.0367129003587696</c:v>
                </c:pt>
                <c:pt idx="697">
                  <c:v>1.037916502337213</c:v>
                </c:pt>
                <c:pt idx="698">
                  <c:v>1.0391201043156562</c:v>
                </c:pt>
                <c:pt idx="699">
                  <c:v>1.0407236944332168</c:v>
                </c:pt>
                <c:pt idx="700">
                  <c:v>1.0415045566056613</c:v>
                </c:pt>
                <c:pt idx="701">
                  <c:v>1.0423258553196986</c:v>
                </c:pt>
                <c:pt idx="702">
                  <c:v>1.0434741201693261</c:v>
                </c:pt>
                <c:pt idx="703">
                  <c:v>1.043830859641786</c:v>
                </c:pt>
                <c:pt idx="704">
                  <c:v>1.0448824028422434</c:v>
                </c:pt>
                <c:pt idx="705">
                  <c:v>1.0459339460427011</c:v>
                </c:pt>
                <c:pt idx="706">
                  <c:v>1.0471819306109791</c:v>
                </c:pt>
                <c:pt idx="707">
                  <c:v>1.0478155080284233</c:v>
                </c:pt>
                <c:pt idx="708">
                  <c:v>1.0484490854458677</c:v>
                </c:pt>
                <c:pt idx="709">
                  <c:v>1.0484670662907538</c:v>
                </c:pt>
                <c:pt idx="710">
                  <c:v>1.0497290838013094</c:v>
                </c:pt>
                <c:pt idx="711">
                  <c:v>1.0503809562242694</c:v>
                </c:pt>
                <c:pt idx="712">
                  <c:v>1.0511723377776367</c:v>
                </c:pt>
                <c:pt idx="713">
                  <c:v>1.0519637193310041</c:v>
                </c:pt>
                <c:pt idx="714">
                  <c:v>1.0537805433433365</c:v>
                </c:pt>
                <c:pt idx="715">
                  <c:v>1.0543795273728944</c:v>
                </c:pt>
                <c:pt idx="716">
                  <c:v>1.0554995127767324</c:v>
                </c:pt>
                <c:pt idx="717">
                  <c:v>1.0560782733476823</c:v>
                </c:pt>
                <c:pt idx="718">
                  <c:v>1.0576477090324516</c:v>
                </c:pt>
                <c:pt idx="719">
                  <c:v>1.0592171447172209</c:v>
                </c:pt>
                <c:pt idx="720">
                  <c:v>1.0597876863429945</c:v>
                </c:pt>
                <c:pt idx="721">
                  <c:v>1.0606720948026136</c:v>
                </c:pt>
                <c:pt idx="722">
                  <c:v>1.0607875787494359</c:v>
                </c:pt>
                <c:pt idx="723">
                  <c:v>1.0613390305031229</c:v>
                </c:pt>
                <c:pt idx="724">
                  <c:v>1.0628238655709559</c:v>
                </c:pt>
                <c:pt idx="725">
                  <c:v>1.0639085059502611</c:v>
                </c:pt>
                <c:pt idx="726">
                  <c:v>1.0640897680211949</c:v>
                </c:pt>
                <c:pt idx="727">
                  <c:v>1.0649200760876691</c:v>
                </c:pt>
                <c:pt idx="728">
                  <c:v>1.0657503841541431</c:v>
                </c:pt>
                <c:pt idx="729">
                  <c:v>1.0666293592806215</c:v>
                </c:pt>
                <c:pt idx="730">
                  <c:v>1.067520374192132</c:v>
                </c:pt>
                <c:pt idx="731">
                  <c:v>1.0684113891036422</c:v>
                </c:pt>
                <c:pt idx="732">
                  <c:v>1.0685739915266081</c:v>
                </c:pt>
                <c:pt idx="733">
                  <c:v>1.0694768335007958</c:v>
                </c:pt>
                <c:pt idx="734">
                  <c:v>1.0699996598368442</c:v>
                </c:pt>
                <c:pt idx="735">
                  <c:v>1.071696633266078</c:v>
                </c:pt>
                <c:pt idx="736">
                  <c:v>1.0732541936746349</c:v>
                </c:pt>
                <c:pt idx="737">
                  <c:v>1.0741399146340511</c:v>
                </c:pt>
                <c:pt idx="738">
                  <c:v>1.0749354110851332</c:v>
                </c:pt>
                <c:pt idx="739">
                  <c:v>1.0755379142612218</c:v>
                </c:pt>
                <c:pt idx="740">
                  <c:v>1.0761404174373106</c:v>
                </c:pt>
                <c:pt idx="741">
                  <c:v>1.0768008114701069</c:v>
                </c:pt>
                <c:pt idx="742">
                  <c:v>1.0775885648225192</c:v>
                </c:pt>
                <c:pt idx="743">
                  <c:v>1.0783763181749317</c:v>
                </c:pt>
                <c:pt idx="744">
                  <c:v>1.0789634872972966</c:v>
                </c:pt>
                <c:pt idx="745">
                  <c:v>1.079438358473557</c:v>
                </c:pt>
                <c:pt idx="746">
                  <c:v>1.0803929829404311</c:v>
                </c:pt>
                <c:pt idx="747">
                  <c:v>1.081660272349362</c:v>
                </c:pt>
                <c:pt idx="748">
                  <c:v>1.0830686038318607</c:v>
                </c:pt>
                <c:pt idx="749">
                  <c:v>1.083574170605452</c:v>
                </c:pt>
                <c:pt idx="750">
                  <c:v>1.0838054252057163</c:v>
                </c:pt>
                <c:pt idx="751">
                  <c:v>1.0847830751786629</c:v>
                </c:pt>
                <c:pt idx="752">
                  <c:v>1.0847844903584984</c:v>
                </c:pt>
                <c:pt idx="753">
                  <c:v>1.0849961372658059</c:v>
                </c:pt>
                <c:pt idx="754">
                  <c:v>1.0850405525609299</c:v>
                </c:pt>
                <c:pt idx="755">
                  <c:v>1.0853231455082142</c:v>
                </c:pt>
                <c:pt idx="756">
                  <c:v>1.0859152487858579</c:v>
                </c:pt>
                <c:pt idx="757">
                  <c:v>1.0863048056706235</c:v>
                </c:pt>
                <c:pt idx="758">
                  <c:v>1.0868475219441784</c:v>
                </c:pt>
                <c:pt idx="759">
                  <c:v>1.0873902382177336</c:v>
                </c:pt>
                <c:pt idx="760">
                  <c:v>1.0879846132629447</c:v>
                </c:pt>
                <c:pt idx="761">
                  <c:v>1.0887370175233593</c:v>
                </c:pt>
                <c:pt idx="762">
                  <c:v>1.089399905944312</c:v>
                </c:pt>
                <c:pt idx="763">
                  <c:v>1.0901098654695132</c:v>
                </c:pt>
                <c:pt idx="764">
                  <c:v>1.0907266998980885</c:v>
                </c:pt>
                <c:pt idx="765">
                  <c:v>1.0920613554092469</c:v>
                </c:pt>
                <c:pt idx="766">
                  <c:v>1.0933507113407055</c:v>
                </c:pt>
                <c:pt idx="767">
                  <c:v>1.0943553789263523</c:v>
                </c:pt>
                <c:pt idx="768">
                  <c:v>1.096302518207166</c:v>
                </c:pt>
                <c:pt idx="769">
                  <c:v>1.0964194873830786</c:v>
                </c:pt>
                <c:pt idx="770">
                  <c:v>1.097411581793869</c:v>
                </c:pt>
                <c:pt idx="771">
                  <c:v>1.0974336732206522</c:v>
                </c:pt>
                <c:pt idx="772">
                  <c:v>1.0975264485677083</c:v>
                </c:pt>
                <c:pt idx="773">
                  <c:v>1.0975419767725247</c:v>
                </c:pt>
                <c:pt idx="774">
                  <c:v>1.0982528763071255</c:v>
                </c:pt>
                <c:pt idx="775">
                  <c:v>1.0986305242721681</c:v>
                </c:pt>
                <c:pt idx="776">
                  <c:v>1.0992751487703234</c:v>
                </c:pt>
                <c:pt idx="777">
                  <c:v>1.1004389755814163</c:v>
                </c:pt>
                <c:pt idx="778">
                  <c:v>1.1014133947866935</c:v>
                </c:pt>
                <c:pt idx="779">
                  <c:v>1.1023878139919705</c:v>
                </c:pt>
                <c:pt idx="780">
                  <c:v>1.1046394092120506</c:v>
                </c:pt>
                <c:pt idx="781">
                  <c:v>1.1079968811461218</c:v>
                </c:pt>
                <c:pt idx="782">
                  <c:v>1.1103489860285212</c:v>
                </c:pt>
                <c:pt idx="783">
                  <c:v>1.1109872124537274</c:v>
                </c:pt>
                <c:pt idx="784">
                  <c:v>1.1119444683470108</c:v>
                </c:pt>
                <c:pt idx="785">
                  <c:v>1.1129017242402941</c:v>
                </c:pt>
                <c:pt idx="786">
                  <c:v>1.1149755972513447</c:v>
                </c:pt>
                <c:pt idx="787">
                  <c:v>1.1179953110162859</c:v>
                </c:pt>
                <c:pt idx="788">
                  <c:v>1.1197723854636705</c:v>
                </c:pt>
                <c:pt idx="789">
                  <c:v>1.1198351241068707</c:v>
                </c:pt>
                <c:pt idx="790">
                  <c:v>1.1214494566591802</c:v>
                </c:pt>
                <c:pt idx="791">
                  <c:v>1.1226840017046089</c:v>
                </c:pt>
                <c:pt idx="792">
                  <c:v>1.123746895748708</c:v>
                </c:pt>
                <c:pt idx="793">
                  <c:v>1.1248097897928071</c:v>
                </c:pt>
                <c:pt idx="794">
                  <c:v>1.1261082007956726</c:v>
                </c:pt>
                <c:pt idx="795">
                  <c:v>1.1288335497980868</c:v>
                </c:pt>
                <c:pt idx="796">
                  <c:v>1.1315588988005012</c:v>
                </c:pt>
                <c:pt idx="797">
                  <c:v>1.1316406176128873</c:v>
                </c:pt>
                <c:pt idx="798">
                  <c:v>1.1316877054754231</c:v>
                </c:pt>
                <c:pt idx="799">
                  <c:v>1.1338813669400083</c:v>
                </c:pt>
                <c:pt idx="800">
                  <c:v>1.1344982260244865</c:v>
                </c:pt>
                <c:pt idx="801">
                  <c:v>1.1345346728988268</c:v>
                </c:pt>
                <c:pt idx="802">
                  <c:v>1.1346290851853511</c:v>
                </c:pt>
                <c:pt idx="803">
                  <c:v>1.1346663862411623</c:v>
                </c:pt>
                <c:pt idx="804">
                  <c:v>1.1347219718247652</c:v>
                </c:pt>
                <c:pt idx="805">
                  <c:v>1.1347244087358315</c:v>
                </c:pt>
                <c:pt idx="806">
                  <c:v>1.1351197343733577</c:v>
                </c:pt>
                <c:pt idx="807">
                  <c:v>1.1351427564604415</c:v>
                </c:pt>
                <c:pt idx="808">
                  <c:v>1.1353719886833871</c:v>
                </c:pt>
                <c:pt idx="809">
                  <c:v>1.13585531729239</c:v>
                </c:pt>
                <c:pt idx="810">
                  <c:v>1.1361765939218027</c:v>
                </c:pt>
                <c:pt idx="811">
                  <c:v>1.1367016208613361</c:v>
                </c:pt>
                <c:pt idx="812">
                  <c:v>1.137741350862715</c:v>
                </c:pt>
                <c:pt idx="813">
                  <c:v>1.1378634882663134</c:v>
                </c:pt>
                <c:pt idx="814">
                  <c:v>1.138441273263759</c:v>
                </c:pt>
                <c:pt idx="815">
                  <c:v>1.1390190582612048</c:v>
                </c:pt>
                <c:pt idx="816">
                  <c:v>1.1390775647897411</c:v>
                </c:pt>
                <c:pt idx="817">
                  <c:v>1.13943394087255</c:v>
                </c:pt>
                <c:pt idx="818">
                  <c:v>1.1397903169553589</c:v>
                </c:pt>
                <c:pt idx="819">
                  <c:v>1.1410605033928598</c:v>
                </c:pt>
                <c:pt idx="820">
                  <c:v>1.1422757518539826</c:v>
                </c:pt>
                <c:pt idx="821">
                  <c:v>1.142725010163806</c:v>
                </c:pt>
                <c:pt idx="822">
                  <c:v>1.1430251344652087</c:v>
                </c:pt>
                <c:pt idx="823">
                  <c:v>1.1438732183145153</c:v>
                </c:pt>
                <c:pt idx="824">
                  <c:v>1.1455788487306349</c:v>
                </c:pt>
                <c:pt idx="825">
                  <c:v>1.1466830732535434</c:v>
                </c:pt>
                <c:pt idx="826">
                  <c:v>1.1477865945575414</c:v>
                </c:pt>
                <c:pt idx="827">
                  <c:v>1.1486343213087982</c:v>
                </c:pt>
                <c:pt idx="828">
                  <c:v>1.1495854932290537</c:v>
                </c:pt>
                <c:pt idx="829">
                  <c:v>1.1502980449464586</c:v>
                </c:pt>
                <c:pt idx="830">
                  <c:v>1.1508668799477595</c:v>
                </c:pt>
                <c:pt idx="831">
                  <c:v>1.1513446947987434</c:v>
                </c:pt>
                <c:pt idx="832">
                  <c:v>1.1521726095069338</c:v>
                </c:pt>
                <c:pt idx="833">
                  <c:v>1.1528184875763126</c:v>
                </c:pt>
                <c:pt idx="834">
                  <c:v>1.1533795785048493</c:v>
                </c:pt>
                <c:pt idx="835">
                  <c:v>1.1542181784162919</c:v>
                </c:pt>
                <c:pt idx="836">
                  <c:v>1.1550567783277343</c:v>
                </c:pt>
                <c:pt idx="837">
                  <c:v>1.1570457100067977</c:v>
                </c:pt>
                <c:pt idx="838">
                  <c:v>1.1590346416858612</c:v>
                </c:pt>
                <c:pt idx="839">
                  <c:v>1.1598658465262917</c:v>
                </c:pt>
                <c:pt idx="840">
                  <c:v>1.1605711515192632</c:v>
                </c:pt>
                <c:pt idx="841">
                  <c:v>1.1609910055774229</c:v>
                </c:pt>
                <c:pt idx="842">
                  <c:v>1.1620385248020844</c:v>
                </c:pt>
                <c:pt idx="843">
                  <c:v>1.1631318788064851</c:v>
                </c:pt>
                <c:pt idx="844">
                  <c:v>1.1642252328108857</c:v>
                </c:pt>
                <c:pt idx="845">
                  <c:v>1.1658066721702063</c:v>
                </c:pt>
                <c:pt idx="846">
                  <c:v>1.1665798357625803</c:v>
                </c:pt>
                <c:pt idx="847">
                  <c:v>1.1673529993549541</c:v>
                </c:pt>
                <c:pt idx="848">
                  <c:v>1.1684396784145523</c:v>
                </c:pt>
                <c:pt idx="849">
                  <c:v>1.1701495728752127</c:v>
                </c:pt>
                <c:pt idx="850">
                  <c:v>1.1725153965723736</c:v>
                </c:pt>
                <c:pt idx="851">
                  <c:v>1.173424008190632</c:v>
                </c:pt>
                <c:pt idx="852">
                  <c:v>1.173483004776968</c:v>
                </c:pt>
                <c:pt idx="853">
                  <c:v>1.1742995951214323</c:v>
                </c:pt>
                <c:pt idx="854">
                  <c:v>1.1751161854658965</c:v>
                </c:pt>
                <c:pt idx="855">
                  <c:v>1.1762287696561329</c:v>
                </c:pt>
                <c:pt idx="856">
                  <c:v>1.1790457185412999</c:v>
                </c:pt>
                <c:pt idx="857">
                  <c:v>1.1817305571585894</c:v>
                </c:pt>
                <c:pt idx="858">
                  <c:v>1.1820293127552226</c:v>
                </c:pt>
                <c:pt idx="859">
                  <c:v>1.1830209306737891</c:v>
                </c:pt>
                <c:pt idx="860">
                  <c:v>1.1830488442160465</c:v>
                </c:pt>
                <c:pt idx="861">
                  <c:v>1.1831751265349211</c:v>
                </c:pt>
                <c:pt idx="862">
                  <c:v>1.1833596348486566</c:v>
                </c:pt>
                <c:pt idx="863">
                  <c:v>1.183834734208606</c:v>
                </c:pt>
                <c:pt idx="864">
                  <c:v>1.1846554885997815</c:v>
                </c:pt>
                <c:pt idx="865">
                  <c:v>1.1851172071943681</c:v>
                </c:pt>
                <c:pt idx="866">
                  <c:v>1.1864346954474847</c:v>
                </c:pt>
                <c:pt idx="867">
                  <c:v>1.1871348485157445</c:v>
                </c:pt>
                <c:pt idx="868">
                  <c:v>1.18811677031219</c:v>
                </c:pt>
                <c:pt idx="869">
                  <c:v>1.1898725925910252</c:v>
                </c:pt>
                <c:pt idx="870">
                  <c:v>1.1899711778428819</c:v>
                </c:pt>
                <c:pt idx="871">
                  <c:v>1.190825014417922</c:v>
                </c:pt>
                <c:pt idx="872">
                  <c:v>1.1912759865158133</c:v>
                </c:pt>
                <c:pt idx="873">
                  <c:v>1.1927103156016932</c:v>
                </c:pt>
                <c:pt idx="874">
                  <c:v>1.1941446446875732</c:v>
                </c:pt>
                <c:pt idx="875">
                  <c:v>1.1954586563894043</c:v>
                </c:pt>
                <c:pt idx="876">
                  <c:v>1.1967726680912354</c:v>
                </c:pt>
                <c:pt idx="877">
                  <c:v>1.1993174860405702</c:v>
                </c:pt>
                <c:pt idx="878">
                  <c:v>1.1996433183909567</c:v>
                </c:pt>
                <c:pt idx="879">
                  <c:v>1.2017374300073693</c:v>
                </c:pt>
                <c:pt idx="880">
                  <c:v>1.2026739725167002</c:v>
                </c:pt>
                <c:pt idx="881">
                  <c:v>1.2043006199708692</c:v>
                </c:pt>
                <c:pt idx="882">
                  <c:v>1.2050277403852454</c:v>
                </c:pt>
                <c:pt idx="883">
                  <c:v>1.2050302165553526</c:v>
                </c:pt>
                <c:pt idx="884">
                  <c:v>1.2076229263538563</c:v>
                </c:pt>
                <c:pt idx="885">
                  <c:v>1.2090403014945763</c:v>
                </c:pt>
                <c:pt idx="886">
                  <c:v>1.210373532316751</c:v>
                </c:pt>
                <c:pt idx="887">
                  <c:v>1.2117067631389256</c:v>
                </c:pt>
                <c:pt idx="888">
                  <c:v>1.2135074141593996</c:v>
                </c:pt>
                <c:pt idx="889">
                  <c:v>1.2142440936604031</c:v>
                </c:pt>
                <c:pt idx="890">
                  <c:v>1.2150053159699397</c:v>
                </c:pt>
                <c:pt idx="891">
                  <c:v>1.215766538279476</c:v>
                </c:pt>
                <c:pt idx="892">
                  <c:v>1.2167421052494534</c:v>
                </c:pt>
                <c:pt idx="893">
                  <c:v>1.2171600119079704</c:v>
                </c:pt>
                <c:pt idx="894">
                  <c:v>1.2174290526354754</c:v>
                </c:pt>
                <c:pt idx="895">
                  <c:v>1.2182244535728737</c:v>
                </c:pt>
                <c:pt idx="896">
                  <c:v>1.2186739043836241</c:v>
                </c:pt>
                <c:pt idx="897">
                  <c:v>1.2194693053210224</c:v>
                </c:pt>
                <c:pt idx="898">
                  <c:v>1.2219630067326404</c:v>
                </c:pt>
                <c:pt idx="899">
                  <c:v>1.2235965590234157</c:v>
                </c:pt>
                <c:pt idx="900">
                  <c:v>1.2246911811938992</c:v>
                </c:pt>
                <c:pt idx="901">
                  <c:v>1.2257858033643829</c:v>
                </c:pt>
                <c:pt idx="902">
                  <c:v>1.2271898353872477</c:v>
                </c:pt>
                <c:pt idx="903">
                  <c:v>1.2285938674101122</c:v>
                </c:pt>
                <c:pt idx="904">
                  <c:v>1.2306065133876272</c:v>
                </c:pt>
                <c:pt idx="905">
                  <c:v>1.2338933118791491</c:v>
                </c:pt>
                <c:pt idx="906">
                  <c:v>1.2358534921043449</c:v>
                </c:pt>
                <c:pt idx="907">
                  <c:v>1.2365796847420709</c:v>
                </c:pt>
                <c:pt idx="908">
                  <c:v>1.236810214927903</c:v>
                </c:pt>
                <c:pt idx="909">
                  <c:v>1.2369493435047292</c:v>
                </c:pt>
                <c:pt idx="910">
                  <c:v>1.2370360905980622</c:v>
                </c:pt>
                <c:pt idx="911">
                  <c:v>1.2381129611669868</c:v>
                </c:pt>
                <c:pt idx="912">
                  <c:v>1.2384797561417022</c:v>
                </c:pt>
                <c:pt idx="913">
                  <c:v>1.2400701474067237</c:v>
                </c:pt>
                <c:pt idx="914">
                  <c:v>1.2401983566968529</c:v>
                </c:pt>
                <c:pt idx="915">
                  <c:v>1.2404727958253137</c:v>
                </c:pt>
                <c:pt idx="916">
                  <c:v>1.2411164087222681</c:v>
                </c:pt>
                <c:pt idx="917">
                  <c:v>1.2417600216192228</c:v>
                </c:pt>
                <c:pt idx="918">
                  <c:v>1.2424231836034192</c:v>
                </c:pt>
                <c:pt idx="919">
                  <c:v>1.2440028685110587</c:v>
                </c:pt>
                <c:pt idx="920">
                  <c:v>1.2450106677302608</c:v>
                </c:pt>
                <c:pt idx="921">
                  <c:v>1.246932681136661</c:v>
                </c:pt>
                <c:pt idx="922">
                  <c:v>1.2488546945430614</c:v>
                </c:pt>
                <c:pt idx="923">
                  <c:v>1.2501106988749018</c:v>
                </c:pt>
                <c:pt idx="924">
                  <c:v>1.2505968328261816</c:v>
                </c:pt>
                <c:pt idx="925">
                  <c:v>1.2506266049985533</c:v>
                </c:pt>
                <c:pt idx="926">
                  <c:v>1.2508434493453415</c:v>
                </c:pt>
                <c:pt idx="927">
                  <c:v>1.2510602936921296</c:v>
                </c:pt>
                <c:pt idx="928">
                  <c:v>1.2513796262387875</c:v>
                </c:pt>
                <c:pt idx="929">
                  <c:v>1.2523005194575698</c:v>
                </c:pt>
                <c:pt idx="930">
                  <c:v>1.2542411203737611</c:v>
                </c:pt>
                <c:pt idx="931">
                  <c:v>1.2561817212899526</c:v>
                </c:pt>
                <c:pt idx="932">
                  <c:v>1.2574548587092647</c:v>
                </c:pt>
                <c:pt idx="933">
                  <c:v>1.2578802337497472</c:v>
                </c:pt>
                <c:pt idx="934">
                  <c:v>1.2584356208228402</c:v>
                </c:pt>
                <c:pt idx="935">
                  <c:v>1.2589910078959332</c:v>
                </c:pt>
                <c:pt idx="936">
                  <c:v>1.2594440053155025</c:v>
                </c:pt>
                <c:pt idx="937">
                  <c:v>1.2598970027350718</c:v>
                </c:pt>
                <c:pt idx="938">
                  <c:v>1.2602955460575995</c:v>
                </c:pt>
                <c:pt idx="939">
                  <c:v>1.2604325098627143</c:v>
                </c:pt>
                <c:pt idx="940">
                  <c:v>1.2613504316878539</c:v>
                </c:pt>
                <c:pt idx="941">
                  <c:v>1.2621227319842137</c:v>
                </c:pt>
                <c:pt idx="942">
                  <c:v>1.2642627353303961</c:v>
                </c:pt>
                <c:pt idx="943">
                  <c:v>1.265534807694731</c:v>
                </c:pt>
                <c:pt idx="944">
                  <c:v>1.2677735742678244</c:v>
                </c:pt>
                <c:pt idx="945">
                  <c:v>1.2702285308335666</c:v>
                </c:pt>
                <c:pt idx="946">
                  <c:v>1.2736730832330607</c:v>
                </c:pt>
                <c:pt idx="947">
                  <c:v>1.274469951087678</c:v>
                </c:pt>
                <c:pt idx="948">
                  <c:v>1.2749644858417688</c:v>
                </c:pt>
                <c:pt idx="949">
                  <c:v>1.2749853889202629</c:v>
                </c:pt>
                <c:pt idx="950">
                  <c:v>1.2753859110700863</c:v>
                </c:pt>
                <c:pt idx="951">
                  <c:v>1.2762248472262312</c:v>
                </c:pt>
                <c:pt idx="952">
                  <c:v>1.2763788163523984</c:v>
                </c:pt>
                <c:pt idx="953">
                  <c:v>1.2769255283833654</c:v>
                </c:pt>
                <c:pt idx="954">
                  <c:v>1.2775707789510489</c:v>
                </c:pt>
                <c:pt idx="955">
                  <c:v>1.2784856754182665</c:v>
                </c:pt>
                <c:pt idx="956">
                  <c:v>1.2788958749395829</c:v>
                </c:pt>
                <c:pt idx="957">
                  <c:v>1.2793470165795751</c:v>
                </c:pt>
                <c:pt idx="958">
                  <c:v>1.2796190777531378</c:v>
                </c:pt>
                <c:pt idx="959">
                  <c:v>1.2800702193931297</c:v>
                </c:pt>
                <c:pt idx="960">
                  <c:v>1.2809236579471164</c:v>
                </c:pt>
                <c:pt idx="961">
                  <c:v>1.2817770965011031</c:v>
                </c:pt>
                <c:pt idx="962">
                  <c:v>1.2825116214349315</c:v>
                </c:pt>
                <c:pt idx="963">
                  <c:v>1.2830596200045612</c:v>
                </c:pt>
                <c:pt idx="964">
                  <c:v>1.2839886394557025</c:v>
                </c:pt>
                <c:pt idx="965">
                  <c:v>1.2849102299605255</c:v>
                </c:pt>
                <c:pt idx="966">
                  <c:v>1.2858318204653483</c:v>
                </c:pt>
                <c:pt idx="967">
                  <c:v>1.2871717619316445</c:v>
                </c:pt>
                <c:pt idx="968">
                  <c:v>1.2882942593842746</c:v>
                </c:pt>
                <c:pt idx="969">
                  <c:v>1.2896342008505706</c:v>
                </c:pt>
                <c:pt idx="970">
                  <c:v>1.2918481523764354</c:v>
                </c:pt>
                <c:pt idx="971">
                  <c:v>1.2938297125669542</c:v>
                </c:pt>
                <c:pt idx="972">
                  <c:v>1.2946600464179561</c:v>
                </c:pt>
                <c:pt idx="973">
                  <c:v>1.2957549864357267</c:v>
                </c:pt>
                <c:pt idx="974">
                  <c:v>1.2958338014533122</c:v>
                </c:pt>
                <c:pt idx="975">
                  <c:v>1.2964059375198902</c:v>
                </c:pt>
                <c:pt idx="976">
                  <c:v>1.2975008775376611</c:v>
                </c:pt>
                <c:pt idx="977">
                  <c:v>1.299235851910931</c:v>
                </c:pt>
                <c:pt idx="978">
                  <c:v>1.2993037501998521</c:v>
                </c:pt>
                <c:pt idx="979">
                  <c:v>1.299926035053752</c:v>
                </c:pt>
                <c:pt idx="980">
                  <c:v>1.300548319907652</c:v>
                </c:pt>
                <c:pt idx="981">
                  <c:v>1.3025336452214806</c:v>
                </c:pt>
                <c:pt idx="982">
                  <c:v>1.3038994472446266</c:v>
                </c:pt>
                <c:pt idx="983">
                  <c:v>1.3062569732025817</c:v>
                </c:pt>
                <c:pt idx="984">
                  <c:v>1.3074205720673004</c:v>
                </c:pt>
                <c:pt idx="985">
                  <c:v>1.3079802992415648</c:v>
                </c:pt>
                <c:pt idx="986">
                  <c:v>1.3098220757008703</c:v>
                </c:pt>
                <c:pt idx="987">
                  <c:v>1.3100793588547794</c:v>
                </c:pt>
                <c:pt idx="988">
                  <c:v>1.3108772992591062</c:v>
                </c:pt>
                <c:pt idx="989">
                  <c:v>1.3118800783847218</c:v>
                </c:pt>
                <c:pt idx="990">
                  <c:v>1.3125762302594053</c:v>
                </c:pt>
                <c:pt idx="991">
                  <c:v>1.3133198828774471</c:v>
                </c:pt>
                <c:pt idx="992">
                  <c:v>1.3142883563648771</c:v>
                </c:pt>
                <c:pt idx="993">
                  <c:v>1.3153554773054741</c:v>
                </c:pt>
                <c:pt idx="994">
                  <c:v>1.3174230477048292</c:v>
                </c:pt>
                <c:pt idx="995">
                  <c:v>1.3194906181041841</c:v>
                </c:pt>
                <c:pt idx="996">
                  <c:v>1.3213697117180736</c:v>
                </c:pt>
                <c:pt idx="997">
                  <c:v>1.3229706836657391</c:v>
                </c:pt>
                <c:pt idx="998">
                  <c:v>1.3244791637333455</c:v>
                </c:pt>
                <c:pt idx="999">
                  <c:v>1.3252514053963953</c:v>
                </c:pt>
                <c:pt idx="1000">
                  <c:v>1.3262043323147077</c:v>
                </c:pt>
                <c:pt idx="1001">
                  <c:v>1.3271572592330199</c:v>
                </c:pt>
                <c:pt idx="1002">
                  <c:v>1.3292368725521697</c:v>
                </c:pt>
                <c:pt idx="1003">
                  <c:v>1.3313164858713193</c:v>
                </c:pt>
                <c:pt idx="1004">
                  <c:v>1.3344406919153753</c:v>
                </c:pt>
                <c:pt idx="1005">
                  <c:v>1.337564897959431</c:v>
                </c:pt>
                <c:pt idx="1006">
                  <c:v>1.3400122652478792</c:v>
                </c:pt>
                <c:pt idx="1007">
                  <c:v>1.3416795988022177</c:v>
                </c:pt>
                <c:pt idx="1008">
                  <c:v>1.3424396798373373</c:v>
                </c:pt>
                <c:pt idx="1009">
                  <c:v>1.3437259223229354</c:v>
                </c:pt>
                <c:pt idx="1010">
                  <c:v>1.3451908719787995</c:v>
                </c:pt>
                <c:pt idx="1011">
                  <c:v>1.3459782095998525</c:v>
                </c:pt>
                <c:pt idx="1012">
                  <c:v>1.3467655472209057</c:v>
                </c:pt>
                <c:pt idx="1013">
                  <c:v>1.3487752601918248</c:v>
                </c:pt>
                <c:pt idx="1014">
                  <c:v>1.3522309205267165</c:v>
                </c:pt>
                <c:pt idx="1015">
                  <c:v>1.3522743055555555</c:v>
                </c:pt>
                <c:pt idx="1016">
                  <c:v>1.3525922541071971</c:v>
                </c:pt>
                <c:pt idx="1017">
                  <c:v>1.3542781694674932</c:v>
                </c:pt>
                <c:pt idx="1018">
                  <c:v>1.3556010783104986</c:v>
                </c:pt>
                <c:pt idx="1019">
                  <c:v>1.3582525304787689</c:v>
                </c:pt>
                <c:pt idx="1020">
                  <c:v>1.3606656493770855</c:v>
                </c:pt>
                <c:pt idx="1021">
                  <c:v>1.3610702904451777</c:v>
                </c:pt>
                <c:pt idx="1022">
                  <c:v>1.3623434565850983</c:v>
                </c:pt>
                <c:pt idx="1023">
                  <c:v>1.3636166227250188</c:v>
                </c:pt>
                <c:pt idx="1024">
                  <c:v>1.3657870251657787</c:v>
                </c:pt>
                <c:pt idx="1025">
                  <c:v>1.3679574276065385</c:v>
                </c:pt>
                <c:pt idx="1026">
                  <c:v>1.3707445421318214</c:v>
                </c:pt>
                <c:pt idx="1027">
                  <c:v>1.372498285268192</c:v>
                </c:pt>
                <c:pt idx="1028">
                  <c:v>1.372952137230723</c:v>
                </c:pt>
                <c:pt idx="1029">
                  <c:v>1.3733952681830637</c:v>
                </c:pt>
                <c:pt idx="1030">
                  <c:v>1.3738383991354042</c:v>
                </c:pt>
                <c:pt idx="1031">
                  <c:v>1.3750854695891892</c:v>
                </c:pt>
                <c:pt idx="1032">
                  <c:v>1.3763325400429742</c:v>
                </c:pt>
                <c:pt idx="1033">
                  <c:v>1.3778421141207218</c:v>
                </c:pt>
                <c:pt idx="1034">
                  <c:v>1.3792920600650487</c:v>
                </c:pt>
                <c:pt idx="1035">
                  <c:v>1.3815103608562991</c:v>
                </c:pt>
                <c:pt idx="1036">
                  <c:v>1.3830415866082466</c:v>
                </c:pt>
                <c:pt idx="1037">
                  <c:v>1.3861142768131363</c:v>
                </c:pt>
                <c:pt idx="1038">
                  <c:v>1.3866005696190729</c:v>
                </c:pt>
                <c:pt idx="1039">
                  <c:v>1.3874559608019061</c:v>
                </c:pt>
                <c:pt idx="1040">
                  <c:v>1.389192566499114</c:v>
                </c:pt>
                <c:pt idx="1041">
                  <c:v>1.3905409483694369</c:v>
                </c:pt>
                <c:pt idx="1042">
                  <c:v>1.3919749495856188</c:v>
                </c:pt>
                <c:pt idx="1043">
                  <c:v>1.3934089508018008</c:v>
                </c:pt>
                <c:pt idx="1044">
                  <c:v>1.394649939639149</c:v>
                </c:pt>
                <c:pt idx="1045">
                  <c:v>1.3962411883280232</c:v>
                </c:pt>
                <c:pt idx="1046">
                  <c:v>1.3962518342584371</c:v>
                </c:pt>
                <c:pt idx="1047">
                  <c:v>1.3974429828397654</c:v>
                </c:pt>
                <c:pt idx="1048">
                  <c:v>1.3990843825235411</c:v>
                </c:pt>
                <c:pt idx="1049">
                  <c:v>1.4015791388242334</c:v>
                </c:pt>
                <c:pt idx="1050">
                  <c:v>1.403452828631357</c:v>
                </c:pt>
                <c:pt idx="1051">
                  <c:v>1.4034964344291776</c:v>
                </c:pt>
                <c:pt idx="1052">
                  <c:v>1.4061795741595604</c:v>
                </c:pt>
                <c:pt idx="1053">
                  <c:v>1.408619786368476</c:v>
                </c:pt>
                <c:pt idx="1054">
                  <c:v>1.4113029260988588</c:v>
                </c:pt>
                <c:pt idx="1055">
                  <c:v>1.4113929243247818</c:v>
                </c:pt>
                <c:pt idx="1056">
                  <c:v>1.4115636904896409</c:v>
                </c:pt>
                <c:pt idx="1057">
                  <c:v>1.4128317754439734</c:v>
                </c:pt>
                <c:pt idx="1058">
                  <c:v>1.4140998603983057</c:v>
                </c:pt>
                <c:pt idx="1059">
                  <c:v>1.4152833429392842</c:v>
                </c:pt>
                <c:pt idx="1060">
                  <c:v>1.4163472561289867</c:v>
                </c:pt>
                <c:pt idx="1061">
                  <c:v>1.4174021375427643</c:v>
                </c:pt>
                <c:pt idx="1062">
                  <c:v>1.4184315435781523</c:v>
                </c:pt>
                <c:pt idx="1063">
                  <c:v>1.4194609496135402</c:v>
                </c:pt>
                <c:pt idx="1064">
                  <c:v>1.4219867554224199</c:v>
                </c:pt>
                <c:pt idx="1065">
                  <c:v>1.4236935177362628</c:v>
                </c:pt>
                <c:pt idx="1066">
                  <c:v>1.424453675462692</c:v>
                </c:pt>
                <c:pt idx="1067">
                  <c:v>1.4252138331891211</c:v>
                </c:pt>
                <c:pt idx="1068">
                  <c:v>1.4270615877625015</c:v>
                </c:pt>
                <c:pt idx="1069">
                  <c:v>1.4290927865025069</c:v>
                </c:pt>
                <c:pt idx="1070">
                  <c:v>1.4307383542093965</c:v>
                </c:pt>
                <c:pt idx="1071">
                  <c:v>1.43374171997386</c:v>
                </c:pt>
                <c:pt idx="1072">
                  <c:v>1.4357530832042296</c:v>
                </c:pt>
                <c:pt idx="1073">
                  <c:v>1.4364955040260599</c:v>
                </c:pt>
                <c:pt idx="1074">
                  <c:v>1.437635509967804</c:v>
                </c:pt>
                <c:pt idx="1075">
                  <c:v>1.4387755159095481</c:v>
                </c:pt>
                <c:pt idx="1076">
                  <c:v>1.4394424258338081</c:v>
                </c:pt>
                <c:pt idx="1077">
                  <c:v>1.4396287752080847</c:v>
                </c:pt>
                <c:pt idx="1078">
                  <c:v>1.4416998925473954</c:v>
                </c:pt>
                <c:pt idx="1079">
                  <c:v>1.4431905898341426</c:v>
                </c:pt>
                <c:pt idx="1080">
                  <c:v>1.4444397681289249</c:v>
                </c:pt>
                <c:pt idx="1081">
                  <c:v>1.4456889464237073</c:v>
                </c:pt>
                <c:pt idx="1082">
                  <c:v>1.4467763806051679</c:v>
                </c:pt>
                <c:pt idx="1083">
                  <c:v>1.4478638147866285</c:v>
                </c:pt>
                <c:pt idx="1084">
                  <c:v>1.4496058980182365</c:v>
                </c:pt>
                <c:pt idx="1085">
                  <c:v>1.4513479812498447</c:v>
                </c:pt>
                <c:pt idx="1086">
                  <c:v>1.4526954414667907</c:v>
                </c:pt>
                <c:pt idx="1087">
                  <c:v>1.4537177658522571</c:v>
                </c:pt>
                <c:pt idx="1088">
                  <c:v>1.4547400902377234</c:v>
                </c:pt>
                <c:pt idx="1089">
                  <c:v>1.4562974287265982</c:v>
                </c:pt>
                <c:pt idx="1090">
                  <c:v>1.4569925441372173</c:v>
                </c:pt>
                <c:pt idx="1091">
                  <c:v>1.4585129469274372</c:v>
                </c:pt>
                <c:pt idx="1092">
                  <c:v>1.4603991883137712</c:v>
                </c:pt>
                <c:pt idx="1093">
                  <c:v>1.4622854297001053</c:v>
                </c:pt>
                <c:pt idx="1094">
                  <c:v>1.4634950463887717</c:v>
                </c:pt>
                <c:pt idx="1095">
                  <c:v>1.464233763927111</c:v>
                </c:pt>
                <c:pt idx="1096">
                  <c:v>1.4649724814654501</c:v>
                </c:pt>
                <c:pt idx="1097">
                  <c:v>1.4662077171741812</c:v>
                </c:pt>
                <c:pt idx="1098">
                  <c:v>1.4674429528829125</c:v>
                </c:pt>
                <c:pt idx="1099">
                  <c:v>1.4688277048865954</c:v>
                </c:pt>
                <c:pt idx="1100">
                  <c:v>1.4705891910636866</c:v>
                </c:pt>
                <c:pt idx="1101">
                  <c:v>1.4723506772407779</c:v>
                </c:pt>
                <c:pt idx="1102">
                  <c:v>1.4736355656495801</c:v>
                </c:pt>
                <c:pt idx="1103">
                  <c:v>1.4757285818954309</c:v>
                </c:pt>
                <c:pt idx="1104">
                  <c:v>1.4778215981412817</c:v>
                </c:pt>
                <c:pt idx="1105">
                  <c:v>1.4780024134174541</c:v>
                </c:pt>
                <c:pt idx="1106">
                  <c:v>1.4800703854417359</c:v>
                </c:pt>
                <c:pt idx="1107">
                  <c:v>1.4821383574660179</c:v>
                </c:pt>
                <c:pt idx="1108">
                  <c:v>1.4842268329582833</c:v>
                </c:pt>
                <c:pt idx="1109">
                  <c:v>1.4873495225746323</c:v>
                </c:pt>
                <c:pt idx="1110">
                  <c:v>1.4904722121909812</c:v>
                </c:pt>
                <c:pt idx="1111">
                  <c:v>1.492217012864572</c:v>
                </c:pt>
                <c:pt idx="1112">
                  <c:v>1.4939618135381627</c:v>
                </c:pt>
                <c:pt idx="1113">
                  <c:v>1.4943857440931929</c:v>
                </c:pt>
                <c:pt idx="1114">
                  <c:v>1.4947721626775132</c:v>
                </c:pt>
                <c:pt idx="1115">
                  <c:v>1.4958262440645032</c:v>
                </c:pt>
                <c:pt idx="1116">
                  <c:v>1.4966629892891203</c:v>
                </c:pt>
                <c:pt idx="1117">
                  <c:v>1.4978237068294376</c:v>
                </c:pt>
                <c:pt idx="1118">
                  <c:v>1.5001076576775976</c:v>
                </c:pt>
                <c:pt idx="1119">
                  <c:v>1.5018177919365741</c:v>
                </c:pt>
                <c:pt idx="1120">
                  <c:v>1.5026402872883611</c:v>
                </c:pt>
                <c:pt idx="1121">
                  <c:v>1.5027481772088342</c:v>
                </c:pt>
                <c:pt idx="1122">
                  <c:v>1.5040139207381893</c:v>
                </c:pt>
                <c:pt idx="1123">
                  <c:v>1.5048485087189409</c:v>
                </c:pt>
                <c:pt idx="1124">
                  <c:v>1.5055288612125097</c:v>
                </c:pt>
                <c:pt idx="1125">
                  <c:v>1.5071552326668192</c:v>
                </c:pt>
                <c:pt idx="1126">
                  <c:v>1.5072544471229667</c:v>
                </c:pt>
                <c:pt idx="1127">
                  <c:v>1.5086403407680768</c:v>
                </c:pt>
                <c:pt idx="1128">
                  <c:v>1.5100801968381361</c:v>
                </c:pt>
                <c:pt idx="1129">
                  <c:v>1.5122354762228551</c:v>
                </c:pt>
                <c:pt idx="1130">
                  <c:v>1.514390755607574</c:v>
                </c:pt>
                <c:pt idx="1131">
                  <c:v>1.5166798568461781</c:v>
                </c:pt>
                <c:pt idx="1132">
                  <c:v>1.518600836928796</c:v>
                </c:pt>
                <c:pt idx="1133">
                  <c:v>1.5206258243791484</c:v>
                </c:pt>
                <c:pt idx="1134">
                  <c:v>1.5222227619809132</c:v>
                </c:pt>
                <c:pt idx="1135">
                  <c:v>1.52538235526118</c:v>
                </c:pt>
                <c:pt idx="1136">
                  <c:v>1.525555623256498</c:v>
                </c:pt>
                <c:pt idx="1137">
                  <c:v>1.5258185950721856</c:v>
                </c:pt>
                <c:pt idx="1138">
                  <c:v>1.5267934207369884</c:v>
                </c:pt>
                <c:pt idx="1139">
                  <c:v>1.5271364030683483</c:v>
                </c:pt>
                <c:pt idx="1140">
                  <c:v>1.5281112287331511</c:v>
                </c:pt>
                <c:pt idx="1141">
                  <c:v>1.5301132993013771</c:v>
                </c:pt>
                <c:pt idx="1142">
                  <c:v>1.5321659550070763</c:v>
                </c:pt>
                <c:pt idx="1143">
                  <c:v>1.535224252006522</c:v>
                </c:pt>
                <c:pt idx="1144">
                  <c:v>1.5382825490059675</c:v>
                </c:pt>
                <c:pt idx="1145">
                  <c:v>1.5394739821222094</c:v>
                </c:pt>
                <c:pt idx="1146">
                  <c:v>1.5408298029281475</c:v>
                </c:pt>
                <c:pt idx="1147">
                  <c:v>1.5421856237340856</c:v>
                </c:pt>
                <c:pt idx="1148">
                  <c:v>1.5426738610035844</c:v>
                </c:pt>
                <c:pt idx="1149">
                  <c:v>1.5453045405888999</c:v>
                </c:pt>
                <c:pt idx="1150">
                  <c:v>1.5479352201742154</c:v>
                </c:pt>
                <c:pt idx="1151">
                  <c:v>1.5491003349920114</c:v>
                </c:pt>
                <c:pt idx="1152">
                  <c:v>1.5502654498098074</c:v>
                </c:pt>
                <c:pt idx="1153">
                  <c:v>1.5524416090630824</c:v>
                </c:pt>
                <c:pt idx="1154">
                  <c:v>1.5539168633161871</c:v>
                </c:pt>
                <c:pt idx="1155">
                  <c:v>1.5555675792638903</c:v>
                </c:pt>
                <c:pt idx="1156">
                  <c:v>1.5570925083811635</c:v>
                </c:pt>
                <c:pt idx="1157">
                  <c:v>1.5583752476672332</c:v>
                </c:pt>
                <c:pt idx="1158">
                  <c:v>1.5596579869533027</c:v>
                </c:pt>
                <c:pt idx="1159">
                  <c:v>1.5612952255705992</c:v>
                </c:pt>
                <c:pt idx="1160">
                  <c:v>1.5623375668155925</c:v>
                </c:pt>
                <c:pt idx="1161">
                  <c:v>1.5629256217816361</c:v>
                </c:pt>
                <c:pt idx="1162">
                  <c:v>1.5659485681217027</c:v>
                </c:pt>
                <c:pt idx="1163">
                  <c:v>1.5689715144617691</c:v>
                </c:pt>
                <c:pt idx="1164">
                  <c:v>1.5724942907884165</c:v>
                </c:pt>
                <c:pt idx="1165">
                  <c:v>1.5763000864094054</c:v>
                </c:pt>
                <c:pt idx="1166">
                  <c:v>1.5795864984144767</c:v>
                </c:pt>
                <c:pt idx="1167">
                  <c:v>1.582872910419548</c:v>
                </c:pt>
                <c:pt idx="1168">
                  <c:v>1.5868247455165343</c:v>
                </c:pt>
                <c:pt idx="1169">
                  <c:v>1.5907765806135203</c:v>
                </c:pt>
                <c:pt idx="1170">
                  <c:v>1.5930639194641951</c:v>
                </c:pt>
                <c:pt idx="1171">
                  <c:v>1.5960686719058841</c:v>
                </c:pt>
                <c:pt idx="1172">
                  <c:v>1.5993513436256734</c:v>
                </c:pt>
                <c:pt idx="1173">
                  <c:v>1.6015890462751741</c:v>
                </c:pt>
                <c:pt idx="1174">
                  <c:v>1.6023685832376833</c:v>
                </c:pt>
                <c:pt idx="1175">
                  <c:v>1.6051070950207886</c:v>
                </c:pt>
                <c:pt idx="1176">
                  <c:v>1.607845606803894</c:v>
                </c:pt>
                <c:pt idx="1177">
                  <c:v>1.6087314501846277</c:v>
                </c:pt>
                <c:pt idx="1178">
                  <c:v>1.6109801459478008</c:v>
                </c:pt>
                <c:pt idx="1179">
                  <c:v>1.6116556611353601</c:v>
                </c:pt>
                <c:pt idx="1180">
                  <c:v>1.6124923505330526</c:v>
                </c:pt>
                <c:pt idx="1181">
                  <c:v>1.6125845415890216</c:v>
                </c:pt>
                <c:pt idx="1182">
                  <c:v>1.612639815699723</c:v>
                </c:pt>
                <c:pt idx="1183">
                  <c:v>1.6127123472425673</c:v>
                </c:pt>
                <c:pt idx="1184">
                  <c:v>1.6155418666534953</c:v>
                </c:pt>
                <c:pt idx="1185">
                  <c:v>1.6169840687623731</c:v>
                </c:pt>
                <c:pt idx="1186">
                  <c:v>1.618164084666857</c:v>
                </c:pt>
                <c:pt idx="1187">
                  <c:v>1.619024110108062</c:v>
                </c:pt>
                <c:pt idx="1188">
                  <c:v>1.6203107790897291</c:v>
                </c:pt>
                <c:pt idx="1189">
                  <c:v>1.6215974480713959</c:v>
                </c:pt>
                <c:pt idx="1190">
                  <c:v>1.623327550465862</c:v>
                </c:pt>
                <c:pt idx="1191">
                  <c:v>1.6252385399683758</c:v>
                </c:pt>
                <c:pt idx="1192">
                  <c:v>1.6269139486827233</c:v>
                </c:pt>
                <c:pt idx="1193">
                  <c:v>1.6273451285036626</c:v>
                </c:pt>
                <c:pt idx="1194">
                  <c:v>1.6287622904225632</c:v>
                </c:pt>
                <c:pt idx="1195">
                  <c:v>1.6295709292425049</c:v>
                </c:pt>
                <c:pt idx="1196">
                  <c:v>1.6315163291273294</c:v>
                </c:pt>
                <c:pt idx="1197">
                  <c:v>1.6334617290121538</c:v>
                </c:pt>
                <c:pt idx="1198">
                  <c:v>1.6354464258419144</c:v>
                </c:pt>
                <c:pt idx="1199">
                  <c:v>1.6374311226716749</c:v>
                </c:pt>
                <c:pt idx="1200">
                  <c:v>1.639843041355963</c:v>
                </c:pt>
                <c:pt idx="1201">
                  <c:v>1.6420925750942141</c:v>
                </c:pt>
                <c:pt idx="1202">
                  <c:v>1.6439478376562948</c:v>
                </c:pt>
                <c:pt idx="1203">
                  <c:v>1.6455451794713736</c:v>
                </c:pt>
                <c:pt idx="1204">
                  <c:v>1.6471410276023326</c:v>
                </c:pt>
                <c:pt idx="1205">
                  <c:v>1.6488673027163303</c:v>
                </c:pt>
                <c:pt idx="1206">
                  <c:v>1.6509908229802495</c:v>
                </c:pt>
                <c:pt idx="1207">
                  <c:v>1.6531143432441684</c:v>
                </c:pt>
                <c:pt idx="1208">
                  <c:v>1.6552581003611839</c:v>
                </c:pt>
                <c:pt idx="1209">
                  <c:v>1.6554607410977284</c:v>
                </c:pt>
                <c:pt idx="1210">
                  <c:v>1.6575502481532318</c:v>
                </c:pt>
                <c:pt idx="1211">
                  <c:v>1.6587578488969141</c:v>
                </c:pt>
                <c:pt idx="1212">
                  <c:v>1.6599654496405964</c:v>
                </c:pt>
                <c:pt idx="1213">
                  <c:v>1.6612912172989713</c:v>
                </c:pt>
                <c:pt idx="1214">
                  <c:v>1.6626169849573462</c:v>
                </c:pt>
                <c:pt idx="1215">
                  <c:v>1.6632797543704509</c:v>
                </c:pt>
                <c:pt idx="1216">
                  <c:v>1.6653368399375015</c:v>
                </c:pt>
                <c:pt idx="1217">
                  <c:v>1.667393925504552</c:v>
                </c:pt>
                <c:pt idx="1218">
                  <c:v>1.6694955648371468</c:v>
                </c:pt>
                <c:pt idx="1219">
                  <c:v>1.6715972041697413</c:v>
                </c:pt>
                <c:pt idx="1220">
                  <c:v>1.6732593863043521</c:v>
                </c:pt>
                <c:pt idx="1221">
                  <c:v>1.674921351014464</c:v>
                </c:pt>
                <c:pt idx="1222">
                  <c:v>1.676583315724576</c:v>
                </c:pt>
                <c:pt idx="1223">
                  <c:v>1.6794457571622399</c:v>
                </c:pt>
                <c:pt idx="1224">
                  <c:v>1.6820983768309707</c:v>
                </c:pt>
                <c:pt idx="1225">
                  <c:v>1.6823907137248251</c:v>
                </c:pt>
                <c:pt idx="1226">
                  <c:v>1.6835531257148142</c:v>
                </c:pt>
                <c:pt idx="1227">
                  <c:v>1.6847155377048033</c:v>
                </c:pt>
                <c:pt idx="1228">
                  <c:v>1.6873032087970663</c:v>
                </c:pt>
                <c:pt idx="1229">
                  <c:v>1.6903279853253452</c:v>
                </c:pt>
                <c:pt idx="1230">
                  <c:v>1.6933527618536244</c:v>
                </c:pt>
                <c:pt idx="1231">
                  <c:v>1.6958421141681848</c:v>
                </c:pt>
                <c:pt idx="1232">
                  <c:v>1.6967123994810713</c:v>
                </c:pt>
                <c:pt idx="1233">
                  <c:v>1.697171923233955</c:v>
                </c:pt>
                <c:pt idx="1234">
                  <c:v>1.6981491041514609</c:v>
                </c:pt>
                <c:pt idx="1235">
                  <c:v>1.699040084624732</c:v>
                </c:pt>
                <c:pt idx="1236">
                  <c:v>1.6999310650980031</c:v>
                </c:pt>
                <c:pt idx="1237">
                  <c:v>1.7020491741211325</c:v>
                </c:pt>
                <c:pt idx="1238">
                  <c:v>1.7044940845281988</c:v>
                </c:pt>
                <c:pt idx="1239">
                  <c:v>1.7046373300502697</c:v>
                </c:pt>
                <c:pt idx="1240">
                  <c:v>1.7058049552832488</c:v>
                </c:pt>
                <c:pt idx="1241">
                  <c:v>1.7069725805162279</c:v>
                </c:pt>
                <c:pt idx="1242">
                  <c:v>1.7081310174503812</c:v>
                </c:pt>
                <c:pt idx="1243">
                  <c:v>1.7089204535164215</c:v>
                </c:pt>
                <c:pt idx="1244">
                  <c:v>1.7090212795276334</c:v>
                </c:pt>
                <c:pt idx="1245">
                  <c:v>1.7100631017182713</c:v>
                </c:pt>
                <c:pt idx="1246">
                  <c:v>1.7113673147421191</c:v>
                </c:pt>
                <c:pt idx="1247">
                  <c:v>1.7121101711110935</c:v>
                </c:pt>
                <c:pt idx="1248">
                  <c:v>1.7136350800069393</c:v>
                </c:pt>
                <c:pt idx="1249">
                  <c:v>1.715419196875559</c:v>
                </c:pt>
                <c:pt idx="1250">
                  <c:v>1.7172033137441785</c:v>
                </c:pt>
                <c:pt idx="1251">
                  <c:v>1.7200238556470031</c:v>
                </c:pt>
                <c:pt idx="1252">
                  <c:v>1.722844397549828</c:v>
                </c:pt>
                <c:pt idx="1253">
                  <c:v>1.7261611245765731</c:v>
                </c:pt>
                <c:pt idx="1254">
                  <c:v>1.7294778516033182</c:v>
                </c:pt>
                <c:pt idx="1255">
                  <c:v>1.7334552315898515</c:v>
                </c:pt>
                <c:pt idx="1256">
                  <c:v>1.7357945667400405</c:v>
                </c:pt>
                <c:pt idx="1257">
                  <c:v>1.7358806776117395</c:v>
                </c:pt>
                <c:pt idx="1258">
                  <c:v>1.7361710043610246</c:v>
                </c:pt>
                <c:pt idx="1259">
                  <c:v>1.7363226642238874</c:v>
                </c:pt>
                <c:pt idx="1260">
                  <c:v>1.7368316814413778</c:v>
                </c:pt>
                <c:pt idx="1261">
                  <c:v>1.7374623603953256</c:v>
                </c:pt>
                <c:pt idx="1262">
                  <c:v>1.7384845612446467</c:v>
                </c:pt>
                <c:pt idx="1263">
                  <c:v>1.7397357950166419</c:v>
                </c:pt>
                <c:pt idx="1264">
                  <c:v>1.7408796825453088</c:v>
                </c:pt>
                <c:pt idx="1265">
                  <c:v>1.7420235700739755</c:v>
                </c:pt>
                <c:pt idx="1266">
                  <c:v>1.7440951189509144</c:v>
                </c:pt>
                <c:pt idx="1267">
                  <c:v>1.7441179009168237</c:v>
                </c:pt>
                <c:pt idx="1268">
                  <c:v>1.7460384371269633</c:v>
                </c:pt>
                <c:pt idx="1269">
                  <c:v>1.7479589733371028</c:v>
                </c:pt>
                <c:pt idx="1270">
                  <c:v>1.7498141338207103</c:v>
                </c:pt>
                <c:pt idx="1271">
                  <c:v>1.7517313861846924</c:v>
                </c:pt>
                <c:pt idx="1272">
                  <c:v>1.7519346683417205</c:v>
                </c:pt>
                <c:pt idx="1273">
                  <c:v>1.7533952697421666</c:v>
                </c:pt>
                <c:pt idx="1274">
                  <c:v>1.7548558711426125</c:v>
                </c:pt>
                <c:pt idx="1275">
                  <c:v>1.7557057502920981</c:v>
                </c:pt>
                <c:pt idx="1276">
                  <c:v>1.7574000681274466</c:v>
                </c:pt>
                <c:pt idx="1277">
                  <c:v>1.7590559626453453</c:v>
                </c:pt>
                <c:pt idx="1278">
                  <c:v>1.7590883557691619</c:v>
                </c:pt>
                <c:pt idx="1279">
                  <c:v>1.7591716196829521</c:v>
                </c:pt>
                <c:pt idx="1280">
                  <c:v>1.7593305104170684</c:v>
                </c:pt>
                <c:pt idx="1281">
                  <c:v>1.7593755419552326</c:v>
                </c:pt>
                <c:pt idx="1282">
                  <c:v>1.7598439178063914</c:v>
                </c:pt>
                <c:pt idx="1283">
                  <c:v>1.760607994488544</c:v>
                </c:pt>
                <c:pt idx="1284">
                  <c:v>1.7613746341980165</c:v>
                </c:pt>
                <c:pt idx="1285">
                  <c:v>1.7628325316447904</c:v>
                </c:pt>
                <c:pt idx="1286">
                  <c:v>1.7642078188420445</c:v>
                </c:pt>
                <c:pt idx="1287">
                  <c:v>1.7648490163601107</c:v>
                </c:pt>
                <c:pt idx="1288">
                  <c:v>1.7671590025722981</c:v>
                </c:pt>
                <c:pt idx="1289">
                  <c:v>1.7684400072307498</c:v>
                </c:pt>
                <c:pt idx="1290">
                  <c:v>1.7694125293305627</c:v>
                </c:pt>
                <c:pt idx="1291">
                  <c:v>1.7708089756248173</c:v>
                </c:pt>
                <c:pt idx="1292">
                  <c:v>1.7726397636367215</c:v>
                </c:pt>
                <c:pt idx="1293">
                  <c:v>1.7737344742428374</c:v>
                </c:pt>
                <c:pt idx="1294">
                  <c:v>1.7762261973376627</c:v>
                </c:pt>
                <c:pt idx="1295">
                  <c:v>1.7783564930381599</c:v>
                </c:pt>
                <c:pt idx="1296">
                  <c:v>1.7785402676214774</c:v>
                </c:pt>
                <c:pt idx="1297">
                  <c:v>1.781360103496247</c:v>
                </c:pt>
                <c:pt idx="1298">
                  <c:v>1.783388099524158</c:v>
                </c:pt>
                <c:pt idx="1299">
                  <c:v>1.7846310052910337</c:v>
                </c:pt>
                <c:pt idx="1300">
                  <c:v>1.7858739110579094</c:v>
                </c:pt>
                <c:pt idx="1301">
                  <c:v>1.7865362251549959</c:v>
                </c:pt>
                <c:pt idx="1302">
                  <c:v>1.7867460477214168</c:v>
                </c:pt>
                <c:pt idx="1303">
                  <c:v>1.7868337001430767</c:v>
                </c:pt>
                <c:pt idx="1304">
                  <c:v>1.7872952863270486</c:v>
                </c:pt>
                <c:pt idx="1305">
                  <c:v>1.7874464997042108</c:v>
                </c:pt>
                <c:pt idx="1306">
                  <c:v>1.7882088683655968</c:v>
                </c:pt>
                <c:pt idx="1307">
                  <c:v>1.7889712370269828</c:v>
                </c:pt>
                <c:pt idx="1308">
                  <c:v>1.7900152810580201</c:v>
                </c:pt>
                <c:pt idx="1309">
                  <c:v>1.7910730415223926</c:v>
                </c:pt>
                <c:pt idx="1310">
                  <c:v>1.7920647417477988</c:v>
                </c:pt>
                <c:pt idx="1311">
                  <c:v>1.7935937197423644</c:v>
                </c:pt>
                <c:pt idx="1312">
                  <c:v>1.795296792484544</c:v>
                </c:pt>
                <c:pt idx="1313">
                  <c:v>1.7967045326006634</c:v>
                </c:pt>
                <c:pt idx="1314">
                  <c:v>1.7981122727167826</c:v>
                </c:pt>
                <c:pt idx="1315">
                  <c:v>1.7999457970675494</c:v>
                </c:pt>
                <c:pt idx="1316">
                  <c:v>1.8011646405662651</c:v>
                </c:pt>
                <c:pt idx="1317">
                  <c:v>1.8031358188859843</c:v>
                </c:pt>
                <c:pt idx="1318">
                  <c:v>1.8047076211842121</c:v>
                </c:pt>
                <c:pt idx="1319">
                  <c:v>1.8061005154169267</c:v>
                </c:pt>
                <c:pt idx="1320">
                  <c:v>1.8067169255928861</c:v>
                </c:pt>
                <c:pt idx="1321">
                  <c:v>1.8071947642995252</c:v>
                </c:pt>
                <c:pt idx="1322">
                  <c:v>1.8076160156671648</c:v>
                </c:pt>
                <c:pt idx="1323">
                  <c:v>1.8080372670348044</c:v>
                </c:pt>
                <c:pt idx="1324">
                  <c:v>1.8096141738748108</c:v>
                </c:pt>
                <c:pt idx="1325">
                  <c:v>1.810876443159801</c:v>
                </c:pt>
                <c:pt idx="1326">
                  <c:v>1.8117864698337185</c:v>
                </c:pt>
                <c:pt idx="1327">
                  <c:v>1.8126964965076358</c:v>
                </c:pt>
                <c:pt idx="1328">
                  <c:v>1.8131533324884044</c:v>
                </c:pt>
                <c:pt idx="1329">
                  <c:v>1.8143980639759036</c:v>
                </c:pt>
                <c:pt idx="1330">
                  <c:v>1.8151471331191285</c:v>
                </c:pt>
                <c:pt idx="1331">
                  <c:v>1.8158466380420659</c:v>
                </c:pt>
                <c:pt idx="1332">
                  <c:v>1.8165957071852905</c:v>
                </c:pt>
                <c:pt idx="1333">
                  <c:v>1.8179345901613986</c:v>
                </c:pt>
                <c:pt idx="1334">
                  <c:v>1.8191915714106075</c:v>
                </c:pt>
                <c:pt idx="1335">
                  <c:v>1.8204485526598162</c:v>
                </c:pt>
                <c:pt idx="1336">
                  <c:v>1.8222194070093058</c:v>
                </c:pt>
                <c:pt idx="1337">
                  <c:v>1.8238723559539627</c:v>
                </c:pt>
                <c:pt idx="1338">
                  <c:v>1.8255253048986197</c:v>
                </c:pt>
                <c:pt idx="1339">
                  <c:v>1.8273173147467552</c:v>
                </c:pt>
                <c:pt idx="1340">
                  <c:v>1.8275983019228335</c:v>
                </c:pt>
                <c:pt idx="1341">
                  <c:v>1.8295871764145515</c:v>
                </c:pt>
                <c:pt idx="1342">
                  <c:v>1.8306173099798184</c:v>
                </c:pt>
                <c:pt idx="1343">
                  <c:v>1.8316111212692878</c:v>
                </c:pt>
                <c:pt idx="1344">
                  <c:v>1.8316499306785841</c:v>
                </c:pt>
                <c:pt idx="1345">
                  <c:v>1.8326437419680535</c:v>
                </c:pt>
                <c:pt idx="1346">
                  <c:v>1.8348372218150784</c:v>
                </c:pt>
                <c:pt idx="1347">
                  <c:v>1.8351508412841293</c:v>
                </c:pt>
                <c:pt idx="1348">
                  <c:v>1.8360077831783781</c:v>
                </c:pt>
                <c:pt idx="1349">
                  <c:v>1.8368647250726267</c:v>
                </c:pt>
                <c:pt idx="1350">
                  <c:v>1.8377617990335933</c:v>
                </c:pt>
                <c:pt idx="1351">
                  <c:v>1.8383287981511267</c:v>
                </c:pt>
                <c:pt idx="1352">
                  <c:v>1.8384513028048808</c:v>
                </c:pt>
                <c:pt idx="1353">
                  <c:v>1.8393258264798809</c:v>
                </c:pt>
                <c:pt idx="1354">
                  <c:v>1.8400811715065328</c:v>
                </c:pt>
                <c:pt idx="1355">
                  <c:v>1.8417516866243548</c:v>
                </c:pt>
                <c:pt idx="1356">
                  <c:v>1.8417975350690108</c:v>
                </c:pt>
                <c:pt idx="1357">
                  <c:v>1.8421007056313532</c:v>
                </c:pt>
                <c:pt idx="1358">
                  <c:v>1.8422005547417535</c:v>
                </c:pt>
                <c:pt idx="1359">
                  <c:v>1.8425874040248218</c:v>
                </c:pt>
                <c:pt idx="1360">
                  <c:v>1.8431852873193997</c:v>
                </c:pt>
                <c:pt idx="1361">
                  <c:v>1.8435529760988774</c:v>
                </c:pt>
                <c:pt idx="1362">
                  <c:v>1.8449258414711114</c:v>
                </c:pt>
                <c:pt idx="1363">
                  <c:v>1.845767380995331</c:v>
                </c:pt>
                <c:pt idx="1364">
                  <c:v>1.8470597315524464</c:v>
                </c:pt>
                <c:pt idx="1365">
                  <c:v>1.8483520821095616</c:v>
                </c:pt>
                <c:pt idx="1366">
                  <c:v>1.8500246537863105</c:v>
                </c:pt>
                <c:pt idx="1367">
                  <c:v>1.8514257827318377</c:v>
                </c:pt>
                <c:pt idx="1368">
                  <c:v>1.8522475122522424</c:v>
                </c:pt>
                <c:pt idx="1369">
                  <c:v>1.8529712055347585</c:v>
                </c:pt>
                <c:pt idx="1370">
                  <c:v>1.8545097881776316</c:v>
                </c:pt>
                <c:pt idx="1371">
                  <c:v>1.8551761553464112</c:v>
                </c:pt>
                <c:pt idx="1372">
                  <c:v>1.8553220320079062</c:v>
                </c:pt>
                <c:pt idx="1373">
                  <c:v>1.8557476975023746</c:v>
                </c:pt>
                <c:pt idx="1374">
                  <c:v>1.8561444118894912</c:v>
                </c:pt>
                <c:pt idx="1375">
                  <c:v>1.8565967572783981</c:v>
                </c:pt>
                <c:pt idx="1376">
                  <c:v>1.8570491026673053</c:v>
                </c:pt>
                <c:pt idx="1377">
                  <c:v>1.8576711469833498</c:v>
                </c:pt>
                <c:pt idx="1378">
                  <c:v>1.860197665133962</c:v>
                </c:pt>
                <c:pt idx="1379">
                  <c:v>1.8624156097295108</c:v>
                </c:pt>
                <c:pt idx="1380">
                  <c:v>1.8655561609455833</c:v>
                </c:pt>
                <c:pt idx="1381">
                  <c:v>1.8672257131062171</c:v>
                </c:pt>
                <c:pt idx="1382">
                  <c:v>1.8688952652668511</c:v>
                </c:pt>
                <c:pt idx="1383">
                  <c:v>1.869415956677662</c:v>
                </c:pt>
                <c:pt idx="1384">
                  <c:v>1.8707356312926169</c:v>
                </c:pt>
                <c:pt idx="1385">
                  <c:v>1.8715557445806486</c:v>
                </c:pt>
                <c:pt idx="1386">
                  <c:v>1.8723356092804009</c:v>
                </c:pt>
                <c:pt idx="1387">
                  <c:v>1.873115473980153</c:v>
                </c:pt>
                <c:pt idx="1388">
                  <c:v>1.8740758163288787</c:v>
                </c:pt>
                <c:pt idx="1389">
                  <c:v>1.8741088207369601</c:v>
                </c:pt>
                <c:pt idx="1390">
                  <c:v>1.8749927358963976</c:v>
                </c:pt>
                <c:pt idx="1391">
                  <c:v>1.87538058369248</c:v>
                </c:pt>
                <c:pt idx="1392">
                  <c:v>1.8772601452883746</c:v>
                </c:pt>
                <c:pt idx="1393">
                  <c:v>1.8784156583277163</c:v>
                </c:pt>
                <c:pt idx="1394">
                  <c:v>1.8795590775128868</c:v>
                </c:pt>
                <c:pt idx="1395">
                  <c:v>1.8805944133715498</c:v>
                </c:pt>
                <c:pt idx="1396">
                  <c:v>1.8823857492456832</c:v>
                </c:pt>
                <c:pt idx="1397">
                  <c:v>1.884177085119817</c:v>
                </c:pt>
                <c:pt idx="1398">
                  <c:v>1.8858023510155855</c:v>
                </c:pt>
                <c:pt idx="1399">
                  <c:v>1.8867652196354336</c:v>
                </c:pt>
                <c:pt idx="1400">
                  <c:v>1.889258534334324</c:v>
                </c:pt>
                <c:pt idx="1401">
                  <c:v>1.8917518490332144</c:v>
                </c:pt>
                <c:pt idx="1402">
                  <c:v>1.8931949124512848</c:v>
                </c:pt>
                <c:pt idx="1403">
                  <c:v>1.8937554942237007</c:v>
                </c:pt>
                <c:pt idx="1404">
                  <c:v>1.8952356084436177</c:v>
                </c:pt>
                <c:pt idx="1405">
                  <c:v>1.8954308967926987</c:v>
                </c:pt>
                <c:pt idx="1406">
                  <c:v>1.8966726561635732</c:v>
                </c:pt>
                <c:pt idx="1407">
                  <c:v>1.8979144155344478</c:v>
                </c:pt>
                <c:pt idx="1408">
                  <c:v>1.8987769415450317</c:v>
                </c:pt>
                <c:pt idx="1409">
                  <c:v>1.8999942248645756</c:v>
                </c:pt>
                <c:pt idx="1410">
                  <c:v>1.9011132573446743</c:v>
                </c:pt>
                <c:pt idx="1411">
                  <c:v>1.9013696236108188</c:v>
                </c:pt>
                <c:pt idx="1412">
                  <c:v>1.9026267521938791</c:v>
                </c:pt>
                <c:pt idx="1413">
                  <c:v>1.9038838807769396</c:v>
                </c:pt>
                <c:pt idx="1414">
                  <c:v>1.9046399993752992</c:v>
                </c:pt>
                <c:pt idx="1415">
                  <c:v>1.9062287766127675</c:v>
                </c:pt>
                <c:pt idx="1416">
                  <c:v>1.9078175538502358</c:v>
                </c:pt>
                <c:pt idx="1417">
                  <c:v>1.9090187259018421</c:v>
                </c:pt>
                <c:pt idx="1418">
                  <c:v>1.9097066352130085</c:v>
                </c:pt>
                <c:pt idx="1419">
                  <c:v>1.9103641346676483</c:v>
                </c:pt>
                <c:pt idx="1420">
                  <c:v>1.9110216341222879</c:v>
                </c:pt>
                <c:pt idx="1421">
                  <c:v>1.9110581320303457</c:v>
                </c:pt>
                <c:pt idx="1422">
                  <c:v>1.9120945067565751</c:v>
                </c:pt>
                <c:pt idx="1423">
                  <c:v>1.9126764695539518</c:v>
                </c:pt>
                <c:pt idx="1424">
                  <c:v>1.9130655888578405</c:v>
                </c:pt>
                <c:pt idx="1425">
                  <c:v>1.9141216655158335</c:v>
                </c:pt>
                <c:pt idx="1426">
                  <c:v>1.9150893623768179</c:v>
                </c:pt>
                <c:pt idx="1427">
                  <c:v>1.9165670233688972</c:v>
                </c:pt>
                <c:pt idx="1428">
                  <c:v>1.9176283149752351</c:v>
                </c:pt>
                <c:pt idx="1429">
                  <c:v>1.9176458264004301</c:v>
                </c:pt>
                <c:pt idx="1430">
                  <c:v>1.9182072408221387</c:v>
                </c:pt>
                <c:pt idx="1431">
                  <c:v>1.918958564389635</c:v>
                </c:pt>
                <c:pt idx="1432">
                  <c:v>1.9199054190516471</c:v>
                </c:pt>
                <c:pt idx="1433">
                  <c:v>1.9199650471602325</c:v>
                </c:pt>
                <c:pt idx="1434">
                  <c:v>1.9207333690838682</c:v>
                </c:pt>
                <c:pt idx="1435">
                  <c:v>1.9211332864038371</c:v>
                </c:pt>
                <c:pt idx="1436">
                  <c:v>1.9215396124152122</c:v>
                </c:pt>
                <c:pt idx="1437">
                  <c:v>1.9219459384265873</c:v>
                </c:pt>
                <c:pt idx="1438">
                  <c:v>1.9225099841560478</c:v>
                </c:pt>
                <c:pt idx="1439">
                  <c:v>1.9238836972608611</c:v>
                </c:pt>
                <c:pt idx="1440">
                  <c:v>1.9252574103656743</c:v>
                </c:pt>
                <c:pt idx="1441">
                  <c:v>1.9265253058876153</c:v>
                </c:pt>
                <c:pt idx="1442">
                  <c:v>1.9265526009295826</c:v>
                </c:pt>
                <c:pt idx="1443">
                  <c:v>1.927378941004475</c:v>
                </c:pt>
                <c:pt idx="1444">
                  <c:v>1.9282052810793673</c:v>
                </c:pt>
                <c:pt idx="1445">
                  <c:v>1.9289706841911431</c:v>
                </c:pt>
                <c:pt idx="1446">
                  <c:v>1.9297360873029188</c:v>
                </c:pt>
                <c:pt idx="1447">
                  <c:v>1.9305286655409468</c:v>
                </c:pt>
                <c:pt idx="1448">
                  <c:v>1.93122666079413</c:v>
                </c:pt>
                <c:pt idx="1449">
                  <c:v>1.9318787243051661</c:v>
                </c:pt>
                <c:pt idx="1450">
                  <c:v>1.932602550395661</c:v>
                </c:pt>
                <c:pt idx="1451">
                  <c:v>1.9333263764861557</c:v>
                </c:pt>
                <c:pt idx="1452">
                  <c:v>1.9342488204411887</c:v>
                </c:pt>
                <c:pt idx="1453">
                  <c:v>1.9346500644280955</c:v>
                </c:pt>
                <c:pt idx="1454">
                  <c:v>1.9350513084150023</c:v>
                </c:pt>
                <c:pt idx="1455">
                  <c:v>1.9355850728656407</c:v>
                </c:pt>
                <c:pt idx="1456">
                  <c:v>1.936676148162396</c:v>
                </c:pt>
                <c:pt idx="1457">
                  <c:v>1.9375320426043536</c:v>
                </c:pt>
                <c:pt idx="1458">
                  <c:v>1.9376568105485705</c:v>
                </c:pt>
                <c:pt idx="1459">
                  <c:v>1.9381576310870825</c:v>
                </c:pt>
                <c:pt idx="1460">
                  <c:v>1.9388473267328961</c:v>
                </c:pt>
                <c:pt idx="1461">
                  <c:v>1.9393023960982207</c:v>
                </c:pt>
                <c:pt idx="1462">
                  <c:v>1.9410880493924574</c:v>
                </c:pt>
                <c:pt idx="1463">
                  <c:v>1.9422341289592009</c:v>
                </c:pt>
                <c:pt idx="1464">
                  <c:v>1.9438032350744363</c:v>
                </c:pt>
                <c:pt idx="1465">
                  <c:v>1.9453723411896715</c:v>
                </c:pt>
                <c:pt idx="1466">
                  <c:v>1.9470939799398184</c:v>
                </c:pt>
                <c:pt idx="1467">
                  <c:v>1.9486994818211705</c:v>
                </c:pt>
                <c:pt idx="1468">
                  <c:v>1.9499296492807292</c:v>
                </c:pt>
                <c:pt idx="1469">
                  <c:v>1.9506045596494719</c:v>
                </c:pt>
                <c:pt idx="1470">
                  <c:v>1.9515396970096561</c:v>
                </c:pt>
                <c:pt idx="1471">
                  <c:v>1.9524748343698404</c:v>
                </c:pt>
                <c:pt idx="1472">
                  <c:v>1.9539176526362145</c:v>
                </c:pt>
                <c:pt idx="1473">
                  <c:v>1.9553604709025887</c:v>
                </c:pt>
                <c:pt idx="1474">
                  <c:v>1.9567792419399377</c:v>
                </c:pt>
                <c:pt idx="1475">
                  <c:v>1.9578011970773892</c:v>
                </c:pt>
                <c:pt idx="1476">
                  <c:v>1.9583722968178767</c:v>
                </c:pt>
                <c:pt idx="1477">
                  <c:v>1.9589433965583642</c:v>
                </c:pt>
                <c:pt idx="1478">
                  <c:v>1.9603970062235991</c:v>
                </c:pt>
                <c:pt idx="1479">
                  <c:v>1.961850615888834</c:v>
                </c:pt>
                <c:pt idx="1480">
                  <c:v>1.9634302897696141</c:v>
                </c:pt>
                <c:pt idx="1481">
                  <c:v>1.9645700003151541</c:v>
                </c:pt>
                <c:pt idx="1482">
                  <c:v>1.9665532337101521</c:v>
                </c:pt>
                <c:pt idx="1483">
                  <c:v>1.9672694289932648</c:v>
                </c:pt>
                <c:pt idx="1484">
                  <c:v>1.9701438167304903</c:v>
                </c:pt>
                <c:pt idx="1485">
                  <c:v>1.9728260675679754</c:v>
                </c:pt>
                <c:pt idx="1486">
                  <c:v>1.9734749919424455</c:v>
                </c:pt>
                <c:pt idx="1487">
                  <c:v>1.9748710173616806</c:v>
                </c:pt>
                <c:pt idx="1488">
                  <c:v>1.9762670427809159</c:v>
                </c:pt>
                <c:pt idx="1489">
                  <c:v>1.9765024989346662</c:v>
                </c:pt>
                <c:pt idx="1490">
                  <c:v>1.976972914478845</c:v>
                </c:pt>
                <c:pt idx="1491">
                  <c:v>1.9782833564447031</c:v>
                </c:pt>
                <c:pt idx="1492">
                  <c:v>1.9789466471749324</c:v>
                </c:pt>
                <c:pt idx="1493">
                  <c:v>1.979325196193876</c:v>
                </c:pt>
                <c:pt idx="1494">
                  <c:v>1.9803756142352467</c:v>
                </c:pt>
                <c:pt idx="1495">
                  <c:v>1.9809106149303692</c:v>
                </c:pt>
                <c:pt idx="1496">
                  <c:v>1.9817045959443957</c:v>
                </c:pt>
                <c:pt idx="1497">
                  <c:v>1.9824627246404136</c:v>
                </c:pt>
                <c:pt idx="1498">
                  <c:v>1.9829843020245985</c:v>
                </c:pt>
                <c:pt idx="1499">
                  <c:v>1.9834104222528361</c:v>
                </c:pt>
                <c:pt idx="1500">
                  <c:v>1.9841346661939665</c:v>
                </c:pt>
                <c:pt idx="1501">
                  <c:v>1.9848127198026135</c:v>
                </c:pt>
                <c:pt idx="1502">
                  <c:v>1.9858612060353711</c:v>
                </c:pt>
                <c:pt idx="1503">
                  <c:v>1.9875298601416527</c:v>
                </c:pt>
                <c:pt idx="1504">
                  <c:v>1.9887680346684324</c:v>
                </c:pt>
                <c:pt idx="1505">
                  <c:v>1.9898395109645746</c:v>
                </c:pt>
                <c:pt idx="1506">
                  <c:v>1.9907192676762739</c:v>
                </c:pt>
                <c:pt idx="1507">
                  <c:v>1.9917907439724163</c:v>
                </c:pt>
                <c:pt idx="1508">
                  <c:v>1.9952402512480816</c:v>
                </c:pt>
                <c:pt idx="1509">
                  <c:v>1.9966042715752566</c:v>
                </c:pt>
                <c:pt idx="1510">
                  <c:v>1.9994767274514393</c:v>
                </c:pt>
                <c:pt idx="1511">
                  <c:v>1.9995971662330407</c:v>
                </c:pt>
                <c:pt idx="1512">
                  <c:v>2.0016834438592195</c:v>
                </c:pt>
                <c:pt idx="1513">
                  <c:v>2.0023491833276217</c:v>
                </c:pt>
                <c:pt idx="1514">
                  <c:v>2.0032542541623117</c:v>
                </c:pt>
                <c:pt idx="1515">
                  <c:v>2.0041593249970013</c:v>
                </c:pt>
                <c:pt idx="1516">
                  <c:v>2.0052379716656827</c:v>
                </c:pt>
                <c:pt idx="1517">
                  <c:v>2.0063166183343641</c:v>
                </c:pt>
                <c:pt idx="1518">
                  <c:v>2.0081678323282137</c:v>
                </c:pt>
                <c:pt idx="1519">
                  <c:v>2.0100190463220633</c:v>
                </c:pt>
                <c:pt idx="1520">
                  <c:v>2.0104170692215364</c:v>
                </c:pt>
                <c:pt idx="1521">
                  <c:v>2.0104523097447773</c:v>
                </c:pt>
                <c:pt idx="1522">
                  <c:v>2.0114183858092183</c:v>
                </c:pt>
                <c:pt idx="1523">
                  <c:v>2.0119376595318319</c:v>
                </c:pt>
                <c:pt idx="1524">
                  <c:v>2.013418996422379</c:v>
                </c:pt>
                <c:pt idx="1525">
                  <c:v>2.0146371437002113</c:v>
                </c:pt>
                <c:pt idx="1526">
                  <c:v>2.015447705410145</c:v>
                </c:pt>
                <c:pt idx="1527">
                  <c:v>2.0162582671200786</c:v>
                </c:pt>
                <c:pt idx="1528">
                  <c:v>2.017380678035595</c:v>
                </c:pt>
                <c:pt idx="1529">
                  <c:v>2.0185030889511109</c:v>
                </c:pt>
                <c:pt idx="1530">
                  <c:v>2.020117375144252</c:v>
                </c:pt>
                <c:pt idx="1531">
                  <c:v>2.0216682940942268</c:v>
                </c:pt>
                <c:pt idx="1532">
                  <c:v>2.0232192130442019</c:v>
                </c:pt>
                <c:pt idx="1533">
                  <c:v>2.0235962274946546</c:v>
                </c:pt>
                <c:pt idx="1534">
                  <c:v>2.0240325701678241</c:v>
                </c:pt>
                <c:pt idx="1535">
                  <c:v>2.0252414929425275</c:v>
                </c:pt>
                <c:pt idx="1536">
                  <c:v>2.0262942424526922</c:v>
                </c:pt>
                <c:pt idx="1537">
                  <c:v>2.0270719813417504</c:v>
                </c:pt>
                <c:pt idx="1538">
                  <c:v>2.027849720230809</c:v>
                </c:pt>
                <c:pt idx="1539">
                  <c:v>2.0292250247768782</c:v>
                </c:pt>
                <c:pt idx="1540">
                  <c:v>2.0302408276194774</c:v>
                </c:pt>
                <c:pt idx="1541">
                  <c:v>2.0312566304620767</c:v>
                </c:pt>
                <c:pt idx="1542">
                  <c:v>2.0322436277954665</c:v>
                </c:pt>
                <c:pt idx="1543">
                  <c:v>2.033193603621589</c:v>
                </c:pt>
                <c:pt idx="1544">
                  <c:v>2.0340928939536767</c:v>
                </c:pt>
                <c:pt idx="1545">
                  <c:v>2.0342281916075282</c:v>
                </c:pt>
                <c:pt idx="1546">
                  <c:v>2.0351274819396159</c:v>
                </c:pt>
                <c:pt idx="1547">
                  <c:v>2.036683067271003</c:v>
                </c:pt>
                <c:pt idx="1548">
                  <c:v>2.0369629703655288</c:v>
                </c:pt>
                <c:pt idx="1549">
                  <c:v>2.0375997935207906</c:v>
                </c:pt>
                <c:pt idx="1550">
                  <c:v>2.0376757689979343</c:v>
                </c:pt>
                <c:pt idx="1551">
                  <c:v>2.0378146561373165</c:v>
                </c:pt>
                <c:pt idx="1552">
                  <c:v>2.0392283328705365</c:v>
                </c:pt>
                <c:pt idx="1553">
                  <c:v>2.040025345109127</c:v>
                </c:pt>
                <c:pt idx="1554">
                  <c:v>2.0408553348454062</c:v>
                </c:pt>
                <c:pt idx="1555">
                  <c:v>2.0415444800395655</c:v>
                </c:pt>
                <c:pt idx="1556">
                  <c:v>2.0427483434395657</c:v>
                </c:pt>
                <c:pt idx="1557">
                  <c:v>2.0444671619628316</c:v>
                </c:pt>
                <c:pt idx="1558">
                  <c:v>2.0464228792129844</c:v>
                </c:pt>
                <c:pt idx="1559">
                  <c:v>2.0478826446914011</c:v>
                </c:pt>
                <c:pt idx="1560">
                  <c:v>2.0479756262291362</c:v>
                </c:pt>
                <c:pt idx="1561">
                  <c:v>2.0480410643749769</c:v>
                </c:pt>
                <c:pt idx="1562">
                  <c:v>2.0480809410799434</c:v>
                </c:pt>
                <c:pt idx="1563">
                  <c:v>2.0488634160216206</c:v>
                </c:pt>
                <c:pt idx="1564">
                  <c:v>2.0496458909632982</c:v>
                </c:pt>
                <c:pt idx="1565">
                  <c:v>2.0505309043493534</c:v>
                </c:pt>
                <c:pt idx="1566">
                  <c:v>2.0509151305479034</c:v>
                </c:pt>
                <c:pt idx="1567">
                  <c:v>2.052433395366426</c:v>
                </c:pt>
                <c:pt idx="1568">
                  <c:v>2.0540358306550317</c:v>
                </c:pt>
                <c:pt idx="1569">
                  <c:v>2.0555201088305979</c:v>
                </c:pt>
                <c:pt idx="1570">
                  <c:v>2.0570043870061636</c:v>
                </c:pt>
                <c:pt idx="1571">
                  <c:v>2.058670132626538</c:v>
                </c:pt>
                <c:pt idx="1572">
                  <c:v>2.0603358782469123</c:v>
                </c:pt>
                <c:pt idx="1573">
                  <c:v>2.062557917733987</c:v>
                </c:pt>
                <c:pt idx="1574">
                  <c:v>2.0647450323789207</c:v>
                </c:pt>
                <c:pt idx="1575">
                  <c:v>2.0647573992665169</c:v>
                </c:pt>
                <c:pt idx="1576">
                  <c:v>2.0650799028603015</c:v>
                </c:pt>
                <c:pt idx="1577">
                  <c:v>2.06590915903725</c:v>
                </c:pt>
                <c:pt idx="1578">
                  <c:v>2.0671900652818107</c:v>
                </c:pt>
                <c:pt idx="1579">
                  <c:v>2.0684709715263709</c:v>
                </c:pt>
                <c:pt idx="1580">
                  <c:v>2.0685611141197109</c:v>
                </c:pt>
                <c:pt idx="1581">
                  <c:v>2.0690152423276946</c:v>
                </c:pt>
                <c:pt idx="1582">
                  <c:v>2.0696212310068032</c:v>
                </c:pt>
                <c:pt idx="1583">
                  <c:v>2.0702623177264576</c:v>
                </c:pt>
                <c:pt idx="1584">
                  <c:v>2.0715764030510631</c:v>
                </c:pt>
                <c:pt idx="1585">
                  <c:v>2.0729277166420661</c:v>
                </c:pt>
                <c:pt idx="1586">
                  <c:v>2.0742790302330696</c:v>
                </c:pt>
                <c:pt idx="1587">
                  <c:v>2.0756511271248259</c:v>
                </c:pt>
                <c:pt idx="1588">
                  <c:v>2.0770232240165827</c:v>
                </c:pt>
                <c:pt idx="1589">
                  <c:v>2.078499270260886</c:v>
                </c:pt>
                <c:pt idx="1590">
                  <c:v>2.0799753165051893</c:v>
                </c:pt>
                <c:pt idx="1591">
                  <c:v>2.0822555938280289</c:v>
                </c:pt>
                <c:pt idx="1592">
                  <c:v>2.084535871150869</c:v>
                </c:pt>
                <c:pt idx="1593">
                  <c:v>2.0875407349870159</c:v>
                </c:pt>
                <c:pt idx="1594">
                  <c:v>2.0905455988231632</c:v>
                </c:pt>
                <c:pt idx="1595">
                  <c:v>2.0921890822770419</c:v>
                </c:pt>
                <c:pt idx="1596">
                  <c:v>2.0922292734379018</c:v>
                </c:pt>
                <c:pt idx="1597">
                  <c:v>2.0929816249868383</c:v>
                </c:pt>
                <c:pt idx="1598">
                  <c:v>2.093578433132282</c:v>
                </c:pt>
                <c:pt idx="1599">
                  <c:v>2.0943307846812185</c:v>
                </c:pt>
                <c:pt idx="1600">
                  <c:v>2.0966275344982193</c:v>
                </c:pt>
                <c:pt idx="1601">
                  <c:v>2.0968391351346618</c:v>
                </c:pt>
                <c:pt idx="1602">
                  <c:v>2.0988715215772391</c:v>
                </c:pt>
                <c:pt idx="1603">
                  <c:v>2.1000071030882772</c:v>
                </c:pt>
                <c:pt idx="1604">
                  <c:v>2.1018546860113188</c:v>
                </c:pt>
                <c:pt idx="1605">
                  <c:v>2.1035569007115233</c:v>
                </c:pt>
                <c:pt idx="1606">
                  <c:v>2.1050236819353367</c:v>
                </c:pt>
                <c:pt idx="1607">
                  <c:v>2.106569733525868</c:v>
                </c:pt>
                <c:pt idx="1608">
                  <c:v>2.1081157851163987</c:v>
                </c:pt>
                <c:pt idx="1609">
                  <c:v>2.1085094999356402</c:v>
                </c:pt>
                <c:pt idx="1610">
                  <c:v>2.110165788859681</c:v>
                </c:pt>
                <c:pt idx="1611">
                  <c:v>2.1114618485917647</c:v>
                </c:pt>
                <c:pt idx="1612">
                  <c:v>2.1127133366769111</c:v>
                </c:pt>
                <c:pt idx="1613">
                  <c:v>2.1139648247620575</c:v>
                </c:pt>
                <c:pt idx="1614">
                  <c:v>2.1149480658079738</c:v>
                </c:pt>
                <c:pt idx="1615">
                  <c:v>2.1159313068538905</c:v>
                </c:pt>
                <c:pt idx="1616">
                  <c:v>2.1181569221808956</c:v>
                </c:pt>
                <c:pt idx="1617">
                  <c:v>2.1201377819726863</c:v>
                </c:pt>
                <c:pt idx="1618">
                  <c:v>2.1223988471732094</c:v>
                </c:pt>
                <c:pt idx="1619">
                  <c:v>2.1246599123737324</c:v>
                </c:pt>
                <c:pt idx="1620">
                  <c:v>2.1253442886830478</c:v>
                </c:pt>
                <c:pt idx="1621">
                  <c:v>2.1273939762319678</c:v>
                </c:pt>
                <c:pt idx="1622">
                  <c:v>2.1289076164916709</c:v>
                </c:pt>
                <c:pt idx="1623">
                  <c:v>2.1290813651598164</c:v>
                </c:pt>
                <c:pt idx="1624">
                  <c:v>2.1302288465836532</c:v>
                </c:pt>
                <c:pt idx="1625">
                  <c:v>2.1313763280074904</c:v>
                </c:pt>
                <c:pt idx="1626">
                  <c:v>2.132336922467307</c:v>
                </c:pt>
                <c:pt idx="1627">
                  <c:v>2.1333802088984735</c:v>
                </c:pt>
                <c:pt idx="1628">
                  <c:v>2.134355501068963</c:v>
                </c:pt>
                <c:pt idx="1629">
                  <c:v>2.137246252419772</c:v>
                </c:pt>
                <c:pt idx="1630">
                  <c:v>2.1401370037705809</c:v>
                </c:pt>
                <c:pt idx="1631">
                  <c:v>2.1401377061064597</c:v>
                </c:pt>
                <c:pt idx="1632">
                  <c:v>2.1404692641618075</c:v>
                </c:pt>
                <c:pt idx="1633">
                  <c:v>2.1405549702048301</c:v>
                </c:pt>
                <c:pt idx="1634">
                  <c:v>2.1410295739300826</c:v>
                </c:pt>
                <c:pt idx="1635">
                  <c:v>2.1410315042320227</c:v>
                </c:pt>
                <c:pt idx="1636">
                  <c:v>2.1438629564256582</c:v>
                </c:pt>
                <c:pt idx="1637">
                  <c:v>2.1452481910641548</c:v>
                </c:pt>
                <c:pt idx="1638">
                  <c:v>2.1453909113699638</c:v>
                </c:pt>
                <c:pt idx="1639">
                  <c:v>2.1458413423459839</c:v>
                </c:pt>
                <c:pt idx="1640">
                  <c:v>2.1462917733220039</c:v>
                </c:pt>
                <c:pt idx="1641">
                  <c:v>2.1466334257026514</c:v>
                </c:pt>
                <c:pt idx="1642">
                  <c:v>2.1475951469110117</c:v>
                </c:pt>
                <c:pt idx="1643">
                  <c:v>2.1482939468213806</c:v>
                </c:pt>
                <c:pt idx="1644">
                  <c:v>2.1492883264963272</c:v>
                </c:pt>
                <c:pt idx="1645">
                  <c:v>2.1506678652570201</c:v>
                </c:pt>
                <c:pt idx="1646">
                  <c:v>2.1521182775745791</c:v>
                </c:pt>
                <c:pt idx="1647">
                  <c:v>2.1527667697601847</c:v>
                </c:pt>
                <c:pt idx="1648">
                  <c:v>2.1536837068117327</c:v>
                </c:pt>
                <c:pt idx="1649">
                  <c:v>2.1543550129979847</c:v>
                </c:pt>
                <c:pt idx="1650">
                  <c:v>2.154489743911006</c:v>
                </c:pt>
                <c:pt idx="1651">
                  <c:v>2.154642012687745</c:v>
                </c:pt>
                <c:pt idx="1652">
                  <c:v>2.1559649657044146</c:v>
                </c:pt>
                <c:pt idx="1653">
                  <c:v>2.1567273436155583</c:v>
                </c:pt>
                <c:pt idx="1654">
                  <c:v>2.1579185700802892</c:v>
                </c:pt>
                <c:pt idx="1655">
                  <c:v>2.1590749287991611</c:v>
                </c:pt>
                <c:pt idx="1656">
                  <c:v>2.1602312875180334</c:v>
                </c:pt>
                <c:pt idx="1657">
                  <c:v>2.1603256664397539</c:v>
                </c:pt>
                <c:pt idx="1658">
                  <c:v>2.1617618115605026</c:v>
                </c:pt>
                <c:pt idx="1659">
                  <c:v>2.1627418274432419</c:v>
                </c:pt>
                <c:pt idx="1660">
                  <c:v>2.1645773832969093</c:v>
                </c:pt>
                <c:pt idx="1661">
                  <c:v>2.1660161367251916</c:v>
                </c:pt>
                <c:pt idx="1662">
                  <c:v>2.1674548901534743</c:v>
                </c:pt>
                <c:pt idx="1663">
                  <c:v>2.1680912862083428</c:v>
                </c:pt>
                <c:pt idx="1664">
                  <c:v>2.1687276822632109</c:v>
                </c:pt>
                <c:pt idx="1665">
                  <c:v>2.1695766083813375</c:v>
                </c:pt>
                <c:pt idx="1666">
                  <c:v>2.1704325667547959</c:v>
                </c:pt>
                <c:pt idx="1667">
                  <c:v>2.1725565848058022</c:v>
                </c:pt>
                <c:pt idx="1668">
                  <c:v>2.1755081439570145</c:v>
                </c:pt>
                <c:pt idx="1669">
                  <c:v>2.1784597031082269</c:v>
                </c:pt>
                <c:pt idx="1670">
                  <c:v>2.1821828295069712</c:v>
                </c:pt>
                <c:pt idx="1671">
                  <c:v>2.1859059559057155</c:v>
                </c:pt>
                <c:pt idx="1672">
                  <c:v>2.1889017507268322</c:v>
                </c:pt>
                <c:pt idx="1673">
                  <c:v>2.1891481535854163</c:v>
                </c:pt>
                <c:pt idx="1674">
                  <c:v>2.1893578911517504</c:v>
                </c:pt>
                <c:pt idx="1675">
                  <c:v>2.1895531384840057</c:v>
                </c:pt>
                <c:pt idx="1676">
                  <c:v>2.1904525638012973</c:v>
                </c:pt>
                <c:pt idx="1677">
                  <c:v>2.1908449878433238</c:v>
                </c:pt>
                <c:pt idx="1678">
                  <c:v>2.1917044039926044</c:v>
                </c:pt>
                <c:pt idx="1679">
                  <c:v>2.1930057584715112</c:v>
                </c:pt>
                <c:pt idx="1680">
                  <c:v>2.1941851789780236</c:v>
                </c:pt>
                <c:pt idx="1681">
                  <c:v>2.1953645994845363</c:v>
                </c:pt>
                <c:pt idx="1682">
                  <c:v>2.1965589431397339</c:v>
                </c:pt>
                <c:pt idx="1683">
                  <c:v>2.1977739139756669</c:v>
                </c:pt>
                <c:pt idx="1684">
                  <c:v>2.1996745457279463</c:v>
                </c:pt>
                <c:pt idx="1685">
                  <c:v>2.2014419881309624</c:v>
                </c:pt>
                <c:pt idx="1686">
                  <c:v>2.2034280983744949</c:v>
                </c:pt>
                <c:pt idx="1687">
                  <c:v>2.2056857946321919</c:v>
                </c:pt>
                <c:pt idx="1688">
                  <c:v>2.2082074893983425</c:v>
                </c:pt>
                <c:pt idx="1689">
                  <c:v>2.2107291841644932</c:v>
                </c:pt>
                <c:pt idx="1690">
                  <c:v>2.21112273219283</c:v>
                </c:pt>
                <c:pt idx="1691">
                  <c:v>2.2138205326955629</c:v>
                </c:pt>
                <c:pt idx="1692">
                  <c:v>2.2165183331982958</c:v>
                </c:pt>
                <c:pt idx="1693">
                  <c:v>2.2195786783623475</c:v>
                </c:pt>
                <c:pt idx="1694">
                  <c:v>2.2239654648248797</c:v>
                </c:pt>
                <c:pt idx="1695">
                  <c:v>2.2259255444810346</c:v>
                </c:pt>
                <c:pt idx="1696">
                  <c:v>2.2275528555694555</c:v>
                </c:pt>
                <c:pt idx="1697">
                  <c:v>2.228028506203382</c:v>
                </c:pt>
                <c:pt idx="1698">
                  <c:v>2.2297328815940354</c:v>
                </c:pt>
                <c:pt idx="1699">
                  <c:v>2.2314372569846888</c:v>
                </c:pt>
                <c:pt idx="1700">
                  <c:v>2.2323263217205249</c:v>
                </c:pt>
                <c:pt idx="1701">
                  <c:v>2.2332153864563615</c:v>
                </c:pt>
                <c:pt idx="1702">
                  <c:v>2.234889699510402</c:v>
                </c:pt>
                <c:pt idx="1703">
                  <c:v>2.2365541144046519</c:v>
                </c:pt>
                <c:pt idx="1704">
                  <c:v>2.23672544138851</c:v>
                </c:pt>
                <c:pt idx="1705">
                  <c:v>2.237476279420985</c:v>
                </c:pt>
                <c:pt idx="1706">
                  <c:v>2.2382271174534605</c:v>
                </c:pt>
                <c:pt idx="1707">
                  <c:v>2.2390501668221421</c:v>
                </c:pt>
                <c:pt idx="1708">
                  <c:v>2.23989314334812</c:v>
                </c:pt>
                <c:pt idx="1709">
                  <c:v>2.2400938467653813</c:v>
                </c:pt>
                <c:pt idx="1710">
                  <c:v>2.2405401355855994</c:v>
                </c:pt>
                <c:pt idx="1711">
                  <c:v>2.2410540321828041</c:v>
                </c:pt>
                <c:pt idx="1712">
                  <c:v>2.2422969138456716</c:v>
                </c:pt>
                <c:pt idx="1713">
                  <c:v>2.2431453182355123</c:v>
                </c:pt>
                <c:pt idx="1714">
                  <c:v>2.2438626645257074</c:v>
                </c:pt>
                <c:pt idx="1715">
                  <c:v>2.2449802239459973</c:v>
                </c:pt>
                <c:pt idx="1716">
                  <c:v>2.2460525519869945</c:v>
                </c:pt>
                <c:pt idx="1717">
                  <c:v>2.2502033330334559</c:v>
                </c:pt>
                <c:pt idx="1718">
                  <c:v>2.250850036972099</c:v>
                </c:pt>
                <c:pt idx="1719">
                  <c:v>2.2518434028603411</c:v>
                </c:pt>
                <c:pt idx="1720">
                  <c:v>2.2528367687485837</c:v>
                </c:pt>
                <c:pt idx="1721">
                  <c:v>2.2545204350573047</c:v>
                </c:pt>
                <c:pt idx="1722">
                  <c:v>2.2562041013660252</c:v>
                </c:pt>
                <c:pt idx="1723">
                  <c:v>2.2564566518393931</c:v>
                </c:pt>
                <c:pt idx="1724">
                  <c:v>2.2566493218723269</c:v>
                </c:pt>
                <c:pt idx="1725">
                  <c:v>2.2580323304760235</c:v>
                </c:pt>
                <c:pt idx="1726">
                  <c:v>2.2586774115236823</c:v>
                </c:pt>
                <c:pt idx="1727">
                  <c:v>2.2602178949283229</c:v>
                </c:pt>
                <c:pt idx="1728">
                  <c:v>2.2604070238437917</c:v>
                </c:pt>
                <c:pt idx="1729">
                  <c:v>2.2605172438781569</c:v>
                </c:pt>
                <c:pt idx="1730">
                  <c:v>2.2610575300482689</c:v>
                </c:pt>
                <c:pt idx="1731">
                  <c:v>2.2615978162183805</c:v>
                </c:pt>
                <c:pt idx="1732">
                  <c:v>2.2623892408636985</c:v>
                </c:pt>
                <c:pt idx="1733">
                  <c:v>2.2633567373868493</c:v>
                </c:pt>
                <c:pt idx="1734">
                  <c:v>2.2643940771453912</c:v>
                </c:pt>
                <c:pt idx="1735">
                  <c:v>2.2651455076921869</c:v>
                </c:pt>
                <c:pt idx="1736">
                  <c:v>2.2667573851733298</c:v>
                </c:pt>
                <c:pt idx="1737">
                  <c:v>2.2682569978579328</c:v>
                </c:pt>
                <c:pt idx="1738">
                  <c:v>2.2697137737550119</c:v>
                </c:pt>
                <c:pt idx="1739">
                  <c:v>2.2706241035737373</c:v>
                </c:pt>
                <c:pt idx="1740">
                  <c:v>2.2715344333924627</c:v>
                </c:pt>
                <c:pt idx="1741">
                  <c:v>2.2729996754532613</c:v>
                </c:pt>
                <c:pt idx="1742">
                  <c:v>2.2741521945733716</c:v>
                </c:pt>
                <c:pt idx="1743">
                  <c:v>2.2758376770356188</c:v>
                </c:pt>
                <c:pt idx="1744">
                  <c:v>2.2765205487305367</c:v>
                </c:pt>
                <c:pt idx="1745">
                  <c:v>2.2783932285203976</c:v>
                </c:pt>
                <c:pt idx="1746">
                  <c:v>2.2803336275755255</c:v>
                </c:pt>
                <c:pt idx="1747">
                  <c:v>2.2808875478445381</c:v>
                </c:pt>
                <c:pt idx="1748">
                  <c:v>2.2821647494617436</c:v>
                </c:pt>
                <c:pt idx="1749">
                  <c:v>2.2830788124932182</c:v>
                </c:pt>
                <c:pt idx="1750">
                  <c:v>2.2831045315607832</c:v>
                </c:pt>
                <c:pt idx="1751">
                  <c:v>2.2835588553244315</c:v>
                </c:pt>
                <c:pt idx="1752">
                  <c:v>2.2853233262372239</c:v>
                </c:pt>
                <c:pt idx="1753">
                  <c:v>2.2867338090500344</c:v>
                </c:pt>
                <c:pt idx="1754">
                  <c:v>2.2881442918628454</c:v>
                </c:pt>
                <c:pt idx="1755">
                  <c:v>2.2891856766657699</c:v>
                </c:pt>
                <c:pt idx="1756">
                  <c:v>2.2898907985317485</c:v>
                </c:pt>
                <c:pt idx="1757">
                  <c:v>2.2898968901457608</c:v>
                </c:pt>
                <c:pt idx="1758">
                  <c:v>2.2908068260246957</c:v>
                </c:pt>
                <c:pt idx="1759">
                  <c:v>2.2915303981552522</c:v>
                </c:pt>
                <c:pt idx="1760">
                  <c:v>2.2933135221208687</c:v>
                </c:pt>
                <c:pt idx="1761">
                  <c:v>2.2948471698082153</c:v>
                </c:pt>
                <c:pt idx="1762">
                  <c:v>2.296941297509604</c:v>
                </c:pt>
                <c:pt idx="1763">
                  <c:v>2.2999741689060573</c:v>
                </c:pt>
                <c:pt idx="1764">
                  <c:v>2.3038722188522418</c:v>
                </c:pt>
                <c:pt idx="1765">
                  <c:v>2.3050273781076625</c:v>
                </c:pt>
                <c:pt idx="1766">
                  <c:v>2.3070343298989315</c:v>
                </c:pt>
                <c:pt idx="1767">
                  <c:v>2.3091986170907814</c:v>
                </c:pt>
                <c:pt idx="1768">
                  <c:v>2.3113629042826318</c:v>
                </c:pt>
                <c:pt idx="1769">
                  <c:v>2.3127175191983027</c:v>
                </c:pt>
                <c:pt idx="1770">
                  <c:v>2.3140721341139741</c:v>
                </c:pt>
                <c:pt idx="1771">
                  <c:v>2.314138625788468</c:v>
                </c:pt>
                <c:pt idx="1772">
                  <c:v>2.3146688251832019</c:v>
                </c:pt>
                <c:pt idx="1773">
                  <c:v>2.316571465578896</c:v>
                </c:pt>
                <c:pt idx="1774">
                  <c:v>2.3184741059745901</c:v>
                </c:pt>
                <c:pt idx="1775">
                  <c:v>2.3200962140521519</c:v>
                </c:pt>
                <c:pt idx="1776">
                  <c:v>2.3217183221297133</c:v>
                </c:pt>
                <c:pt idx="1777">
                  <c:v>2.3248765931002522</c:v>
                </c:pt>
                <c:pt idx="1778">
                  <c:v>2.3272093442827462</c:v>
                </c:pt>
                <c:pt idx="1779">
                  <c:v>2.32943913516623</c:v>
                </c:pt>
                <c:pt idx="1780">
                  <c:v>2.3314373247601368</c:v>
                </c:pt>
                <c:pt idx="1781">
                  <c:v>2.3315054466796141</c:v>
                </c:pt>
                <c:pt idx="1782">
                  <c:v>2.3341339806467296</c:v>
                </c:pt>
                <c:pt idx="1783">
                  <c:v>2.3354950577434566</c:v>
                </c:pt>
                <c:pt idx="1784">
                  <c:v>2.3378522435630913</c:v>
                </c:pt>
                <c:pt idx="1785">
                  <c:v>2.3416321279412067</c:v>
                </c:pt>
                <c:pt idx="1786">
                  <c:v>2.3454120123193221</c:v>
                </c:pt>
                <c:pt idx="1787">
                  <c:v>2.3499416278054315</c:v>
                </c:pt>
                <c:pt idx="1788">
                  <c:v>2.3514344092513677</c:v>
                </c:pt>
                <c:pt idx="1789">
                  <c:v>2.3526098745647404</c:v>
                </c:pt>
                <c:pt idx="1790">
                  <c:v>2.35284521009911</c:v>
                </c:pt>
                <c:pt idx="1791">
                  <c:v>2.3537150415198669</c:v>
                </c:pt>
                <c:pt idx="1792">
                  <c:v>2.3541058389676941</c:v>
                </c:pt>
                <c:pt idx="1793">
                  <c:v>2.3544712432915413</c:v>
                </c:pt>
                <c:pt idx="1794">
                  <c:v>2.3572624620105382</c:v>
                </c:pt>
                <c:pt idx="1795">
                  <c:v>2.3592125149429948</c:v>
                </c:pt>
                <c:pt idx="1796">
                  <c:v>2.3598543720195693</c:v>
                </c:pt>
                <c:pt idx="1797">
                  <c:v>2.3608421713638084</c:v>
                </c:pt>
                <c:pt idx="1798">
                  <c:v>2.3620308515181145</c:v>
                </c:pt>
                <c:pt idx="1799">
                  <c:v>2.3630252438424915</c:v>
                </c:pt>
                <c:pt idx="1800">
                  <c:v>2.3650208195354101</c:v>
                </c:pt>
                <c:pt idx="1801">
                  <c:v>2.3671431105583904</c:v>
                </c:pt>
                <c:pt idx="1802">
                  <c:v>2.3692654015813712</c:v>
                </c:pt>
                <c:pt idx="1803">
                  <c:v>2.3728554672637472</c:v>
                </c:pt>
                <c:pt idx="1804">
                  <c:v>2.3768661238004762</c:v>
                </c:pt>
                <c:pt idx="1805">
                  <c:v>2.3786198195539141</c:v>
                </c:pt>
                <c:pt idx="1806">
                  <c:v>2.3797420130835638</c:v>
                </c:pt>
                <c:pt idx="1807">
                  <c:v>2.3798581589096122</c:v>
                </c:pt>
                <c:pt idx="1808">
                  <c:v>2.379913329962227</c:v>
                </c:pt>
                <c:pt idx="1809">
                  <c:v>2.3800098866914157</c:v>
                </c:pt>
                <c:pt idx="1810">
                  <c:v>2.3829019981650292</c:v>
                </c:pt>
                <c:pt idx="1811">
                  <c:v>2.3845267934076211</c:v>
                </c:pt>
                <c:pt idx="1812">
                  <c:v>2.3862244288816497</c:v>
                </c:pt>
                <c:pt idx="1813">
                  <c:v>2.387621696549985</c:v>
                </c:pt>
                <c:pt idx="1814">
                  <c:v>2.3892885924517007</c:v>
                </c:pt>
                <c:pt idx="1815">
                  <c:v>2.3907610022773347</c:v>
                </c:pt>
                <c:pt idx="1816">
                  <c:v>2.3918517327501818</c:v>
                </c:pt>
                <c:pt idx="1817">
                  <c:v>2.3929424632230289</c:v>
                </c:pt>
                <c:pt idx="1818">
                  <c:v>2.39410130944241</c:v>
                </c:pt>
                <c:pt idx="1819">
                  <c:v>2.3951081569299655</c:v>
                </c:pt>
                <c:pt idx="1820">
                  <c:v>2.3961661109411052</c:v>
                </c:pt>
                <c:pt idx="1821">
                  <c:v>2.398712105555115</c:v>
                </c:pt>
                <c:pt idx="1822">
                  <c:v>2.4005159941232868</c:v>
                </c:pt>
                <c:pt idx="1823">
                  <c:v>2.401312420724167</c:v>
                </c:pt>
                <c:pt idx="1824">
                  <c:v>2.4016357420716021</c:v>
                </c:pt>
                <c:pt idx="1825">
                  <c:v>2.4030022026322504</c:v>
                </c:pt>
                <c:pt idx="1826">
                  <c:v>2.403902686646691</c:v>
                </c:pt>
                <c:pt idx="1827">
                  <c:v>2.4051761129774429</c:v>
                </c:pt>
                <c:pt idx="1828">
                  <c:v>2.4064336183943129</c:v>
                </c:pt>
                <c:pt idx="1829">
                  <c:v>2.4072597422147237</c:v>
                </c:pt>
                <c:pt idx="1830">
                  <c:v>2.4080858660351345</c:v>
                </c:pt>
                <c:pt idx="1831">
                  <c:v>2.4087818179914247</c:v>
                </c:pt>
                <c:pt idx="1832">
                  <c:v>2.4095856057880103</c:v>
                </c:pt>
                <c:pt idx="1833">
                  <c:v>2.4111058119656863</c:v>
                </c:pt>
                <c:pt idx="1834">
                  <c:v>2.4126260181433623</c:v>
                </c:pt>
                <c:pt idx="1835">
                  <c:v>2.4148894536743559</c:v>
                </c:pt>
                <c:pt idx="1836">
                  <c:v>2.4150050122152877</c:v>
                </c:pt>
                <c:pt idx="1837">
                  <c:v>2.4152049194248737</c:v>
                </c:pt>
                <c:pt idx="1838">
                  <c:v>2.4153031987062206</c:v>
                </c:pt>
                <c:pt idx="1839">
                  <c:v>2.4153066739936668</c:v>
                </c:pt>
                <c:pt idx="1840">
                  <c:v>2.416708280844269</c:v>
                </c:pt>
                <c:pt idx="1841">
                  <c:v>2.4174686997714971</c:v>
                </c:pt>
                <c:pt idx="1842">
                  <c:v>2.418816089699114</c:v>
                </c:pt>
                <c:pt idx="1843">
                  <c:v>2.419799859681063</c:v>
                </c:pt>
                <c:pt idx="1844">
                  <c:v>2.4207836296630125</c:v>
                </c:pt>
                <c:pt idx="1845">
                  <c:v>2.4222168322873334</c:v>
                </c:pt>
                <c:pt idx="1846">
                  <c:v>2.4234156682342292</c:v>
                </c:pt>
                <c:pt idx="1847">
                  <c:v>2.4246145041811245</c:v>
                </c:pt>
                <c:pt idx="1848">
                  <c:v>2.4254855604524965</c:v>
                </c:pt>
                <c:pt idx="1849">
                  <c:v>2.4260580087591102</c:v>
                </c:pt>
                <c:pt idx="1850">
                  <c:v>2.427434242720957</c:v>
                </c:pt>
                <c:pt idx="1851">
                  <c:v>2.4301636776493654</c:v>
                </c:pt>
                <c:pt idx="1852">
                  <c:v>2.4331104410577704</c:v>
                </c:pt>
                <c:pt idx="1853">
                  <c:v>2.4360368923070252</c:v>
                </c:pt>
                <c:pt idx="1854">
                  <c:v>2.4389633435562805</c:v>
                </c:pt>
                <c:pt idx="1855">
                  <c:v>2.4423901229268976</c:v>
                </c:pt>
                <c:pt idx="1856">
                  <c:v>2.4449006264353241</c:v>
                </c:pt>
                <c:pt idx="1857">
                  <c:v>2.4474111299437507</c:v>
                </c:pt>
                <c:pt idx="1858">
                  <c:v>2.4487986239956485</c:v>
                </c:pt>
                <c:pt idx="1859">
                  <c:v>2.4501861180475464</c:v>
                </c:pt>
                <c:pt idx="1860">
                  <c:v>2.4548180440951275</c:v>
                </c:pt>
                <c:pt idx="1861">
                  <c:v>2.4570778393193526</c:v>
                </c:pt>
                <c:pt idx="1862">
                  <c:v>2.4574588213309094</c:v>
                </c:pt>
                <c:pt idx="1863">
                  <c:v>2.4587787643130179</c:v>
                </c:pt>
                <c:pt idx="1864">
                  <c:v>2.4600987072951264</c:v>
                </c:pt>
                <c:pt idx="1865">
                  <c:v>2.4614147375606827</c:v>
                </c:pt>
                <c:pt idx="1866">
                  <c:v>2.4621257943052934</c:v>
                </c:pt>
                <c:pt idx="1867">
                  <c:v>2.4634070975167885</c:v>
                </c:pt>
                <c:pt idx="1868">
                  <c:v>2.4646884007282832</c:v>
                </c:pt>
                <c:pt idx="1869">
                  <c:v>2.4680623441217122</c:v>
                </c:pt>
                <c:pt idx="1870">
                  <c:v>2.4714362875151412</c:v>
                </c:pt>
                <c:pt idx="1871">
                  <c:v>2.4759064787902214</c:v>
                </c:pt>
                <c:pt idx="1872">
                  <c:v>2.4830131390166503</c:v>
                </c:pt>
                <c:pt idx="1873">
                  <c:v>2.4847757122582861</c:v>
                </c:pt>
                <c:pt idx="1874">
                  <c:v>2.4856623916962635</c:v>
                </c:pt>
                <c:pt idx="1875">
                  <c:v>2.485700545606238</c:v>
                </c:pt>
                <c:pt idx="1876">
                  <c:v>2.4863691935136361</c:v>
                </c:pt>
                <c:pt idx="1877">
                  <c:v>2.486396049393548</c:v>
                </c:pt>
                <c:pt idx="1878">
                  <c:v>2.4867682897409908</c:v>
                </c:pt>
                <c:pt idx="1879">
                  <c:v>2.4883462546296693</c:v>
                </c:pt>
                <c:pt idx="1880">
                  <c:v>2.490266675973932</c:v>
                </c:pt>
                <c:pt idx="1881">
                  <c:v>2.492710185583543</c:v>
                </c:pt>
                <c:pt idx="1882">
                  <c:v>2.4961044002931425</c:v>
                </c:pt>
                <c:pt idx="1883">
                  <c:v>2.4999277113129694</c:v>
                </c:pt>
                <c:pt idx="1884">
                  <c:v>2.5000206115703891</c:v>
                </c:pt>
                <c:pt idx="1885">
                  <c:v>2.50081003351344</c:v>
                </c:pt>
                <c:pt idx="1886">
                  <c:v>2.5013349138641798</c:v>
                </c:pt>
                <c:pt idx="1887">
                  <c:v>2.5015489654877672</c:v>
                </c:pt>
                <c:pt idx="1888">
                  <c:v>2.5023323899590308</c:v>
                </c:pt>
                <c:pt idx="1889">
                  <c:v>2.5025517976449594</c:v>
                </c:pt>
                <c:pt idx="1890">
                  <c:v>2.5051762470216663</c:v>
                </c:pt>
                <c:pt idx="1891">
                  <c:v>2.506651889367236</c:v>
                </c:pt>
                <c:pt idx="1892">
                  <c:v>2.5080094387520244</c:v>
                </c:pt>
                <c:pt idx="1893">
                  <c:v>2.5093669881368124</c:v>
                </c:pt>
                <c:pt idx="1894">
                  <c:v>2.5123172830376359</c:v>
                </c:pt>
                <c:pt idx="1895">
                  <c:v>2.5143250523397218</c:v>
                </c:pt>
                <c:pt idx="1896">
                  <c:v>2.5157086856663229</c:v>
                </c:pt>
                <c:pt idx="1897">
                  <c:v>2.517092318992924</c:v>
                </c:pt>
                <c:pt idx="1898">
                  <c:v>2.5179602029809245</c:v>
                </c:pt>
                <c:pt idx="1899">
                  <c:v>2.5196332496487432</c:v>
                </c:pt>
                <c:pt idx="1900">
                  <c:v>2.5210042843415783</c:v>
                </c:pt>
                <c:pt idx="1901">
                  <c:v>2.5220341476991219</c:v>
                </c:pt>
                <c:pt idx="1902">
                  <c:v>2.5227498371816344</c:v>
                </c:pt>
                <c:pt idx="1903">
                  <c:v>2.5234655266641468</c:v>
                </c:pt>
                <c:pt idx="1904">
                  <c:v>2.5249938047015004</c:v>
                </c:pt>
                <c:pt idx="1905">
                  <c:v>2.526324291193375</c:v>
                </c:pt>
                <c:pt idx="1906">
                  <c:v>2.5272704873785927</c:v>
                </c:pt>
                <c:pt idx="1907">
                  <c:v>2.5293015186323058</c:v>
                </c:pt>
                <c:pt idx="1908">
                  <c:v>2.5309118271867432</c:v>
                </c:pt>
                <c:pt idx="1909">
                  <c:v>2.531309884066383</c:v>
                </c:pt>
                <c:pt idx="1910">
                  <c:v>2.5325493509101649</c:v>
                </c:pt>
                <c:pt idx="1911">
                  <c:v>2.5337888177539463</c:v>
                </c:pt>
                <c:pt idx="1912">
                  <c:v>2.537192220243591</c:v>
                </c:pt>
                <c:pt idx="1913">
                  <c:v>2.5405956227332354</c:v>
                </c:pt>
                <c:pt idx="1914">
                  <c:v>2.5426661318844115</c:v>
                </c:pt>
                <c:pt idx="1915">
                  <c:v>2.5436869864496918</c:v>
                </c:pt>
                <c:pt idx="1916">
                  <c:v>2.5451499183365591</c:v>
                </c:pt>
                <c:pt idx="1917">
                  <c:v>2.5461657636529869</c:v>
                </c:pt>
                <c:pt idx="1918">
                  <c:v>2.547902703610835</c:v>
                </c:pt>
                <c:pt idx="1919">
                  <c:v>2.5493655401523467</c:v>
                </c:pt>
                <c:pt idx="1920">
                  <c:v>2.5506891097569908</c:v>
                </c:pt>
                <c:pt idx="1921">
                  <c:v>2.5516996143206403</c:v>
                </c:pt>
                <c:pt idx="1922">
                  <c:v>2.5526880543623811</c:v>
                </c:pt>
                <c:pt idx="1923">
                  <c:v>2.5541425814755536</c:v>
                </c:pt>
                <c:pt idx="1924">
                  <c:v>2.5553566591524417</c:v>
                </c:pt>
                <c:pt idx="1925">
                  <c:v>2.5566445608188708</c:v>
                </c:pt>
                <c:pt idx="1926">
                  <c:v>2.557759024448417</c:v>
                </c:pt>
                <c:pt idx="1927">
                  <c:v>2.5588734880779627</c:v>
                </c:pt>
                <c:pt idx="1928">
                  <c:v>2.5606025913937223</c:v>
                </c:pt>
                <c:pt idx="1929">
                  <c:v>2.5621962150407058</c:v>
                </c:pt>
                <c:pt idx="1930">
                  <c:v>2.5651061204213788</c:v>
                </c:pt>
                <c:pt idx="1931">
                  <c:v>2.5667125675220182</c:v>
                </c:pt>
                <c:pt idx="1932">
                  <c:v>2.5673582097142935</c:v>
                </c:pt>
                <c:pt idx="1933">
                  <c:v>2.567910847732866</c:v>
                </c:pt>
                <c:pt idx="1934">
                  <c:v>2.568463485751439</c:v>
                </c:pt>
                <c:pt idx="1935">
                  <c:v>2.5698678428403756</c:v>
                </c:pt>
                <c:pt idx="1936">
                  <c:v>2.5699367993628539</c:v>
                </c:pt>
                <c:pt idx="1937">
                  <c:v>2.5723433225325962</c:v>
                </c:pt>
                <c:pt idx="1938">
                  <c:v>2.5747276018808285</c:v>
                </c:pt>
                <c:pt idx="1939">
                  <c:v>2.5749004376541684</c:v>
                </c:pt>
                <c:pt idx="1940">
                  <c:v>2.5753311702388304</c:v>
                </c:pt>
                <c:pt idx="1941">
                  <c:v>2.575713950265889</c:v>
                </c:pt>
                <c:pt idx="1942">
                  <c:v>2.577200054269698</c:v>
                </c:pt>
                <c:pt idx="1943">
                  <c:v>2.5779655546115503</c:v>
                </c:pt>
                <c:pt idx="1944">
                  <c:v>2.5786066547532878</c:v>
                </c:pt>
                <c:pt idx="1945">
                  <c:v>2.578606724984668</c:v>
                </c:pt>
                <c:pt idx="1946">
                  <c:v>2.578864213341364</c:v>
                </c:pt>
                <c:pt idx="1947">
                  <c:v>2.5801315373872167</c:v>
                </c:pt>
                <c:pt idx="1948">
                  <c:v>2.5809461078848002</c:v>
                </c:pt>
                <c:pt idx="1949">
                  <c:v>2.5825297666506635</c:v>
                </c:pt>
                <c:pt idx="1950">
                  <c:v>2.583986557857306</c:v>
                </c:pt>
                <c:pt idx="1951">
                  <c:v>2.5854433490639486</c:v>
                </c:pt>
                <c:pt idx="1952">
                  <c:v>2.5868667633472771</c:v>
                </c:pt>
                <c:pt idx="1953">
                  <c:v>2.5882901776306055</c:v>
                </c:pt>
                <c:pt idx="1954">
                  <c:v>2.590423511368809</c:v>
                </c:pt>
                <c:pt idx="1955">
                  <c:v>2.5924103705115891</c:v>
                </c:pt>
                <c:pt idx="1956">
                  <c:v>2.5929161702593166</c:v>
                </c:pt>
                <c:pt idx="1957">
                  <c:v>2.5935944501365777</c:v>
                </c:pt>
                <c:pt idx="1958">
                  <c:v>2.594157181561545</c:v>
                </c:pt>
                <c:pt idx="1959">
                  <c:v>2.5956643797540004</c:v>
                </c:pt>
                <c:pt idx="1960">
                  <c:v>2.5970821363258141</c:v>
                </c:pt>
                <c:pt idx="1961">
                  <c:v>2.5982928954533957</c:v>
                </c:pt>
                <c:pt idx="1962">
                  <c:v>2.6002058078486612</c:v>
                </c:pt>
                <c:pt idx="1963">
                  <c:v>2.6021187202439262</c:v>
                </c:pt>
                <c:pt idx="1964">
                  <c:v>2.6046669060957655</c:v>
                </c:pt>
                <c:pt idx="1965">
                  <c:v>2.6072150919476043</c:v>
                </c:pt>
                <c:pt idx="1966">
                  <c:v>2.609918600919622</c:v>
                </c:pt>
                <c:pt idx="1967">
                  <c:v>2.6126221098916398</c:v>
                </c:pt>
                <c:pt idx="1968">
                  <c:v>2.6151534022915142</c:v>
                </c:pt>
                <c:pt idx="1969">
                  <c:v>2.6154196349503818</c:v>
                </c:pt>
                <c:pt idx="1970">
                  <c:v>2.6158976840117463</c:v>
                </c:pt>
                <c:pt idx="1971">
                  <c:v>2.6171021060259254</c:v>
                </c:pt>
                <c:pt idx="1972">
                  <c:v>2.6181326830939011</c:v>
                </c:pt>
                <c:pt idx="1973">
                  <c:v>2.6181342163792363</c:v>
                </c:pt>
                <c:pt idx="1974">
                  <c:v>2.6183944152405969</c:v>
                </c:pt>
                <c:pt idx="1975">
                  <c:v>2.6194275660674879</c:v>
                </c:pt>
                <c:pt idx="1976">
                  <c:v>2.6202442708528704</c:v>
                </c:pt>
                <c:pt idx="1977">
                  <c:v>2.6210922059996262</c:v>
                </c:pt>
                <c:pt idx="1978">
                  <c:v>2.6219401411463816</c:v>
                </c:pt>
                <c:pt idx="1979">
                  <c:v>2.6228392716497182</c:v>
                </c:pt>
                <c:pt idx="1980">
                  <c:v>2.6244202969499208</c:v>
                </c:pt>
                <c:pt idx="1981">
                  <c:v>2.6260013222501235</c:v>
                </c:pt>
                <c:pt idx="1982">
                  <c:v>2.6280406346172094</c:v>
                </c:pt>
                <c:pt idx="1983">
                  <c:v>2.6296041084025745</c:v>
                </c:pt>
                <c:pt idx="1984">
                  <c:v>2.6319014066043827</c:v>
                </c:pt>
                <c:pt idx="1985">
                  <c:v>2.6346212544733727</c:v>
                </c:pt>
                <c:pt idx="1986">
                  <c:v>2.6370440849358285</c:v>
                </c:pt>
                <c:pt idx="1987">
                  <c:v>2.6393529336347625</c:v>
                </c:pt>
                <c:pt idx="1988">
                  <c:v>2.6409631391090373</c:v>
                </c:pt>
                <c:pt idx="1989">
                  <c:v>2.6426442493498326</c:v>
                </c:pt>
                <c:pt idx="1990">
                  <c:v>2.6430476494492203</c:v>
                </c:pt>
                <c:pt idx="1991">
                  <c:v>2.6448446088974125</c:v>
                </c:pt>
                <c:pt idx="1992">
                  <c:v>2.6457949500917284</c:v>
                </c:pt>
                <c:pt idx="1993">
                  <c:v>2.6462749774671264</c:v>
                </c:pt>
                <c:pt idx="1994">
                  <c:v>2.6483633015911887</c:v>
                </c:pt>
                <c:pt idx="1995">
                  <c:v>2.6504516257152515</c:v>
                </c:pt>
                <c:pt idx="1996">
                  <c:v>2.6533179294593907</c:v>
                </c:pt>
                <c:pt idx="1997">
                  <c:v>2.6564878704785198</c:v>
                </c:pt>
                <c:pt idx="1998">
                  <c:v>2.6580339460268063</c:v>
                </c:pt>
                <c:pt idx="1999">
                  <c:v>2.6599444918003345</c:v>
                </c:pt>
                <c:pt idx="2000">
                  <c:v>2.6604429210363714</c:v>
                </c:pt>
                <c:pt idx="2001">
                  <c:v>2.6609339806575467</c:v>
                </c:pt>
                <c:pt idx="2002">
                  <c:v>2.664338238551109</c:v>
                </c:pt>
                <c:pt idx="2003">
                  <c:v>2.667237431820896</c:v>
                </c:pt>
                <c:pt idx="2004">
                  <c:v>2.6683833615675017</c:v>
                </c:pt>
                <c:pt idx="2005">
                  <c:v>2.6696022253814671</c:v>
                </c:pt>
                <c:pt idx="2006">
                  <c:v>2.6708210891954325</c:v>
                </c:pt>
                <c:pt idx="2007">
                  <c:v>2.6737532567343227</c:v>
                </c:pt>
                <c:pt idx="2008">
                  <c:v>2.6766854242732125</c:v>
                </c:pt>
                <c:pt idx="2009">
                  <c:v>2.6777427780876555</c:v>
                </c:pt>
                <c:pt idx="2010">
                  <c:v>2.6788001319020989</c:v>
                </c:pt>
                <c:pt idx="2011">
                  <c:v>2.6800480772637658</c:v>
                </c:pt>
                <c:pt idx="2012">
                  <c:v>2.6812960226254332</c:v>
                </c:pt>
                <c:pt idx="2013">
                  <c:v>2.6816874025789676</c:v>
                </c:pt>
                <c:pt idx="2014">
                  <c:v>2.6829067709876431</c:v>
                </c:pt>
                <c:pt idx="2015">
                  <c:v>2.6842080702770641</c:v>
                </c:pt>
                <c:pt idx="2016">
                  <c:v>2.6848773809163657</c:v>
                </c:pt>
                <c:pt idx="2017">
                  <c:v>2.6855804115037123</c:v>
                </c:pt>
                <c:pt idx="2018">
                  <c:v>2.6874583657196274</c:v>
                </c:pt>
                <c:pt idx="2019">
                  <c:v>2.6892404933163414</c:v>
                </c:pt>
                <c:pt idx="2020">
                  <c:v>2.6901538678037897</c:v>
                </c:pt>
                <c:pt idx="2021">
                  <c:v>2.6915079576687679</c:v>
                </c:pt>
                <c:pt idx="2022">
                  <c:v>2.6934879824574347</c:v>
                </c:pt>
                <c:pt idx="2023">
                  <c:v>2.6951481847575418</c:v>
                </c:pt>
                <c:pt idx="2024">
                  <c:v>2.6964580653718224</c:v>
                </c:pt>
                <c:pt idx="2025">
                  <c:v>2.6991171809865371</c:v>
                </c:pt>
                <c:pt idx="2026">
                  <c:v>2.7012211106110504</c:v>
                </c:pt>
                <c:pt idx="2027">
                  <c:v>2.7026954941948254</c:v>
                </c:pt>
                <c:pt idx="2028">
                  <c:v>2.7048839520469858</c:v>
                </c:pt>
                <c:pt idx="2029">
                  <c:v>2.7075668699542681</c:v>
                </c:pt>
                <c:pt idx="2030">
                  <c:v>2.7085622602645998</c:v>
                </c:pt>
                <c:pt idx="2031">
                  <c:v>2.7098760426706736</c:v>
                </c:pt>
                <c:pt idx="2032">
                  <c:v>2.7105901882604315</c:v>
                </c:pt>
                <c:pt idx="2033">
                  <c:v>2.7112503611103254</c:v>
                </c:pt>
                <c:pt idx="2034">
                  <c:v>2.712134602550003</c:v>
                </c:pt>
                <c:pt idx="2035">
                  <c:v>2.7130188439896812</c:v>
                </c:pt>
                <c:pt idx="2036">
                  <c:v>2.7147815824824351</c:v>
                </c:pt>
                <c:pt idx="2037">
                  <c:v>2.7161889819469716</c:v>
                </c:pt>
                <c:pt idx="2038">
                  <c:v>2.7175963814115085</c:v>
                </c:pt>
                <c:pt idx="2039">
                  <c:v>2.7176792007325976</c:v>
                </c:pt>
                <c:pt idx="2040">
                  <c:v>2.7191401938431792</c:v>
                </c:pt>
                <c:pt idx="2041">
                  <c:v>2.7206011869537607</c:v>
                </c:pt>
                <c:pt idx="2042">
                  <c:v>2.7233321594778035</c:v>
                </c:pt>
                <c:pt idx="2043">
                  <c:v>2.7263108051292324</c:v>
                </c:pt>
                <c:pt idx="2044">
                  <c:v>2.728521329741235</c:v>
                </c:pt>
                <c:pt idx="2045">
                  <c:v>2.7294627598562728</c:v>
                </c:pt>
                <c:pt idx="2046">
                  <c:v>2.7303293139929021</c:v>
                </c:pt>
                <c:pt idx="2047">
                  <c:v>2.7340246841946132</c:v>
                </c:pt>
                <c:pt idx="2048">
                  <c:v>2.7349843138014829</c:v>
                </c:pt>
                <c:pt idx="2049">
                  <c:v>2.7350320243559501</c:v>
                </c:pt>
                <c:pt idx="2050">
                  <c:v>2.7366502530734849</c:v>
                </c:pt>
                <c:pt idx="2051">
                  <c:v>2.7376209144597805</c:v>
                </c:pt>
                <c:pt idx="2052">
                  <c:v>2.7390020940839142</c:v>
                </c:pt>
                <c:pt idx="2053">
                  <c:v>2.7404194841920226</c:v>
                </c:pt>
                <c:pt idx="2054">
                  <c:v>2.7418368743001311</c:v>
                </c:pt>
                <c:pt idx="2055">
                  <c:v>2.7429505384658222</c:v>
                </c:pt>
                <c:pt idx="2056">
                  <c:v>2.7436851071235204</c:v>
                </c:pt>
                <c:pt idx="2057">
                  <c:v>2.7437515516634341</c:v>
                </c:pt>
                <c:pt idx="2058">
                  <c:v>2.7445864889660365</c:v>
                </c:pt>
                <c:pt idx="2059">
                  <c:v>2.7453228595825259</c:v>
                </c:pt>
                <c:pt idx="2060">
                  <c:v>2.7464118366191785</c:v>
                </c:pt>
                <c:pt idx="2061">
                  <c:v>2.7464877951835041</c:v>
                </c:pt>
                <c:pt idx="2062">
                  <c:v>2.7475767722201567</c:v>
                </c:pt>
                <c:pt idx="2063">
                  <c:v>2.7488347143845426</c:v>
                </c:pt>
                <c:pt idx="2064">
                  <c:v>2.750716582009638</c:v>
                </c:pt>
                <c:pt idx="2065">
                  <c:v>2.7511932322520902</c:v>
                </c:pt>
                <c:pt idx="2066">
                  <c:v>2.7522592409700155</c:v>
                </c:pt>
                <c:pt idx="2067">
                  <c:v>2.7533252496879408</c:v>
                </c:pt>
                <c:pt idx="2068">
                  <c:v>2.7563610816250246</c:v>
                </c:pt>
                <c:pt idx="2069">
                  <c:v>2.7589382471668498</c:v>
                </c:pt>
                <c:pt idx="2070">
                  <c:v>2.7608633686326169</c:v>
                </c:pt>
                <c:pt idx="2071">
                  <c:v>2.7624438925915293</c:v>
                </c:pt>
                <c:pt idx="2072">
                  <c:v>2.7651803108525499</c:v>
                </c:pt>
                <c:pt idx="2073">
                  <c:v>2.7676515893996867</c:v>
                </c:pt>
                <c:pt idx="2074">
                  <c:v>2.7699316264164668</c:v>
                </c:pt>
                <c:pt idx="2075">
                  <c:v>2.7703270706424008</c:v>
                </c:pt>
                <c:pt idx="2076">
                  <c:v>2.7717741361812309</c:v>
                </c:pt>
                <c:pt idx="2077">
                  <c:v>2.773221201720061</c:v>
                </c:pt>
                <c:pt idx="2078">
                  <c:v>2.7743519661216824</c:v>
                </c:pt>
                <c:pt idx="2079">
                  <c:v>2.776455231419316</c:v>
                </c:pt>
                <c:pt idx="2080">
                  <c:v>2.7785584967169497</c:v>
                </c:pt>
                <c:pt idx="2081">
                  <c:v>2.7790672004526411</c:v>
                </c:pt>
                <c:pt idx="2082">
                  <c:v>2.7801679228715321</c:v>
                </c:pt>
                <c:pt idx="2083">
                  <c:v>2.7802501067712351</c:v>
                </c:pt>
                <c:pt idx="2084">
                  <c:v>2.7813508291901261</c:v>
                </c:pt>
                <c:pt idx="2085">
                  <c:v>2.7829193079885508</c:v>
                </c:pt>
                <c:pt idx="2086">
                  <c:v>2.7844877867869755</c:v>
                </c:pt>
                <c:pt idx="2087">
                  <c:v>2.7858674503780074</c:v>
                </c:pt>
                <c:pt idx="2088">
                  <c:v>2.7859602750396286</c:v>
                </c:pt>
                <c:pt idx="2089">
                  <c:v>2.7871765734255316</c:v>
                </c:pt>
                <c:pt idx="2090">
                  <c:v>2.7873455338814743</c:v>
                </c:pt>
                <c:pt idx="2091">
                  <c:v>2.7885618322673773</c:v>
                </c:pt>
                <c:pt idx="2092">
                  <c:v>2.7898139795357428</c:v>
                </c:pt>
                <c:pt idx="2093">
                  <c:v>2.7907857756730583</c:v>
                </c:pt>
                <c:pt idx="2094">
                  <c:v>2.7917575718103738</c:v>
                </c:pt>
                <c:pt idx="2095">
                  <c:v>2.7934788452061237</c:v>
                </c:pt>
                <c:pt idx="2096">
                  <c:v>2.795200118601874</c:v>
                </c:pt>
                <c:pt idx="2097">
                  <c:v>2.7976225786545763</c:v>
                </c:pt>
                <c:pt idx="2098">
                  <c:v>2.7988104609013709</c:v>
                </c:pt>
                <c:pt idx="2099">
                  <c:v>2.7997355887431787</c:v>
                </c:pt>
                <c:pt idx="2100">
                  <c:v>2.8006607165849871</c:v>
                </c:pt>
                <c:pt idx="2101">
                  <c:v>2.8016466641232922</c:v>
                </c:pt>
                <c:pt idx="2102">
                  <c:v>2.8036077670835788</c:v>
                </c:pt>
                <c:pt idx="2103">
                  <c:v>2.8066896121838578</c:v>
                </c:pt>
                <c:pt idx="2104">
                  <c:v>2.8097714572841372</c:v>
                </c:pt>
                <c:pt idx="2105">
                  <c:v>2.8111567838352034</c:v>
                </c:pt>
                <c:pt idx="2106">
                  <c:v>2.8124992878072792</c:v>
                </c:pt>
                <c:pt idx="2107">
                  <c:v>2.8128192852161549</c:v>
                </c:pt>
                <c:pt idx="2108">
                  <c:v>2.8135398012648025</c:v>
                </c:pt>
                <c:pt idx="2109">
                  <c:v>2.814023593829738</c:v>
                </c:pt>
                <c:pt idx="2110">
                  <c:v>2.8148157623410226</c:v>
                </c:pt>
                <c:pt idx="2111">
                  <c:v>2.8149619191084745</c:v>
                </c:pt>
                <c:pt idx="2112">
                  <c:v>2.8157518715632182</c:v>
                </c:pt>
                <c:pt idx="2113">
                  <c:v>2.8170630508302539</c:v>
                </c:pt>
                <c:pt idx="2114">
                  <c:v>2.8183742300972896</c:v>
                </c:pt>
                <c:pt idx="2115">
                  <c:v>2.820724056194778</c:v>
                </c:pt>
                <c:pt idx="2116">
                  <c:v>2.8213032753296474</c:v>
                </c:pt>
                <c:pt idx="2117">
                  <c:v>2.8228680209484365</c:v>
                </c:pt>
                <c:pt idx="2118">
                  <c:v>2.8238771269608427</c:v>
                </c:pt>
                <c:pt idx="2119">
                  <c:v>2.8254401078958202</c:v>
                </c:pt>
                <c:pt idx="2120">
                  <c:v>2.826883732083219</c:v>
                </c:pt>
                <c:pt idx="2121">
                  <c:v>2.8279614025602737</c:v>
                </c:pt>
                <c:pt idx="2122">
                  <c:v>2.8283456042105399</c:v>
                </c:pt>
                <c:pt idx="2123">
                  <c:v>2.8285293754631722</c:v>
                </c:pt>
                <c:pt idx="2124">
                  <c:v>2.8293447970488557</c:v>
                </c:pt>
                <c:pt idx="2125">
                  <c:v>2.8299218992861332</c:v>
                </c:pt>
                <c:pt idx="2126">
                  <c:v>2.8312917262702078</c:v>
                </c:pt>
                <c:pt idx="2127">
                  <c:v>2.8324043074526171</c:v>
                </c:pt>
                <c:pt idx="2128">
                  <c:v>2.8337293215316754</c:v>
                </c:pt>
                <c:pt idx="2129">
                  <c:v>2.8343923032063025</c:v>
                </c:pt>
                <c:pt idx="2130">
                  <c:v>2.8355689698788855</c:v>
                </c:pt>
                <c:pt idx="2131">
                  <c:v>2.8357003258196292</c:v>
                </c:pt>
                <c:pt idx="2132">
                  <c:v>2.8360086635610573</c:v>
                </c:pt>
                <c:pt idx="2133">
                  <c:v>2.836317001302485</c:v>
                </c:pt>
                <c:pt idx="2134">
                  <c:v>2.8373233493472689</c:v>
                </c:pt>
                <c:pt idx="2135">
                  <c:v>2.8383520501051787</c:v>
                </c:pt>
                <c:pt idx="2136">
                  <c:v>2.8399493401828741</c:v>
                </c:pt>
                <c:pt idx="2137">
                  <c:v>2.8407328286601436</c:v>
                </c:pt>
                <c:pt idx="2138">
                  <c:v>2.8413114475927972</c:v>
                </c:pt>
                <c:pt idx="2139">
                  <c:v>2.843136119991541</c:v>
                </c:pt>
                <c:pt idx="2140">
                  <c:v>2.8432287797552567</c:v>
                </c:pt>
                <c:pt idx="2141">
                  <c:v>2.8445904592562603</c:v>
                </c:pt>
                <c:pt idx="2142">
                  <c:v>2.8459521387572644</c:v>
                </c:pt>
                <c:pt idx="2143">
                  <c:v>2.8460355779859756</c:v>
                </c:pt>
                <c:pt idx="2144">
                  <c:v>2.847948664796573</c:v>
                </c:pt>
                <c:pt idx="2145">
                  <c:v>2.8489436695917889</c:v>
                </c:pt>
                <c:pt idx="2146">
                  <c:v>2.8500843507962093</c:v>
                </c:pt>
                <c:pt idx="2147">
                  <c:v>2.8511505576223133</c:v>
                </c:pt>
                <c:pt idx="2148">
                  <c:v>2.853053829341575</c:v>
                </c:pt>
                <c:pt idx="2149">
                  <c:v>2.854493581522946</c:v>
                </c:pt>
                <c:pt idx="2150">
                  <c:v>2.8559333337043169</c:v>
                </c:pt>
                <c:pt idx="2151">
                  <c:v>2.8564219476806896</c:v>
                </c:pt>
                <c:pt idx="2152">
                  <c:v>2.8570974090612595</c:v>
                </c:pt>
                <c:pt idx="2153">
                  <c:v>2.8577728704418299</c:v>
                </c:pt>
                <c:pt idx="2154">
                  <c:v>2.8587787409871819</c:v>
                </c:pt>
                <c:pt idx="2155">
                  <c:v>2.8597846115325338</c:v>
                </c:pt>
                <c:pt idx="2156">
                  <c:v>2.8610506668604083</c:v>
                </c:pt>
                <c:pt idx="2157">
                  <c:v>2.864010289579078</c:v>
                </c:pt>
                <c:pt idx="2158">
                  <c:v>2.864754816186097</c:v>
                </c:pt>
                <c:pt idx="2159">
                  <c:v>2.8650228947511427</c:v>
                </c:pt>
                <c:pt idx="2160">
                  <c:v>2.8651068695772577</c:v>
                </c:pt>
                <c:pt idx="2161">
                  <c:v>2.8656468540071338</c:v>
                </c:pt>
                <c:pt idx="2162">
                  <c:v>2.8660691314576954</c:v>
                </c:pt>
                <c:pt idx="2163">
                  <c:v>2.8670970515299725</c:v>
                </c:pt>
                <c:pt idx="2164">
                  <c:v>2.8677576931648785</c:v>
                </c:pt>
                <c:pt idx="2165">
                  <c:v>2.8690248987409803</c:v>
                </c:pt>
                <c:pt idx="2166">
                  <c:v>2.8704493642736364</c:v>
                </c:pt>
                <c:pt idx="2167">
                  <c:v>2.8718308194781894</c:v>
                </c:pt>
                <c:pt idx="2168">
                  <c:v>2.872709155496624</c:v>
                </c:pt>
                <c:pt idx="2169">
                  <c:v>2.8727749669800202</c:v>
                </c:pt>
                <c:pt idx="2170">
                  <c:v>2.8736359330487473</c:v>
                </c:pt>
                <c:pt idx="2171">
                  <c:v>2.8742272134208018</c:v>
                </c:pt>
                <c:pt idx="2172">
                  <c:v>2.8755711932563122</c:v>
                </c:pt>
                <c:pt idx="2173">
                  <c:v>2.8766912093675798</c:v>
                </c:pt>
                <c:pt idx="2174">
                  <c:v>2.8776676127452543</c:v>
                </c:pt>
                <c:pt idx="2175">
                  <c:v>2.879601599621</c:v>
                </c:pt>
                <c:pt idx="2176">
                  <c:v>2.8815355864967462</c:v>
                </c:pt>
                <c:pt idx="2177">
                  <c:v>2.88245031149575</c:v>
                </c:pt>
                <c:pt idx="2178">
                  <c:v>2.883778203110452</c:v>
                </c:pt>
                <c:pt idx="2179">
                  <c:v>2.8850252258805211</c:v>
                </c:pt>
                <c:pt idx="2180">
                  <c:v>2.885599507763982</c:v>
                </c:pt>
                <c:pt idx="2181">
                  <c:v>2.8862062862267095</c:v>
                </c:pt>
                <c:pt idx="2182">
                  <c:v>2.8872658041091981</c:v>
                </c:pt>
                <c:pt idx="2183">
                  <c:v>2.8875145827730497</c:v>
                </c:pt>
                <c:pt idx="2184">
                  <c:v>2.8879710861488626</c:v>
                </c:pt>
                <c:pt idx="2185">
                  <c:v>2.8888595867460523</c:v>
                </c:pt>
                <c:pt idx="2186">
                  <c:v>2.8888872945557038</c:v>
                </c:pt>
                <c:pt idx="2187">
                  <c:v>2.8893726427853106</c:v>
                </c:pt>
                <c:pt idx="2188">
                  <c:v>2.8896489555775013</c:v>
                </c:pt>
                <c:pt idx="2189">
                  <c:v>2.8912447606882563</c:v>
                </c:pt>
                <c:pt idx="2190">
                  <c:v>2.892068615646826</c:v>
                </c:pt>
                <c:pt idx="2191">
                  <c:v>2.893260695023669</c:v>
                </c:pt>
                <c:pt idx="2192">
                  <c:v>2.8934604795221928</c:v>
                </c:pt>
                <c:pt idx="2193">
                  <c:v>2.8936271497938368</c:v>
                </c:pt>
                <c:pt idx="2194">
                  <c:v>2.8942572454501083</c:v>
                </c:pt>
                <c:pt idx="2195">
                  <c:v>2.8946277387385013</c:v>
                </c:pt>
                <c:pt idx="2196">
                  <c:v>2.8958952665660118</c:v>
                </c:pt>
                <c:pt idx="2197">
                  <c:v>2.8966235932928543</c:v>
                </c:pt>
                <c:pt idx="2198">
                  <c:v>2.8977643263229615</c:v>
                </c:pt>
                <c:pt idx="2199">
                  <c:v>2.8989050593530692</c:v>
                </c:pt>
                <c:pt idx="2200">
                  <c:v>2.9009695581484722</c:v>
                </c:pt>
                <c:pt idx="2201">
                  <c:v>2.9029467292957838</c:v>
                </c:pt>
                <c:pt idx="2202">
                  <c:v>2.9043394171639725</c:v>
                </c:pt>
                <c:pt idx="2203">
                  <c:v>2.9053888165509258</c:v>
                </c:pt>
                <c:pt idx="2204">
                  <c:v>2.9064844550026789</c:v>
                </c:pt>
                <c:pt idx="2205">
                  <c:v>2.9075800934544316</c:v>
                </c:pt>
                <c:pt idx="2206">
                  <c:v>2.9085740739769408</c:v>
                </c:pt>
                <c:pt idx="2207">
                  <c:v>2.9098385175069175</c:v>
                </c:pt>
                <c:pt idx="2208">
                  <c:v>2.9108479535138168</c:v>
                </c:pt>
                <c:pt idx="2209">
                  <c:v>2.9118504132468392</c:v>
                </c:pt>
                <c:pt idx="2210">
                  <c:v>2.9124602305751157</c:v>
                </c:pt>
                <c:pt idx="2211">
                  <c:v>2.9136549349487932</c:v>
                </c:pt>
                <c:pt idx="2212">
                  <c:v>2.915239295636614</c:v>
                </c:pt>
                <c:pt idx="2213">
                  <c:v>2.9168236563244352</c:v>
                </c:pt>
                <c:pt idx="2214">
                  <c:v>2.9171870175417927</c:v>
                </c:pt>
                <c:pt idx="2215">
                  <c:v>2.9180165573706232</c:v>
                </c:pt>
                <c:pt idx="2216">
                  <c:v>2.9188460971994532</c:v>
                </c:pt>
                <c:pt idx="2217">
                  <c:v>2.9199657625925761</c:v>
                </c:pt>
                <c:pt idx="2218">
                  <c:v>2.9229456494279482</c:v>
                </c:pt>
                <c:pt idx="2219">
                  <c:v>2.9252632884432872</c:v>
                </c:pt>
                <c:pt idx="2220">
                  <c:v>2.9257930945191117</c:v>
                </c:pt>
                <c:pt idx="2221">
                  <c:v>2.9263772078272368</c:v>
                </c:pt>
                <c:pt idx="2222">
                  <c:v>2.9275809274586262</c:v>
                </c:pt>
                <c:pt idx="2223">
                  <c:v>2.9279529974885561</c:v>
                </c:pt>
                <c:pt idx="2224">
                  <c:v>2.928325067518486</c:v>
                </c:pt>
                <c:pt idx="2225">
                  <c:v>2.9284027137027846</c:v>
                </c:pt>
                <c:pt idx="2226">
                  <c:v>2.9287158397695534</c:v>
                </c:pt>
                <c:pt idx="2227">
                  <c:v>2.9301666671589568</c:v>
                </c:pt>
                <c:pt idx="2228">
                  <c:v>2.931120555875478</c:v>
                </c:pt>
                <c:pt idx="2229">
                  <c:v>2.931765382764516</c:v>
                </c:pt>
                <c:pt idx="2230">
                  <c:v>2.9322366236784942</c:v>
                </c:pt>
                <c:pt idx="2231">
                  <c:v>2.933039722710296</c:v>
                </c:pt>
                <c:pt idx="2232">
                  <c:v>2.9347750235514507</c:v>
                </c:pt>
                <c:pt idx="2233">
                  <c:v>2.9359542026370762</c:v>
                </c:pt>
                <c:pt idx="2234">
                  <c:v>2.9367636796307783</c:v>
                </c:pt>
                <c:pt idx="2235">
                  <c:v>2.9380369883720521</c:v>
                </c:pt>
                <c:pt idx="2236">
                  <c:v>2.9396814288640463</c:v>
                </c:pt>
                <c:pt idx="2237">
                  <c:v>2.9414150457718859</c:v>
                </c:pt>
                <c:pt idx="2238">
                  <c:v>2.9428208738151524</c:v>
                </c:pt>
                <c:pt idx="2239">
                  <c:v>2.9451481671051845</c:v>
                </c:pt>
                <c:pt idx="2240">
                  <c:v>2.9452654260562525</c:v>
                </c:pt>
                <c:pt idx="2241">
                  <c:v>2.9461432557139133</c:v>
                </c:pt>
                <c:pt idx="2242">
                  <c:v>2.9466741411277542</c:v>
                </c:pt>
                <c:pt idx="2243">
                  <c:v>2.947205026541595</c:v>
                </c:pt>
                <c:pt idx="2244">
                  <c:v>2.9482117431638417</c:v>
                </c:pt>
                <c:pt idx="2245">
                  <c:v>2.9492184597860884</c:v>
                </c:pt>
                <c:pt idx="2246">
                  <c:v>2.9522101481258871</c:v>
                </c:pt>
                <c:pt idx="2247">
                  <c:v>2.9540699474403151</c:v>
                </c:pt>
                <c:pt idx="2248">
                  <c:v>2.9559297467547436</c:v>
                </c:pt>
                <c:pt idx="2249">
                  <c:v>2.9576161826401948</c:v>
                </c:pt>
                <c:pt idx="2250">
                  <c:v>2.9585118052115043</c:v>
                </c:pt>
                <c:pt idx="2251">
                  <c:v>2.9605076970849877</c:v>
                </c:pt>
                <c:pt idx="2252">
                  <c:v>2.9625035889584708</c:v>
                </c:pt>
                <c:pt idx="2253">
                  <c:v>2.9634296105250164</c:v>
                </c:pt>
                <c:pt idx="2254">
                  <c:v>2.9645066966640727</c:v>
                </c:pt>
                <c:pt idx="2255">
                  <c:v>2.9657767029327373</c:v>
                </c:pt>
                <c:pt idx="2256">
                  <c:v>2.9665278879966999</c:v>
                </c:pt>
                <c:pt idx="2257">
                  <c:v>2.9670587013385914</c:v>
                </c:pt>
                <c:pt idx="2258">
                  <c:v>2.9671087071437525</c:v>
                </c:pt>
                <c:pt idx="2259">
                  <c:v>2.9685217801536674</c:v>
                </c:pt>
                <c:pt idx="2260">
                  <c:v>2.9692774082803064</c:v>
                </c:pt>
                <c:pt idx="2261">
                  <c:v>2.9710659431555757</c:v>
                </c:pt>
                <c:pt idx="2262">
                  <c:v>2.9748844678561999</c:v>
                </c:pt>
                <c:pt idx="2263">
                  <c:v>2.9777669429033993</c:v>
                </c:pt>
                <c:pt idx="2264">
                  <c:v>2.9788059978435437</c:v>
                </c:pt>
                <c:pt idx="2265">
                  <c:v>2.9796315718028281</c:v>
                </c:pt>
                <c:pt idx="2266">
                  <c:v>2.9809246098001796</c:v>
                </c:pt>
                <c:pt idx="2267">
                  <c:v>2.9822176477975315</c:v>
                </c:pt>
                <c:pt idx="2268">
                  <c:v>2.9829145163104491</c:v>
                </c:pt>
                <c:pt idx="2269">
                  <c:v>2.9842867362085315</c:v>
                </c:pt>
                <c:pt idx="2270">
                  <c:v>2.9846425023509395</c:v>
                </c:pt>
                <c:pt idx="2271">
                  <c:v>2.9861319065397538</c:v>
                </c:pt>
                <c:pt idx="2272">
                  <c:v>2.9868394874946937</c:v>
                </c:pt>
                <c:pt idx="2273">
                  <c:v>2.9875331471004971</c:v>
                </c:pt>
                <c:pt idx="2274">
                  <c:v>2.9875360481827347</c:v>
                </c:pt>
                <c:pt idx="2275">
                  <c:v>2.988229707788538</c:v>
                </c:pt>
                <c:pt idx="2276">
                  <c:v>2.9892415886593087</c:v>
                </c:pt>
                <c:pt idx="2277">
                  <c:v>2.9901024453866261</c:v>
                </c:pt>
                <c:pt idx="2278">
                  <c:v>2.9905955303294789</c:v>
                </c:pt>
                <c:pt idx="2279">
                  <c:v>2.9910886152723322</c:v>
                </c:pt>
                <c:pt idx="2280">
                  <c:v>2.9919066803847199</c:v>
                </c:pt>
                <c:pt idx="2281">
                  <c:v>2.9927247454971075</c:v>
                </c:pt>
                <c:pt idx="2282">
                  <c:v>2.9941837040169372</c:v>
                </c:pt>
                <c:pt idx="2283">
                  <c:v>2.9953613453027277</c:v>
                </c:pt>
                <c:pt idx="2284">
                  <c:v>2.9965389865885177</c:v>
                </c:pt>
                <c:pt idx="2285">
                  <c:v>2.9965993263406885</c:v>
                </c:pt>
                <c:pt idx="2286">
                  <c:v>2.9967103826585744</c:v>
                </c:pt>
                <c:pt idx="2287">
                  <c:v>2.9973424387585235</c:v>
                </c:pt>
                <c:pt idx="2288">
                  <c:v>2.997683518620001</c:v>
                </c:pt>
                <c:pt idx="2289">
                  <c:v>2.9979737238337596</c:v>
                </c:pt>
                <c:pt idx="2290">
                  <c:v>2.9987316384828753</c:v>
                </c:pt>
                <c:pt idx="2291">
                  <c:v>2.9990930236517279</c:v>
                </c:pt>
                <c:pt idx="2292">
                  <c:v>2.9995775779695424</c:v>
                </c:pt>
                <c:pt idx="2293">
                  <c:v>3.0000372145518108</c:v>
                </c:pt>
                <c:pt idx="2294">
                  <c:v>3.0012184787403653</c:v>
                </c:pt>
                <c:pt idx="2295">
                  <c:v>3.0020442051081746</c:v>
                </c:pt>
                <c:pt idx="2296">
                  <c:v>3.0028699314759839</c:v>
                </c:pt>
                <c:pt idx="2297">
                  <c:v>3.0050747155425723</c:v>
                </c:pt>
                <c:pt idx="2298">
                  <c:v>3.0062467173680112</c:v>
                </c:pt>
                <c:pt idx="2299">
                  <c:v>3.0073785044694388</c:v>
                </c:pt>
                <c:pt idx="2300">
                  <c:v>3.0085363715114415</c:v>
                </c:pt>
                <c:pt idx="2301">
                  <c:v>3.0086441745581451</c:v>
                </c:pt>
                <c:pt idx="2302">
                  <c:v>3.0097855649060672</c:v>
                </c:pt>
                <c:pt idx="2303">
                  <c:v>3.0105870069287439</c:v>
                </c:pt>
                <c:pt idx="2304">
                  <c:v>3.0113884489514211</c:v>
                </c:pt>
                <c:pt idx="2305">
                  <c:v>3.0129848924279212</c:v>
                </c:pt>
                <c:pt idx="2306">
                  <c:v>3.0150460736287963</c:v>
                </c:pt>
                <c:pt idx="2307">
                  <c:v>3.0165055948385486</c:v>
                </c:pt>
                <c:pt idx="2308">
                  <c:v>3.0165775634624339</c:v>
                </c:pt>
                <c:pt idx="2309">
                  <c:v>3.0176842680683844</c:v>
                </c:pt>
                <c:pt idx="2310">
                  <c:v>3.0187909726743345</c:v>
                </c:pt>
                <c:pt idx="2311">
                  <c:v>3.0193073281866534</c:v>
                </c:pt>
                <c:pt idx="2312">
                  <c:v>3.0196675090767719</c:v>
                </c:pt>
                <c:pt idx="2313">
                  <c:v>3.0200276899668905</c:v>
                </c:pt>
                <c:pt idx="2314">
                  <c:v>3.0208205105088375</c:v>
                </c:pt>
                <c:pt idx="2315">
                  <c:v>3.0220096493981501</c:v>
                </c:pt>
                <c:pt idx="2316">
                  <c:v>3.0229538600864232</c:v>
                </c:pt>
                <c:pt idx="2317">
                  <c:v>3.0238980707746963</c:v>
                </c:pt>
                <c:pt idx="2318">
                  <c:v>3.0254548859899795</c:v>
                </c:pt>
                <c:pt idx="2319">
                  <c:v>3.0278885309205013</c:v>
                </c:pt>
                <c:pt idx="2320">
                  <c:v>3.0303221758510226</c:v>
                </c:pt>
                <c:pt idx="2321">
                  <c:v>3.0328450734830565</c:v>
                </c:pt>
                <c:pt idx="2322">
                  <c:v>3.0334103376197592</c:v>
                </c:pt>
                <c:pt idx="2323">
                  <c:v>3.033551520804564</c:v>
                </c:pt>
                <c:pt idx="2324">
                  <c:v>3.0336161430483615</c:v>
                </c:pt>
                <c:pt idx="2325">
                  <c:v>3.0345790322925206</c:v>
                </c:pt>
                <c:pt idx="2326">
                  <c:v>3.0353724796104209</c:v>
                </c:pt>
                <c:pt idx="2327">
                  <c:v>3.0363075148921324</c:v>
                </c:pt>
                <c:pt idx="2328">
                  <c:v>3.0372248132444088</c:v>
                </c:pt>
                <c:pt idx="2329">
                  <c:v>3.0372346223173317</c:v>
                </c:pt>
                <c:pt idx="2330">
                  <c:v>3.0373506283566907</c:v>
                </c:pt>
                <c:pt idx="2331">
                  <c:v>3.0379286086807649</c:v>
                </c:pt>
                <c:pt idx="2332">
                  <c:v>3.0383027245187098</c:v>
                </c:pt>
                <c:pt idx="2333">
                  <c:v>3.0384489193669073</c:v>
                </c:pt>
                <c:pt idx="2334">
                  <c:v>3.0386868564315415</c:v>
                </c:pt>
                <c:pt idx="2335">
                  <c:v>3.0397483386264907</c:v>
                </c:pt>
                <c:pt idx="2336">
                  <c:v>3.0404622090635476</c:v>
                </c:pt>
                <c:pt idx="2337">
                  <c:v>3.04152825947437</c:v>
                </c:pt>
                <c:pt idx="2338">
                  <c:v>3.0422371432543907</c:v>
                </c:pt>
                <c:pt idx="2339">
                  <c:v>3.0436658594646939</c:v>
                </c:pt>
                <c:pt idx="2340">
                  <c:v>3.0450350903443715</c:v>
                </c:pt>
                <c:pt idx="2341">
                  <c:v>3.0466545314121025</c:v>
                </c:pt>
                <c:pt idx="2342">
                  <c:v>3.0478553621719282</c:v>
                </c:pt>
                <c:pt idx="2343">
                  <c:v>3.0490561929317535</c:v>
                </c:pt>
                <c:pt idx="2344">
                  <c:v>3.0512162470072508</c:v>
                </c:pt>
                <c:pt idx="2345">
                  <c:v>3.0527559650082279</c:v>
                </c:pt>
                <c:pt idx="2346">
                  <c:v>3.0527570350109428</c:v>
                </c:pt>
                <c:pt idx="2347">
                  <c:v>3.0541500860397464</c:v>
                </c:pt>
                <c:pt idx="2348">
                  <c:v>3.0553367639636551</c:v>
                </c:pt>
                <c:pt idx="2349">
                  <c:v>3.0556968231057677</c:v>
                </c:pt>
                <c:pt idx="2350">
                  <c:v>3.0562729090534977</c:v>
                </c:pt>
                <c:pt idx="2351">
                  <c:v>3.0566531439484268</c:v>
                </c:pt>
                <c:pt idx="2352">
                  <c:v>3.0581596214269045</c:v>
                </c:pt>
                <c:pt idx="2353">
                  <c:v>3.0590529505439377</c:v>
                </c:pt>
                <c:pt idx="2354">
                  <c:v>3.060365961925299</c:v>
                </c:pt>
                <c:pt idx="2355">
                  <c:v>3.0621655841916802</c:v>
                </c:pt>
                <c:pt idx="2356">
                  <c:v>3.0642943594328784</c:v>
                </c:pt>
                <c:pt idx="2357">
                  <c:v>3.0648645680342561</c:v>
                </c:pt>
                <c:pt idx="2358">
                  <c:v>3.0663678278166939</c:v>
                </c:pt>
                <c:pt idx="2359">
                  <c:v>3.0685285740897612</c:v>
                </c:pt>
                <c:pt idx="2360">
                  <c:v>3.0698006820899471</c:v>
                </c:pt>
                <c:pt idx="2361">
                  <c:v>3.0709636411650312</c:v>
                </c:pt>
                <c:pt idx="2362">
                  <c:v>3.0726251429402165</c:v>
                </c:pt>
                <c:pt idx="2363">
                  <c:v>3.0735965420443701</c:v>
                </c:pt>
                <c:pt idx="2364">
                  <c:v>3.0748982479699234</c:v>
                </c:pt>
                <c:pt idx="2365">
                  <c:v>3.0761999538954763</c:v>
                </c:pt>
                <c:pt idx="2366">
                  <c:v>3.0776352238517117</c:v>
                </c:pt>
                <c:pt idx="2367">
                  <c:v>3.080221472170066</c:v>
                </c:pt>
                <c:pt idx="2368">
                  <c:v>3.0822925759106874</c:v>
                </c:pt>
                <c:pt idx="2369">
                  <c:v>3.0843636796513088</c:v>
                </c:pt>
                <c:pt idx="2370">
                  <c:v>3.0878666880478463</c:v>
                </c:pt>
                <c:pt idx="2371">
                  <c:v>3.0917380258192617</c:v>
                </c:pt>
                <c:pt idx="2372">
                  <c:v>3.0949208110377744</c:v>
                </c:pt>
                <c:pt idx="2373">
                  <c:v>3.0959047737855601</c:v>
                </c:pt>
                <c:pt idx="2374">
                  <c:v>3.0968887365333462</c:v>
                </c:pt>
                <c:pt idx="2375">
                  <c:v>3.0983934850190527</c:v>
                </c:pt>
                <c:pt idx="2376">
                  <c:v>3.1015122069197671</c:v>
                </c:pt>
                <c:pt idx="2377">
                  <c:v>3.104434826810051</c:v>
                </c:pt>
                <c:pt idx="2378">
                  <c:v>3.1061739924163732</c:v>
                </c:pt>
                <c:pt idx="2379">
                  <c:v>3.1064824433486771</c:v>
                </c:pt>
                <c:pt idx="2380">
                  <c:v>3.106984426572367</c:v>
                </c:pt>
                <c:pt idx="2381">
                  <c:v>3.1087235921786891</c:v>
                </c:pt>
                <c:pt idx="2382">
                  <c:v>3.1087576951169305</c:v>
                </c:pt>
                <c:pt idx="2383">
                  <c:v>3.1097838669822173</c:v>
                </c:pt>
                <c:pt idx="2384">
                  <c:v>3.1108100388475037</c:v>
                </c:pt>
                <c:pt idx="2385">
                  <c:v>3.1117181338811362</c:v>
                </c:pt>
                <c:pt idx="2386">
                  <c:v>3.1123323040262418</c:v>
                </c:pt>
                <c:pt idx="2387">
                  <c:v>3.1131326914440702</c:v>
                </c:pt>
                <c:pt idx="2388">
                  <c:v>3.1139330788618986</c:v>
                </c:pt>
                <c:pt idx="2389">
                  <c:v>3.1150485873387921</c:v>
                </c:pt>
                <c:pt idx="2390">
                  <c:v>3.1161640958156851</c:v>
                </c:pt>
                <c:pt idx="2391">
                  <c:v>3.1191603445730829</c:v>
                </c:pt>
                <c:pt idx="2392">
                  <c:v>3.1221565933304802</c:v>
                </c:pt>
                <c:pt idx="2393">
                  <c:v>3.123375796890921</c:v>
                </c:pt>
                <c:pt idx="2394">
                  <c:v>3.1266003445066786</c:v>
                </c:pt>
                <c:pt idx="2395">
                  <c:v>3.1283290015933689</c:v>
                </c:pt>
                <c:pt idx="2396">
                  <c:v>3.1297195600745855</c:v>
                </c:pt>
                <c:pt idx="2397">
                  <c:v>3.1311739085062786</c:v>
                </c:pt>
                <c:pt idx="2398">
                  <c:v>3.1320255912398851</c:v>
                </c:pt>
                <c:pt idx="2399">
                  <c:v>3.1334799396715782</c:v>
                </c:pt>
                <c:pt idx="2400">
                  <c:v>3.1362900976726302</c:v>
                </c:pt>
                <c:pt idx="2401">
                  <c:v>3.1385669485755541</c:v>
                </c:pt>
                <c:pt idx="2402">
                  <c:v>3.1419925190811906</c:v>
                </c:pt>
                <c:pt idx="2403">
                  <c:v>3.1441106845990374</c:v>
                </c:pt>
                <c:pt idx="2404">
                  <c:v>3.1464576088333573</c:v>
                </c:pt>
                <c:pt idx="2405">
                  <c:v>3.1488045330676768</c:v>
                </c:pt>
                <c:pt idx="2406">
                  <c:v>3.1523367593740974</c:v>
                </c:pt>
                <c:pt idx="2407">
                  <c:v>3.1562380080090628</c:v>
                </c:pt>
                <c:pt idx="2408">
                  <c:v>3.1595764054633952</c:v>
                </c:pt>
                <c:pt idx="2409">
                  <c:v>3.1626072350861851</c:v>
                </c:pt>
                <c:pt idx="2410">
                  <c:v>3.1651867906859628</c:v>
                </c:pt>
                <c:pt idx="2411">
                  <c:v>3.1673553529216183</c:v>
                </c:pt>
                <c:pt idx="2412">
                  <c:v>3.1695239151572738</c:v>
                </c:pt>
                <c:pt idx="2413">
                  <c:v>3.1726412115825546</c:v>
                </c:pt>
                <c:pt idx="2414">
                  <c:v>3.1757585080078354</c:v>
                </c:pt>
                <c:pt idx="2415">
                  <c:v>3.1777816445518421</c:v>
                </c:pt>
                <c:pt idx="2416">
                  <c:v>3.1798047810958492</c:v>
                </c:pt>
                <c:pt idx="2417">
                  <c:v>3.1811241942368174</c:v>
                </c:pt>
                <c:pt idx="2418">
                  <c:v>3.1856065623738146</c:v>
                </c:pt>
                <c:pt idx="2419">
                  <c:v>3.1859663446909852</c:v>
                </c:pt>
                <c:pt idx="2420">
                  <c:v>3.1869607892190968</c:v>
                </c:pt>
                <c:pt idx="2421">
                  <c:v>3.1872576095743312</c:v>
                </c:pt>
                <c:pt idx="2422">
                  <c:v>3.1877268908062466</c:v>
                </c:pt>
                <c:pt idx="2423">
                  <c:v>3.1881961720381624</c:v>
                </c:pt>
                <c:pt idx="2424">
                  <c:v>3.1889003467863355</c:v>
                </c:pt>
                <c:pt idx="2425">
                  <c:v>3.1906808544391834</c:v>
                </c:pt>
                <c:pt idx="2426">
                  <c:v>3.1924613620920312</c:v>
                </c:pt>
                <c:pt idx="2427">
                  <c:v>3.1958107626658898</c:v>
                </c:pt>
                <c:pt idx="2428">
                  <c:v>3.1986656964708255</c:v>
                </c:pt>
                <c:pt idx="2429">
                  <c:v>3.2034091716370097</c:v>
                </c:pt>
                <c:pt idx="2430">
                  <c:v>3.2052977129954985</c:v>
                </c:pt>
                <c:pt idx="2431">
                  <c:v>3.207913691740897</c:v>
                </c:pt>
                <c:pt idx="2432">
                  <c:v>3.2092590863699164</c:v>
                </c:pt>
                <c:pt idx="2433">
                  <c:v>3.2115890209790732</c:v>
                </c:pt>
                <c:pt idx="2434">
                  <c:v>3.2139189555882304</c:v>
                </c:pt>
                <c:pt idx="2435">
                  <c:v>3.2183626783970332</c:v>
                </c:pt>
                <c:pt idx="2436">
                  <c:v>3.2265645459211534</c:v>
                </c:pt>
                <c:pt idx="2437">
                  <c:v>3.2267099329249724</c:v>
                </c:pt>
                <c:pt idx="2438">
                  <c:v>3.2322169310958295</c:v>
                </c:pt>
                <c:pt idx="2439">
                  <c:v>3.2343266898945524</c:v>
                </c:pt>
                <c:pt idx="2440">
                  <c:v>3.2347508817552417</c:v>
                </c:pt>
                <c:pt idx="2441">
                  <c:v>3.2348878619212793</c:v>
                </c:pt>
                <c:pt idx="2442">
                  <c:v>3.2364006171209945</c:v>
                </c:pt>
                <c:pt idx="2443">
                  <c:v>3.2379133723207092</c:v>
                </c:pt>
                <c:pt idx="2444">
                  <c:v>3.2394342451432236</c:v>
                </c:pt>
                <c:pt idx="2445">
                  <c:v>3.2422260265907754</c:v>
                </c:pt>
                <c:pt idx="2446">
                  <c:v>3.2444729193079249</c:v>
                </c:pt>
                <c:pt idx="2447">
                  <c:v>3.2481186875618167</c:v>
                </c:pt>
                <c:pt idx="2448">
                  <c:v>3.2517644558157084</c:v>
                </c:pt>
                <c:pt idx="2449">
                  <c:v>3.2545459704183868</c:v>
                </c:pt>
                <c:pt idx="2450">
                  <c:v>3.2565842008563104</c:v>
                </c:pt>
                <c:pt idx="2451">
                  <c:v>3.2584391778238393</c:v>
                </c:pt>
                <c:pt idx="2452">
                  <c:v>3.2612425621240226</c:v>
                </c:pt>
                <c:pt idx="2453">
                  <c:v>3.264045946424206</c:v>
                </c:pt>
                <c:pt idx="2454">
                  <c:v>3.2659363197204141</c:v>
                </c:pt>
                <c:pt idx="2455">
                  <c:v>3.2676180653025706</c:v>
                </c:pt>
                <c:pt idx="2456">
                  <c:v>3.2692701058282898</c:v>
                </c:pt>
                <c:pt idx="2457">
                  <c:v>3.2709221463540086</c:v>
                </c:pt>
                <c:pt idx="2458">
                  <c:v>3.2718795729014607</c:v>
                </c:pt>
                <c:pt idx="2459">
                  <c:v>3.2728028614156774</c:v>
                </c:pt>
                <c:pt idx="2460">
                  <c:v>3.2736843429395446</c:v>
                </c:pt>
                <c:pt idx="2461">
                  <c:v>3.2762248715813511</c:v>
                </c:pt>
                <c:pt idx="2462">
                  <c:v>3.2767482014221172</c:v>
                </c:pt>
                <c:pt idx="2463">
                  <c:v>3.2780614741174161</c:v>
                </c:pt>
                <c:pt idx="2464">
                  <c:v>3.2796207987682688</c:v>
                </c:pt>
                <c:pt idx="2465">
                  <c:v>3.2805307101347934</c:v>
                </c:pt>
                <c:pt idx="2466">
                  <c:v>3.2813519880810271</c:v>
                </c:pt>
                <c:pt idx="2467">
                  <c:v>3.2827055016077229</c:v>
                </c:pt>
                <c:pt idx="2468">
                  <c:v>3.2839149820169915</c:v>
                </c:pt>
                <c:pt idx="2469">
                  <c:v>3.2841473119512754</c:v>
                </c:pt>
                <c:pt idx="2470">
                  <c:v>3.2845979711027056</c:v>
                </c:pt>
                <c:pt idx="2471">
                  <c:v>3.2850486302541362</c:v>
                </c:pt>
                <c:pt idx="2472">
                  <c:v>3.2879423465276205</c:v>
                </c:pt>
                <c:pt idx="2473">
                  <c:v>3.2895849436687099</c:v>
                </c:pt>
                <c:pt idx="2474">
                  <c:v>3.2924687052407751</c:v>
                </c:pt>
                <c:pt idx="2475">
                  <c:v>3.2947334069399923</c:v>
                </c:pt>
                <c:pt idx="2476">
                  <c:v>3.2975078046045923</c:v>
                </c:pt>
                <c:pt idx="2477">
                  <c:v>3.3003728503733871</c:v>
                </c:pt>
                <c:pt idx="2478">
                  <c:v>3.3063658016975279</c:v>
                </c:pt>
                <c:pt idx="2479">
                  <c:v>3.3116710373400537</c:v>
                </c:pt>
                <c:pt idx="2480">
                  <c:v>3.3137813412784425</c:v>
                </c:pt>
                <c:pt idx="2481">
                  <c:v>3.3157060464526769</c:v>
                </c:pt>
                <c:pt idx="2482">
                  <c:v>3.3194606099719253</c:v>
                </c:pt>
                <c:pt idx="2483">
                  <c:v>3.3232151734911732</c:v>
                </c:pt>
                <c:pt idx="2484">
                  <c:v>3.3237449305145828</c:v>
                </c:pt>
                <c:pt idx="2485">
                  <c:v>3.3258127294508397</c:v>
                </c:pt>
                <c:pt idx="2486">
                  <c:v>3.327204162972393</c:v>
                </c:pt>
                <c:pt idx="2487">
                  <c:v>3.3314989828870254</c:v>
                </c:pt>
                <c:pt idx="2488">
                  <c:v>3.3332300729028606</c:v>
                </c:pt>
                <c:pt idx="2489">
                  <c:v>3.3349611629186957</c:v>
                </c:pt>
                <c:pt idx="2490">
                  <c:v>3.3368494938286366</c:v>
                </c:pt>
                <c:pt idx="2491">
                  <c:v>3.3433023317986064</c:v>
                </c:pt>
                <c:pt idx="2492">
                  <c:v>3.3467582236230373</c:v>
                </c:pt>
                <c:pt idx="2493">
                  <c:v>3.3517054254258118</c:v>
                </c:pt>
                <c:pt idx="2494">
                  <c:v>3.3561932302569901</c:v>
                </c:pt>
                <c:pt idx="2495">
                  <c:v>3.3611754998813073</c:v>
                </c:pt>
                <c:pt idx="2496">
                  <c:v>3.3637788854015094</c:v>
                </c:pt>
                <c:pt idx="2497">
                  <c:v>3.3687611550258265</c:v>
                </c:pt>
                <c:pt idx="2498">
                  <c:v>3.3721535384517023</c:v>
                </c:pt>
                <c:pt idx="2499">
                  <c:v>3.3736132763050222</c:v>
                </c:pt>
                <c:pt idx="2500">
                  <c:v>3.3746725467399314</c:v>
                </c:pt>
                <c:pt idx="2501">
                  <c:v>3.3757318171748407</c:v>
                </c:pt>
                <c:pt idx="2502">
                  <c:v>3.3784329975755125</c:v>
                </c:pt>
                <c:pt idx="2503">
                  <c:v>3.3818586819039451</c:v>
                </c:pt>
                <c:pt idx="2504">
                  <c:v>3.3852843662323777</c:v>
                </c:pt>
                <c:pt idx="2505">
                  <c:v>3.3884179233538885</c:v>
                </c:pt>
                <c:pt idx="2506">
                  <c:v>3.3912253232714202</c:v>
                </c:pt>
                <c:pt idx="2507">
                  <c:v>3.3964267752264385</c:v>
                </c:pt>
                <c:pt idx="2508">
                  <c:v>3.4007276503603769</c:v>
                </c:pt>
                <c:pt idx="2509">
                  <c:v>3.4015301269099667</c:v>
                </c:pt>
                <c:pt idx="2510">
                  <c:v>3.4020085100498463</c:v>
                </c:pt>
                <c:pt idx="2511">
                  <c:v>3.4053590765540247</c:v>
                </c:pt>
                <c:pt idx="2512">
                  <c:v>3.4071287023082926</c:v>
                </c:pt>
                <c:pt idx="2513">
                  <c:v>3.4112638531487298</c:v>
                </c:pt>
                <c:pt idx="2514">
                  <c:v>3.4124771874342805</c:v>
                </c:pt>
                <c:pt idx="2515">
                  <c:v>3.4138212013934499</c:v>
                </c:pt>
                <c:pt idx="2516">
                  <c:v>3.4157831001971606</c:v>
                </c:pt>
                <c:pt idx="2517">
                  <c:v>3.4183811048914987</c:v>
                </c:pt>
                <c:pt idx="2518">
                  <c:v>3.4246797031108982</c:v>
                </c:pt>
                <c:pt idx="2519">
                  <c:v>3.4289073732302144</c:v>
                </c:pt>
                <c:pt idx="2520">
                  <c:v>3.4414789559802523</c:v>
                </c:pt>
                <c:pt idx="2521">
                  <c:v>3.4514188939581314</c:v>
                </c:pt>
                <c:pt idx="2522">
                  <c:v>3.4520510932996316</c:v>
                </c:pt>
                <c:pt idx="2523">
                  <c:v>3.4605765565843494</c:v>
                </c:pt>
                <c:pt idx="2524">
                  <c:v>3.4650791286263201</c:v>
                </c:pt>
                <c:pt idx="2525">
                  <c:v>3.4695817006682907</c:v>
                </c:pt>
                <c:pt idx="2526">
                  <c:v>3.4733256392732814</c:v>
                </c:pt>
                <c:pt idx="2527">
                  <c:v>3.4757770780667112</c:v>
                </c:pt>
                <c:pt idx="2528">
                  <c:v>3.4782285168601406</c:v>
                </c:pt>
                <c:pt idx="2529">
                  <c:v>3.4812047699149007</c:v>
                </c:pt>
                <c:pt idx="2530">
                  <c:v>3.4828332055001345</c:v>
                </c:pt>
                <c:pt idx="2531">
                  <c:v>3.4837984865103606</c:v>
                </c:pt>
                <c:pt idx="2532">
                  <c:v>3.485609141582692</c:v>
                </c:pt>
                <c:pt idx="2533">
                  <c:v>3.4864978500207267</c:v>
                </c:pt>
                <c:pt idx="2534">
                  <c:v>3.4873865584587609</c:v>
                </c:pt>
                <c:pt idx="2535">
                  <c:v>3.4892364383682057</c:v>
                </c:pt>
                <c:pt idx="2536">
                  <c:v>3.4911309139430524</c:v>
                </c:pt>
                <c:pt idx="2537">
                  <c:v>3.4930253895178991</c:v>
                </c:pt>
                <c:pt idx="2538">
                  <c:v>3.4945436372966676</c:v>
                </c:pt>
                <c:pt idx="2539">
                  <c:v>3.4957703121889518</c:v>
                </c:pt>
                <c:pt idx="2540">
                  <c:v>3.4969969870812365</c:v>
                </c:pt>
                <c:pt idx="2541">
                  <c:v>3.4983182200182368</c:v>
                </c:pt>
                <c:pt idx="2542">
                  <c:v>3.4996327472560935</c:v>
                </c:pt>
                <c:pt idx="2543">
                  <c:v>3.5009472744939503</c:v>
                </c:pt>
                <c:pt idx="2544">
                  <c:v>3.5021945438285669</c:v>
                </c:pt>
                <c:pt idx="2545">
                  <c:v>3.5034418131631835</c:v>
                </c:pt>
                <c:pt idx="2546">
                  <c:v>3.5047300289681664</c:v>
                </c:pt>
                <c:pt idx="2547">
                  <c:v>3.5073742993838257</c:v>
                </c:pt>
                <c:pt idx="2548">
                  <c:v>3.5077154511792794</c:v>
                </c:pt>
                <c:pt idx="2549">
                  <c:v>3.509099059753396</c:v>
                </c:pt>
                <c:pt idx="2550">
                  <c:v>3.5104826683275125</c:v>
                </c:pt>
                <c:pt idx="2551">
                  <c:v>3.5118852895663846</c:v>
                </c:pt>
                <c:pt idx="2552">
                  <c:v>3.5140135644928172</c:v>
                </c:pt>
                <c:pt idx="2553">
                  <c:v>3.5161418394192503</c:v>
                </c:pt>
                <c:pt idx="2554">
                  <c:v>3.5188302420631601</c:v>
                </c:pt>
                <c:pt idx="2555">
                  <c:v>3.5215186447070703</c:v>
                </c:pt>
                <c:pt idx="2556">
                  <c:v>3.5239296572158736</c:v>
                </c:pt>
                <c:pt idx="2557">
                  <c:v>3.5263406697246764</c:v>
                </c:pt>
                <c:pt idx="2558">
                  <c:v>3.5299704945390977</c:v>
                </c:pt>
                <c:pt idx="2559">
                  <c:v>3.5336003193535186</c:v>
                </c:pt>
                <c:pt idx="2560">
                  <c:v>3.5347998773058253</c:v>
                </c:pt>
                <c:pt idx="2561">
                  <c:v>3.5389339443489356</c:v>
                </c:pt>
                <c:pt idx="2562">
                  <c:v>3.5428794708434079</c:v>
                </c:pt>
                <c:pt idx="2563">
                  <c:v>3.5456749199634348</c:v>
                </c:pt>
                <c:pt idx="2564">
                  <c:v>3.5467019337774426</c:v>
                </c:pt>
                <c:pt idx="2565">
                  <c:v>3.5477289475914504</c:v>
                </c:pt>
                <c:pt idx="2566">
                  <c:v>3.5556608059616002</c:v>
                </c:pt>
                <c:pt idx="2567">
                  <c:v>3.561227224899663</c:v>
                </c:pt>
                <c:pt idx="2568">
                  <c:v>3.5630352651769366</c:v>
                </c:pt>
                <c:pt idx="2569">
                  <c:v>3.5656822098405274</c:v>
                </c:pt>
                <c:pt idx="2570">
                  <c:v>3.5660472661118816</c:v>
                </c:pt>
                <c:pt idx="2571">
                  <c:v>3.5679998000048929</c:v>
                </c:pt>
                <c:pt idx="2572">
                  <c:v>3.5694853562806492</c:v>
                </c:pt>
                <c:pt idx="2573">
                  <c:v>3.5714147291829188</c:v>
                </c:pt>
                <c:pt idx="2574">
                  <c:v>3.5724400894316259</c:v>
                </c:pt>
                <c:pt idx="2575">
                  <c:v>3.57423965231412</c:v>
                </c:pt>
                <c:pt idx="2576">
                  <c:v>3.575166852896412</c:v>
                </c:pt>
                <c:pt idx="2577">
                  <c:v>3.5780264791542735</c:v>
                </c:pt>
                <c:pt idx="2578">
                  <c:v>3.5808861054121346</c:v>
                </c:pt>
                <c:pt idx="2579">
                  <c:v>3.5838360275190184</c:v>
                </c:pt>
                <c:pt idx="2580">
                  <c:v>3.5865146469214446</c:v>
                </c:pt>
                <c:pt idx="2581">
                  <c:v>3.5904023039810085</c:v>
                </c:pt>
                <c:pt idx="2582">
                  <c:v>3.5926966119281674</c:v>
                </c:pt>
                <c:pt idx="2583">
                  <c:v>3.5964667207664913</c:v>
                </c:pt>
                <c:pt idx="2584">
                  <c:v>3.5968604890615854</c:v>
                </c:pt>
                <c:pt idx="2585">
                  <c:v>3.6002359288903296</c:v>
                </c:pt>
                <c:pt idx="2586">
                  <c:v>3.6028221663805069</c:v>
                </c:pt>
                <c:pt idx="2587">
                  <c:v>3.6060479081891201</c:v>
                </c:pt>
                <c:pt idx="2588">
                  <c:v>3.6089495166694676</c:v>
                </c:pt>
                <c:pt idx="2589">
                  <c:v>3.6099044310605084</c:v>
                </c:pt>
                <c:pt idx="2590">
                  <c:v>3.6112941251226047</c:v>
                </c:pt>
                <c:pt idx="2591">
                  <c:v>3.613619306942931</c:v>
                </c:pt>
                <c:pt idx="2592">
                  <c:v>3.6163093611956745</c:v>
                </c:pt>
                <c:pt idx="2593">
                  <c:v>3.6181096640808716</c:v>
                </c:pt>
                <c:pt idx="2594">
                  <c:v>3.6200100217511255</c:v>
                </c:pt>
                <c:pt idx="2595">
                  <c:v>3.6217904615871332</c:v>
                </c:pt>
                <c:pt idx="2596">
                  <c:v>3.622245454909625</c:v>
                </c:pt>
                <c:pt idx="2597">
                  <c:v>3.6256801120771303</c:v>
                </c:pt>
                <c:pt idx="2598">
                  <c:v>3.6291147692446355</c:v>
                </c:pt>
                <c:pt idx="2599">
                  <c:v>3.6312465617309013</c:v>
                </c:pt>
                <c:pt idx="2600">
                  <c:v>3.6333783542171671</c:v>
                </c:pt>
                <c:pt idx="2601">
                  <c:v>3.6343400921589799</c:v>
                </c:pt>
                <c:pt idx="2602">
                  <c:v>3.6377324060571414</c:v>
                </c:pt>
                <c:pt idx="2603">
                  <c:v>3.6388463345942674</c:v>
                </c:pt>
                <c:pt idx="2604">
                  <c:v>3.6399602631313934</c:v>
                </c:pt>
                <c:pt idx="2605">
                  <c:v>3.6429170102129378</c:v>
                </c:pt>
                <c:pt idx="2606">
                  <c:v>3.65073141205366</c:v>
                </c:pt>
                <c:pt idx="2607">
                  <c:v>3.6527400237625396</c:v>
                </c:pt>
                <c:pt idx="2608">
                  <c:v>3.6547486354714191</c:v>
                </c:pt>
                <c:pt idx="2609">
                  <c:v>3.6572260891949688</c:v>
                </c:pt>
                <c:pt idx="2610">
                  <c:v>3.660101966968289</c:v>
                </c:pt>
                <c:pt idx="2611">
                  <c:v>3.6659618123372395</c:v>
                </c:pt>
                <c:pt idx="2612">
                  <c:v>3.6694100135123286</c:v>
                </c:pt>
                <c:pt idx="2613">
                  <c:v>3.6709297665594907</c:v>
                </c:pt>
                <c:pt idx="2614">
                  <c:v>3.6721011176622578</c:v>
                </c:pt>
                <c:pt idx="2615">
                  <c:v>3.6734114485123643</c:v>
                </c:pt>
                <c:pt idx="2616">
                  <c:v>3.6747217793624709</c:v>
                </c:pt>
                <c:pt idx="2617">
                  <c:v>3.6764429946795656</c:v>
                </c:pt>
                <c:pt idx="2618">
                  <c:v>3.679850609636417</c:v>
                </c:pt>
                <c:pt idx="2619">
                  <c:v>3.6818095127989849</c:v>
                </c:pt>
                <c:pt idx="2620">
                  <c:v>3.6831754549813494</c:v>
                </c:pt>
                <c:pt idx="2621">
                  <c:v>3.6851343581439169</c:v>
                </c:pt>
                <c:pt idx="2622">
                  <c:v>3.6878706029112691</c:v>
                </c:pt>
                <c:pt idx="2623">
                  <c:v>3.69042573745052</c:v>
                </c:pt>
                <c:pt idx="2624">
                  <c:v>3.6926689893393605</c:v>
                </c:pt>
                <c:pt idx="2625">
                  <c:v>3.6941501759765325</c:v>
                </c:pt>
                <c:pt idx="2626">
                  <c:v>3.6956313626137045</c:v>
                </c:pt>
                <c:pt idx="2627">
                  <c:v>3.6977152526295849</c:v>
                </c:pt>
                <c:pt idx="2628">
                  <c:v>3.7019071047697905</c:v>
                </c:pt>
                <c:pt idx="2629">
                  <c:v>3.7019512446279879</c:v>
                </c:pt>
                <c:pt idx="2630">
                  <c:v>3.7061430967709534</c:v>
                </c:pt>
                <c:pt idx="2631">
                  <c:v>3.7120684825794563</c:v>
                </c:pt>
                <c:pt idx="2632">
                  <c:v>3.7179938683879596</c:v>
                </c:pt>
                <c:pt idx="2633">
                  <c:v>3.7227150160322586</c:v>
                </c:pt>
                <c:pt idx="2634">
                  <c:v>3.7264110237387595</c:v>
                </c:pt>
                <c:pt idx="2635">
                  <c:v>3.7287642684385731</c:v>
                </c:pt>
                <c:pt idx="2636">
                  <c:v>3.7288639194297568</c:v>
                </c:pt>
                <c:pt idx="2637">
                  <c:v>3.7292168293203467</c:v>
                </c:pt>
                <c:pt idx="2638">
                  <c:v>3.7302574054869235</c:v>
                </c:pt>
                <c:pt idx="2639">
                  <c:v>3.7312979816535004</c:v>
                </c:pt>
                <c:pt idx="2640">
                  <c:v>3.7335121743353428</c:v>
                </c:pt>
                <c:pt idx="2641">
                  <c:v>3.7357263670171852</c:v>
                </c:pt>
                <c:pt idx="2642">
                  <c:v>3.7391272196973917</c:v>
                </c:pt>
                <c:pt idx="2643">
                  <c:v>3.7425280723775978</c:v>
                </c:pt>
                <c:pt idx="2644">
                  <c:v>3.7466029533881833</c:v>
                </c:pt>
                <c:pt idx="2645">
                  <c:v>3.7487752007693054</c:v>
                </c:pt>
                <c:pt idx="2646">
                  <c:v>3.7506801364294908</c:v>
                </c:pt>
                <c:pt idx="2647">
                  <c:v>3.7525850720896763</c:v>
                </c:pt>
                <c:pt idx="2648">
                  <c:v>3.7543806135240527</c:v>
                </c:pt>
                <c:pt idx="2649">
                  <c:v>3.7545370028940614</c:v>
                </c:pt>
                <c:pt idx="2650">
                  <c:v>3.7547696331419327</c:v>
                </c:pt>
                <c:pt idx="2651">
                  <c:v>3.7556245998707083</c:v>
                </c:pt>
                <c:pt idx="2652">
                  <c:v>3.7564795665994839</c:v>
                </c:pt>
                <c:pt idx="2653">
                  <c:v>3.7575888176483137</c:v>
                </c:pt>
                <c:pt idx="2654">
                  <c:v>3.7595844872958128</c:v>
                </c:pt>
                <c:pt idx="2655">
                  <c:v>3.7627177364710302</c:v>
                </c:pt>
                <c:pt idx="2656">
                  <c:v>3.7687173903843871</c:v>
                </c:pt>
                <c:pt idx="2657">
                  <c:v>3.7731764820797578</c:v>
                </c:pt>
                <c:pt idx="2658">
                  <c:v>3.7735315940363541</c:v>
                </c:pt>
                <c:pt idx="2659">
                  <c:v>3.7760995410824263</c:v>
                </c:pt>
                <c:pt idx="2660">
                  <c:v>3.7764591541996708</c:v>
                </c:pt>
                <c:pt idx="2661">
                  <c:v>3.7779363840735622</c:v>
                </c:pt>
                <c:pt idx="2662">
                  <c:v>3.7794136139474532</c:v>
                </c:pt>
                <c:pt idx="2663">
                  <c:v>3.7824313144082273</c:v>
                </c:pt>
                <c:pt idx="2664">
                  <c:v>3.7856640253933493</c:v>
                </c:pt>
                <c:pt idx="2665">
                  <c:v>3.7888967363784709</c:v>
                </c:pt>
                <c:pt idx="2666">
                  <c:v>3.79499639838658</c:v>
                </c:pt>
                <c:pt idx="2667">
                  <c:v>3.8000977505439963</c:v>
                </c:pt>
                <c:pt idx="2668">
                  <c:v>3.8033944135545581</c:v>
                </c:pt>
                <c:pt idx="2669">
                  <c:v>3.8066910765651198</c:v>
                </c:pt>
                <c:pt idx="2670">
                  <c:v>3.8084749535581581</c:v>
                </c:pt>
                <c:pt idx="2671">
                  <c:v>3.809525513825593</c:v>
                </c:pt>
                <c:pt idx="2672">
                  <c:v>3.8119352016653174</c:v>
                </c:pt>
                <c:pt idx="2673">
                  <c:v>3.8132648108651241</c:v>
                </c:pt>
                <c:pt idx="2674">
                  <c:v>3.8147396180392414</c:v>
                </c:pt>
                <c:pt idx="2675">
                  <c:v>3.8162144252133592</c:v>
                </c:pt>
                <c:pt idx="2676">
                  <c:v>3.8171216213289236</c:v>
                </c:pt>
                <c:pt idx="2677">
                  <c:v>3.8183945955860392</c:v>
                </c:pt>
                <c:pt idx="2678">
                  <c:v>3.8195940240031039</c:v>
                </c:pt>
                <c:pt idx="2679">
                  <c:v>3.8214857987811168</c:v>
                </c:pt>
                <c:pt idx="2680">
                  <c:v>3.8233775735591298</c:v>
                </c:pt>
                <c:pt idx="2681">
                  <c:v>3.8250151537772683</c:v>
                </c:pt>
                <c:pt idx="2682">
                  <c:v>3.8266527339954068</c:v>
                </c:pt>
                <c:pt idx="2683">
                  <c:v>3.8274350864605773</c:v>
                </c:pt>
                <c:pt idx="2684">
                  <c:v>3.8282174389257477</c:v>
                </c:pt>
                <c:pt idx="2685">
                  <c:v>3.8302213946923063</c:v>
                </c:pt>
                <c:pt idx="2686">
                  <c:v>3.8317119767875583</c:v>
                </c:pt>
                <c:pt idx="2687">
                  <c:v>3.8341826048548575</c:v>
                </c:pt>
                <c:pt idx="2688">
                  <c:v>3.8360415597701514</c:v>
                </c:pt>
                <c:pt idx="2689">
                  <c:v>3.8386763739972203</c:v>
                </c:pt>
                <c:pt idx="2690">
                  <c:v>3.8410142926595827</c:v>
                </c:pt>
                <c:pt idx="2691">
                  <c:v>3.8428599116095792</c:v>
                </c:pt>
                <c:pt idx="2692">
                  <c:v>3.8429029472475804</c:v>
                </c:pt>
                <c:pt idx="2693">
                  <c:v>3.8431977773485362</c:v>
                </c:pt>
                <c:pt idx="2694">
                  <c:v>3.843282224867079</c:v>
                </c:pt>
                <c:pt idx="2695">
                  <c:v>3.8464675029118855</c:v>
                </c:pt>
                <c:pt idx="2696">
                  <c:v>3.8487665573535144</c:v>
                </c:pt>
                <c:pt idx="2697">
                  <c:v>3.8496282230289998</c:v>
                </c:pt>
                <c:pt idx="2698">
                  <c:v>3.8506388954349138</c:v>
                </c:pt>
                <c:pt idx="2699">
                  <c:v>3.8516495678408278</c:v>
                </c:pt>
                <c:pt idx="2700">
                  <c:v>3.8535693881936646</c:v>
                </c:pt>
                <c:pt idx="2701">
                  <c:v>3.8562331613815495</c:v>
                </c:pt>
                <c:pt idx="2702">
                  <c:v>3.8579462321406162</c:v>
                </c:pt>
                <c:pt idx="2703">
                  <c:v>3.8598767055212346</c:v>
                </c:pt>
                <c:pt idx="2704">
                  <c:v>3.8618071789018535</c:v>
                </c:pt>
                <c:pt idx="2705">
                  <c:v>3.8646027618674217</c:v>
                </c:pt>
                <c:pt idx="2706">
                  <c:v>3.8679729325048351</c:v>
                </c:pt>
                <c:pt idx="2707">
                  <c:v>3.8712516039554719</c:v>
                </c:pt>
                <c:pt idx="2708">
                  <c:v>3.8720915378243834</c:v>
                </c:pt>
                <c:pt idx="2709">
                  <c:v>3.8742302593919966</c:v>
                </c:pt>
                <c:pt idx="2710">
                  <c:v>3.8743169189989568</c:v>
                </c:pt>
                <c:pt idx="2711">
                  <c:v>3.8760371157582161</c:v>
                </c:pt>
                <c:pt idx="2712">
                  <c:v>3.8776808506195191</c:v>
                </c:pt>
                <c:pt idx="2713">
                  <c:v>3.8790188057058388</c:v>
                </c:pt>
                <c:pt idx="2714">
                  <c:v>3.8800182625099464</c:v>
                </c:pt>
                <c:pt idx="2715">
                  <c:v>3.8829964609499332</c:v>
                </c:pt>
                <c:pt idx="2716">
                  <c:v>3.8837481274097052</c:v>
                </c:pt>
                <c:pt idx="2717">
                  <c:v>3.8842635429071057</c:v>
                </c:pt>
                <c:pt idx="2718">
                  <c:v>3.8848711008826893</c:v>
                </c:pt>
                <c:pt idx="2719">
                  <c:v>3.8852313608924547</c:v>
                </c:pt>
                <c:pt idx="2720">
                  <c:v>3.8857309053893441</c:v>
                </c:pt>
                <c:pt idx="2721">
                  <c:v>3.886462067707821</c:v>
                </c:pt>
                <c:pt idx="2722">
                  <c:v>3.8872011864957985</c:v>
                </c:pt>
                <c:pt idx="2723">
                  <c:v>3.8908687750498454</c:v>
                </c:pt>
                <c:pt idx="2724">
                  <c:v>3.8932208671393216</c:v>
                </c:pt>
                <c:pt idx="2725">
                  <c:v>3.8946857491245974</c:v>
                </c:pt>
                <c:pt idx="2726">
                  <c:v>3.8970587157899583</c:v>
                </c:pt>
                <c:pt idx="2727">
                  <c:v>3.9084729800814833</c:v>
                </c:pt>
                <c:pt idx="2728">
                  <c:v>3.916567509615863</c:v>
                </c:pt>
                <c:pt idx="2729">
                  <c:v>3.9245981899621309</c:v>
                </c:pt>
                <c:pt idx="2730">
                  <c:v>3.9300136567735011</c:v>
                </c:pt>
                <c:pt idx="2731">
                  <c:v>3.9325746522567888</c:v>
                </c:pt>
                <c:pt idx="2732">
                  <c:v>3.9353562769569734</c:v>
                </c:pt>
                <c:pt idx="2733">
                  <c:v>3.9378255403648925</c:v>
                </c:pt>
                <c:pt idx="2734">
                  <c:v>3.9381221966555824</c:v>
                </c:pt>
                <c:pt idx="2735">
                  <c:v>3.9410951562888092</c:v>
                </c:pt>
                <c:pt idx="2736">
                  <c:v>3.9440681159220361</c:v>
                </c:pt>
                <c:pt idx="2737">
                  <c:v>3.9467410373218632</c:v>
                </c:pt>
                <c:pt idx="2738">
                  <c:v>3.9488027155813246</c:v>
                </c:pt>
                <c:pt idx="2739">
                  <c:v>3.9518577772627275</c:v>
                </c:pt>
                <c:pt idx="2740">
                  <c:v>3.9549128389441304</c:v>
                </c:pt>
                <c:pt idx="2741">
                  <c:v>3.9584748383059547</c:v>
                </c:pt>
                <c:pt idx="2742">
                  <c:v>3.9639329749097425</c:v>
                </c:pt>
                <c:pt idx="2743">
                  <c:v>3.9666390177800701</c:v>
                </c:pt>
                <c:pt idx="2744">
                  <c:v>3.9688097141710696</c:v>
                </c:pt>
                <c:pt idx="2745">
                  <c:v>3.9720971438343877</c:v>
                </c:pt>
                <c:pt idx="2746">
                  <c:v>3.973838311538652</c:v>
                </c:pt>
                <c:pt idx="2747">
                  <c:v>3.9759321676084287</c:v>
                </c:pt>
                <c:pt idx="2748">
                  <c:v>3.9780260236782055</c:v>
                </c:pt>
                <c:pt idx="2749">
                  <c:v>3.9801928869496894</c:v>
                </c:pt>
                <c:pt idx="2750">
                  <c:v>3.9822001478434714</c:v>
                </c:pt>
                <c:pt idx="2751">
                  <c:v>3.9836570517028922</c:v>
                </c:pt>
                <c:pt idx="2752">
                  <c:v>3.9849714698918439</c:v>
                </c:pt>
                <c:pt idx="2753">
                  <c:v>3.9862858880807956</c:v>
                </c:pt>
                <c:pt idx="2754">
                  <c:v>3.9901662645820113</c:v>
                </c:pt>
                <c:pt idx="2755">
                  <c:v>3.9940466410832274</c:v>
                </c:pt>
                <c:pt idx="2756">
                  <c:v>3.9962203533809495</c:v>
                </c:pt>
                <c:pt idx="2757">
                  <c:v>4.0016610236824661</c:v>
                </c:pt>
                <c:pt idx="2758">
                  <c:v>4.0018141374571456</c:v>
                </c:pt>
                <c:pt idx="2759">
                  <c:v>4.0035147528322756</c:v>
                </c:pt>
                <c:pt idx="2760">
                  <c:v>4.0042057297875484</c:v>
                </c:pt>
                <c:pt idx="2761">
                  <c:v>4.0048967067428212</c:v>
                </c:pt>
                <c:pt idx="2762">
                  <c:v>4.0065066213988594</c:v>
                </c:pt>
                <c:pt idx="2763">
                  <c:v>4.006803742514716</c:v>
                </c:pt>
                <c:pt idx="2764">
                  <c:v>4.0074172957269134</c:v>
                </c:pt>
                <c:pt idx="2765">
                  <c:v>4.007675642558822</c:v>
                </c:pt>
                <c:pt idx="2766">
                  <c:v>4.0087714152314042</c:v>
                </c:pt>
                <c:pt idx="2767">
                  <c:v>4.010099420461942</c:v>
                </c:pt>
                <c:pt idx="2768">
                  <c:v>4.0110755025926563</c:v>
                </c:pt>
                <c:pt idx="2769">
                  <c:v>4.0121140543619793</c:v>
                </c:pt>
                <c:pt idx="2770">
                  <c:v>4.0127568591082534</c:v>
                </c:pt>
                <c:pt idx="2771">
                  <c:v>4.0133996638545284</c:v>
                </c:pt>
                <c:pt idx="2772">
                  <c:v>4.0149262708591094</c:v>
                </c:pt>
                <c:pt idx="2773">
                  <c:v>4.0163678662368545</c:v>
                </c:pt>
                <c:pt idx="2774">
                  <c:v>4.0178094616145996</c:v>
                </c:pt>
                <c:pt idx="2775">
                  <c:v>4.0181277263550843</c:v>
                </c:pt>
                <c:pt idx="2776">
                  <c:v>4.0193604772124027</c:v>
                </c:pt>
                <c:pt idx="2777">
                  <c:v>4.0224032757265702</c:v>
                </c:pt>
                <c:pt idx="2778">
                  <c:v>4.0233577411069916</c:v>
                </c:pt>
                <c:pt idx="2779">
                  <c:v>4.0238102517994463</c:v>
                </c:pt>
                <c:pt idx="2780">
                  <c:v>4.0242627624919018</c:v>
                </c:pt>
                <c:pt idx="2781">
                  <c:v>4.0270314207811042</c:v>
                </c:pt>
                <c:pt idx="2782">
                  <c:v>4.0298000790703075</c:v>
                </c:pt>
                <c:pt idx="2783">
                  <c:v>4.0328631857727411</c:v>
                </c:pt>
                <c:pt idx="2784">
                  <c:v>4.0345363797219811</c:v>
                </c:pt>
                <c:pt idx="2785">
                  <c:v>4.0363431466205251</c:v>
                </c:pt>
                <c:pt idx="2786">
                  <c:v>4.0380329487196827</c:v>
                </c:pt>
                <c:pt idx="2787">
                  <c:v>4.0397227508188394</c:v>
                </c:pt>
                <c:pt idx="2788">
                  <c:v>4.0409679479096772</c:v>
                </c:pt>
                <c:pt idx="2789">
                  <c:v>4.0419347511425059</c:v>
                </c:pt>
                <c:pt idx="2790">
                  <c:v>4.0441723484766703</c:v>
                </c:pt>
                <c:pt idx="2791">
                  <c:v>4.0457010376315425</c:v>
                </c:pt>
                <c:pt idx="2792">
                  <c:v>4.049356394365982</c:v>
                </c:pt>
                <c:pt idx="2793">
                  <c:v>4.0529810835807414</c:v>
                </c:pt>
                <c:pt idx="2794">
                  <c:v>4.0564298393080636</c:v>
                </c:pt>
                <c:pt idx="2795">
                  <c:v>4.0566057727955007</c:v>
                </c:pt>
                <c:pt idx="2796">
                  <c:v>4.0580315554169593</c:v>
                </c:pt>
                <c:pt idx="2797">
                  <c:v>4.0590510721145954</c:v>
                </c:pt>
                <c:pt idx="2798">
                  <c:v>4.0594560970586757</c:v>
                </c:pt>
                <c:pt idx="2799">
                  <c:v>4.063224741744774</c:v>
                </c:pt>
                <c:pt idx="2800">
                  <c:v>4.0654181080339136</c:v>
                </c:pt>
                <c:pt idx="2801">
                  <c:v>4.0674456116501929</c:v>
                </c:pt>
                <c:pt idx="2802">
                  <c:v>4.0736769189078501</c:v>
                </c:pt>
                <c:pt idx="2803">
                  <c:v>4.0736907952609993</c:v>
                </c:pt>
                <c:pt idx="2804">
                  <c:v>4.073695546485208</c:v>
                </c:pt>
                <c:pt idx="2805">
                  <c:v>4.0747243139672058</c:v>
                </c:pt>
                <c:pt idx="2806">
                  <c:v>4.0752762513442171</c:v>
                </c:pt>
                <c:pt idx="2807">
                  <c:v>4.0761795481680716</c:v>
                </c:pt>
                <c:pt idx="2808">
                  <c:v>4.0766109974930682</c:v>
                </c:pt>
                <c:pt idx="2809">
                  <c:v>4.0784768350229221</c:v>
                </c:pt>
                <c:pt idx="2810">
                  <c:v>4.0803426725527752</c:v>
                </c:pt>
                <c:pt idx="2811">
                  <c:v>4.0821174991323996</c:v>
                </c:pt>
                <c:pt idx="2812">
                  <c:v>4.0844828598311658</c:v>
                </c:pt>
                <c:pt idx="2813">
                  <c:v>4.0867605332699091</c:v>
                </c:pt>
                <c:pt idx="2814">
                  <c:v>4.0870378106998073</c:v>
                </c:pt>
                <c:pt idx="2815">
                  <c:v>4.0876555260408809</c:v>
                </c:pt>
                <c:pt idx="2816">
                  <c:v>4.0894339331377436</c:v>
                </c:pt>
                <c:pt idx="2817">
                  <c:v>4.0912123402346063</c:v>
                </c:pt>
                <c:pt idx="2818">
                  <c:v>4.0928425516270925</c:v>
                </c:pt>
                <c:pt idx="2819">
                  <c:v>4.0948968950272713</c:v>
                </c:pt>
                <c:pt idx="2820">
                  <c:v>4.0957650132780827</c:v>
                </c:pt>
                <c:pt idx="2821">
                  <c:v>4.0966331315288942</c:v>
                </c:pt>
                <c:pt idx="2822">
                  <c:v>4.097936110609659</c:v>
                </c:pt>
                <c:pt idx="2823">
                  <c:v>4.098856071109573</c:v>
                </c:pt>
                <c:pt idx="2824">
                  <c:v>4.1012881126034042</c:v>
                </c:pt>
                <c:pt idx="2825">
                  <c:v>4.1035607571430779</c:v>
                </c:pt>
                <c:pt idx="2826">
                  <c:v>4.1040677855108623</c:v>
                </c:pt>
                <c:pt idx="2827">
                  <c:v>4.1045748138786466</c:v>
                </c:pt>
                <c:pt idx="2828">
                  <c:v>4.1066698522396665</c:v>
                </c:pt>
                <c:pt idx="2829">
                  <c:v>4.1087648906006855</c:v>
                </c:pt>
                <c:pt idx="2830">
                  <c:v>4.1111881969068893</c:v>
                </c:pt>
                <c:pt idx="2831">
                  <c:v>4.1136115032130922</c:v>
                </c:pt>
                <c:pt idx="2832">
                  <c:v>4.1139597832439119</c:v>
                </c:pt>
                <c:pt idx="2833">
                  <c:v>4.1153808885481622</c:v>
                </c:pt>
                <c:pt idx="2834">
                  <c:v>4.1189302044830942</c:v>
                </c:pt>
                <c:pt idx="2835">
                  <c:v>4.1200604154831835</c:v>
                </c:pt>
                <c:pt idx="2836">
                  <c:v>4.1211906264832727</c:v>
                </c:pt>
                <c:pt idx="2837">
                  <c:v>4.1220680939212997</c:v>
                </c:pt>
                <c:pt idx="2838">
                  <c:v>4.1229455613593258</c:v>
                </c:pt>
                <c:pt idx="2839">
                  <c:v>4.1238725808318017</c:v>
                </c:pt>
                <c:pt idx="2840">
                  <c:v>4.1255194523985743</c:v>
                </c:pt>
                <c:pt idx="2841">
                  <c:v>4.1277404557941137</c:v>
                </c:pt>
                <c:pt idx="2842">
                  <c:v>4.128982977229688</c:v>
                </c:pt>
                <c:pt idx="2843">
                  <c:v>4.1302254986680218</c:v>
                </c:pt>
                <c:pt idx="2844">
                  <c:v>4.1323422440665736</c:v>
                </c:pt>
                <c:pt idx="2845">
                  <c:v>4.1342865322861408</c:v>
                </c:pt>
                <c:pt idx="2846">
                  <c:v>4.1359829913852391</c:v>
                </c:pt>
                <c:pt idx="2847">
                  <c:v>4.1375099293997994</c:v>
                </c:pt>
                <c:pt idx="2848">
                  <c:v>4.1390368674143598</c:v>
                </c:pt>
                <c:pt idx="2849">
                  <c:v>4.1423254060662451</c:v>
                </c:pt>
                <c:pt idx="2850">
                  <c:v>4.1458232818019614</c:v>
                </c:pt>
                <c:pt idx="2851">
                  <c:v>4.1493211575376767</c:v>
                </c:pt>
                <c:pt idx="2852">
                  <c:v>4.1531622967924235</c:v>
                </c:pt>
                <c:pt idx="2853">
                  <c:v>4.1602173269871212</c:v>
                </c:pt>
                <c:pt idx="2854">
                  <c:v>4.1606012165022115</c:v>
                </c:pt>
                <c:pt idx="2855">
                  <c:v>4.164793173894286</c:v>
                </c:pt>
                <c:pt idx="2856">
                  <c:v>4.1652862958361707</c:v>
                </c:pt>
                <c:pt idx="2857">
                  <c:v>4.1655060703390179</c:v>
                </c:pt>
                <c:pt idx="2858">
                  <c:v>4.1675162210094712</c:v>
                </c:pt>
                <c:pt idx="2859">
                  <c:v>4.1692839818006311</c:v>
                </c:pt>
                <c:pt idx="2860">
                  <c:v>4.1714113818412581</c:v>
                </c:pt>
                <c:pt idx="2861">
                  <c:v>4.1735387818818843</c:v>
                </c:pt>
                <c:pt idx="2862">
                  <c:v>4.1770505522660635</c:v>
                </c:pt>
                <c:pt idx="2863">
                  <c:v>4.1792483218842085</c:v>
                </c:pt>
                <c:pt idx="2864">
                  <c:v>4.1792985643308471</c:v>
                </c:pt>
                <c:pt idx="2865">
                  <c:v>4.179525462962963</c:v>
                </c:pt>
                <c:pt idx="2866">
                  <c:v>4.180319124418828</c:v>
                </c:pt>
                <c:pt idx="2867">
                  <c:v>4.1812250431185518</c:v>
                </c:pt>
                <c:pt idx="2868">
                  <c:v>4.1821074634818016</c:v>
                </c:pt>
                <c:pt idx="2869">
                  <c:v>4.1840438238145028</c:v>
                </c:pt>
                <c:pt idx="2870">
                  <c:v>4.1858969527952095</c:v>
                </c:pt>
                <c:pt idx="2871">
                  <c:v>4.187750081775917</c:v>
                </c:pt>
                <c:pt idx="2872">
                  <c:v>4.1881901767849925</c:v>
                </c:pt>
                <c:pt idx="2873">
                  <c:v>4.188498026913515</c:v>
                </c:pt>
                <c:pt idx="2874">
                  <c:v>4.1895983286560687</c:v>
                </c:pt>
                <c:pt idx="2875">
                  <c:v>4.1906986303986224</c:v>
                </c:pt>
                <c:pt idx="2876">
                  <c:v>4.1908091113026495</c:v>
                </c:pt>
                <c:pt idx="2877">
                  <c:v>4.1916702523661984</c:v>
                </c:pt>
                <c:pt idx="2878">
                  <c:v>4.1923250748217109</c:v>
                </c:pt>
                <c:pt idx="2879">
                  <c:v>4.1937490788378096</c:v>
                </c:pt>
                <c:pt idx="2880">
                  <c:v>4.1959810391868704</c:v>
                </c:pt>
                <c:pt idx="2881">
                  <c:v>4.1980104485954399</c:v>
                </c:pt>
                <c:pt idx="2882">
                  <c:v>4.1985222691407911</c:v>
                </c:pt>
                <c:pt idx="2883">
                  <c:v>4.2000817656406646</c:v>
                </c:pt>
                <c:pt idx="2884">
                  <c:v>4.2018170813029565</c:v>
                </c:pt>
                <c:pt idx="2885">
                  <c:v>4.2049103313436111</c:v>
                </c:pt>
                <c:pt idx="2886">
                  <c:v>4.2087740688605439</c:v>
                </c:pt>
                <c:pt idx="2887">
                  <c:v>4.2136797690971033</c:v>
                </c:pt>
                <c:pt idx="2888">
                  <c:v>4.2160002858688435</c:v>
                </c:pt>
                <c:pt idx="2889">
                  <c:v>4.2183208026405836</c:v>
                </c:pt>
                <c:pt idx="2890">
                  <c:v>4.2207777210214621</c:v>
                </c:pt>
                <c:pt idx="2891">
                  <c:v>4.2232346394023406</c:v>
                </c:pt>
                <c:pt idx="2892">
                  <c:v>4.2279320949674757</c:v>
                </c:pt>
                <c:pt idx="2893">
                  <c:v>4.2300828484832138</c:v>
                </c:pt>
                <c:pt idx="2894">
                  <c:v>4.2322336019989519</c:v>
                </c:pt>
                <c:pt idx="2895">
                  <c:v>4.2349704326302913</c:v>
                </c:pt>
                <c:pt idx="2896">
                  <c:v>4.2375325007791869</c:v>
                </c:pt>
                <c:pt idx="2897">
                  <c:v>4.2379681054751082</c:v>
                </c:pt>
                <c:pt idx="2898">
                  <c:v>4.2417009688085976</c:v>
                </c:pt>
                <c:pt idx="2899">
                  <c:v>4.2454338321420879</c:v>
                </c:pt>
                <c:pt idx="2900">
                  <c:v>4.2474823294304036</c:v>
                </c:pt>
                <c:pt idx="2901">
                  <c:v>4.2520414416326417</c:v>
                </c:pt>
                <c:pt idx="2902">
                  <c:v>4.2566005538348799</c:v>
                </c:pt>
                <c:pt idx="2903">
                  <c:v>4.2652823189756388</c:v>
                </c:pt>
                <c:pt idx="2904">
                  <c:v>4.2703345626178715</c:v>
                </c:pt>
                <c:pt idx="2905">
                  <c:v>4.2759444095028769</c:v>
                </c:pt>
                <c:pt idx="2906">
                  <c:v>4.2801148523335106</c:v>
                </c:pt>
                <c:pt idx="2907">
                  <c:v>4.2842852951641435</c:v>
                </c:pt>
                <c:pt idx="2908">
                  <c:v>4.2895203274129718</c:v>
                </c:pt>
                <c:pt idx="2909">
                  <c:v>4.2922272309467751</c:v>
                </c:pt>
                <c:pt idx="2910">
                  <c:v>4.2948245181281255</c:v>
                </c:pt>
                <c:pt idx="2911">
                  <c:v>4.2974218053094768</c:v>
                </c:pt>
                <c:pt idx="2912">
                  <c:v>4.300603647477649</c:v>
                </c:pt>
                <c:pt idx="2913">
                  <c:v>4.3010562518735727</c:v>
                </c:pt>
                <c:pt idx="2914">
                  <c:v>4.3042369820646664</c:v>
                </c:pt>
                <c:pt idx="2915">
                  <c:v>4.3077627345754044</c:v>
                </c:pt>
                <c:pt idx="2916">
                  <c:v>4.3104153812483501</c:v>
                </c:pt>
                <c:pt idx="2917">
                  <c:v>4.3155089310197923</c:v>
                </c:pt>
                <c:pt idx="2918">
                  <c:v>4.3215010522554316</c:v>
                </c:pt>
                <c:pt idx="2919">
                  <c:v>4.3248603610556433</c:v>
                </c:pt>
                <c:pt idx="2920">
                  <c:v>4.3265901346918607</c:v>
                </c:pt>
                <c:pt idx="2921">
                  <c:v>4.3283199083280781</c:v>
                </c:pt>
                <c:pt idx="2922">
                  <c:v>4.3291082569404882</c:v>
                </c:pt>
                <c:pt idx="2923">
                  <c:v>4.3305208915692788</c:v>
                </c:pt>
                <c:pt idx="2924">
                  <c:v>4.3312359852950886</c:v>
                </c:pt>
                <c:pt idx="2925">
                  <c:v>4.332927052213086</c:v>
                </c:pt>
                <c:pt idx="2926">
                  <c:v>4.3344552254124924</c:v>
                </c:pt>
                <c:pt idx="2927">
                  <c:v>4.3370867803030544</c:v>
                </c:pt>
                <c:pt idx="2928">
                  <c:v>4.3397183351936164</c:v>
                </c:pt>
                <c:pt idx="2929">
                  <c:v>4.3434254737915818</c:v>
                </c:pt>
                <c:pt idx="2930">
                  <c:v>4.3447587042053541</c:v>
                </c:pt>
                <c:pt idx="2931">
                  <c:v>4.3491592036022082</c:v>
                </c:pt>
                <c:pt idx="2932">
                  <c:v>4.3535597029990623</c:v>
                </c:pt>
                <c:pt idx="2933">
                  <c:v>4.3583514499112415</c:v>
                </c:pt>
                <c:pt idx="2934">
                  <c:v>4.3631431968234207</c:v>
                </c:pt>
                <c:pt idx="2935">
                  <c:v>4.3669200444552629</c:v>
                </c:pt>
                <c:pt idx="2936">
                  <c:v>4.3706968920871061</c:v>
                </c:pt>
                <c:pt idx="2937">
                  <c:v>4.376557528561464</c:v>
                </c:pt>
                <c:pt idx="2938">
                  <c:v>4.3776254950932882</c:v>
                </c:pt>
                <c:pt idx="2939">
                  <c:v>4.3786934616251125</c:v>
                </c:pt>
                <c:pt idx="2940">
                  <c:v>4.3843804699210107</c:v>
                </c:pt>
                <c:pt idx="2941">
                  <c:v>4.3879100107125666</c:v>
                </c:pt>
                <c:pt idx="2942">
                  <c:v>4.3914395515041216</c:v>
                </c:pt>
                <c:pt idx="2943">
                  <c:v>4.4002718416656608</c:v>
                </c:pt>
                <c:pt idx="2944">
                  <c:v>4.4088673287326543</c:v>
                </c:pt>
                <c:pt idx="2945">
                  <c:v>4.4139984448750811</c:v>
                </c:pt>
                <c:pt idx="2946">
                  <c:v>4.41565197582874</c:v>
                </c:pt>
                <c:pt idx="2947">
                  <c:v>4.4167688188232761</c:v>
                </c:pt>
                <c:pt idx="2948">
                  <c:v>4.4223143892100563</c:v>
                </c:pt>
                <c:pt idx="2949">
                  <c:v>4.4259212918772741</c:v>
                </c:pt>
                <c:pt idx="2950">
                  <c:v>4.4262416462269094</c:v>
                </c:pt>
                <c:pt idx="2951">
                  <c:v>4.4310740999022018</c:v>
                </c:pt>
                <c:pt idx="2952">
                  <c:v>4.4348468941643286</c:v>
                </c:pt>
                <c:pt idx="2953">
                  <c:v>4.4377743412637045</c:v>
                </c:pt>
                <c:pt idx="2954">
                  <c:v>4.4395818765544233</c:v>
                </c:pt>
                <c:pt idx="2955">
                  <c:v>4.4396878085119855</c:v>
                </c:pt>
                <c:pt idx="2956">
                  <c:v>4.4399931876747694</c:v>
                </c:pt>
                <c:pt idx="2957">
                  <c:v>4.4414094025558892</c:v>
                </c:pt>
                <c:pt idx="2958">
                  <c:v>4.4428256174370091</c:v>
                </c:pt>
                <c:pt idx="2959">
                  <c:v>4.4445594835888453</c:v>
                </c:pt>
                <c:pt idx="2960">
                  <c:v>4.4467186194879034</c:v>
                </c:pt>
                <c:pt idx="2961">
                  <c:v>4.4488777553869614</c:v>
                </c:pt>
                <c:pt idx="2962">
                  <c:v>4.4517399648218241</c:v>
                </c:pt>
                <c:pt idx="2963">
                  <c:v>4.4546021742566868</c:v>
                </c:pt>
                <c:pt idx="2964">
                  <c:v>4.4568990912647157</c:v>
                </c:pt>
                <c:pt idx="2965">
                  <c:v>4.4595417619579365</c:v>
                </c:pt>
                <c:pt idx="2966">
                  <c:v>4.4630186882670282</c:v>
                </c:pt>
                <c:pt idx="2967">
                  <c:v>4.4663449408996989</c:v>
                </c:pt>
                <c:pt idx="2968">
                  <c:v>4.469432313671267</c:v>
                </c:pt>
                <c:pt idx="2969">
                  <c:v>4.4725196864428343</c:v>
                </c:pt>
                <c:pt idx="2970">
                  <c:v>4.4750044782763281</c:v>
                </c:pt>
                <c:pt idx="2971">
                  <c:v>4.476883797891162</c:v>
                </c:pt>
                <c:pt idx="2972">
                  <c:v>4.4787631175059959</c:v>
                </c:pt>
                <c:pt idx="2973">
                  <c:v>4.4814048784778073</c:v>
                </c:pt>
                <c:pt idx="2974">
                  <c:v>4.4840466394496188</c:v>
                </c:pt>
                <c:pt idx="2975">
                  <c:v>4.4863563517315521</c:v>
                </c:pt>
                <c:pt idx="2976">
                  <c:v>4.4877544017218884</c:v>
                </c:pt>
                <c:pt idx="2977">
                  <c:v>4.4891089466793668</c:v>
                </c:pt>
                <c:pt idx="2978">
                  <c:v>4.4916257095336913</c:v>
                </c:pt>
                <c:pt idx="2979">
                  <c:v>4.493369463853262</c:v>
                </c:pt>
                <c:pt idx="2980">
                  <c:v>4.4967082020474809</c:v>
                </c:pt>
                <c:pt idx="2981">
                  <c:v>4.4989084457633668</c:v>
                </c:pt>
                <c:pt idx="2982">
                  <c:v>4.5032110651527288</c:v>
                </c:pt>
                <c:pt idx="2983">
                  <c:v>4.5070137430313562</c:v>
                </c:pt>
                <c:pt idx="2984">
                  <c:v>4.5108164209099835</c:v>
                </c:pt>
                <c:pt idx="2985">
                  <c:v>4.5114477776680832</c:v>
                </c:pt>
                <c:pt idx="2986">
                  <c:v>4.513363124747519</c:v>
                </c:pt>
                <c:pt idx="2987">
                  <c:v>4.5152784718269547</c:v>
                </c:pt>
                <c:pt idx="2988">
                  <c:v>4.5162272103489549</c:v>
                </c:pt>
                <c:pt idx="2989">
                  <c:v>4.5171759488709551</c:v>
                </c:pt>
                <c:pt idx="2990">
                  <c:v>4.5189815718239101</c:v>
                </c:pt>
                <c:pt idx="2991">
                  <c:v>4.5221886405873075</c:v>
                </c:pt>
                <c:pt idx="2992">
                  <c:v>4.525254313589798</c:v>
                </c:pt>
                <c:pt idx="2993">
                  <c:v>4.5282552285299253</c:v>
                </c:pt>
                <c:pt idx="2994">
                  <c:v>4.5312561434700536</c:v>
                </c:pt>
                <c:pt idx="2995">
                  <c:v>4.538848550758428</c:v>
                </c:pt>
                <c:pt idx="2996">
                  <c:v>4.5422940583775437</c:v>
                </c:pt>
                <c:pt idx="2997">
                  <c:v>4.5440435471109772</c:v>
                </c:pt>
                <c:pt idx="2998">
                  <c:v>4.5459259617521806</c:v>
                </c:pt>
                <c:pt idx="2999">
                  <c:v>4.5464953026920556</c:v>
                </c:pt>
                <c:pt idx="3000">
                  <c:v>4.5502778727892377</c:v>
                </c:pt>
                <c:pt idx="3001">
                  <c:v>4.5540604428864189</c:v>
                </c:pt>
                <c:pt idx="3002">
                  <c:v>4.5578430129836001</c:v>
                </c:pt>
                <c:pt idx="3003">
                  <c:v>4.560579494853263</c:v>
                </c:pt>
                <c:pt idx="3004">
                  <c:v>4.5637743981872445</c:v>
                </c:pt>
                <c:pt idx="3005">
                  <c:v>4.5666454295620875</c:v>
                </c:pt>
                <c:pt idx="3006">
                  <c:v>4.5688714808308415</c:v>
                </c:pt>
                <c:pt idx="3007">
                  <c:v>4.5720969992986431</c:v>
                </c:pt>
                <c:pt idx="3008">
                  <c:v>4.5726236820552089</c:v>
                </c:pt>
                <c:pt idx="3009">
                  <c:v>4.5757398897961332</c:v>
                </c:pt>
                <c:pt idx="3010">
                  <c:v>4.5788560975370585</c:v>
                </c:pt>
                <c:pt idx="3011">
                  <c:v>4.5825715798470705</c:v>
                </c:pt>
                <c:pt idx="3012">
                  <c:v>4.5862870621570835</c:v>
                </c:pt>
                <c:pt idx="3013">
                  <c:v>4.5891249307134636</c:v>
                </c:pt>
                <c:pt idx="3014">
                  <c:v>4.5914474506593415</c:v>
                </c:pt>
                <c:pt idx="3015">
                  <c:v>4.5920039619146671</c:v>
                </c:pt>
                <c:pt idx="3016">
                  <c:v>4.5943161294002222</c:v>
                </c:pt>
                <c:pt idx="3017">
                  <c:v>4.5966282968857772</c:v>
                </c:pt>
                <c:pt idx="3018">
                  <c:v>4.5995372622128992</c:v>
                </c:pt>
                <c:pt idx="3019">
                  <c:v>4.6024462275400202</c:v>
                </c:pt>
                <c:pt idx="3020">
                  <c:v>4.6076867193839064</c:v>
                </c:pt>
                <c:pt idx="3021">
                  <c:v>4.6103268215639721</c:v>
                </c:pt>
                <c:pt idx="3022">
                  <c:v>4.6138514180343462</c:v>
                </c:pt>
                <c:pt idx="3023">
                  <c:v>4.6179080801346784</c:v>
                </c:pt>
                <c:pt idx="3024">
                  <c:v>4.6218446013910901</c:v>
                </c:pt>
                <c:pt idx="3025">
                  <c:v>4.624602307431676</c:v>
                </c:pt>
                <c:pt idx="3026">
                  <c:v>4.6259096652214176</c:v>
                </c:pt>
                <c:pt idx="3027">
                  <c:v>4.627895310294849</c:v>
                </c:pt>
                <c:pt idx="3028">
                  <c:v>4.6298809553682805</c:v>
                </c:pt>
                <c:pt idx="3029">
                  <c:v>4.6339598966527866</c:v>
                </c:pt>
                <c:pt idx="3030">
                  <c:v>4.6341310137593084</c:v>
                </c:pt>
                <c:pt idx="3031">
                  <c:v>4.6341369042076446</c:v>
                </c:pt>
                <c:pt idx="3032">
                  <c:v>4.6350759377910027</c:v>
                </c:pt>
                <c:pt idx="3033">
                  <c:v>4.6361875415455414</c:v>
                </c:pt>
                <c:pt idx="3034">
                  <c:v>4.6372991453000791</c:v>
                </c:pt>
                <c:pt idx="3035">
                  <c:v>4.6391941801651759</c:v>
                </c:pt>
                <c:pt idx="3036">
                  <c:v>4.6414809520901352</c:v>
                </c:pt>
                <c:pt idx="3037">
                  <c:v>4.6434387981753655</c:v>
                </c:pt>
                <c:pt idx="3038">
                  <c:v>4.6464244130226193</c:v>
                </c:pt>
                <c:pt idx="3039">
                  <c:v>4.649410027869874</c:v>
                </c:pt>
                <c:pt idx="3040">
                  <c:v>4.6541212465117372</c:v>
                </c:pt>
                <c:pt idx="3041">
                  <c:v>4.6588324651536013</c:v>
                </c:pt>
                <c:pt idx="3042">
                  <c:v>4.661181252838837</c:v>
                </c:pt>
                <c:pt idx="3043">
                  <c:v>4.6614231892454407</c:v>
                </c:pt>
                <c:pt idx="3044">
                  <c:v>4.6630364758383349</c:v>
                </c:pt>
                <c:pt idx="3045">
                  <c:v>4.6641790233304103</c:v>
                </c:pt>
                <c:pt idx="3046">
                  <c:v>4.6642552678480191</c:v>
                </c:pt>
                <c:pt idx="3047">
                  <c:v>4.6658105237726808</c:v>
                </c:pt>
                <c:pt idx="3048">
                  <c:v>4.6667096539448805</c:v>
                </c:pt>
                <c:pt idx="3049">
                  <c:v>4.6686756280285344</c:v>
                </c:pt>
                <c:pt idx="3050">
                  <c:v>4.671326531050382</c:v>
                </c:pt>
                <c:pt idx="3051">
                  <c:v>4.6739954833079267</c:v>
                </c:pt>
                <c:pt idx="3052">
                  <c:v>4.6755649093234979</c:v>
                </c:pt>
                <c:pt idx="3053">
                  <c:v>4.6771343353390691</c:v>
                </c:pt>
                <c:pt idx="3054">
                  <c:v>4.6772817554683597</c:v>
                </c:pt>
                <c:pt idx="3055">
                  <c:v>4.6785366596998994</c:v>
                </c:pt>
                <c:pt idx="3056">
                  <c:v>4.6797359181333471</c:v>
                </c:pt>
                <c:pt idx="3057">
                  <c:v>4.6831644748758388</c:v>
                </c:pt>
                <c:pt idx="3058">
                  <c:v>4.6865930316183304</c:v>
                </c:pt>
                <c:pt idx="3059">
                  <c:v>4.6904080287974192</c:v>
                </c:pt>
                <c:pt idx="3060">
                  <c:v>4.6942230259765081</c:v>
                </c:pt>
                <c:pt idx="3061">
                  <c:v>4.6974547957380617</c:v>
                </c:pt>
                <c:pt idx="3062">
                  <c:v>4.7006865654996144</c:v>
                </c:pt>
                <c:pt idx="3063">
                  <c:v>4.7027808134588929</c:v>
                </c:pt>
                <c:pt idx="3064">
                  <c:v>4.7048750614181714</c:v>
                </c:pt>
                <c:pt idx="3065">
                  <c:v>4.7078174760937692</c:v>
                </c:pt>
                <c:pt idx="3066">
                  <c:v>4.708437545986639</c:v>
                </c:pt>
                <c:pt idx="3067">
                  <c:v>4.7100036308003794</c:v>
                </c:pt>
                <c:pt idx="3068">
                  <c:v>4.7108742843761489</c:v>
                </c:pt>
                <c:pt idx="3069">
                  <c:v>4.7119257091316911</c:v>
                </c:pt>
                <c:pt idx="3070">
                  <c:v>4.7126950078264427</c:v>
                </c:pt>
                <c:pt idx="3071">
                  <c:v>4.7136156627591008</c:v>
                </c:pt>
                <c:pt idx="3072">
                  <c:v>4.714536317691759</c:v>
                </c:pt>
                <c:pt idx="3073">
                  <c:v>4.7157841602685275</c:v>
                </c:pt>
                <c:pt idx="3074">
                  <c:v>4.7172154183244261</c:v>
                </c:pt>
                <c:pt idx="3075">
                  <c:v>4.7197257822034535</c:v>
                </c:pt>
                <c:pt idx="3076">
                  <c:v>4.7222361460824809</c:v>
                </c:pt>
                <c:pt idx="3077">
                  <c:v>4.7249588230224671</c:v>
                </c:pt>
                <c:pt idx="3078">
                  <c:v>4.7273803992265906</c:v>
                </c:pt>
                <c:pt idx="3079">
                  <c:v>4.7298019754307141</c:v>
                </c:pt>
                <c:pt idx="3080">
                  <c:v>4.7343525735068104</c:v>
                </c:pt>
                <c:pt idx="3081">
                  <c:v>4.7379992198143848</c:v>
                </c:pt>
                <c:pt idx="3082">
                  <c:v>4.7386112814037888</c:v>
                </c:pt>
                <c:pt idx="3083">
                  <c:v>4.7417886755422307</c:v>
                </c:pt>
                <c:pt idx="3084">
                  <c:v>4.7445615551869071</c:v>
                </c:pt>
                <c:pt idx="3085">
                  <c:v>4.7463267733984527</c:v>
                </c:pt>
                <c:pt idx="3086">
                  <c:v>4.7485044412811597</c:v>
                </c:pt>
                <c:pt idx="3087">
                  <c:v>4.7500401066961109</c:v>
                </c:pt>
                <c:pt idx="3088">
                  <c:v>4.752282885898043</c:v>
                </c:pt>
                <c:pt idx="3089">
                  <c:v>4.7538614281404898</c:v>
                </c:pt>
                <c:pt idx="3090">
                  <c:v>4.7558489774250319</c:v>
                </c:pt>
                <c:pt idx="3091">
                  <c:v>4.7575476233992315</c:v>
                </c:pt>
                <c:pt idx="3092">
                  <c:v>4.759625962039939</c:v>
                </c:pt>
                <c:pt idx="3093">
                  <c:v>4.7641012995662511</c:v>
                </c:pt>
                <c:pt idx="3094">
                  <c:v>4.7648450476179525</c:v>
                </c:pt>
                <c:pt idx="3095">
                  <c:v>4.7655885207901401</c:v>
                </c:pt>
                <c:pt idx="3096">
                  <c:v>4.7674343249339746</c:v>
                </c:pt>
                <c:pt idx="3097">
                  <c:v>4.76928012907781</c:v>
                </c:pt>
                <c:pt idx="3098">
                  <c:v>4.7704391692109684</c:v>
                </c:pt>
                <c:pt idx="3099">
                  <c:v>4.7715982093441269</c:v>
                </c:pt>
                <c:pt idx="3100">
                  <c:v>4.7722698551057663</c:v>
                </c:pt>
                <c:pt idx="3101">
                  <c:v>4.773152631330821</c:v>
                </c:pt>
                <c:pt idx="3102">
                  <c:v>4.7740354075558757</c:v>
                </c:pt>
                <c:pt idx="3103">
                  <c:v>4.7773564381538716</c:v>
                </c:pt>
                <c:pt idx="3104">
                  <c:v>4.7790412327564429</c:v>
                </c:pt>
                <c:pt idx="3105">
                  <c:v>4.7807260273590133</c:v>
                </c:pt>
                <c:pt idx="3106">
                  <c:v>4.7864960901356408</c:v>
                </c:pt>
                <c:pt idx="3107">
                  <c:v>4.7897283767108565</c:v>
                </c:pt>
                <c:pt idx="3108">
                  <c:v>4.7918220040754038</c:v>
                </c:pt>
                <c:pt idx="3109">
                  <c:v>4.7939156314399511</c:v>
                </c:pt>
                <c:pt idx="3110">
                  <c:v>4.7956445150712019</c:v>
                </c:pt>
                <c:pt idx="3111">
                  <c:v>4.7995253622725054</c:v>
                </c:pt>
                <c:pt idx="3112">
                  <c:v>4.8031443969160321</c:v>
                </c:pt>
                <c:pt idx="3113">
                  <c:v>4.8057467686964408</c:v>
                </c:pt>
                <c:pt idx="3114">
                  <c:v>4.8083491404768495</c:v>
                </c:pt>
                <c:pt idx="3115">
                  <c:v>4.8105734574656793</c:v>
                </c:pt>
                <c:pt idx="3116">
                  <c:v>4.8114738556494316</c:v>
                </c:pt>
                <c:pt idx="3117">
                  <c:v>4.812374253833184</c:v>
                </c:pt>
                <c:pt idx="3118">
                  <c:v>4.8134488709188172</c:v>
                </c:pt>
                <c:pt idx="3119">
                  <c:v>4.8153740947638397</c:v>
                </c:pt>
                <c:pt idx="3120">
                  <c:v>4.8172993186088622</c:v>
                </c:pt>
                <c:pt idx="3121">
                  <c:v>4.8196695750593035</c:v>
                </c:pt>
                <c:pt idx="3122">
                  <c:v>4.8223100436920365</c:v>
                </c:pt>
                <c:pt idx="3123">
                  <c:v>4.8255512033430517</c:v>
                </c:pt>
                <c:pt idx="3124">
                  <c:v>4.8287923629940659</c:v>
                </c:pt>
                <c:pt idx="3125">
                  <c:v>4.8307366247833876</c:v>
                </c:pt>
                <c:pt idx="3126">
                  <c:v>4.8310645261406897</c:v>
                </c:pt>
                <c:pt idx="3127">
                  <c:v>4.8325201271088032</c:v>
                </c:pt>
                <c:pt idx="3128">
                  <c:v>4.8339757280769176</c:v>
                </c:pt>
                <c:pt idx="3129">
                  <c:v>4.8356640493759402</c:v>
                </c:pt>
                <c:pt idx="3130">
                  <c:v>4.8368262677170613</c:v>
                </c:pt>
                <c:pt idx="3131">
                  <c:v>4.8382965325757308</c:v>
                </c:pt>
                <c:pt idx="3132">
                  <c:v>4.8417870941592591</c:v>
                </c:pt>
                <c:pt idx="3133">
                  <c:v>4.8444065432802397</c:v>
                </c:pt>
                <c:pt idx="3134">
                  <c:v>4.8470721722007903</c:v>
                </c:pt>
                <c:pt idx="3135">
                  <c:v>4.8497378011241006</c:v>
                </c:pt>
                <c:pt idx="3136">
                  <c:v>4.8535754823601911</c:v>
                </c:pt>
                <c:pt idx="3137">
                  <c:v>4.8562571789958966</c:v>
                </c:pt>
                <c:pt idx="3138">
                  <c:v>4.8589388756316021</c:v>
                </c:pt>
                <c:pt idx="3139">
                  <c:v>4.8622826990843926</c:v>
                </c:pt>
                <c:pt idx="3140">
                  <c:v>4.8656265225371831</c:v>
                </c:pt>
                <c:pt idx="3141">
                  <c:v>4.8683205449884692</c:v>
                </c:pt>
                <c:pt idx="3142">
                  <c:v>4.8713842399721896</c:v>
                </c:pt>
                <c:pt idx="3143">
                  <c:v>4.8734447819132498</c:v>
                </c:pt>
                <c:pt idx="3144">
                  <c:v>4.8755053238543091</c:v>
                </c:pt>
                <c:pt idx="3145">
                  <c:v>4.8787018660649109</c:v>
                </c:pt>
                <c:pt idx="3146">
                  <c:v>4.8808525280875186</c:v>
                </c:pt>
                <c:pt idx="3147">
                  <c:v>4.8842730370991756</c:v>
                </c:pt>
                <c:pt idx="3148">
                  <c:v>4.8869206888007897</c:v>
                </c:pt>
                <c:pt idx="3149">
                  <c:v>4.8895683405024037</c:v>
                </c:pt>
                <c:pt idx="3150">
                  <c:v>4.8931556985720439</c:v>
                </c:pt>
                <c:pt idx="3151">
                  <c:v>4.896743056641685</c:v>
                </c:pt>
                <c:pt idx="3152">
                  <c:v>4.9002820568973267</c:v>
                </c:pt>
                <c:pt idx="3153">
                  <c:v>4.9036897135967461</c:v>
                </c:pt>
                <c:pt idx="3154">
                  <c:v>4.9069809313697945</c:v>
                </c:pt>
                <c:pt idx="3155">
                  <c:v>4.9103690686104473</c:v>
                </c:pt>
                <c:pt idx="3156">
                  <c:v>4.9137572058511001</c:v>
                </c:pt>
                <c:pt idx="3157">
                  <c:v>4.9144644473023993</c:v>
                </c:pt>
                <c:pt idx="3158">
                  <c:v>4.9158787590872359</c:v>
                </c:pt>
                <c:pt idx="3159">
                  <c:v>4.9175109128598811</c:v>
                </c:pt>
                <c:pt idx="3160">
                  <c:v>4.9182879970498661</c:v>
                </c:pt>
                <c:pt idx="3161">
                  <c:v>4.9186506669333685</c:v>
                </c:pt>
                <c:pt idx="3162">
                  <c:v>4.9199283848371769</c:v>
                </c:pt>
                <c:pt idx="3163">
                  <c:v>4.9206943186510488</c:v>
                </c:pt>
                <c:pt idx="3164">
                  <c:v>4.9218270705750697</c:v>
                </c:pt>
                <c:pt idx="3165">
                  <c:v>4.9235727312277868</c:v>
                </c:pt>
                <c:pt idx="3166">
                  <c:v>4.925342251007204</c:v>
                </c:pt>
                <c:pt idx="3167">
                  <c:v>4.9307934974244345</c:v>
                </c:pt>
                <c:pt idx="3168">
                  <c:v>4.9345341991219254</c:v>
                </c:pt>
                <c:pt idx="3169">
                  <c:v>4.9359663911384564</c:v>
                </c:pt>
                <c:pt idx="3170">
                  <c:v>4.9374875238372216</c:v>
                </c:pt>
                <c:pt idx="3171">
                  <c:v>4.9401271962236475</c:v>
                </c:pt>
                <c:pt idx="3172">
                  <c:v>4.941875581211514</c:v>
                </c:pt>
                <c:pt idx="3173">
                  <c:v>4.9422089960867606</c:v>
                </c:pt>
                <c:pt idx="3174">
                  <c:v>4.9440335081931615</c:v>
                </c:pt>
                <c:pt idx="3175">
                  <c:v>4.9453924994474212</c:v>
                </c:pt>
                <c:pt idx="3176">
                  <c:v>4.9474960589795201</c:v>
                </c:pt>
                <c:pt idx="3177">
                  <c:v>4.9489886238012053</c:v>
                </c:pt>
                <c:pt idx="3178">
                  <c:v>4.9508904337689836</c:v>
                </c:pt>
                <c:pt idx="3179">
                  <c:v>4.9532311629393586</c:v>
                </c:pt>
                <c:pt idx="3180">
                  <c:v>4.9534586768983688</c:v>
                </c:pt>
                <c:pt idx="3181">
                  <c:v>4.9543340686819066</c:v>
                </c:pt>
                <c:pt idx="3182">
                  <c:v>4.957339525429739</c:v>
                </c:pt>
                <c:pt idx="3183">
                  <c:v>4.9596196344467227</c:v>
                </c:pt>
                <c:pt idx="3184">
                  <c:v>4.9618997434637064</c:v>
                </c:pt>
                <c:pt idx="3185">
                  <c:v>4.9625864734279892</c:v>
                </c:pt>
                <c:pt idx="3186">
                  <c:v>4.9649009507646165</c:v>
                </c:pt>
                <c:pt idx="3187">
                  <c:v>4.9663393568965022</c:v>
                </c:pt>
                <c:pt idx="3188">
                  <c:v>4.9685026869039843</c:v>
                </c:pt>
                <c:pt idx="3189">
                  <c:v>4.9706660169114665</c:v>
                </c:pt>
                <c:pt idx="3190">
                  <c:v>4.9717810120378383</c:v>
                </c:pt>
                <c:pt idx="3191">
                  <c:v>4.9731446593227213</c:v>
                </c:pt>
                <c:pt idx="3192">
                  <c:v>4.9752673839970871</c:v>
                </c:pt>
                <c:pt idx="3193">
                  <c:v>4.9775069096684454</c:v>
                </c:pt>
                <c:pt idx="3194">
                  <c:v>4.9799378659990099</c:v>
                </c:pt>
                <c:pt idx="3195">
                  <c:v>4.9823688223295743</c:v>
                </c:pt>
                <c:pt idx="3196">
                  <c:v>4.9868953955615005</c:v>
                </c:pt>
                <c:pt idx="3197">
                  <c:v>4.9914219687934276</c:v>
                </c:pt>
                <c:pt idx="3198">
                  <c:v>4.9939946978787582</c:v>
                </c:pt>
                <c:pt idx="3199">
                  <c:v>4.9948996256402243</c:v>
                </c:pt>
                <c:pt idx="3200">
                  <c:v>4.9955001328416442</c:v>
                </c:pt>
                <c:pt idx="3201">
                  <c:v>4.9960687337401843</c:v>
                </c:pt>
                <c:pt idx="3202">
                  <c:v>4.9967112653371357</c:v>
                </c:pt>
                <c:pt idx="3203">
                  <c:v>4.9981461754855179</c:v>
                </c:pt>
                <c:pt idx="3204">
                  <c:v>5.0002323155132711</c:v>
                </c:pt>
                <c:pt idx="3205">
                  <c:v>5.0023467041027763</c:v>
                </c:pt>
                <c:pt idx="3206">
                  <c:v>5.0043530599138251</c:v>
                </c:pt>
                <c:pt idx="3207">
                  <c:v>5.0063594157248739</c:v>
                </c:pt>
                <c:pt idx="3208">
                  <c:v>5.0087436222754143</c:v>
                </c:pt>
                <c:pt idx="3209">
                  <c:v>5.0104153862429985</c:v>
                </c:pt>
                <c:pt idx="3210">
                  <c:v>5.0129849428628326</c:v>
                </c:pt>
                <c:pt idx="3211">
                  <c:v>5.0154760646626908</c:v>
                </c:pt>
                <c:pt idx="3212">
                  <c:v>5.0188688258274841</c:v>
                </c:pt>
                <c:pt idx="3213">
                  <c:v>5.0210298004580869</c:v>
                </c:pt>
                <c:pt idx="3214">
                  <c:v>5.021277741535946</c:v>
                </c:pt>
                <c:pt idx="3215">
                  <c:v>5.022483315205684</c:v>
                </c:pt>
                <c:pt idx="3216">
                  <c:v>5.0234538353400096</c:v>
                </c:pt>
                <c:pt idx="3217">
                  <c:v>5.0256299936357474</c:v>
                </c:pt>
                <c:pt idx="3218">
                  <c:v>5.026952731247853</c:v>
                </c:pt>
                <c:pt idx="3219">
                  <c:v>5.0291288895435908</c:v>
                </c:pt>
                <c:pt idx="3220">
                  <c:v>5.0321788875289535</c:v>
                </c:pt>
                <c:pt idx="3221">
                  <c:v>5.0350477962251059</c:v>
                </c:pt>
                <c:pt idx="3222">
                  <c:v>5.0353366179985031</c:v>
                </c:pt>
                <c:pt idx="3223">
                  <c:v>5.0385611203947551</c:v>
                </c:pt>
                <c:pt idx="3224">
                  <c:v>5.0386245685153535</c:v>
                </c:pt>
                <c:pt idx="3225">
                  <c:v>5.0402395120097534</c:v>
                </c:pt>
                <c:pt idx="3226">
                  <c:v>5.0415918290780652</c:v>
                </c:pt>
                <c:pt idx="3227">
                  <c:v>5.0452068102966861</c:v>
                </c:pt>
                <c:pt idx="3228">
                  <c:v>5.048821791515306</c:v>
                </c:pt>
                <c:pt idx="3229">
                  <c:v>5.0531794039270395</c:v>
                </c:pt>
                <c:pt idx="3230">
                  <c:v>5.0565060603425458</c:v>
                </c:pt>
                <c:pt idx="3231">
                  <c:v>5.0598327167580521</c:v>
                </c:pt>
                <c:pt idx="3232">
                  <c:v>5.0601274513646413</c:v>
                </c:pt>
                <c:pt idx="3233">
                  <c:v>5.0601483224939416</c:v>
                </c:pt>
                <c:pt idx="3234">
                  <c:v>5.0638386081876581</c:v>
                </c:pt>
                <c:pt idx="3235">
                  <c:v>5.0665360899379959</c:v>
                </c:pt>
                <c:pt idx="3236">
                  <c:v>5.0708945593293064</c:v>
                </c:pt>
                <c:pt idx="3237">
                  <c:v>5.0745633651536926</c:v>
                </c:pt>
                <c:pt idx="3238">
                  <c:v>5.0763213581509063</c:v>
                </c:pt>
                <c:pt idx="3239">
                  <c:v>5.0772727947571763</c:v>
                </c:pt>
                <c:pt idx="3240">
                  <c:v>5.0784820964932438</c:v>
                </c:pt>
                <c:pt idx="3241">
                  <c:v>5.0795168467252338</c:v>
                </c:pt>
                <c:pt idx="3242">
                  <c:v>5.0831057153890526</c:v>
                </c:pt>
                <c:pt idx="3243">
                  <c:v>5.0865765776098879</c:v>
                </c:pt>
                <c:pt idx="3244">
                  <c:v>5.0900474398307223</c:v>
                </c:pt>
                <c:pt idx="3245">
                  <c:v>5.0966183273963352</c:v>
                </c:pt>
                <c:pt idx="3246">
                  <c:v>5.1020812386136365</c:v>
                </c:pt>
                <c:pt idx="3247">
                  <c:v>5.1033404880099829</c:v>
                </c:pt>
                <c:pt idx="3248">
                  <c:v>5.1043703559592917</c:v>
                </c:pt>
                <c:pt idx="3249">
                  <c:v>5.105861021912208</c:v>
                </c:pt>
                <c:pt idx="3250">
                  <c:v>5.1073067349554213</c:v>
                </c:pt>
                <c:pt idx="3251">
                  <c:v>5.1085721315305541</c:v>
                </c:pt>
                <c:pt idx="3252">
                  <c:v>5.1089994410039097</c:v>
                </c:pt>
                <c:pt idx="3253">
                  <c:v>5.1112323752845876</c:v>
                </c:pt>
                <c:pt idx="3254">
                  <c:v>5.1134653095652656</c:v>
                </c:pt>
                <c:pt idx="3255">
                  <c:v>5.1167761250474939</c:v>
                </c:pt>
                <c:pt idx="3256">
                  <c:v>5.1214245472600064</c:v>
                </c:pt>
                <c:pt idx="3257">
                  <c:v>5.1291766643965682</c:v>
                </c:pt>
                <c:pt idx="3258">
                  <c:v>5.1302019070061267</c:v>
                </c:pt>
                <c:pt idx="3259">
                  <c:v>5.1312222065252282</c:v>
                </c:pt>
                <c:pt idx="3260">
                  <c:v>5.1313265174792875</c:v>
                </c:pt>
                <c:pt idx="3261">
                  <c:v>5.1313744340119536</c:v>
                </c:pt>
                <c:pt idx="3262">
                  <c:v>5.1314980040683791</c:v>
                </c:pt>
                <c:pt idx="3263">
                  <c:v>5.1326228343419453</c:v>
                </c:pt>
                <c:pt idx="3264">
                  <c:v>5.1346764675279459</c:v>
                </c:pt>
                <c:pt idx="3265">
                  <c:v>5.1350918240017362</c:v>
                </c:pt>
                <c:pt idx="3266">
                  <c:v>5.1351826581938402</c:v>
                </c:pt>
                <c:pt idx="3267">
                  <c:v>5.1351858971461102</c:v>
                </c:pt>
                <c:pt idx="3268">
                  <c:v>5.1352751762806266</c:v>
                </c:pt>
                <c:pt idx="3269">
                  <c:v>5.1361608561763061</c:v>
                </c:pt>
                <c:pt idx="3270">
                  <c:v>5.1369075420167709</c:v>
                </c:pt>
                <c:pt idx="3271">
                  <c:v>5.1377516455727594</c:v>
                </c:pt>
                <c:pt idx="3272">
                  <c:v>5.1382504016988806</c:v>
                </c:pt>
                <c:pt idx="3273">
                  <c:v>5.1391813905757884</c:v>
                </c:pt>
                <c:pt idx="3274">
                  <c:v>5.1406941266137141</c:v>
                </c:pt>
                <c:pt idx="3275">
                  <c:v>5.1443348511749951</c:v>
                </c:pt>
                <c:pt idx="3276">
                  <c:v>5.1474070001448746</c:v>
                </c:pt>
                <c:pt idx="3277">
                  <c:v>5.1501372875493985</c:v>
                </c:pt>
                <c:pt idx="3278">
                  <c:v>5.1527391736402555</c:v>
                </c:pt>
                <c:pt idx="3279">
                  <c:v>5.1529964412390079</c:v>
                </c:pt>
                <c:pt idx="3280">
                  <c:v>5.153552579242322</c:v>
                </c:pt>
                <c:pt idx="3281">
                  <c:v>5.1537603291731191</c:v>
                </c:pt>
                <c:pt idx="3282">
                  <c:v>5.1543164671764332</c:v>
                </c:pt>
                <c:pt idx="3283">
                  <c:v>5.1568639604498943</c:v>
                </c:pt>
                <c:pt idx="3284">
                  <c:v>5.158687586367682</c:v>
                </c:pt>
                <c:pt idx="3285">
                  <c:v>5.1599637551909243</c:v>
                </c:pt>
                <c:pt idx="3286">
                  <c:v>5.1622168415591672</c:v>
                </c:pt>
                <c:pt idx="3287">
                  <c:v>5.1657240552289618</c:v>
                </c:pt>
                <c:pt idx="3288">
                  <c:v>5.1692312688987565</c:v>
                </c:pt>
                <c:pt idx="3289">
                  <c:v>5.1729810087244816</c:v>
                </c:pt>
                <c:pt idx="3290">
                  <c:v>5.1767307485502077</c:v>
                </c:pt>
                <c:pt idx="3291">
                  <c:v>5.1793051687131326</c:v>
                </c:pt>
                <c:pt idx="3292">
                  <c:v>5.1817594038143202</c:v>
                </c:pt>
                <c:pt idx="3293">
                  <c:v>5.1835382520628199</c:v>
                </c:pt>
                <c:pt idx="3294">
                  <c:v>5.1853171003113188</c:v>
                </c:pt>
                <c:pt idx="3295">
                  <c:v>5.1873649686381773</c:v>
                </c:pt>
                <c:pt idx="3296">
                  <c:v>5.1894128369650359</c:v>
                </c:pt>
                <c:pt idx="3297">
                  <c:v>5.1913125004315814</c:v>
                </c:pt>
                <c:pt idx="3298">
                  <c:v>5.1913734555410018</c:v>
                </c:pt>
                <c:pt idx="3299">
                  <c:v>5.1932050902479228</c:v>
                </c:pt>
                <c:pt idx="3300">
                  <c:v>5.1950367249548437</c:v>
                </c:pt>
                <c:pt idx="3301">
                  <c:v>5.1979782025929957</c:v>
                </c:pt>
                <c:pt idx="3302">
                  <c:v>5.2009196802283881</c:v>
                </c:pt>
                <c:pt idx="3303">
                  <c:v>5.2018225446784934</c:v>
                </c:pt>
                <c:pt idx="3304">
                  <c:v>5.2048737634359687</c:v>
                </c:pt>
                <c:pt idx="3305">
                  <c:v>5.2071814390713422</c:v>
                </c:pt>
                <c:pt idx="3306">
                  <c:v>5.2091756158708424</c:v>
                </c:pt>
                <c:pt idx="3307">
                  <c:v>5.2103090527322555</c:v>
                </c:pt>
                <c:pt idx="3308">
                  <c:v>5.2109185721725222</c:v>
                </c:pt>
                <c:pt idx="3309">
                  <c:v>5.21213297539839</c:v>
                </c:pt>
                <c:pt idx="3310">
                  <c:v>5.2132284231373553</c:v>
                </c:pt>
                <c:pt idx="3311">
                  <c:v>5.2148965066947319</c:v>
                </c:pt>
                <c:pt idx="3312">
                  <c:v>5.2165645902521076</c:v>
                </c:pt>
                <c:pt idx="3313">
                  <c:v>5.2202413235825524</c:v>
                </c:pt>
                <c:pt idx="3314">
                  <c:v>5.2239180569129964</c:v>
                </c:pt>
                <c:pt idx="3315">
                  <c:v>5.2281237778895431</c:v>
                </c:pt>
                <c:pt idx="3316">
                  <c:v>5.2323294988660898</c:v>
                </c:pt>
                <c:pt idx="3317">
                  <c:v>5.2332781230575511</c:v>
                </c:pt>
                <c:pt idx="3318">
                  <c:v>5.2339604135795872</c:v>
                </c:pt>
                <c:pt idx="3319">
                  <c:v>5.2353385089751745</c:v>
                </c:pt>
                <c:pt idx="3320">
                  <c:v>5.236607128246515</c:v>
                </c:pt>
                <c:pt idx="3321">
                  <c:v>5.2382346153397252</c:v>
                </c:pt>
                <c:pt idx="3322">
                  <c:v>5.2403379347037387</c:v>
                </c:pt>
                <c:pt idx="3323">
                  <c:v>5.2428405656251647</c:v>
                </c:pt>
                <c:pt idx="3324">
                  <c:v>5.2458364180613444</c:v>
                </c:pt>
                <c:pt idx="3325">
                  <c:v>5.2462912848646992</c:v>
                </c:pt>
                <c:pt idx="3326">
                  <c:v>5.2483091497366079</c:v>
                </c:pt>
                <c:pt idx="3327">
                  <c:v>5.2503270146085157</c:v>
                </c:pt>
                <c:pt idx="3328">
                  <c:v>5.2529633166778966</c:v>
                </c:pt>
                <c:pt idx="3329">
                  <c:v>5.2564229642351465</c:v>
                </c:pt>
                <c:pt idx="3330">
                  <c:v>5.2580062277559882</c:v>
                </c:pt>
                <c:pt idx="3331">
                  <c:v>5.2595894912768291</c:v>
                </c:pt>
                <c:pt idx="3332">
                  <c:v>5.261452716180572</c:v>
                </c:pt>
                <c:pt idx="3333">
                  <c:v>5.2625190490898159</c:v>
                </c:pt>
                <c:pt idx="3334">
                  <c:v>5.2658332708781517</c:v>
                </c:pt>
                <c:pt idx="3335">
                  <c:v>5.2691474926664874</c:v>
                </c:pt>
                <c:pt idx="3336">
                  <c:v>5.271372165279808</c:v>
                </c:pt>
                <c:pt idx="3337">
                  <c:v>5.2741558419857864</c:v>
                </c:pt>
                <c:pt idx="3338">
                  <c:v>5.2760600993616711</c:v>
                </c:pt>
                <c:pt idx="3339">
                  <c:v>5.2779643567375567</c:v>
                </c:pt>
                <c:pt idx="3340">
                  <c:v>5.2816436528662845</c:v>
                </c:pt>
                <c:pt idx="3341">
                  <c:v>5.2846481939543173</c:v>
                </c:pt>
                <c:pt idx="3342">
                  <c:v>5.287652735042351</c:v>
                </c:pt>
                <c:pt idx="3343">
                  <c:v>5.2890127450448494</c:v>
                </c:pt>
                <c:pt idx="3344">
                  <c:v>5.2892899648817604</c:v>
                </c:pt>
                <c:pt idx="3345">
                  <c:v>5.2913738739076592</c:v>
                </c:pt>
                <c:pt idx="3346">
                  <c:v>5.2931805630966471</c:v>
                </c:pt>
                <c:pt idx="3347">
                  <c:v>5.2945080695549649</c:v>
                </c:pt>
                <c:pt idx="3348">
                  <c:v>5.2971415437813159</c:v>
                </c:pt>
                <c:pt idx="3349">
                  <c:v>5.3006938001844617</c:v>
                </c:pt>
                <c:pt idx="3350">
                  <c:v>5.3014879875436973</c:v>
                </c:pt>
                <c:pt idx="3351">
                  <c:v>5.3037634970827234</c:v>
                </c:pt>
                <c:pt idx="3352">
                  <c:v>5.3060390066217495</c:v>
                </c:pt>
                <c:pt idx="3353">
                  <c:v>5.3084833275030059</c:v>
                </c:pt>
                <c:pt idx="3354">
                  <c:v>5.31088519529336</c:v>
                </c:pt>
                <c:pt idx="3355">
                  <c:v>5.3121613574055608</c:v>
                </c:pt>
                <c:pt idx="3356">
                  <c:v>5.3145632251959158</c:v>
                </c:pt>
                <c:pt idx="3357">
                  <c:v>5.3170073862401424</c:v>
                </c:pt>
                <c:pt idx="3358">
                  <c:v>5.3187424373599113</c:v>
                </c:pt>
                <c:pt idx="3359">
                  <c:v>5.3204774884796802</c:v>
                </c:pt>
                <c:pt idx="3360">
                  <c:v>5.3243096833952048</c:v>
                </c:pt>
                <c:pt idx="3361">
                  <c:v>5.3281418783107286</c:v>
                </c:pt>
                <c:pt idx="3362">
                  <c:v>5.3308983493927453</c:v>
                </c:pt>
                <c:pt idx="3363">
                  <c:v>5.3336548204747611</c:v>
                </c:pt>
                <c:pt idx="3364">
                  <c:v>5.3355603683739901</c:v>
                </c:pt>
                <c:pt idx="3365">
                  <c:v>5.337465916273219</c:v>
                </c:pt>
                <c:pt idx="3366">
                  <c:v>5.3394741672387829</c:v>
                </c:pt>
                <c:pt idx="3367">
                  <c:v>5.3414514592289928</c:v>
                </c:pt>
                <c:pt idx="3368">
                  <c:v>5.3446623910687592</c:v>
                </c:pt>
                <c:pt idx="3369">
                  <c:v>5.3478733229085247</c:v>
                </c:pt>
                <c:pt idx="3370">
                  <c:v>5.3509359914892247</c:v>
                </c:pt>
                <c:pt idx="3371">
                  <c:v>5.3539787236656302</c:v>
                </c:pt>
                <c:pt idx="3372">
                  <c:v>5.3599878305665873</c:v>
                </c:pt>
                <c:pt idx="3373">
                  <c:v>5.3664403751409715</c:v>
                </c:pt>
                <c:pt idx="3374">
                  <c:v>5.3746953462836915</c:v>
                </c:pt>
                <c:pt idx="3375">
                  <c:v>5.3804965983082846</c:v>
                </c:pt>
                <c:pt idx="3376">
                  <c:v>5.3862978503356373</c:v>
                </c:pt>
                <c:pt idx="3377">
                  <c:v>5.387975548022875</c:v>
                </c:pt>
                <c:pt idx="3378">
                  <c:v>5.3905360189659728</c:v>
                </c:pt>
                <c:pt idx="3379">
                  <c:v>5.3930964899090705</c:v>
                </c:pt>
                <c:pt idx="3380">
                  <c:v>5.3942517272355381</c:v>
                </c:pt>
                <c:pt idx="3381">
                  <c:v>5.3950537347821177</c:v>
                </c:pt>
                <c:pt idx="3382">
                  <c:v>5.3973544728783542</c:v>
                </c:pt>
                <c:pt idx="3383">
                  <c:v>5.397474612450158</c:v>
                </c:pt>
                <c:pt idx="3384">
                  <c:v>5.3989547428681899</c:v>
                </c:pt>
                <c:pt idx="3385">
                  <c:v>5.4006737217941767</c:v>
                </c:pt>
                <c:pt idx="3386">
                  <c:v>5.401021497641449</c:v>
                </c:pt>
                <c:pt idx="3387">
                  <c:v>5.4011545271371251</c:v>
                </c:pt>
                <c:pt idx="3388">
                  <c:v>5.4023818633484622</c:v>
                </c:pt>
                <c:pt idx="3389">
                  <c:v>5.4036091995597992</c:v>
                </c:pt>
                <c:pt idx="3390">
                  <c:v>5.4058657609091867</c:v>
                </c:pt>
                <c:pt idx="3391">
                  <c:v>5.4081221227678986</c:v>
                </c:pt>
                <c:pt idx="3392">
                  <c:v>5.4100699142890951</c:v>
                </c:pt>
                <c:pt idx="3393">
                  <c:v>5.4102987770184319</c:v>
                </c:pt>
                <c:pt idx="3394">
                  <c:v>5.4118190768857799</c:v>
                </c:pt>
                <c:pt idx="3395">
                  <c:v>5.413339376753127</c:v>
                </c:pt>
                <c:pt idx="3396">
                  <c:v>5.4168904727559397</c:v>
                </c:pt>
                <c:pt idx="3397">
                  <c:v>5.4196780207891155</c:v>
                </c:pt>
                <c:pt idx="3398">
                  <c:v>5.4217551718624657</c:v>
                </c:pt>
                <c:pt idx="3399">
                  <c:v>5.423832322935815</c:v>
                </c:pt>
                <c:pt idx="3400">
                  <c:v>5.4264260994532592</c:v>
                </c:pt>
                <c:pt idx="3401">
                  <c:v>5.4276262603893324</c:v>
                </c:pt>
                <c:pt idx="3402">
                  <c:v>5.4292759710798659</c:v>
                </c:pt>
                <c:pt idx="3403">
                  <c:v>5.4314342193884979</c:v>
                </c:pt>
                <c:pt idx="3404">
                  <c:v>5.4338752657561393</c:v>
                </c:pt>
                <c:pt idx="3405">
                  <c:v>5.4368502644256314</c:v>
                </c:pt>
                <c:pt idx="3406">
                  <c:v>5.4388067140181855</c:v>
                </c:pt>
                <c:pt idx="3407">
                  <c:v>5.4425517913423205</c:v>
                </c:pt>
                <c:pt idx="3408">
                  <c:v>5.4462968686664546</c:v>
                </c:pt>
                <c:pt idx="3409">
                  <c:v>5.4465976371616129</c:v>
                </c:pt>
                <c:pt idx="3410">
                  <c:v>5.4491228671454719</c:v>
                </c:pt>
                <c:pt idx="3411">
                  <c:v>5.451273164613931</c:v>
                </c:pt>
                <c:pt idx="3412">
                  <c:v>5.454393321979377</c:v>
                </c:pt>
                <c:pt idx="3413">
                  <c:v>5.457513479344823</c:v>
                </c:pt>
                <c:pt idx="3414">
                  <c:v>5.4589605301508195</c:v>
                </c:pt>
                <c:pt idx="3415">
                  <c:v>5.4615731003356203</c:v>
                </c:pt>
                <c:pt idx="3416">
                  <c:v>5.4635715984221962</c:v>
                </c:pt>
                <c:pt idx="3417">
                  <c:v>5.4655700965087721</c:v>
                </c:pt>
                <c:pt idx="3418">
                  <c:v>5.4674355508828603</c:v>
                </c:pt>
                <c:pt idx="3419">
                  <c:v>5.4705957554391134</c:v>
                </c:pt>
                <c:pt idx="3420">
                  <c:v>5.4737559599953673</c:v>
                </c:pt>
                <c:pt idx="3421">
                  <c:v>5.4752038878588767</c:v>
                </c:pt>
                <c:pt idx="3422">
                  <c:v>5.476651815722386</c:v>
                </c:pt>
                <c:pt idx="3423">
                  <c:v>5.4790787163542376</c:v>
                </c:pt>
                <c:pt idx="3424">
                  <c:v>5.4818744643253305</c:v>
                </c:pt>
                <c:pt idx="3425">
                  <c:v>5.4862752831920432</c:v>
                </c:pt>
                <c:pt idx="3426">
                  <c:v>5.4906761020587549</c:v>
                </c:pt>
                <c:pt idx="3427">
                  <c:v>5.4986569944603572</c:v>
                </c:pt>
                <c:pt idx="3428">
                  <c:v>5.5036565345056632</c:v>
                </c:pt>
                <c:pt idx="3429">
                  <c:v>5.5045682092673252</c:v>
                </c:pt>
                <c:pt idx="3430">
                  <c:v>5.5049916981188236</c:v>
                </c:pt>
                <c:pt idx="3431">
                  <c:v>5.5078089776304031</c:v>
                </c:pt>
                <c:pt idx="3432">
                  <c:v>5.5106262571419835</c:v>
                </c:pt>
                <c:pt idx="3433">
                  <c:v>5.5136414065101631</c:v>
                </c:pt>
                <c:pt idx="3434">
                  <c:v>5.516449236707003</c:v>
                </c:pt>
                <c:pt idx="3435">
                  <c:v>5.519257066903843</c:v>
                </c:pt>
                <c:pt idx="3436">
                  <c:v>5.5219366592086025</c:v>
                </c:pt>
                <c:pt idx="3437">
                  <c:v>5.5246162515133621</c:v>
                </c:pt>
                <c:pt idx="3438">
                  <c:v>5.5281588240216175</c:v>
                </c:pt>
                <c:pt idx="3439">
                  <c:v>5.5317013965298729</c:v>
                </c:pt>
                <c:pt idx="3440">
                  <c:v>5.5353104346217936</c:v>
                </c:pt>
                <c:pt idx="3441">
                  <c:v>5.5383254374398128</c:v>
                </c:pt>
                <c:pt idx="3442">
                  <c:v>5.5390900545070565</c:v>
                </c:pt>
                <c:pt idx="3443">
                  <c:v>5.5397227641774549</c:v>
                </c:pt>
                <c:pt idx="3444">
                  <c:v>5.540699847793138</c:v>
                </c:pt>
                <c:pt idx="3445">
                  <c:v>5.5407150235827318</c:v>
                </c:pt>
                <c:pt idx="3446">
                  <c:v>5.5416921071984149</c:v>
                </c:pt>
                <c:pt idx="3447">
                  <c:v>5.5430319486172115</c:v>
                </c:pt>
                <c:pt idx="3448">
                  <c:v>5.5450970447008254</c:v>
                </c:pt>
                <c:pt idx="3449">
                  <c:v>5.5463456310552584</c:v>
                </c:pt>
                <c:pt idx="3450">
                  <c:v>5.5488318957057263</c:v>
                </c:pt>
                <c:pt idx="3451">
                  <c:v>5.5501483592280634</c:v>
                </c:pt>
                <c:pt idx="3452">
                  <c:v>5.5534209356705349</c:v>
                </c:pt>
                <c:pt idx="3453">
                  <c:v>5.5573189761655195</c:v>
                </c:pt>
                <c:pt idx="3454">
                  <c:v>5.5612740713992608</c:v>
                </c:pt>
                <c:pt idx="3455">
                  <c:v>5.5643496099969854</c:v>
                </c:pt>
                <c:pt idx="3456">
                  <c:v>5.567398921524485</c:v>
                </c:pt>
                <c:pt idx="3457">
                  <c:v>5.5711219999387307</c:v>
                </c:pt>
                <c:pt idx="3458">
                  <c:v>5.5748450783529764</c:v>
                </c:pt>
                <c:pt idx="3459">
                  <c:v>5.5756432134078606</c:v>
                </c:pt>
                <c:pt idx="3460">
                  <c:v>5.5779717126405899</c:v>
                </c:pt>
                <c:pt idx="3461">
                  <c:v>5.5800740529679587</c:v>
                </c:pt>
                <c:pt idx="3462">
                  <c:v>5.582419409511818</c:v>
                </c:pt>
                <c:pt idx="3463">
                  <c:v>5.5847647660556765</c:v>
                </c:pt>
                <c:pt idx="3464">
                  <c:v>5.5858764194366008</c:v>
                </c:pt>
                <c:pt idx="3465">
                  <c:v>5.5869880728175243</c:v>
                </c:pt>
                <c:pt idx="3466">
                  <c:v>5.5895781976370902</c:v>
                </c:pt>
                <c:pt idx="3467">
                  <c:v>5.5913502405473476</c:v>
                </c:pt>
                <c:pt idx="3468">
                  <c:v>5.5913731570155534</c:v>
                </c:pt>
                <c:pt idx="3469">
                  <c:v>5.5928236465404435</c:v>
                </c:pt>
                <c:pt idx="3470">
                  <c:v>5.5941453252981104</c:v>
                </c:pt>
                <c:pt idx="3471">
                  <c:v>5.5961705580215764</c:v>
                </c:pt>
                <c:pt idx="3472">
                  <c:v>5.5981957907450424</c:v>
                </c:pt>
                <c:pt idx="3473">
                  <c:v>5.5999412485156901</c:v>
                </c:pt>
                <c:pt idx="3474">
                  <c:v>5.6012485484254579</c:v>
                </c:pt>
                <c:pt idx="3475">
                  <c:v>5.6025558483352267</c:v>
                </c:pt>
                <c:pt idx="3476">
                  <c:v>5.6047401477424081</c:v>
                </c:pt>
                <c:pt idx="3477">
                  <c:v>5.6069244471495905</c:v>
                </c:pt>
                <c:pt idx="3478">
                  <c:v>5.6090011131515105</c:v>
                </c:pt>
                <c:pt idx="3479">
                  <c:v>5.6110777791534305</c:v>
                </c:pt>
                <c:pt idx="3480">
                  <c:v>5.614984411359937</c:v>
                </c:pt>
                <c:pt idx="3481">
                  <c:v>5.619953919124824</c:v>
                </c:pt>
                <c:pt idx="3482">
                  <c:v>5.624923426889711</c:v>
                </c:pt>
                <c:pt idx="3483">
                  <c:v>5.6284478151853437</c:v>
                </c:pt>
                <c:pt idx="3484">
                  <c:v>5.6294155890798123</c:v>
                </c:pt>
                <c:pt idx="3485">
                  <c:v>5.630250187850109</c:v>
                </c:pt>
                <c:pt idx="3486">
                  <c:v>5.6338796760445389</c:v>
                </c:pt>
                <c:pt idx="3487">
                  <c:v>5.6368845180918772</c:v>
                </c:pt>
                <c:pt idx="3488">
                  <c:v>5.6394687706259665</c:v>
                </c:pt>
                <c:pt idx="3489">
                  <c:v>5.6413687360921392</c:v>
                </c:pt>
                <c:pt idx="3490">
                  <c:v>5.6450130456658423</c:v>
                </c:pt>
                <c:pt idx="3491">
                  <c:v>5.6486573552395463</c:v>
                </c:pt>
                <c:pt idx="3492">
                  <c:v>5.6503044903913029</c:v>
                </c:pt>
                <c:pt idx="3493">
                  <c:v>5.6550616209678077</c:v>
                </c:pt>
                <c:pt idx="3494">
                  <c:v>5.655490316171889</c:v>
                </c:pt>
                <c:pt idx="3495">
                  <c:v>5.6598636250611811</c:v>
                </c:pt>
                <c:pt idx="3496">
                  <c:v>5.6635642548816074</c:v>
                </c:pt>
                <c:pt idx="3497">
                  <c:v>5.6672648847020337</c:v>
                </c:pt>
                <c:pt idx="3498">
                  <c:v>5.6695814686710087</c:v>
                </c:pt>
                <c:pt idx="3499">
                  <c:v>5.6726834500856977</c:v>
                </c:pt>
                <c:pt idx="3500">
                  <c:v>5.6750740647178004</c:v>
                </c:pt>
                <c:pt idx="3501">
                  <c:v>5.6773128597465927</c:v>
                </c:pt>
                <c:pt idx="3502">
                  <c:v>5.6782913001709518</c:v>
                </c:pt>
                <c:pt idx="3503">
                  <c:v>5.6783942473403837</c:v>
                </c:pt>
                <c:pt idx="3504">
                  <c:v>5.679619074811538</c:v>
                </c:pt>
                <c:pt idx="3505">
                  <c:v>5.6807534220207616</c:v>
                </c:pt>
                <c:pt idx="3506">
                  <c:v>5.6817615147597262</c:v>
                </c:pt>
                <c:pt idx="3507">
                  <c:v>5.68276960749869</c:v>
                </c:pt>
                <c:pt idx="3508">
                  <c:v>5.6843503373695743</c:v>
                </c:pt>
                <c:pt idx="3509">
                  <c:v>5.6856678723019582</c:v>
                </c:pt>
                <c:pt idx="3510">
                  <c:v>5.6865031210360701</c:v>
                </c:pt>
                <c:pt idx="3511">
                  <c:v>5.686520244584039</c:v>
                </c:pt>
                <c:pt idx="3512">
                  <c:v>5.6865585048137994</c:v>
                </c:pt>
                <c:pt idx="3513">
                  <c:v>5.6889411453433611</c:v>
                </c:pt>
                <c:pt idx="3514">
                  <c:v>5.6902019570961047</c:v>
                </c:pt>
                <c:pt idx="3515">
                  <c:v>5.6925824314824958</c:v>
                </c:pt>
                <c:pt idx="3516">
                  <c:v>5.6941267939105078</c:v>
                </c:pt>
                <c:pt idx="3517">
                  <c:v>5.6965002947079917</c:v>
                </c:pt>
                <c:pt idx="3518">
                  <c:v>5.6980791915263289</c:v>
                </c:pt>
                <c:pt idx="3519">
                  <c:v>5.698924998246409</c:v>
                </c:pt>
                <c:pt idx="3520">
                  <c:v>5.7001336722269098</c:v>
                </c:pt>
                <c:pt idx="3521">
                  <c:v>5.7013423462074115</c:v>
                </c:pt>
                <c:pt idx="3522">
                  <c:v>5.7031627265419118</c:v>
                </c:pt>
                <c:pt idx="3523">
                  <c:v>5.7051944685672167</c:v>
                </c:pt>
                <c:pt idx="3524">
                  <c:v>5.7074558750595203</c:v>
                </c:pt>
                <c:pt idx="3525">
                  <c:v>5.7099395437400648</c:v>
                </c:pt>
                <c:pt idx="3526">
                  <c:v>5.7124232124206094</c:v>
                </c:pt>
                <c:pt idx="3527">
                  <c:v>5.7155425972353529</c:v>
                </c:pt>
                <c:pt idx="3528">
                  <c:v>5.71629132155467</c:v>
                </c:pt>
                <c:pt idx="3529">
                  <c:v>5.7191288302038554</c:v>
                </c:pt>
                <c:pt idx="3530">
                  <c:v>5.7219663388558004</c:v>
                </c:pt>
                <c:pt idx="3531">
                  <c:v>5.7248952628368581</c:v>
                </c:pt>
                <c:pt idx="3532">
                  <c:v>5.7278241868179149</c:v>
                </c:pt>
                <c:pt idx="3533">
                  <c:v>5.7314053640349041</c:v>
                </c:pt>
                <c:pt idx="3534">
                  <c:v>5.7341451748681287</c:v>
                </c:pt>
                <c:pt idx="3535">
                  <c:v>5.734939065931572</c:v>
                </c:pt>
                <c:pt idx="3536">
                  <c:v>5.7352548841635382</c:v>
                </c:pt>
                <c:pt idx="3537">
                  <c:v>5.7367267248807128</c:v>
                </c:pt>
                <c:pt idx="3538">
                  <c:v>5.7381985655978873</c:v>
                </c:pt>
                <c:pt idx="3539">
                  <c:v>5.7397452026384848</c:v>
                </c:pt>
                <c:pt idx="3540">
                  <c:v>5.7410183216051927</c:v>
                </c:pt>
                <c:pt idx="3541">
                  <c:v>5.7422914405718997</c:v>
                </c:pt>
                <c:pt idx="3542">
                  <c:v>5.7433636034004119</c:v>
                </c:pt>
                <c:pt idx="3543">
                  <c:v>5.7436284336061387</c:v>
                </c:pt>
                <c:pt idx="3544">
                  <c:v>5.74458682819649</c:v>
                </c:pt>
                <c:pt idx="3545">
                  <c:v>5.7464224910736084</c:v>
                </c:pt>
                <c:pt idx="3546">
                  <c:v>5.7482581539507267</c:v>
                </c:pt>
                <c:pt idx="3547">
                  <c:v>5.7502373132882294</c:v>
                </c:pt>
                <c:pt idx="3548">
                  <c:v>5.751844734924811</c:v>
                </c:pt>
                <c:pt idx="3549">
                  <c:v>5.7531877343301421</c:v>
                </c:pt>
                <c:pt idx="3550">
                  <c:v>5.7545307337354732</c:v>
                </c:pt>
                <c:pt idx="3551">
                  <c:v>5.7574988434822467</c:v>
                </c:pt>
                <c:pt idx="3552">
                  <c:v>5.7589750142809422</c:v>
                </c:pt>
                <c:pt idx="3553">
                  <c:v>5.7602172411288377</c:v>
                </c:pt>
                <c:pt idx="3554">
                  <c:v>5.7614594679767333</c:v>
                </c:pt>
                <c:pt idx="3555">
                  <c:v>5.7634108372888075</c:v>
                </c:pt>
                <c:pt idx="3556">
                  <c:v>5.7653622066008827</c:v>
                </c:pt>
                <c:pt idx="3557">
                  <c:v>5.7677283478804204</c:v>
                </c:pt>
                <c:pt idx="3558">
                  <c:v>5.7692396466627169</c:v>
                </c:pt>
                <c:pt idx="3559">
                  <c:v>5.770470593574422</c:v>
                </c:pt>
                <c:pt idx="3560">
                  <c:v>5.771701540486128</c:v>
                </c:pt>
                <c:pt idx="3561">
                  <c:v>5.7755403176363975</c:v>
                </c:pt>
                <c:pt idx="3562">
                  <c:v>5.7761884077417633</c:v>
                </c:pt>
                <c:pt idx="3563">
                  <c:v>5.7776030195228483</c:v>
                </c:pt>
                <c:pt idx="3564">
                  <c:v>5.7790176313039332</c:v>
                </c:pt>
                <c:pt idx="3565">
                  <c:v>5.7802262985292412</c:v>
                </c:pt>
                <c:pt idx="3566">
                  <c:v>5.7814349657545483</c:v>
                </c:pt>
                <c:pt idx="3567">
                  <c:v>5.7828612398687333</c:v>
                </c:pt>
                <c:pt idx="3568">
                  <c:v>5.7845462313873899</c:v>
                </c:pt>
                <c:pt idx="3569">
                  <c:v>5.7862312229060464</c:v>
                </c:pt>
                <c:pt idx="3570">
                  <c:v>5.7885709860175849</c:v>
                </c:pt>
                <c:pt idx="3571">
                  <c:v>5.7909107491291234</c:v>
                </c:pt>
                <c:pt idx="3572">
                  <c:v>5.7928508555916727</c:v>
                </c:pt>
                <c:pt idx="3573">
                  <c:v>5.7947909620542219</c:v>
                </c:pt>
                <c:pt idx="3574">
                  <c:v>5.7970368150897604</c:v>
                </c:pt>
                <c:pt idx="3575">
                  <c:v>5.799282668125298</c:v>
                </c:pt>
                <c:pt idx="3576">
                  <c:v>5.8014956914523133</c:v>
                </c:pt>
                <c:pt idx="3577">
                  <c:v>5.8035426526958194</c:v>
                </c:pt>
                <c:pt idx="3578">
                  <c:v>5.8048509227263709</c:v>
                </c:pt>
                <c:pt idx="3579">
                  <c:v>5.8068978839698762</c:v>
                </c:pt>
                <c:pt idx="3580">
                  <c:v>5.8088333205630382</c:v>
                </c:pt>
                <c:pt idx="3581">
                  <c:v>5.8088868994790097</c:v>
                </c:pt>
                <c:pt idx="3582">
                  <c:v>5.8097368587995017</c:v>
                </c:pt>
                <c:pt idx="3583">
                  <c:v>5.8105868181199938</c:v>
                </c:pt>
                <c:pt idx="3584">
                  <c:v>5.8123162880374322</c:v>
                </c:pt>
                <c:pt idx="3585">
                  <c:v>5.8140457579548714</c:v>
                </c:pt>
                <c:pt idx="3586">
                  <c:v>5.8165016060129364</c:v>
                </c:pt>
                <c:pt idx="3587">
                  <c:v>5.8197646868615243</c:v>
                </c:pt>
                <c:pt idx="3588">
                  <c:v>5.8229795076394524</c:v>
                </c:pt>
                <c:pt idx="3589">
                  <c:v>5.8261943284173805</c:v>
                </c:pt>
                <c:pt idx="3590">
                  <c:v>5.8301298015040377</c:v>
                </c:pt>
                <c:pt idx="3591">
                  <c:v>5.8339711604101794</c:v>
                </c:pt>
                <c:pt idx="3592">
                  <c:v>5.837371069670275</c:v>
                </c:pt>
                <c:pt idx="3593">
                  <c:v>5.8406363010213331</c:v>
                </c:pt>
                <c:pt idx="3594">
                  <c:v>5.840964796634184</c:v>
                </c:pt>
                <c:pt idx="3595">
                  <c:v>5.8437452974529176</c:v>
                </c:pt>
                <c:pt idx="3596">
                  <c:v>5.8437467446757685</c:v>
                </c:pt>
                <c:pt idx="3597">
                  <c:v>5.8437485513891332</c:v>
                </c:pt>
                <c:pt idx="3598">
                  <c:v>5.8437494568278394</c:v>
                </c:pt>
                <c:pt idx="3599">
                  <c:v>5.84375</c:v>
                </c:pt>
                <c:pt idx="3600">
                  <c:v>5.8437518067133647</c:v>
                </c:pt>
                <c:pt idx="3601">
                  <c:v>5.843752710764055</c:v>
                </c:pt>
                <c:pt idx="3602">
                  <c:v>5.8437550699076164</c:v>
                </c:pt>
                <c:pt idx="3603">
                  <c:v>5.8557888437504015</c:v>
                </c:pt>
                <c:pt idx="3604">
                  <c:v>5.8557897478010918</c:v>
                </c:pt>
                <c:pt idx="3605">
                  <c:v>5.8557921069446541</c:v>
                </c:pt>
                <c:pt idx="3606">
                  <c:v>5.8557939085640287</c:v>
                </c:pt>
                <c:pt idx="3607">
                  <c:v>5.8557953557868796</c:v>
                </c:pt>
                <c:pt idx="3608">
                  <c:v>5.8557971625002443</c:v>
                </c:pt>
                <c:pt idx="3609">
                  <c:v>5.8557980679389505</c:v>
                </c:pt>
                <c:pt idx="3610">
                  <c:v>5.8557986111111111</c:v>
                </c:pt>
                <c:pt idx="3611">
                  <c:v>5.8568840174128614</c:v>
                </c:pt>
                <c:pt idx="3612">
                  <c:v>5.8573152124247061</c:v>
                </c:pt>
                <c:pt idx="3613">
                  <c:v>5.8577464074365517</c:v>
                </c:pt>
                <c:pt idx="3614">
                  <c:v>5.8583045889519987</c:v>
                </c:pt>
                <c:pt idx="3615">
                  <c:v>5.8586782837603932</c:v>
                </c:pt>
                <c:pt idx="3616">
                  <c:v>5.8593944677406995</c:v>
                </c:pt>
                <c:pt idx="3617">
                  <c:v>5.8601106517210049</c:v>
                </c:pt>
                <c:pt idx="3618">
                  <c:v>5.8611708795389648</c:v>
                </c:pt>
                <c:pt idx="3619">
                  <c:v>5.8619109711658073</c:v>
                </c:pt>
                <c:pt idx="3620">
                  <c:v>5.8625029292895841</c:v>
                </c:pt>
                <c:pt idx="3621">
                  <c:v>5.862850459676098</c:v>
                </c:pt>
                <c:pt idx="3622">
                  <c:v>5.8634424177998747</c:v>
                </c:pt>
                <c:pt idx="3623">
                  <c:v>5.8645633730181945</c:v>
                </c:pt>
                <c:pt idx="3624">
                  <c:v>5.865678882444346</c:v>
                </c:pt>
                <c:pt idx="3625">
                  <c:v>5.8658954601845252</c:v>
                </c:pt>
                <c:pt idx="3626">
                  <c:v>5.8662774258217327</c:v>
                </c:pt>
                <c:pt idx="3627">
                  <c:v>5.8664790113794583</c:v>
                </c:pt>
                <c:pt idx="3628">
                  <c:v>5.8669912955523644</c:v>
                </c:pt>
                <c:pt idx="3629">
                  <c:v>5.8672469283060895</c:v>
                </c:pt>
                <c:pt idx="3630">
                  <c:v>5.8679152858726402</c:v>
                </c:pt>
                <c:pt idx="3631">
                  <c:v>5.868496900049073</c:v>
                </c:pt>
                <c:pt idx="3632">
                  <c:v>5.8690785142255049</c:v>
                </c:pt>
                <c:pt idx="3633">
                  <c:v>5.8698600615864551</c:v>
                </c:pt>
                <c:pt idx="3634">
                  <c:v>5.8705705637733141</c:v>
                </c:pt>
                <c:pt idx="3635">
                  <c:v>5.8708186504907074</c:v>
                </c:pt>
                <c:pt idx="3636">
                  <c:v>5.8709796136203742</c:v>
                </c:pt>
                <c:pt idx="3637">
                  <c:v>5.8712277003377675</c:v>
                </c:pt>
                <c:pt idx="3638">
                  <c:v>5.8716179911295576</c:v>
                </c:pt>
                <c:pt idx="3639">
                  <c:v>5.8718620031851305</c:v>
                </c:pt>
                <c:pt idx="3640">
                  <c:v>5.8721060152407043</c:v>
                </c:pt>
                <c:pt idx="3641">
                  <c:v>5.8724195692274304</c:v>
                </c:pt>
                <c:pt idx="3642">
                  <c:v>5.8727705510457353</c:v>
                </c:pt>
                <c:pt idx="3643">
                  <c:v>5.8731215328640411</c:v>
                </c:pt>
                <c:pt idx="3644">
                  <c:v>5.8737611873061573</c:v>
                </c:pt>
                <c:pt idx="3645">
                  <c:v>5.8747734007515291</c:v>
                </c:pt>
                <c:pt idx="3646">
                  <c:v>5.8750954865553862</c:v>
                </c:pt>
                <c:pt idx="3647">
                  <c:v>5.875393782048314</c:v>
                </c:pt>
                <c:pt idx="3648">
                  <c:v>5.8755663327596803</c:v>
                </c:pt>
                <c:pt idx="3649">
                  <c:v>5.8756545344409012</c:v>
                </c:pt>
                <c:pt idx="3650">
                  <c:v>5.8762520898133515</c:v>
                </c:pt>
                <c:pt idx="3651">
                  <c:v>5.8765162037037033</c:v>
                </c:pt>
                <c:pt idx="3652">
                  <c:v>5.876524522453547</c:v>
                </c:pt>
                <c:pt idx="3653">
                  <c:v>5.8765328476853949</c:v>
                </c:pt>
                <c:pt idx="3654">
                  <c:v>5.8765411585652165</c:v>
                </c:pt>
                <c:pt idx="3655">
                  <c:v>5.8765494773150593</c:v>
                </c:pt>
                <c:pt idx="3656">
                  <c:v>5.8765536366899811</c:v>
                </c:pt>
                <c:pt idx="3657">
                  <c:v>5.876557797452918</c:v>
                </c:pt>
                <c:pt idx="3658">
                  <c:v>5.8765619568278389</c:v>
                </c:pt>
              </c:numCache>
            </c:numRef>
          </c:xVal>
          <c:yVal>
            <c:numRef>
              <c:f>Grafy!$Z$150:$Z$3806</c:f>
              <c:numCache>
                <c:formatCode>0.00E+00</c:formatCode>
                <c:ptCount val="3657"/>
                <c:pt idx="0">
                  <c:v>2.3549334389135406E-4</c:v>
                </c:pt>
                <c:pt idx="1">
                  <c:v>2.3601273197178504E-4</c:v>
                </c:pt>
                <c:pt idx="2">
                  <c:v>2.3655561947303789E-4</c:v>
                </c:pt>
                <c:pt idx="3">
                  <c:v>2.371126138114036E-4</c:v>
                </c:pt>
                <c:pt idx="4">
                  <c:v>2.3765209106672462E-4</c:v>
                </c:pt>
                <c:pt idx="5">
                  <c:v>2.3816573288312179E-4</c:v>
                </c:pt>
                <c:pt idx="6">
                  <c:v>2.386672103360077E-4</c:v>
                </c:pt>
                <c:pt idx="7">
                  <c:v>2.3917699215486796E-4</c:v>
                </c:pt>
                <c:pt idx="8">
                  <c:v>2.3971036675794253E-4</c:v>
                </c:pt>
                <c:pt idx="9">
                  <c:v>2.402597828842621E-4</c:v>
                </c:pt>
                <c:pt idx="10">
                  <c:v>2.4079814492045714E-4</c:v>
                </c:pt>
                <c:pt idx="11">
                  <c:v>2.4132141935220329E-4</c:v>
                </c:pt>
                <c:pt idx="12">
                  <c:v>2.4184942555020953E-4</c:v>
                </c:pt>
                <c:pt idx="13">
                  <c:v>2.4244644396670493E-4</c:v>
                </c:pt>
                <c:pt idx="14">
                  <c:v>2.4306097359931041E-4</c:v>
                </c:pt>
                <c:pt idx="15">
                  <c:v>2.4362906807868698E-4</c:v>
                </c:pt>
                <c:pt idx="16">
                  <c:v>2.4419083896726695E-4</c:v>
                </c:pt>
                <c:pt idx="17">
                  <c:v>2.4474680109212558E-4</c:v>
                </c:pt>
                <c:pt idx="18">
                  <c:v>2.4529015003430644E-4</c:v>
                </c:pt>
                <c:pt idx="19">
                  <c:v>2.45821568475535E-4</c:v>
                </c:pt>
                <c:pt idx="20">
                  <c:v>2.4639582442998007E-4</c:v>
                </c:pt>
                <c:pt idx="21">
                  <c:v>2.4699365836582159E-4</c:v>
                </c:pt>
                <c:pt idx="22">
                  <c:v>2.4757151415465096E-4</c:v>
                </c:pt>
                <c:pt idx="23">
                  <c:v>2.4816994311227937E-4</c:v>
                </c:pt>
                <c:pt idx="24">
                  <c:v>2.4878616480270135E-4</c:v>
                </c:pt>
                <c:pt idx="25">
                  <c:v>2.493992991421482E-4</c:v>
                </c:pt>
                <c:pt idx="26">
                  <c:v>2.5002348309301567E-4</c:v>
                </c:pt>
                <c:pt idx="27">
                  <c:v>2.5065874935367E-4</c:v>
                </c:pt>
                <c:pt idx="28">
                  <c:v>2.5148126944843076E-4</c:v>
                </c:pt>
                <c:pt idx="29">
                  <c:v>2.5234146390484482E-4</c:v>
                </c:pt>
                <c:pt idx="30">
                  <c:v>2.5309918105762805E-4</c:v>
                </c:pt>
                <c:pt idx="31">
                  <c:v>2.5390506189165555E-4</c:v>
                </c:pt>
                <c:pt idx="32">
                  <c:v>2.5463486095270795E-4</c:v>
                </c:pt>
                <c:pt idx="33">
                  <c:v>2.5528803316631561E-4</c:v>
                </c:pt>
                <c:pt idx="34">
                  <c:v>2.5597852228286401E-4</c:v>
                </c:pt>
                <c:pt idx="35">
                  <c:v>2.5673417074120465E-4</c:v>
                </c:pt>
                <c:pt idx="36">
                  <c:v>2.5752049009673139E-4</c:v>
                </c:pt>
                <c:pt idx="37">
                  <c:v>2.583079706141652E-4</c:v>
                </c:pt>
                <c:pt idx="38">
                  <c:v>2.5909659198779283E-4</c:v>
                </c:pt>
                <c:pt idx="39">
                  <c:v>2.5993871398926743E-4</c:v>
                </c:pt>
                <c:pt idx="40">
                  <c:v>2.6083490383838802E-4</c:v>
                </c:pt>
                <c:pt idx="41">
                  <c:v>2.6171089960932363E-4</c:v>
                </c:pt>
                <c:pt idx="42">
                  <c:v>2.6256646490126011E-4</c:v>
                </c:pt>
                <c:pt idx="43">
                  <c:v>2.6341216300385665E-4</c:v>
                </c:pt>
                <c:pt idx="44">
                  <c:v>2.6424790463101127E-4</c:v>
                </c:pt>
                <c:pt idx="45">
                  <c:v>2.6518905939104963E-4</c:v>
                </c:pt>
                <c:pt idx="46">
                  <c:v>2.6623680655699506E-4</c:v>
                </c:pt>
                <c:pt idx="47">
                  <c:v>2.6727602338075457E-4</c:v>
                </c:pt>
                <c:pt idx="48">
                  <c:v>2.6824631998503595E-4</c:v>
                </c:pt>
                <c:pt idx="49">
                  <c:v>2.6970541548198656E-4</c:v>
                </c:pt>
                <c:pt idx="50">
                  <c:v>2.7129040106516885E-4</c:v>
                </c:pt>
                <c:pt idx="51">
                  <c:v>2.7243766526205702E-4</c:v>
                </c:pt>
                <c:pt idx="52">
                  <c:v>2.7357206837923329E-4</c:v>
                </c:pt>
                <c:pt idx="53">
                  <c:v>2.7430018288787889E-4</c:v>
                </c:pt>
                <c:pt idx="54">
                  <c:v>2.7502506826892125E-4</c:v>
                </c:pt>
                <c:pt idx="55">
                  <c:v>2.7615987742112376E-4</c:v>
                </c:pt>
                <c:pt idx="56">
                  <c:v>2.7735900083635103E-4</c:v>
                </c:pt>
                <c:pt idx="57">
                  <c:v>2.785687120594273E-4</c:v>
                </c:pt>
                <c:pt idx="58">
                  <c:v>2.798815474541153E-4</c:v>
                </c:pt>
                <c:pt idx="59">
                  <c:v>2.813781748810738E-4</c:v>
                </c:pt>
                <c:pt idx="60">
                  <c:v>2.8294011436871667E-4</c:v>
                </c:pt>
                <c:pt idx="61">
                  <c:v>2.845498671232714E-4</c:v>
                </c:pt>
                <c:pt idx="62">
                  <c:v>2.8609869139101989E-4</c:v>
                </c:pt>
                <c:pt idx="63">
                  <c:v>2.8771326766778061E-4</c:v>
                </c:pt>
                <c:pt idx="64">
                  <c:v>2.8947541922309198E-4</c:v>
                </c:pt>
                <c:pt idx="65">
                  <c:v>2.9108807643204651E-4</c:v>
                </c:pt>
                <c:pt idx="66">
                  <c:v>2.9249557673987221E-4</c:v>
                </c:pt>
                <c:pt idx="67">
                  <c:v>2.9386125392794472E-4</c:v>
                </c:pt>
                <c:pt idx="68">
                  <c:v>2.9516688779813587E-4</c:v>
                </c:pt>
                <c:pt idx="69">
                  <c:v>2.9641152174000792E-4</c:v>
                </c:pt>
                <c:pt idx="70">
                  <c:v>2.9768129398211247E-4</c:v>
                </c:pt>
                <c:pt idx="71">
                  <c:v>2.9897653199326862E-4</c:v>
                </c:pt>
                <c:pt idx="72">
                  <c:v>3.0043757964001738E-4</c:v>
                </c:pt>
                <c:pt idx="73">
                  <c:v>3.0206768553734195E-4</c:v>
                </c:pt>
                <c:pt idx="74">
                  <c:v>3.0377362648232415E-4</c:v>
                </c:pt>
                <c:pt idx="75">
                  <c:v>3.0562889790820033E-4</c:v>
                </c:pt>
                <c:pt idx="76">
                  <c:v>3.0748533666593404E-4</c:v>
                </c:pt>
                <c:pt idx="77">
                  <c:v>3.0896448909455642E-4</c:v>
                </c:pt>
                <c:pt idx="78">
                  <c:v>3.1015056767893774E-4</c:v>
                </c:pt>
                <c:pt idx="79">
                  <c:v>3.1138079248567711E-4</c:v>
                </c:pt>
                <c:pt idx="80">
                  <c:v>3.126559677168311E-4</c:v>
                </c:pt>
                <c:pt idx="81">
                  <c:v>3.1421494639700872E-4</c:v>
                </c:pt>
                <c:pt idx="82">
                  <c:v>3.1593225814239732E-4</c:v>
                </c:pt>
                <c:pt idx="83">
                  <c:v>3.1753647039383488E-4</c:v>
                </c:pt>
                <c:pt idx="84">
                  <c:v>3.1915593807541168E-4</c:v>
                </c:pt>
                <c:pt idx="85">
                  <c:v>3.2086014677348162E-4</c:v>
                </c:pt>
                <c:pt idx="86">
                  <c:v>3.2279550507288566E-4</c:v>
                </c:pt>
                <c:pt idx="87">
                  <c:v>3.245786540271668E-4</c:v>
                </c:pt>
                <c:pt idx="88">
                  <c:v>3.2604314479332353E-4</c:v>
                </c:pt>
                <c:pt idx="89">
                  <c:v>3.2749926927870657E-4</c:v>
                </c:pt>
                <c:pt idx="90">
                  <c:v>3.291900509920586E-4</c:v>
                </c:pt>
                <c:pt idx="91">
                  <c:v>3.3103625371742185E-4</c:v>
                </c:pt>
                <c:pt idx="92">
                  <c:v>3.3290322639890928E-4</c:v>
                </c:pt>
                <c:pt idx="93">
                  <c:v>3.3475330452034755E-4</c:v>
                </c:pt>
                <c:pt idx="94">
                  <c:v>3.3650007819700431E-4</c:v>
                </c:pt>
                <c:pt idx="95">
                  <c:v>3.3828327164253034E-4</c:v>
                </c:pt>
                <c:pt idx="96">
                  <c:v>3.401034243056064E-4</c:v>
                </c:pt>
                <c:pt idx="97">
                  <c:v>3.4187625555712892E-4</c:v>
                </c:pt>
                <c:pt idx="98">
                  <c:v>3.4360077857125689E-4</c:v>
                </c:pt>
                <c:pt idx="99">
                  <c:v>3.4539796337717757E-4</c:v>
                </c:pt>
                <c:pt idx="100">
                  <c:v>3.4721269468658664E-4</c:v>
                </c:pt>
                <c:pt idx="101">
                  <c:v>3.4898800837892939E-4</c:v>
                </c:pt>
                <c:pt idx="102">
                  <c:v>3.5084906432971536E-4</c:v>
                </c:pt>
                <c:pt idx="103">
                  <c:v>3.5279761912150728E-4</c:v>
                </c:pt>
                <c:pt idx="104">
                  <c:v>3.5454353582704172E-4</c:v>
                </c:pt>
                <c:pt idx="105">
                  <c:v>3.5619817323631175E-4</c:v>
                </c:pt>
                <c:pt idx="106">
                  <c:v>3.5798111717938891E-4</c:v>
                </c:pt>
                <c:pt idx="107">
                  <c:v>3.5966998968749305E-4</c:v>
                </c:pt>
                <c:pt idx="108">
                  <c:v>3.6120795275169649E-4</c:v>
                </c:pt>
                <c:pt idx="109">
                  <c:v>3.6270204009885789E-4</c:v>
                </c:pt>
                <c:pt idx="110">
                  <c:v>3.6431307502558894E-4</c:v>
                </c:pt>
                <c:pt idx="111">
                  <c:v>3.6604278509552425E-4</c:v>
                </c:pt>
                <c:pt idx="112">
                  <c:v>3.6799070243645368E-4</c:v>
                </c:pt>
                <c:pt idx="113">
                  <c:v>3.7007804106617805E-4</c:v>
                </c:pt>
                <c:pt idx="114">
                  <c:v>3.7210252520893122E-4</c:v>
                </c:pt>
                <c:pt idx="115">
                  <c:v>3.7419070670680055E-4</c:v>
                </c:pt>
                <c:pt idx="116">
                  <c:v>3.7642774398026415E-4</c:v>
                </c:pt>
                <c:pt idx="117">
                  <c:v>3.7877132406710445E-4</c:v>
                </c:pt>
                <c:pt idx="118">
                  <c:v>3.8091906683432487E-4</c:v>
                </c:pt>
                <c:pt idx="119">
                  <c:v>3.8312726105269002E-4</c:v>
                </c:pt>
                <c:pt idx="120">
                  <c:v>3.8544351760695758E-4</c:v>
                </c:pt>
                <c:pt idx="121">
                  <c:v>3.8760966494083484E-4</c:v>
                </c:pt>
                <c:pt idx="122">
                  <c:v>3.899348465083552E-4</c:v>
                </c:pt>
                <c:pt idx="123">
                  <c:v>3.9242216175258725E-4</c:v>
                </c:pt>
                <c:pt idx="124">
                  <c:v>3.9488594740894078E-4</c:v>
                </c:pt>
                <c:pt idx="125">
                  <c:v>3.9732531093733829E-4</c:v>
                </c:pt>
                <c:pt idx="126">
                  <c:v>3.9996007798235759E-4</c:v>
                </c:pt>
                <c:pt idx="127">
                  <c:v>4.0242638511864775E-4</c:v>
                </c:pt>
                <c:pt idx="128">
                  <c:v>4.0455147428227942E-4</c:v>
                </c:pt>
                <c:pt idx="129">
                  <c:v>4.0683176200891096E-4</c:v>
                </c:pt>
                <c:pt idx="130">
                  <c:v>4.0927009356397524E-4</c:v>
                </c:pt>
                <c:pt idx="131">
                  <c:v>4.1187497532469222E-4</c:v>
                </c:pt>
                <c:pt idx="132">
                  <c:v>4.1464952695885595E-4</c:v>
                </c:pt>
                <c:pt idx="133">
                  <c:v>4.1757468579387507E-4</c:v>
                </c:pt>
                <c:pt idx="134">
                  <c:v>4.2036215816865029E-4</c:v>
                </c:pt>
                <c:pt idx="135">
                  <c:v>4.2321166266574123E-4</c:v>
                </c:pt>
                <c:pt idx="136">
                  <c:v>4.2641520985366328E-4</c:v>
                </c:pt>
                <c:pt idx="137">
                  <c:v>4.2950581558860295E-4</c:v>
                </c:pt>
                <c:pt idx="138">
                  <c:v>4.3248042192557348E-4</c:v>
                </c:pt>
                <c:pt idx="139">
                  <c:v>4.35406174064845E-4</c:v>
                </c:pt>
                <c:pt idx="140">
                  <c:v>4.382816173241175E-4</c:v>
                </c:pt>
                <c:pt idx="141">
                  <c:v>4.4126345623330798E-4</c:v>
                </c:pt>
                <c:pt idx="142">
                  <c:v>4.4435367997416945E-4</c:v>
                </c:pt>
                <c:pt idx="143">
                  <c:v>4.4733792204300463E-4</c:v>
                </c:pt>
                <c:pt idx="144">
                  <c:v>4.502140290815353E-4</c:v>
                </c:pt>
                <c:pt idx="145">
                  <c:v>4.5332487300003192E-4</c:v>
                </c:pt>
                <c:pt idx="146">
                  <c:v>4.5692161734518896E-4</c:v>
                </c:pt>
                <c:pt idx="147">
                  <c:v>4.6080760704594816E-4</c:v>
                </c:pt>
                <c:pt idx="148">
                  <c:v>4.6430532967660154E-4</c:v>
                </c:pt>
                <c:pt idx="149">
                  <c:v>4.6793583589491378E-4</c:v>
                </c:pt>
                <c:pt idx="150">
                  <c:v>4.7203981886451873E-4</c:v>
                </c:pt>
                <c:pt idx="151">
                  <c:v>4.7609562240197729E-4</c:v>
                </c:pt>
                <c:pt idx="152">
                  <c:v>4.7999097659277135E-4</c:v>
                </c:pt>
                <c:pt idx="153">
                  <c:v>4.8357525435277802E-4</c:v>
                </c:pt>
                <c:pt idx="154">
                  <c:v>4.8704995372861207E-4</c:v>
                </c:pt>
                <c:pt idx="155">
                  <c:v>4.9061063241029963E-4</c:v>
                </c:pt>
                <c:pt idx="156">
                  <c:v>4.942583093539535E-4</c:v>
                </c:pt>
                <c:pt idx="157">
                  <c:v>4.9825633920009312E-4</c:v>
                </c:pt>
                <c:pt idx="158">
                  <c:v>5.0296789216640694E-4</c:v>
                </c:pt>
                <c:pt idx="159">
                  <c:v>5.0737707581753784E-4</c:v>
                </c:pt>
                <c:pt idx="160">
                  <c:v>5.111231640653268E-4</c:v>
                </c:pt>
                <c:pt idx="161">
                  <c:v>5.1510630987172852E-4</c:v>
                </c:pt>
                <c:pt idx="162">
                  <c:v>5.1933097561151012E-4</c:v>
                </c:pt>
                <c:pt idx="163">
                  <c:v>5.2373268262454094E-4</c:v>
                </c:pt>
                <c:pt idx="164">
                  <c:v>5.2715423744715401E-4</c:v>
                </c:pt>
                <c:pt idx="165">
                  <c:v>5.2945315135083371E-4</c:v>
                </c:pt>
                <c:pt idx="166">
                  <c:v>5.321785671381328E-4</c:v>
                </c:pt>
                <c:pt idx="167">
                  <c:v>5.3533653917884228E-4</c:v>
                </c:pt>
                <c:pt idx="168">
                  <c:v>5.3860467924785342E-4</c:v>
                </c:pt>
                <c:pt idx="169">
                  <c:v>5.4250758400340891E-4</c:v>
                </c:pt>
                <c:pt idx="170">
                  <c:v>5.4696987791248415E-4</c:v>
                </c:pt>
                <c:pt idx="171">
                  <c:v>5.5085201279344502E-4</c:v>
                </c:pt>
                <c:pt idx="172">
                  <c:v>5.5476835202286081E-4</c:v>
                </c:pt>
                <c:pt idx="173">
                  <c:v>5.5934320401693563E-4</c:v>
                </c:pt>
                <c:pt idx="174">
                  <c:v>5.637722899562279E-4</c:v>
                </c:pt>
                <c:pt idx="175">
                  <c:v>5.6805235883204165E-4</c:v>
                </c:pt>
                <c:pt idx="176">
                  <c:v>5.7231973957585461E-4</c:v>
                </c:pt>
                <c:pt idx="177">
                  <c:v>5.7657362673133776E-4</c:v>
                </c:pt>
                <c:pt idx="178">
                  <c:v>5.8157044983589304E-4</c:v>
                </c:pt>
                <c:pt idx="179">
                  <c:v>5.8701039328147781E-4</c:v>
                </c:pt>
                <c:pt idx="180">
                  <c:v>5.914824499703836E-4</c:v>
                </c:pt>
                <c:pt idx="181">
                  <c:v>5.9528516587816686E-4</c:v>
                </c:pt>
                <c:pt idx="182">
                  <c:v>5.9989637495284345E-4</c:v>
                </c:pt>
                <c:pt idx="183">
                  <c:v>6.0593476881439792E-4</c:v>
                </c:pt>
                <c:pt idx="184">
                  <c:v>6.1264380786927111E-4</c:v>
                </c:pt>
                <c:pt idx="185">
                  <c:v>6.2001359754091485E-4</c:v>
                </c:pt>
                <c:pt idx="186">
                  <c:v>6.2680229032079896E-4</c:v>
                </c:pt>
                <c:pt idx="187">
                  <c:v>6.3183777153394134E-4</c:v>
                </c:pt>
                <c:pt idx="188">
                  <c:v>6.3674323976796064E-4</c:v>
                </c:pt>
                <c:pt idx="189">
                  <c:v>6.4149754225145043E-4</c:v>
                </c:pt>
                <c:pt idx="190">
                  <c:v>6.4569145473225261E-4</c:v>
                </c:pt>
                <c:pt idx="191">
                  <c:v>6.5040171409973182E-4</c:v>
                </c:pt>
                <c:pt idx="192">
                  <c:v>6.5570927783346737E-4</c:v>
                </c:pt>
                <c:pt idx="193">
                  <c:v>6.6064211942490748E-4</c:v>
                </c:pt>
                <c:pt idx="194">
                  <c:v>6.6545823664995426E-4</c:v>
                </c:pt>
                <c:pt idx="195">
                  <c:v>6.7093989136124464E-4</c:v>
                </c:pt>
                <c:pt idx="196">
                  <c:v>6.7675979718490032E-4</c:v>
                </c:pt>
                <c:pt idx="197">
                  <c:v>6.8239519366153573E-4</c:v>
                </c:pt>
                <c:pt idx="198">
                  <c:v>6.8784246424183934E-4</c:v>
                </c:pt>
                <c:pt idx="199">
                  <c:v>6.935385522291752E-4</c:v>
                </c:pt>
                <c:pt idx="200">
                  <c:v>6.9948671381938959E-4</c:v>
                </c:pt>
                <c:pt idx="201">
                  <c:v>7.0540208578776832E-4</c:v>
                </c:pt>
                <c:pt idx="202">
                  <c:v>7.1128309093228031E-4</c:v>
                </c:pt>
                <c:pt idx="203">
                  <c:v>7.1716654713188178E-4</c:v>
                </c:pt>
                <c:pt idx="204">
                  <c:v>7.2305185793917559E-4</c:v>
                </c:pt>
                <c:pt idx="205">
                  <c:v>7.2903831048870842E-4</c:v>
                </c:pt>
                <c:pt idx="206">
                  <c:v>7.3512634763892081E-4</c:v>
                </c:pt>
                <c:pt idx="207">
                  <c:v>7.4106706558039082E-4</c:v>
                </c:pt>
                <c:pt idx="208">
                  <c:v>7.468053827765249E-4</c:v>
                </c:pt>
                <c:pt idx="209">
                  <c:v>7.5252877377822837E-4</c:v>
                </c:pt>
                <c:pt idx="210">
                  <c:v>7.5864769728767431E-4</c:v>
                </c:pt>
                <c:pt idx="211">
                  <c:v>7.6534807878468874E-4</c:v>
                </c:pt>
                <c:pt idx="212">
                  <c:v>7.7221975112447044E-4</c:v>
                </c:pt>
                <c:pt idx="213">
                  <c:v>7.7873642513363558E-4</c:v>
                </c:pt>
                <c:pt idx="214">
                  <c:v>7.8518088425511847E-4</c:v>
                </c:pt>
                <c:pt idx="215">
                  <c:v>7.9151366214747366E-4</c:v>
                </c:pt>
                <c:pt idx="216">
                  <c:v>7.9750288922743415E-4</c:v>
                </c:pt>
                <c:pt idx="217">
                  <c:v>8.0306629534152984E-4</c:v>
                </c:pt>
                <c:pt idx="218">
                  <c:v>8.0874216660198838E-4</c:v>
                </c:pt>
                <c:pt idx="219">
                  <c:v>8.1471527360518726E-4</c:v>
                </c:pt>
                <c:pt idx="220">
                  <c:v>8.2044448412532851E-4</c:v>
                </c:pt>
                <c:pt idx="221">
                  <c:v>8.2662494022712964E-4</c:v>
                </c:pt>
                <c:pt idx="222">
                  <c:v>8.3281943170309541E-4</c:v>
                </c:pt>
                <c:pt idx="223">
                  <c:v>8.3858595479273227E-4</c:v>
                </c:pt>
                <c:pt idx="224">
                  <c:v>8.4436076512409174E-4</c:v>
                </c:pt>
                <c:pt idx="225">
                  <c:v>8.5025054179194636E-4</c:v>
                </c:pt>
                <c:pt idx="226">
                  <c:v>8.5625591049406794E-4</c:v>
                </c:pt>
                <c:pt idx="227">
                  <c:v>8.6215706678466233E-4</c:v>
                </c:pt>
                <c:pt idx="228">
                  <c:v>8.6795265797105217E-4</c:v>
                </c:pt>
                <c:pt idx="229">
                  <c:v>8.7413806126334943E-4</c:v>
                </c:pt>
                <c:pt idx="230">
                  <c:v>8.8071699307711872E-4</c:v>
                </c:pt>
                <c:pt idx="231">
                  <c:v>8.8702590130951395E-4</c:v>
                </c:pt>
                <c:pt idx="232">
                  <c:v>8.9306168610128213E-4</c:v>
                </c:pt>
                <c:pt idx="233">
                  <c:v>8.9859542723593128E-4</c:v>
                </c:pt>
                <c:pt idx="234">
                  <c:v>9.0362316163325419E-4</c:v>
                </c:pt>
                <c:pt idx="235">
                  <c:v>9.0893545224408521E-4</c:v>
                </c:pt>
                <c:pt idx="236">
                  <c:v>9.1430441389641335E-4</c:v>
                </c:pt>
                <c:pt idx="237">
                  <c:v>9.1966112683028955E-4</c:v>
                </c:pt>
                <c:pt idx="238">
                  <c:v>9.2523520681176915E-4</c:v>
                </c:pt>
                <c:pt idx="239">
                  <c:v>9.3112055027275793E-4</c:v>
                </c:pt>
                <c:pt idx="240">
                  <c:v>9.373189077676702E-4</c:v>
                </c:pt>
                <c:pt idx="241">
                  <c:v>9.4364854329022049E-4</c:v>
                </c:pt>
                <c:pt idx="242">
                  <c:v>9.5071338063647205E-4</c:v>
                </c:pt>
                <c:pt idx="243">
                  <c:v>9.5728293328092471E-4</c:v>
                </c:pt>
                <c:pt idx="244">
                  <c:v>9.6275142256105198E-4</c:v>
                </c:pt>
                <c:pt idx="245">
                  <c:v>9.6855250081950058E-4</c:v>
                </c:pt>
                <c:pt idx="246">
                  <c:v>9.7491398210028683E-4</c:v>
                </c:pt>
                <c:pt idx="247">
                  <c:v>9.8112345991933675E-4</c:v>
                </c:pt>
                <c:pt idx="248">
                  <c:v>9.8672708586523394E-4</c:v>
                </c:pt>
                <c:pt idx="249">
                  <c:v>9.9212208581216381E-4</c:v>
                </c:pt>
                <c:pt idx="250">
                  <c:v>9.9754941311023431E-4</c:v>
                </c:pt>
                <c:pt idx="251">
                  <c:v>1.0030088616328735E-3</c:v>
                </c:pt>
                <c:pt idx="252">
                  <c:v>1.0085959863670771E-3</c:v>
                </c:pt>
                <c:pt idx="253">
                  <c:v>1.0143113741486619E-3</c:v>
                </c:pt>
                <c:pt idx="254">
                  <c:v>1.0198838891793307E-3</c:v>
                </c:pt>
                <c:pt idx="255">
                  <c:v>1.0253125677032445E-3</c:v>
                </c:pt>
                <c:pt idx="256">
                  <c:v>1.0309786742476667E-3</c:v>
                </c:pt>
                <c:pt idx="257">
                  <c:v>1.0369649389482239E-3</c:v>
                </c:pt>
                <c:pt idx="258">
                  <c:v>1.0427740462363015E-3</c:v>
                </c:pt>
                <c:pt idx="259">
                  <c:v>1.0483234489640921E-3</c:v>
                </c:pt>
                <c:pt idx="260">
                  <c:v>1.0549859772420204E-3</c:v>
                </c:pt>
                <c:pt idx="261">
                  <c:v>1.0630874122638768E-3</c:v>
                </c:pt>
                <c:pt idx="262">
                  <c:v>1.0712697993365472E-3</c:v>
                </c:pt>
                <c:pt idx="263">
                  <c:v>1.0792140292420966E-3</c:v>
                </c:pt>
                <c:pt idx="264">
                  <c:v>1.0861916509949975E-3</c:v>
                </c:pt>
                <c:pt idx="265">
                  <c:v>1.092197221792052E-3</c:v>
                </c:pt>
                <c:pt idx="266">
                  <c:v>1.0985127385867003E-3</c:v>
                </c:pt>
                <c:pt idx="267">
                  <c:v>1.1051397873488549E-3</c:v>
                </c:pt>
                <c:pt idx="268">
                  <c:v>1.111609352354215E-3</c:v>
                </c:pt>
                <c:pt idx="269">
                  <c:v>1.1179204869203993E-3</c:v>
                </c:pt>
                <c:pt idx="270">
                  <c:v>1.1240902031832306E-3</c:v>
                </c:pt>
                <c:pt idx="271">
                  <c:v>1.1301175545752609E-3</c:v>
                </c:pt>
                <c:pt idx="272">
                  <c:v>1.136340823229109E-3</c:v>
                </c:pt>
                <c:pt idx="273">
                  <c:v>1.1427603403713201E-3</c:v>
                </c:pt>
                <c:pt idx="274">
                  <c:v>1.1511541367407885E-3</c:v>
                </c:pt>
                <c:pt idx="275">
                  <c:v>1.1594943077182281E-3</c:v>
                </c:pt>
                <c:pt idx="276">
                  <c:v>1.1666864103411249E-3</c:v>
                </c:pt>
                <c:pt idx="277">
                  <c:v>1.1737483608061272E-3</c:v>
                </c:pt>
                <c:pt idx="278">
                  <c:v>1.1798139522297764E-3</c:v>
                </c:pt>
                <c:pt idx="279">
                  <c:v>1.1865816601008799E-3</c:v>
                </c:pt>
                <c:pt idx="280">
                  <c:v>1.1940546310705239E-3</c:v>
                </c:pt>
                <c:pt idx="281">
                  <c:v>1.2008396206320692E-3</c:v>
                </c:pt>
                <c:pt idx="282">
                  <c:v>1.2069336182778507E-3</c:v>
                </c:pt>
                <c:pt idx="283">
                  <c:v>1.2135164833100142E-3</c:v>
                </c:pt>
                <c:pt idx="284">
                  <c:v>1.2205897315706316E-3</c:v>
                </c:pt>
                <c:pt idx="285">
                  <c:v>1.2276162647761361E-3</c:v>
                </c:pt>
                <c:pt idx="286">
                  <c:v>1.2345958613021453E-3</c:v>
                </c:pt>
                <c:pt idx="287">
                  <c:v>1.2416790443802522E-3</c:v>
                </c:pt>
                <c:pt idx="288">
                  <c:v>1.2488659424777821E-3</c:v>
                </c:pt>
                <c:pt idx="289">
                  <c:v>1.2556110820763286E-3</c:v>
                </c:pt>
                <c:pt idx="290">
                  <c:v>1.2619125774223595E-3</c:v>
                </c:pt>
                <c:pt idx="291">
                  <c:v>1.2687360444297304E-3</c:v>
                </c:pt>
                <c:pt idx="292">
                  <c:v>1.2760909504592093E-3</c:v>
                </c:pt>
                <c:pt idx="293">
                  <c:v>1.2827145991314197E-3</c:v>
                </c:pt>
                <c:pt idx="294">
                  <c:v>1.288693272353397E-3</c:v>
                </c:pt>
                <c:pt idx="295">
                  <c:v>1.2955594032036527E-3</c:v>
                </c:pt>
                <c:pt idx="296">
                  <c:v>1.3029651993394236E-3</c:v>
                </c:pt>
                <c:pt idx="297">
                  <c:v>1.3101020154700734E-3</c:v>
                </c:pt>
                <c:pt idx="298">
                  <c:v>1.3169763120909662E-3</c:v>
                </c:pt>
                <c:pt idx="299">
                  <c:v>1.3234564407026668E-3</c:v>
                </c:pt>
                <c:pt idx="300">
                  <c:v>1.3296378644502625E-3</c:v>
                </c:pt>
                <c:pt idx="301">
                  <c:v>1.335560017868549E-3</c:v>
                </c:pt>
                <c:pt idx="302">
                  <c:v>1.341371833964441E-3</c:v>
                </c:pt>
                <c:pt idx="303">
                  <c:v>1.347524110919445E-3</c:v>
                </c:pt>
                <c:pt idx="304">
                  <c:v>1.3543267537722125E-3</c:v>
                </c:pt>
                <c:pt idx="305">
                  <c:v>1.3611825465497992E-3</c:v>
                </c:pt>
                <c:pt idx="306">
                  <c:v>1.3680647005789603E-3</c:v>
                </c:pt>
                <c:pt idx="307">
                  <c:v>1.375236712761753E-3</c:v>
                </c:pt>
                <c:pt idx="308">
                  <c:v>1.3832630853702174E-3</c:v>
                </c:pt>
                <c:pt idx="309">
                  <c:v>1.3921450369741549E-3</c:v>
                </c:pt>
                <c:pt idx="310">
                  <c:v>1.4007713098056719E-3</c:v>
                </c:pt>
                <c:pt idx="311">
                  <c:v>1.4091405300403678E-3</c:v>
                </c:pt>
                <c:pt idx="312">
                  <c:v>1.4178056773714771E-3</c:v>
                </c:pt>
                <c:pt idx="313">
                  <c:v>1.4267668542021752E-3</c:v>
                </c:pt>
                <c:pt idx="314">
                  <c:v>1.4353483858527759E-3</c:v>
                </c:pt>
                <c:pt idx="315">
                  <c:v>1.4435496712500242E-3</c:v>
                </c:pt>
                <c:pt idx="316">
                  <c:v>1.4527104033940121E-3</c:v>
                </c:pt>
                <c:pt idx="317">
                  <c:v>1.4627624124573897E-3</c:v>
                </c:pt>
                <c:pt idx="318">
                  <c:v>1.4714282768059572E-3</c:v>
                </c:pt>
                <c:pt idx="319">
                  <c:v>1.4787347017162255E-3</c:v>
                </c:pt>
                <c:pt idx="320">
                  <c:v>1.4860035188128721E-3</c:v>
                </c:pt>
                <c:pt idx="321">
                  <c:v>1.4930218964830594E-3</c:v>
                </c:pt>
                <c:pt idx="322">
                  <c:v>1.4997891453974489E-3</c:v>
                </c:pt>
                <c:pt idx="323">
                  <c:v>1.5075432897936171E-3</c:v>
                </c:pt>
                <c:pt idx="324">
                  <c:v>1.5167559891110349E-3</c:v>
                </c:pt>
                <c:pt idx="325">
                  <c:v>1.5252564326958208E-3</c:v>
                </c:pt>
                <c:pt idx="326">
                  <c:v>1.5306857589755902E-3</c:v>
                </c:pt>
                <c:pt idx="327">
                  <c:v>1.5343446186779474E-3</c:v>
                </c:pt>
                <c:pt idx="328">
                  <c:v>1.5381191499491652E-3</c:v>
                </c:pt>
                <c:pt idx="329">
                  <c:v>1.5447195453550803E-3</c:v>
                </c:pt>
                <c:pt idx="330">
                  <c:v>1.5527366021184396E-3</c:v>
                </c:pt>
                <c:pt idx="331">
                  <c:v>1.5593446798302262E-3</c:v>
                </c:pt>
                <c:pt idx="332">
                  <c:v>1.5676366645279013E-3</c:v>
                </c:pt>
                <c:pt idx="333">
                  <c:v>1.577613422272124E-3</c:v>
                </c:pt>
                <c:pt idx="334">
                  <c:v>1.5866726395796864E-3</c:v>
                </c:pt>
                <c:pt idx="335">
                  <c:v>1.5948139359731643E-3</c:v>
                </c:pt>
                <c:pt idx="336">
                  <c:v>1.6037852971395169E-3</c:v>
                </c:pt>
                <c:pt idx="337">
                  <c:v>1.6130921901359025E-3</c:v>
                </c:pt>
                <c:pt idx="338">
                  <c:v>1.6219050354131916E-3</c:v>
                </c:pt>
                <c:pt idx="339">
                  <c:v>1.630141260135082E-3</c:v>
                </c:pt>
                <c:pt idx="340">
                  <c:v>1.6378008005746769E-3</c:v>
                </c:pt>
                <c:pt idx="341">
                  <c:v>1.6472723527139873E-3</c:v>
                </c:pt>
                <c:pt idx="342">
                  <c:v>1.6583696264099918E-3</c:v>
                </c:pt>
                <c:pt idx="343">
                  <c:v>1.669578944582621E-3</c:v>
                </c:pt>
                <c:pt idx="344">
                  <c:v>1.681085727316998E-3</c:v>
                </c:pt>
                <c:pt idx="345">
                  <c:v>1.6925859870133425E-3</c:v>
                </c:pt>
                <c:pt idx="346">
                  <c:v>1.7027689259544359E-3</c:v>
                </c:pt>
                <c:pt idx="347">
                  <c:v>1.7112113671967214E-3</c:v>
                </c:pt>
                <c:pt idx="348">
                  <c:v>1.7184771171020817E-3</c:v>
                </c:pt>
                <c:pt idx="349">
                  <c:v>1.7247881152283983E-3</c:v>
                </c:pt>
                <c:pt idx="350">
                  <c:v>1.7316786484487031E-3</c:v>
                </c:pt>
                <c:pt idx="351">
                  <c:v>1.7393533908851594E-3</c:v>
                </c:pt>
                <c:pt idx="352">
                  <c:v>1.7477282909041513E-3</c:v>
                </c:pt>
                <c:pt idx="353">
                  <c:v>1.7568026766226618E-3</c:v>
                </c:pt>
                <c:pt idx="354">
                  <c:v>1.7657579715166891E-3</c:v>
                </c:pt>
                <c:pt idx="355">
                  <c:v>1.7753235090494071E-3</c:v>
                </c:pt>
                <c:pt idx="356">
                  <c:v>1.7853589816640917E-3</c:v>
                </c:pt>
                <c:pt idx="357">
                  <c:v>1.7949441442943249E-3</c:v>
                </c:pt>
                <c:pt idx="358">
                  <c:v>1.8043328692735816E-3</c:v>
                </c:pt>
                <c:pt idx="359">
                  <c:v>1.8134060521631135E-3</c:v>
                </c:pt>
                <c:pt idx="360">
                  <c:v>1.8221637655310298E-3</c:v>
                </c:pt>
                <c:pt idx="361">
                  <c:v>1.830780760789395E-3</c:v>
                </c:pt>
                <c:pt idx="362">
                  <c:v>1.8392571707328202E-3</c:v>
                </c:pt>
                <c:pt idx="363">
                  <c:v>1.8493983349864348E-3</c:v>
                </c:pt>
                <c:pt idx="364">
                  <c:v>1.861564929243203E-3</c:v>
                </c:pt>
                <c:pt idx="365">
                  <c:v>1.8717775958747855E-3</c:v>
                </c:pt>
                <c:pt idx="366">
                  <c:v>1.8778767148035478E-3</c:v>
                </c:pt>
                <c:pt idx="367">
                  <c:v>1.8828888785703982E-3</c:v>
                </c:pt>
                <c:pt idx="368">
                  <c:v>1.888613442080977E-3</c:v>
                </c:pt>
                <c:pt idx="369">
                  <c:v>1.8964811016436512E-3</c:v>
                </c:pt>
                <c:pt idx="370">
                  <c:v>1.9074646439966206E-3</c:v>
                </c:pt>
                <c:pt idx="371">
                  <c:v>1.9178472619582065E-3</c:v>
                </c:pt>
                <c:pt idx="372">
                  <c:v>1.9266519957358661E-3</c:v>
                </c:pt>
                <c:pt idx="373">
                  <c:v>1.9361428865172919E-3</c:v>
                </c:pt>
                <c:pt idx="374">
                  <c:v>1.9467200156373606E-3</c:v>
                </c:pt>
                <c:pt idx="375">
                  <c:v>1.9564653827782415E-3</c:v>
                </c:pt>
                <c:pt idx="376">
                  <c:v>1.9649784160403329E-3</c:v>
                </c:pt>
                <c:pt idx="377">
                  <c:v>1.97404875506262E-3</c:v>
                </c:pt>
                <c:pt idx="378">
                  <c:v>1.9829010631574294E-3</c:v>
                </c:pt>
                <c:pt idx="379">
                  <c:v>1.9909696795084738E-3</c:v>
                </c:pt>
                <c:pt idx="380">
                  <c:v>1.9976446923125925E-3</c:v>
                </c:pt>
                <c:pt idx="381">
                  <c:v>2.0038215738248277E-3</c:v>
                </c:pt>
                <c:pt idx="382">
                  <c:v>2.0136523961701742E-3</c:v>
                </c:pt>
                <c:pt idx="383">
                  <c:v>2.0235433391456643E-3</c:v>
                </c:pt>
                <c:pt idx="384">
                  <c:v>2.0307288512703085E-3</c:v>
                </c:pt>
                <c:pt idx="385">
                  <c:v>2.0396987722888452E-3</c:v>
                </c:pt>
                <c:pt idx="386">
                  <c:v>2.050447795469419E-3</c:v>
                </c:pt>
                <c:pt idx="387">
                  <c:v>2.0616132103344642E-3</c:v>
                </c:pt>
                <c:pt idx="388">
                  <c:v>2.0731503724970343E-3</c:v>
                </c:pt>
                <c:pt idx="389">
                  <c:v>2.08462526493921E-3</c:v>
                </c:pt>
                <c:pt idx="390">
                  <c:v>2.0932737022449697E-3</c:v>
                </c:pt>
                <c:pt idx="391">
                  <c:v>2.0989226163558991E-3</c:v>
                </c:pt>
                <c:pt idx="392">
                  <c:v>2.1060949536692315E-3</c:v>
                </c:pt>
                <c:pt idx="393">
                  <c:v>2.1140697182328492E-3</c:v>
                </c:pt>
                <c:pt idx="394">
                  <c:v>2.1211396785375219E-3</c:v>
                </c:pt>
                <c:pt idx="395">
                  <c:v>2.130193603706343E-3</c:v>
                </c:pt>
                <c:pt idx="396">
                  <c:v>2.141480816629206E-3</c:v>
                </c:pt>
                <c:pt idx="397">
                  <c:v>2.1530038548626847E-3</c:v>
                </c:pt>
                <c:pt idx="398">
                  <c:v>2.1644383948014414E-3</c:v>
                </c:pt>
                <c:pt idx="399">
                  <c:v>2.1757843300102852E-3</c:v>
                </c:pt>
                <c:pt idx="400">
                  <c:v>2.1872686305268074E-3</c:v>
                </c:pt>
                <c:pt idx="401">
                  <c:v>2.1972579219130574E-3</c:v>
                </c:pt>
                <c:pt idx="402">
                  <c:v>2.2055963686856729E-3</c:v>
                </c:pt>
                <c:pt idx="403">
                  <c:v>2.2145003769092238E-3</c:v>
                </c:pt>
                <c:pt idx="404">
                  <c:v>2.2230087736814673E-3</c:v>
                </c:pt>
                <c:pt idx="405">
                  <c:v>2.2309733956773522E-3</c:v>
                </c:pt>
                <c:pt idx="406">
                  <c:v>2.239355376007883E-3</c:v>
                </c:pt>
                <c:pt idx="407">
                  <c:v>2.2484909719792325E-3</c:v>
                </c:pt>
                <c:pt idx="408">
                  <c:v>2.2568933424373895E-3</c:v>
                </c:pt>
                <c:pt idx="409">
                  <c:v>2.2652807948943198E-3</c:v>
                </c:pt>
                <c:pt idx="410">
                  <c:v>2.2769686602991325E-3</c:v>
                </c:pt>
                <c:pt idx="411">
                  <c:v>2.2904605445974472E-3</c:v>
                </c:pt>
                <c:pt idx="412">
                  <c:v>2.3039778141604739E-3</c:v>
                </c:pt>
                <c:pt idx="413">
                  <c:v>2.3163344077733608E-3</c:v>
                </c:pt>
                <c:pt idx="414">
                  <c:v>2.3285209321608079E-3</c:v>
                </c:pt>
                <c:pt idx="415">
                  <c:v>2.342221273588822E-3</c:v>
                </c:pt>
                <c:pt idx="416">
                  <c:v>2.3563822897417971E-3</c:v>
                </c:pt>
                <c:pt idx="417">
                  <c:v>2.3682956804201485E-3</c:v>
                </c:pt>
                <c:pt idx="418">
                  <c:v>2.3814295134536637E-3</c:v>
                </c:pt>
                <c:pt idx="419">
                  <c:v>2.3973507430627545E-3</c:v>
                </c:pt>
                <c:pt idx="420">
                  <c:v>2.4125903293064918E-3</c:v>
                </c:pt>
                <c:pt idx="421">
                  <c:v>2.432790367278614E-3</c:v>
                </c:pt>
                <c:pt idx="422">
                  <c:v>2.4543185321880519E-3</c:v>
                </c:pt>
                <c:pt idx="423">
                  <c:v>2.4710902900252178E-3</c:v>
                </c:pt>
                <c:pt idx="424">
                  <c:v>2.4852231147289819E-3</c:v>
                </c:pt>
                <c:pt idx="425">
                  <c:v>2.4979285774224735E-3</c:v>
                </c:pt>
                <c:pt idx="426">
                  <c:v>2.5107227549909668E-3</c:v>
                </c:pt>
                <c:pt idx="427">
                  <c:v>2.5218544128731619E-3</c:v>
                </c:pt>
                <c:pt idx="428">
                  <c:v>2.531864408353656E-3</c:v>
                </c:pt>
                <c:pt idx="429">
                  <c:v>2.5423866024808653E-3</c:v>
                </c:pt>
                <c:pt idx="430">
                  <c:v>2.5552228141795374E-3</c:v>
                </c:pt>
                <c:pt idx="431">
                  <c:v>2.5659472976093524E-3</c:v>
                </c:pt>
                <c:pt idx="432">
                  <c:v>2.5723131143261507E-3</c:v>
                </c:pt>
                <c:pt idx="433">
                  <c:v>2.5769793011368824E-3</c:v>
                </c:pt>
                <c:pt idx="434">
                  <c:v>2.5833569054802409E-3</c:v>
                </c:pt>
                <c:pt idx="435">
                  <c:v>2.5932159193109501E-3</c:v>
                </c:pt>
                <c:pt idx="436">
                  <c:v>2.6024642646084138E-3</c:v>
                </c:pt>
                <c:pt idx="437">
                  <c:v>2.613509481822201E-3</c:v>
                </c:pt>
                <c:pt idx="438">
                  <c:v>2.6213975902873703E-3</c:v>
                </c:pt>
                <c:pt idx="439">
                  <c:v>2.6281069577570987E-3</c:v>
                </c:pt>
                <c:pt idx="440">
                  <c:v>2.6387754900680524E-3</c:v>
                </c:pt>
                <c:pt idx="441">
                  <c:v>2.6455493171145916E-3</c:v>
                </c:pt>
                <c:pt idx="442">
                  <c:v>2.6531108616615661E-3</c:v>
                </c:pt>
                <c:pt idx="443">
                  <c:v>2.6649177227770445E-3</c:v>
                </c:pt>
                <c:pt idx="444">
                  <c:v>2.6779713257302599E-3</c:v>
                </c:pt>
                <c:pt idx="445">
                  <c:v>2.6894607195125839E-3</c:v>
                </c:pt>
                <c:pt idx="446">
                  <c:v>2.6987307817488383E-3</c:v>
                </c:pt>
                <c:pt idx="447">
                  <c:v>2.7085820828665653E-3</c:v>
                </c:pt>
                <c:pt idx="448">
                  <c:v>2.7183934430857607E-3</c:v>
                </c:pt>
                <c:pt idx="449">
                  <c:v>2.7289263387171585E-3</c:v>
                </c:pt>
                <c:pt idx="450">
                  <c:v>2.7393316598208315E-3</c:v>
                </c:pt>
                <c:pt idx="451">
                  <c:v>2.7488655436701441E-3</c:v>
                </c:pt>
                <c:pt idx="452">
                  <c:v>2.7593485388105487E-3</c:v>
                </c:pt>
                <c:pt idx="453">
                  <c:v>2.7694126768902962E-3</c:v>
                </c:pt>
                <c:pt idx="454">
                  <c:v>2.7788296021477145E-3</c:v>
                </c:pt>
                <c:pt idx="455">
                  <c:v>2.7889649797497285E-3</c:v>
                </c:pt>
                <c:pt idx="456">
                  <c:v>2.7996273113330122E-3</c:v>
                </c:pt>
                <c:pt idx="457">
                  <c:v>2.809047588006524E-3</c:v>
                </c:pt>
                <c:pt idx="458">
                  <c:v>2.8166766442638421E-3</c:v>
                </c:pt>
                <c:pt idx="459">
                  <c:v>2.8251842153631983E-3</c:v>
                </c:pt>
                <c:pt idx="460">
                  <c:v>2.8345655554384095E-3</c:v>
                </c:pt>
                <c:pt idx="461">
                  <c:v>2.844266416654482E-3</c:v>
                </c:pt>
                <c:pt idx="462">
                  <c:v>2.8531002931402975E-3</c:v>
                </c:pt>
                <c:pt idx="463">
                  <c:v>2.8601566411108862E-3</c:v>
                </c:pt>
                <c:pt idx="464">
                  <c:v>2.8666285674029189E-3</c:v>
                </c:pt>
                <c:pt idx="465">
                  <c:v>2.8736105742858289E-3</c:v>
                </c:pt>
                <c:pt idx="466">
                  <c:v>2.8829417298651158E-3</c:v>
                </c:pt>
                <c:pt idx="467">
                  <c:v>2.8950597635411172E-3</c:v>
                </c:pt>
                <c:pt idx="468">
                  <c:v>2.905399711462254E-3</c:v>
                </c:pt>
                <c:pt idx="469">
                  <c:v>2.9119244689239376E-3</c:v>
                </c:pt>
                <c:pt idx="470">
                  <c:v>2.9172513070206733E-3</c:v>
                </c:pt>
                <c:pt idx="471">
                  <c:v>2.9288230662300016E-3</c:v>
                </c:pt>
                <c:pt idx="472">
                  <c:v>2.9483393759477229E-3</c:v>
                </c:pt>
                <c:pt idx="473">
                  <c:v>2.96493413231169E-3</c:v>
                </c:pt>
                <c:pt idx="474">
                  <c:v>2.9720442085998176E-3</c:v>
                </c:pt>
                <c:pt idx="475">
                  <c:v>2.9742788729017148E-3</c:v>
                </c:pt>
                <c:pt idx="476">
                  <c:v>2.9799963234711717E-3</c:v>
                </c:pt>
                <c:pt idx="477">
                  <c:v>2.9872459290850714E-3</c:v>
                </c:pt>
                <c:pt idx="478">
                  <c:v>2.9941831646231026E-3</c:v>
                </c:pt>
                <c:pt idx="479">
                  <c:v>3.001113733909279E-3</c:v>
                </c:pt>
                <c:pt idx="480">
                  <c:v>3.0064882635687262E-3</c:v>
                </c:pt>
                <c:pt idx="481">
                  <c:v>3.0128640256962508E-3</c:v>
                </c:pt>
                <c:pt idx="482">
                  <c:v>3.020236303721321E-3</c:v>
                </c:pt>
                <c:pt idx="483">
                  <c:v>3.0260568318070803E-3</c:v>
                </c:pt>
                <c:pt idx="484">
                  <c:v>3.028314553130314E-3</c:v>
                </c:pt>
                <c:pt idx="485">
                  <c:v>3.0305693181291588E-3</c:v>
                </c:pt>
                <c:pt idx="486">
                  <c:v>3.0380301111698127E-3</c:v>
                </c:pt>
                <c:pt idx="487">
                  <c:v>3.0471522123686865E-3</c:v>
                </c:pt>
                <c:pt idx="488">
                  <c:v>3.0547407982588256E-3</c:v>
                </c:pt>
                <c:pt idx="489">
                  <c:v>3.0628416522437895E-3</c:v>
                </c:pt>
                <c:pt idx="490">
                  <c:v>3.071452021772573E-3</c:v>
                </c:pt>
                <c:pt idx="491">
                  <c:v>3.0784121267698954E-3</c:v>
                </c:pt>
                <c:pt idx="492">
                  <c:v>3.0837271986879121E-3</c:v>
                </c:pt>
                <c:pt idx="493">
                  <c:v>3.089300326020037E-3</c:v>
                </c:pt>
                <c:pt idx="494">
                  <c:v>3.095130859161712E-3</c:v>
                </c:pt>
                <c:pt idx="495">
                  <c:v>3.1008598848034979E-3</c:v>
                </c:pt>
                <c:pt idx="496">
                  <c:v>3.1064876903821605E-3</c:v>
                </c:pt>
                <c:pt idx="497">
                  <c:v>3.1141201909991611E-3</c:v>
                </c:pt>
                <c:pt idx="498">
                  <c:v>3.1237471126298083E-3</c:v>
                </c:pt>
                <c:pt idx="499">
                  <c:v>3.1324429101923052E-3</c:v>
                </c:pt>
                <c:pt idx="500">
                  <c:v>3.1402112308626341E-3</c:v>
                </c:pt>
                <c:pt idx="501">
                  <c:v>3.1488393565875226E-3</c:v>
                </c:pt>
                <c:pt idx="502">
                  <c:v>3.1581622625229708E-3</c:v>
                </c:pt>
                <c:pt idx="503">
                  <c:v>3.1685166497162505E-3</c:v>
                </c:pt>
                <c:pt idx="504">
                  <c:v>3.180055148610068E-3</c:v>
                </c:pt>
                <c:pt idx="505">
                  <c:v>3.1917851338814887E-3</c:v>
                </c:pt>
                <c:pt idx="506">
                  <c:v>3.2026863730802058E-3</c:v>
                </c:pt>
                <c:pt idx="507">
                  <c:v>3.208521007125595E-3</c:v>
                </c:pt>
                <c:pt idx="508">
                  <c:v>3.2107424434972241E-3</c:v>
                </c:pt>
                <c:pt idx="509">
                  <c:v>3.2154500003859052E-3</c:v>
                </c:pt>
                <c:pt idx="510">
                  <c:v>3.2222112276428295E-3</c:v>
                </c:pt>
                <c:pt idx="511">
                  <c:v>3.2310376104232939E-3</c:v>
                </c:pt>
                <c:pt idx="512">
                  <c:v>3.2421563996907982E-3</c:v>
                </c:pt>
                <c:pt idx="513">
                  <c:v>3.2534774549439933E-3</c:v>
                </c:pt>
                <c:pt idx="514">
                  <c:v>3.2632938662340706E-3</c:v>
                </c:pt>
                <c:pt idx="515">
                  <c:v>3.2719648837878502E-3</c:v>
                </c:pt>
                <c:pt idx="516">
                  <c:v>3.2776126474095414E-3</c:v>
                </c:pt>
                <c:pt idx="517">
                  <c:v>3.279888864706777E-3</c:v>
                </c:pt>
                <c:pt idx="518">
                  <c:v>3.2863692049543065E-3</c:v>
                </c:pt>
                <c:pt idx="519">
                  <c:v>3.2939931914546567E-3</c:v>
                </c:pt>
                <c:pt idx="520">
                  <c:v>3.2985579312118998E-3</c:v>
                </c:pt>
                <c:pt idx="521">
                  <c:v>3.3035791089511394E-3</c:v>
                </c:pt>
                <c:pt idx="522">
                  <c:v>3.307949313106023E-3</c:v>
                </c:pt>
                <c:pt idx="523">
                  <c:v>3.3112062120838901E-3</c:v>
                </c:pt>
                <c:pt idx="524">
                  <c:v>3.3167939735560515E-3</c:v>
                </c:pt>
                <c:pt idx="525">
                  <c:v>3.3242736866691846E-3</c:v>
                </c:pt>
                <c:pt idx="526">
                  <c:v>3.3313080621471514E-3</c:v>
                </c:pt>
                <c:pt idx="527">
                  <c:v>3.3385830555656788E-3</c:v>
                </c:pt>
                <c:pt idx="528">
                  <c:v>3.3461629471489432E-3</c:v>
                </c:pt>
                <c:pt idx="529">
                  <c:v>3.3506291978238406E-3</c:v>
                </c:pt>
                <c:pt idx="530">
                  <c:v>3.3528167218591621E-3</c:v>
                </c:pt>
                <c:pt idx="531">
                  <c:v>3.3558999178880315E-3</c:v>
                </c:pt>
                <c:pt idx="532">
                  <c:v>3.3640655675768478E-3</c:v>
                </c:pt>
                <c:pt idx="533">
                  <c:v>3.3759123018391548E-3</c:v>
                </c:pt>
                <c:pt idx="534">
                  <c:v>3.385054495860356E-3</c:v>
                </c:pt>
                <c:pt idx="535">
                  <c:v>3.3920781611738037E-3</c:v>
                </c:pt>
                <c:pt idx="536">
                  <c:v>3.3980819496736078E-3</c:v>
                </c:pt>
                <c:pt idx="537">
                  <c:v>3.4030869996250742E-3</c:v>
                </c:pt>
                <c:pt idx="538">
                  <c:v>3.4073097849801445E-3</c:v>
                </c:pt>
                <c:pt idx="539">
                  <c:v>3.4126149117057669E-3</c:v>
                </c:pt>
                <c:pt idx="540">
                  <c:v>3.4176682616369938E-3</c:v>
                </c:pt>
                <c:pt idx="541">
                  <c:v>3.4195415983601847E-3</c:v>
                </c:pt>
                <c:pt idx="542">
                  <c:v>3.4238517617223982E-3</c:v>
                </c:pt>
                <c:pt idx="543">
                  <c:v>3.4314286615719017E-3</c:v>
                </c:pt>
                <c:pt idx="544">
                  <c:v>3.4383876486802083E-3</c:v>
                </c:pt>
                <c:pt idx="545">
                  <c:v>3.4457216736593884E-3</c:v>
                </c:pt>
                <c:pt idx="546">
                  <c:v>3.4528643085277541E-3</c:v>
                </c:pt>
                <c:pt idx="547">
                  <c:v>3.4598165474107006E-3</c:v>
                </c:pt>
                <c:pt idx="548">
                  <c:v>3.4676700245329741E-3</c:v>
                </c:pt>
                <c:pt idx="549">
                  <c:v>3.473696579234669E-3</c:v>
                </c:pt>
                <c:pt idx="550">
                  <c:v>3.479407709947101E-3</c:v>
                </c:pt>
                <c:pt idx="551">
                  <c:v>3.4873005278135308E-3</c:v>
                </c:pt>
                <c:pt idx="552">
                  <c:v>3.4945739844127084E-3</c:v>
                </c:pt>
                <c:pt idx="553">
                  <c:v>3.5014594295411602E-3</c:v>
                </c:pt>
                <c:pt idx="554">
                  <c:v>3.5060733239531457E-3</c:v>
                </c:pt>
                <c:pt idx="555">
                  <c:v>3.5091793585875024E-3</c:v>
                </c:pt>
                <c:pt idx="556">
                  <c:v>3.5113501906247819E-3</c:v>
                </c:pt>
                <c:pt idx="557">
                  <c:v>3.5123787510826505E-3</c:v>
                </c:pt>
                <c:pt idx="558">
                  <c:v>3.5139600268924201E-3</c:v>
                </c:pt>
                <c:pt idx="559">
                  <c:v>3.518895006830525E-3</c:v>
                </c:pt>
                <c:pt idx="560">
                  <c:v>3.5249316179596988E-3</c:v>
                </c:pt>
                <c:pt idx="561">
                  <c:v>3.5314550170566675E-3</c:v>
                </c:pt>
                <c:pt idx="562">
                  <c:v>3.5406917770763493E-3</c:v>
                </c:pt>
                <c:pt idx="563">
                  <c:v>3.5477452208484482E-3</c:v>
                </c:pt>
                <c:pt idx="564">
                  <c:v>3.5504018612664335E-3</c:v>
                </c:pt>
                <c:pt idx="565">
                  <c:v>3.5512731467434301E-3</c:v>
                </c:pt>
                <c:pt idx="566">
                  <c:v>3.5529718020402262E-3</c:v>
                </c:pt>
                <c:pt idx="567">
                  <c:v>3.5547212380006125E-3</c:v>
                </c:pt>
                <c:pt idx="568">
                  <c:v>3.5575636050917668E-3</c:v>
                </c:pt>
                <c:pt idx="569">
                  <c:v>3.5633183943679482E-3</c:v>
                </c:pt>
                <c:pt idx="570">
                  <c:v>3.5695771092567555E-3</c:v>
                </c:pt>
                <c:pt idx="571">
                  <c:v>3.5748467895942953E-3</c:v>
                </c:pt>
                <c:pt idx="572">
                  <c:v>3.5797839761197449E-3</c:v>
                </c:pt>
                <c:pt idx="573">
                  <c:v>3.5842644055037579E-3</c:v>
                </c:pt>
                <c:pt idx="574">
                  <c:v>3.588510894812737E-3</c:v>
                </c:pt>
                <c:pt idx="575">
                  <c:v>3.5926495481446675E-3</c:v>
                </c:pt>
                <c:pt idx="576">
                  <c:v>3.5955540285908106E-3</c:v>
                </c:pt>
                <c:pt idx="577">
                  <c:v>3.5973663755081422E-3</c:v>
                </c:pt>
                <c:pt idx="578">
                  <c:v>3.6014257540722735E-3</c:v>
                </c:pt>
                <c:pt idx="579">
                  <c:v>3.6080621849561927E-3</c:v>
                </c:pt>
                <c:pt idx="580">
                  <c:v>3.6150907357846962E-3</c:v>
                </c:pt>
                <c:pt idx="581">
                  <c:v>3.6212981112242922E-3</c:v>
                </c:pt>
                <c:pt idx="582">
                  <c:v>3.6243318701561257E-3</c:v>
                </c:pt>
                <c:pt idx="583">
                  <c:v>3.6273591279438783E-3</c:v>
                </c:pt>
                <c:pt idx="584">
                  <c:v>3.6320945776036214E-3</c:v>
                </c:pt>
                <c:pt idx="585">
                  <c:v>3.6346606759525293E-3</c:v>
                </c:pt>
                <c:pt idx="586">
                  <c:v>3.6370112881488953E-3</c:v>
                </c:pt>
                <c:pt idx="587">
                  <c:v>3.6404799325058159E-3</c:v>
                </c:pt>
                <c:pt idx="588">
                  <c:v>3.6438054077059137E-3</c:v>
                </c:pt>
                <c:pt idx="589">
                  <c:v>3.6459592513032979E-3</c:v>
                </c:pt>
                <c:pt idx="590">
                  <c:v>3.6488277617630384E-3</c:v>
                </c:pt>
                <c:pt idx="591">
                  <c:v>3.6532986432211527E-3</c:v>
                </c:pt>
                <c:pt idx="592">
                  <c:v>3.658197632226236E-3</c:v>
                </c:pt>
                <c:pt idx="593">
                  <c:v>3.6636980608844012E-3</c:v>
                </c:pt>
                <c:pt idx="594">
                  <c:v>3.6691093955711794E-3</c:v>
                </c:pt>
                <c:pt idx="595">
                  <c:v>3.6747929070224498E-3</c:v>
                </c:pt>
                <c:pt idx="596">
                  <c:v>3.6807472331179098E-3</c:v>
                </c:pt>
                <c:pt idx="597">
                  <c:v>3.6843176633807166E-3</c:v>
                </c:pt>
                <c:pt idx="598">
                  <c:v>3.6851787688224709E-3</c:v>
                </c:pt>
                <c:pt idx="599">
                  <c:v>3.6888466087359965E-3</c:v>
                </c:pt>
                <c:pt idx="600">
                  <c:v>3.6943740620929686E-3</c:v>
                </c:pt>
                <c:pt idx="601">
                  <c:v>3.6986292169352542E-3</c:v>
                </c:pt>
                <c:pt idx="602">
                  <c:v>3.7032781374286179E-3</c:v>
                </c:pt>
                <c:pt idx="603">
                  <c:v>3.7060918257704051E-3</c:v>
                </c:pt>
                <c:pt idx="604">
                  <c:v>3.7088996398563908E-3</c:v>
                </c:pt>
                <c:pt idx="605">
                  <c:v>3.7141871559541067E-3</c:v>
                </c:pt>
                <c:pt idx="606">
                  <c:v>3.7197433376962548E-3</c:v>
                </c:pt>
                <c:pt idx="607">
                  <c:v>3.7253090885163531E-3</c:v>
                </c:pt>
                <c:pt idx="608">
                  <c:v>3.7321326959461306E-3</c:v>
                </c:pt>
                <c:pt idx="609">
                  <c:v>3.7397509274236006E-3</c:v>
                </c:pt>
                <c:pt idx="610">
                  <c:v>3.7446602199512216E-3</c:v>
                </c:pt>
                <c:pt idx="611">
                  <c:v>3.7477491198959056E-3</c:v>
                </c:pt>
                <c:pt idx="612">
                  <c:v>3.7495184819290902E-3</c:v>
                </c:pt>
                <c:pt idx="613">
                  <c:v>3.7504591308988137E-3</c:v>
                </c:pt>
                <c:pt idx="614">
                  <c:v>3.7523796100202116E-3</c:v>
                </c:pt>
                <c:pt idx="615">
                  <c:v>3.7543622919555316E-3</c:v>
                </c:pt>
                <c:pt idx="616">
                  <c:v>3.7569361928851039E-3</c:v>
                </c:pt>
                <c:pt idx="617">
                  <c:v>3.7600414417126283E-3</c:v>
                </c:pt>
                <c:pt idx="618">
                  <c:v>3.7628174857515465E-3</c:v>
                </c:pt>
                <c:pt idx="619">
                  <c:v>3.7653232943574517E-3</c:v>
                </c:pt>
                <c:pt idx="620">
                  <c:v>3.768196067911293E-3</c:v>
                </c:pt>
                <c:pt idx="621">
                  <c:v>3.7719601396213045E-3</c:v>
                </c:pt>
                <c:pt idx="622">
                  <c:v>3.7759266100767354E-3</c:v>
                </c:pt>
                <c:pt idx="623">
                  <c:v>3.7801688112416216E-3</c:v>
                </c:pt>
                <c:pt idx="624">
                  <c:v>3.7850022711607622E-3</c:v>
                </c:pt>
                <c:pt idx="625">
                  <c:v>3.7893378794599149E-3</c:v>
                </c:pt>
                <c:pt idx="626">
                  <c:v>3.7931770194718122E-3</c:v>
                </c:pt>
                <c:pt idx="627">
                  <c:v>3.797538999384893E-3</c:v>
                </c:pt>
                <c:pt idx="628">
                  <c:v>3.8025233445581961E-3</c:v>
                </c:pt>
                <c:pt idx="629">
                  <c:v>3.8077297318086251E-3</c:v>
                </c:pt>
                <c:pt idx="630">
                  <c:v>3.8122483480072908E-3</c:v>
                </c:pt>
                <c:pt idx="631">
                  <c:v>3.8141575188400199E-3</c:v>
                </c:pt>
                <c:pt idx="632">
                  <c:v>3.8152228505926311E-3</c:v>
                </c:pt>
                <c:pt idx="633">
                  <c:v>3.8172408825212297E-3</c:v>
                </c:pt>
                <c:pt idx="634">
                  <c:v>3.8200197914166263E-3</c:v>
                </c:pt>
                <c:pt idx="635">
                  <c:v>3.8228944699322427E-3</c:v>
                </c:pt>
                <c:pt idx="636">
                  <c:v>3.8251022779188593E-3</c:v>
                </c:pt>
                <c:pt idx="637">
                  <c:v>3.8273177754543568E-3</c:v>
                </c:pt>
                <c:pt idx="638">
                  <c:v>3.8294593335739154E-3</c:v>
                </c:pt>
                <c:pt idx="639">
                  <c:v>3.8319445082728733E-3</c:v>
                </c:pt>
                <c:pt idx="640">
                  <c:v>3.8334699102390212E-3</c:v>
                </c:pt>
                <c:pt idx="641">
                  <c:v>3.8347104951638429E-3</c:v>
                </c:pt>
                <c:pt idx="642">
                  <c:v>3.8371889789974947E-3</c:v>
                </c:pt>
                <c:pt idx="643">
                  <c:v>3.8398023070392371E-3</c:v>
                </c:pt>
                <c:pt idx="644">
                  <c:v>3.8417453481128403E-3</c:v>
                </c:pt>
                <c:pt idx="645">
                  <c:v>3.8424591367826589E-3</c:v>
                </c:pt>
                <c:pt idx="646">
                  <c:v>3.8440592001378099E-3</c:v>
                </c:pt>
                <c:pt idx="647">
                  <c:v>3.8464028042055152E-3</c:v>
                </c:pt>
                <c:pt idx="648">
                  <c:v>3.8499591077103363E-3</c:v>
                </c:pt>
                <c:pt idx="649">
                  <c:v>3.8544897774978222E-3</c:v>
                </c:pt>
                <c:pt idx="650">
                  <c:v>3.8595284735500517E-3</c:v>
                </c:pt>
                <c:pt idx="651">
                  <c:v>3.8660027933244512E-3</c:v>
                </c:pt>
                <c:pt idx="652">
                  <c:v>3.8693035442208005E-3</c:v>
                </c:pt>
                <c:pt idx="653">
                  <c:v>3.8702289187368321E-3</c:v>
                </c:pt>
                <c:pt idx="654">
                  <c:v>3.8729567129067422E-3</c:v>
                </c:pt>
                <c:pt idx="655">
                  <c:v>3.8764457857510771E-3</c:v>
                </c:pt>
                <c:pt idx="656">
                  <c:v>3.8796036812018676E-3</c:v>
                </c:pt>
                <c:pt idx="657">
                  <c:v>3.8823098987226853E-3</c:v>
                </c:pt>
                <c:pt idx="658">
                  <c:v>3.8853772471730001E-3</c:v>
                </c:pt>
                <c:pt idx="659">
                  <c:v>3.8903838885968284E-3</c:v>
                </c:pt>
                <c:pt idx="660">
                  <c:v>3.8965967077921587E-3</c:v>
                </c:pt>
                <c:pt idx="661">
                  <c:v>3.9032355312589996E-3</c:v>
                </c:pt>
                <c:pt idx="662">
                  <c:v>3.9102982973175486E-3</c:v>
                </c:pt>
                <c:pt idx="663">
                  <c:v>3.9153696515280313E-3</c:v>
                </c:pt>
                <c:pt idx="664">
                  <c:v>3.9178756301731631E-3</c:v>
                </c:pt>
                <c:pt idx="665">
                  <c:v>3.9198000379805659E-3</c:v>
                </c:pt>
                <c:pt idx="666">
                  <c:v>3.9230360478077842E-3</c:v>
                </c:pt>
                <c:pt idx="667">
                  <c:v>3.9255180341876946E-3</c:v>
                </c:pt>
                <c:pt idx="668">
                  <c:v>3.9270832661972644E-3</c:v>
                </c:pt>
                <c:pt idx="669">
                  <c:v>3.9293581377524492E-3</c:v>
                </c:pt>
                <c:pt idx="670">
                  <c:v>3.9313530166935175E-3</c:v>
                </c:pt>
                <c:pt idx="671">
                  <c:v>3.9348095793940007E-3</c:v>
                </c:pt>
                <c:pt idx="672">
                  <c:v>3.938782296642282E-3</c:v>
                </c:pt>
                <c:pt idx="673">
                  <c:v>3.9423405264878966E-3</c:v>
                </c:pt>
                <c:pt idx="674">
                  <c:v>3.9462651249215419E-3</c:v>
                </c:pt>
                <c:pt idx="675">
                  <c:v>3.950464533908812E-3</c:v>
                </c:pt>
                <c:pt idx="676">
                  <c:v>3.9560271234125423E-3</c:v>
                </c:pt>
                <c:pt idx="677">
                  <c:v>3.9629230086260341E-3</c:v>
                </c:pt>
                <c:pt idx="678">
                  <c:v>3.9678124941148352E-3</c:v>
                </c:pt>
                <c:pt idx="679">
                  <c:v>3.969999354120235E-3</c:v>
                </c:pt>
                <c:pt idx="680">
                  <c:v>3.9735228693446364E-3</c:v>
                </c:pt>
                <c:pt idx="681">
                  <c:v>3.9788194165554817E-3</c:v>
                </c:pt>
                <c:pt idx="682">
                  <c:v>3.9815790307436696E-3</c:v>
                </c:pt>
                <c:pt idx="683">
                  <c:v>3.9830869281628481E-3</c:v>
                </c:pt>
                <c:pt idx="684">
                  <c:v>3.9857395110217218E-3</c:v>
                </c:pt>
                <c:pt idx="685">
                  <c:v>3.9882520285574779E-3</c:v>
                </c:pt>
                <c:pt idx="686">
                  <c:v>3.9903573677809038E-3</c:v>
                </c:pt>
                <c:pt idx="687">
                  <c:v>3.9930683737443547E-3</c:v>
                </c:pt>
                <c:pt idx="688">
                  <c:v>3.9961717592793908E-3</c:v>
                </c:pt>
                <c:pt idx="689">
                  <c:v>3.9974508176158123E-3</c:v>
                </c:pt>
                <c:pt idx="690">
                  <c:v>3.9980683364100955E-3</c:v>
                </c:pt>
                <c:pt idx="691">
                  <c:v>3.9987397526576691E-3</c:v>
                </c:pt>
                <c:pt idx="692">
                  <c:v>3.9994294484453222E-3</c:v>
                </c:pt>
                <c:pt idx="693">
                  <c:v>4.000330726641398E-3</c:v>
                </c:pt>
                <c:pt idx="694">
                  <c:v>4.0020758130497307E-3</c:v>
                </c:pt>
                <c:pt idx="695">
                  <c:v>4.004792477838583E-3</c:v>
                </c:pt>
                <c:pt idx="696">
                  <c:v>4.0076715464390077E-3</c:v>
                </c:pt>
                <c:pt idx="697">
                  <c:v>4.0111986984913478E-3</c:v>
                </c:pt>
                <c:pt idx="698">
                  <c:v>4.0150401201336948E-3</c:v>
                </c:pt>
                <c:pt idx="699">
                  <c:v>4.0195115156080492E-3</c:v>
                </c:pt>
                <c:pt idx="700">
                  <c:v>4.0233059033996264E-3</c:v>
                </c:pt>
                <c:pt idx="701">
                  <c:v>4.0258528817954577E-3</c:v>
                </c:pt>
                <c:pt idx="702">
                  <c:v>4.0289800123154132E-3</c:v>
                </c:pt>
                <c:pt idx="703">
                  <c:v>4.0313686202895988E-3</c:v>
                </c:pt>
                <c:pt idx="704">
                  <c:v>4.03360111349168E-3</c:v>
                </c:pt>
                <c:pt idx="705">
                  <c:v>4.0369310274805332E-3</c:v>
                </c:pt>
                <c:pt idx="706">
                  <c:v>4.0405667552876265E-3</c:v>
                </c:pt>
                <c:pt idx="707">
                  <c:v>4.0435394787160161E-3</c:v>
                </c:pt>
                <c:pt idx="708">
                  <c:v>4.0455400355030825E-3</c:v>
                </c:pt>
                <c:pt idx="709">
                  <c:v>4.0465686829309613E-3</c:v>
                </c:pt>
                <c:pt idx="710">
                  <c:v>4.0485868965130806E-3</c:v>
                </c:pt>
                <c:pt idx="711">
                  <c:v>4.0516023641753093E-3</c:v>
                </c:pt>
                <c:pt idx="712">
                  <c:v>4.0538742224495881E-3</c:v>
                </c:pt>
                <c:pt idx="713">
                  <c:v>4.0563635305551054E-3</c:v>
                </c:pt>
                <c:pt idx="714">
                  <c:v>4.0604577392382843E-3</c:v>
                </c:pt>
                <c:pt idx="715">
                  <c:v>4.0642475286571675E-3</c:v>
                </c:pt>
                <c:pt idx="716">
                  <c:v>4.0669409556371118E-3</c:v>
                </c:pt>
                <c:pt idx="717">
                  <c:v>4.0696010608256925E-3</c:v>
                </c:pt>
                <c:pt idx="718">
                  <c:v>4.0729593673428759E-3</c:v>
                </c:pt>
                <c:pt idx="719">
                  <c:v>4.0778584268838436E-3</c:v>
                </c:pt>
                <c:pt idx="720">
                  <c:v>4.0811965253595619E-3</c:v>
                </c:pt>
                <c:pt idx="721">
                  <c:v>4.0834640471076539E-3</c:v>
                </c:pt>
                <c:pt idx="722">
                  <c:v>4.0850221858602827E-3</c:v>
                </c:pt>
                <c:pt idx="723">
                  <c:v>4.0860608988462221E-3</c:v>
                </c:pt>
                <c:pt idx="724">
                  <c:v>4.0892275502384659E-3</c:v>
                </c:pt>
                <c:pt idx="725">
                  <c:v>4.0932190309464819E-3</c:v>
                </c:pt>
                <c:pt idx="726">
                  <c:v>4.0951851920596237E-3</c:v>
                </c:pt>
                <c:pt idx="727">
                  <c:v>4.09675516026146E-3</c:v>
                </c:pt>
                <c:pt idx="728">
                  <c:v>4.0993305316202548E-3</c:v>
                </c:pt>
                <c:pt idx="729">
                  <c:v>4.1019791599349823E-3</c:v>
                </c:pt>
                <c:pt idx="730">
                  <c:v>4.1047193940204193E-3</c:v>
                </c:pt>
                <c:pt idx="731">
                  <c:v>4.1074758365600645E-3</c:v>
                </c:pt>
                <c:pt idx="732">
                  <c:v>4.1091053407398218E-3</c:v>
                </c:pt>
                <c:pt idx="733">
                  <c:v>4.1107518427288643E-3</c:v>
                </c:pt>
                <c:pt idx="734">
                  <c:v>4.1129540201977483E-3</c:v>
                </c:pt>
                <c:pt idx="735">
                  <c:v>4.116377797194256E-3</c:v>
                </c:pt>
                <c:pt idx="736">
                  <c:v>4.1213907108935011E-3</c:v>
                </c:pt>
                <c:pt idx="737">
                  <c:v>4.1251511708600913E-3</c:v>
                </c:pt>
                <c:pt idx="738">
                  <c:v>4.127736968723413E-3</c:v>
                </c:pt>
                <c:pt idx="739">
                  <c:v>4.1298860499236097E-3</c:v>
                </c:pt>
                <c:pt idx="740">
                  <c:v>4.13173749172657E-3</c:v>
                </c:pt>
                <c:pt idx="741">
                  <c:v>4.1336767780519807E-3</c:v>
                </c:pt>
                <c:pt idx="742">
                  <c:v>4.1358990239824464E-3</c:v>
                </c:pt>
                <c:pt idx="743">
                  <c:v>4.1383150679554026E-3</c:v>
                </c:pt>
                <c:pt idx="744">
                  <c:v>4.1404224483791831E-3</c:v>
                </c:pt>
                <c:pt idx="745">
                  <c:v>4.1420495993266717E-3</c:v>
                </c:pt>
                <c:pt idx="746">
                  <c:v>4.144237924557934E-3</c:v>
                </c:pt>
                <c:pt idx="747">
                  <c:v>4.1476355913639953E-3</c:v>
                </c:pt>
                <c:pt idx="748">
                  <c:v>4.1517220692299361E-3</c:v>
                </c:pt>
                <c:pt idx="749">
                  <c:v>4.1546438885906806E-3</c:v>
                </c:pt>
                <c:pt idx="750">
                  <c:v>4.1557685188601283E-3</c:v>
                </c:pt>
                <c:pt idx="751">
                  <c:v>4.1576122735019526E-3</c:v>
                </c:pt>
                <c:pt idx="752">
                  <c:v>4.1591054880492449E-3</c:v>
                </c:pt>
                <c:pt idx="753">
                  <c:v>4.159430383721071E-3</c:v>
                </c:pt>
                <c:pt idx="754">
                  <c:v>4.1598208359727041E-3</c:v>
                </c:pt>
                <c:pt idx="755">
                  <c:v>4.160319357405972E-3</c:v>
                </c:pt>
                <c:pt idx="756">
                  <c:v>4.1616521986038097E-3</c:v>
                </c:pt>
                <c:pt idx="757">
                  <c:v>4.1631475345652383E-3</c:v>
                </c:pt>
                <c:pt idx="758">
                  <c:v>4.1645669866284549E-3</c:v>
                </c:pt>
                <c:pt idx="759">
                  <c:v>4.1662188732538817E-3</c:v>
                </c:pt>
                <c:pt idx="760">
                  <c:v>4.1679485041332684E-3</c:v>
                </c:pt>
                <c:pt idx="761">
                  <c:v>4.1699957817682006E-3</c:v>
                </c:pt>
                <c:pt idx="762">
                  <c:v>4.1721459957952825E-3</c:v>
                </c:pt>
                <c:pt idx="763">
                  <c:v>4.1742304648326733E-3</c:v>
                </c:pt>
                <c:pt idx="764">
                  <c:v>4.1762439496864584E-3</c:v>
                </c:pt>
                <c:pt idx="765">
                  <c:v>4.1792020792188588E-3</c:v>
                </c:pt>
                <c:pt idx="766">
                  <c:v>4.1831752644757303E-3</c:v>
                </c:pt>
                <c:pt idx="767">
                  <c:v>4.186645814472886E-3</c:v>
                </c:pt>
                <c:pt idx="768">
                  <c:v>4.1911040728453038E-3</c:v>
                </c:pt>
                <c:pt idx="769">
                  <c:v>4.1942212847705619E-3</c:v>
                </c:pt>
                <c:pt idx="770">
                  <c:v>4.1958947677893333E-3</c:v>
                </c:pt>
                <c:pt idx="771">
                  <c:v>4.1974250593587708E-3</c:v>
                </c:pt>
                <c:pt idx="772">
                  <c:v>4.1975983664439406E-3</c:v>
                </c:pt>
                <c:pt idx="773">
                  <c:v>4.1977617689419018E-3</c:v>
                </c:pt>
                <c:pt idx="774">
                  <c:v>4.1988570815560157E-3</c:v>
                </c:pt>
                <c:pt idx="775">
                  <c:v>4.2004978578907013E-3</c:v>
                </c:pt>
                <c:pt idx="776">
                  <c:v>4.2020378670850752E-3</c:v>
                </c:pt>
                <c:pt idx="777">
                  <c:v>4.2047594411736139E-3</c:v>
                </c:pt>
                <c:pt idx="778">
                  <c:v>4.207974578304346E-3</c:v>
                </c:pt>
                <c:pt idx="779">
                  <c:v>4.2109024081281293E-3</c:v>
                </c:pt>
                <c:pt idx="780">
                  <c:v>4.2157394059960966E-3</c:v>
                </c:pt>
                <c:pt idx="781">
                  <c:v>4.2241246181581368E-3</c:v>
                </c:pt>
                <c:pt idx="782">
                  <c:v>4.2326422862132892E-3</c:v>
                </c:pt>
                <c:pt idx="783">
                  <c:v>4.2371007297729484E-3</c:v>
                </c:pt>
                <c:pt idx="784">
                  <c:v>4.2394774413418018E-3</c:v>
                </c:pt>
                <c:pt idx="785">
                  <c:v>4.2423269023347601E-3</c:v>
                </c:pt>
                <c:pt idx="786">
                  <c:v>4.246829727461837E-3</c:v>
                </c:pt>
                <c:pt idx="787">
                  <c:v>4.2543754664930078E-3</c:v>
                </c:pt>
                <c:pt idx="788">
                  <c:v>4.2614688948833176E-3</c:v>
                </c:pt>
                <c:pt idx="789">
                  <c:v>4.2641894157055714E-3</c:v>
                </c:pt>
                <c:pt idx="790">
                  <c:v>4.2666652804931064E-3</c:v>
                </c:pt>
                <c:pt idx="791">
                  <c:v>4.2708660732164068E-3</c:v>
                </c:pt>
                <c:pt idx="792">
                  <c:v>4.2742502775482754E-3</c:v>
                </c:pt>
                <c:pt idx="793">
                  <c:v>4.2773783940311646E-3</c:v>
                </c:pt>
                <c:pt idx="794">
                  <c:v>4.2808485917148528E-3</c:v>
                </c:pt>
                <c:pt idx="795">
                  <c:v>4.2867459112427824E-3</c:v>
                </c:pt>
                <c:pt idx="796">
                  <c:v>4.2947124005514661E-3</c:v>
                </c:pt>
                <c:pt idx="797">
                  <c:v>4.2988147344137024E-3</c:v>
                </c:pt>
                <c:pt idx="798">
                  <c:v>4.2990029672054127E-3</c:v>
                </c:pt>
                <c:pt idx="799">
                  <c:v>4.3022700654556795E-3</c:v>
                </c:pt>
                <c:pt idx="800">
                  <c:v>4.3063652875109347E-3</c:v>
                </c:pt>
                <c:pt idx="801">
                  <c:v>4.3073171864992524E-3</c:v>
                </c:pt>
                <c:pt idx="802">
                  <c:v>4.3075078360453167E-3</c:v>
                </c:pt>
                <c:pt idx="803">
                  <c:v>4.3076997226165325E-3</c:v>
                </c:pt>
                <c:pt idx="804">
                  <c:v>4.3078350366931124E-3</c:v>
                </c:pt>
                <c:pt idx="805">
                  <c:v>4.3079195616630636E-3</c:v>
                </c:pt>
                <c:pt idx="806">
                  <c:v>4.3084988437363586E-3</c:v>
                </c:pt>
                <c:pt idx="807">
                  <c:v>4.3091080950575346E-3</c:v>
                </c:pt>
                <c:pt idx="808">
                  <c:v>4.3094753711993014E-3</c:v>
                </c:pt>
                <c:pt idx="809">
                  <c:v>4.3105122256750106E-3</c:v>
                </c:pt>
                <c:pt idx="810">
                  <c:v>4.3116825519623741E-3</c:v>
                </c:pt>
                <c:pt idx="811">
                  <c:v>4.3129128554738458E-3</c:v>
                </c:pt>
                <c:pt idx="812">
                  <c:v>4.3151852294110978E-3</c:v>
                </c:pt>
                <c:pt idx="813">
                  <c:v>4.3168723115011584E-3</c:v>
                </c:pt>
                <c:pt idx="814">
                  <c:v>4.3178880396084187E-3</c:v>
                </c:pt>
                <c:pt idx="815">
                  <c:v>4.3195640303590188E-3</c:v>
                </c:pt>
                <c:pt idx="816">
                  <c:v>4.3204868268890374E-3</c:v>
                </c:pt>
                <c:pt idx="817">
                  <c:v>4.3210882840161724E-3</c:v>
                </c:pt>
                <c:pt idx="818">
                  <c:v>4.3221211551498877E-3</c:v>
                </c:pt>
                <c:pt idx="819">
                  <c:v>4.3244749320995824E-3</c:v>
                </c:pt>
                <c:pt idx="820">
                  <c:v>4.3280672656565902E-3</c:v>
                </c:pt>
                <c:pt idx="821">
                  <c:v>4.330472066180209E-3</c:v>
                </c:pt>
                <c:pt idx="822">
                  <c:v>4.3315543804534878E-3</c:v>
                </c:pt>
                <c:pt idx="823">
                  <c:v>4.3332111573503741E-3</c:v>
                </c:pt>
                <c:pt idx="824">
                  <c:v>4.3368890350168306E-3</c:v>
                </c:pt>
                <c:pt idx="825">
                  <c:v>4.3409312220024096E-3</c:v>
                </c:pt>
                <c:pt idx="826">
                  <c:v>4.3441036546788738E-3</c:v>
                </c:pt>
                <c:pt idx="827">
                  <c:v>4.3469048833455967E-3</c:v>
                </c:pt>
                <c:pt idx="828">
                  <c:v>4.3494845211406686E-3</c:v>
                </c:pt>
                <c:pt idx="829">
                  <c:v>4.3518684658080849E-3</c:v>
                </c:pt>
                <c:pt idx="830">
                  <c:v>4.3537035746897736E-3</c:v>
                </c:pt>
                <c:pt idx="831">
                  <c:v>4.3552017803363428E-3</c:v>
                </c:pt>
                <c:pt idx="832">
                  <c:v>4.3570691523364888E-3</c:v>
                </c:pt>
                <c:pt idx="833">
                  <c:v>4.3591753913741378E-3</c:v>
                </c:pt>
                <c:pt idx="834">
                  <c:v>4.3608992475115248E-3</c:v>
                </c:pt>
                <c:pt idx="835">
                  <c:v>4.3628965261961541E-3</c:v>
                </c:pt>
                <c:pt idx="836">
                  <c:v>4.3652876575521879E-3</c:v>
                </c:pt>
                <c:pt idx="837">
                  <c:v>4.3693104161324986E-3</c:v>
                </c:pt>
                <c:pt idx="838">
                  <c:v>4.3749580092014816E-3</c:v>
                </c:pt>
                <c:pt idx="839">
                  <c:v>4.3789584431974888E-3</c:v>
                </c:pt>
                <c:pt idx="840">
                  <c:v>4.3811364164487018E-3</c:v>
                </c:pt>
                <c:pt idx="841">
                  <c:v>4.382730608523378E-3</c:v>
                </c:pt>
                <c:pt idx="842">
                  <c:v>4.384807394561035E-3</c:v>
                </c:pt>
                <c:pt idx="843">
                  <c:v>4.3878339257544981E-3</c:v>
                </c:pt>
                <c:pt idx="844">
                  <c:v>4.3909217138189856E-3</c:v>
                </c:pt>
                <c:pt idx="845">
                  <c:v>4.3946924513668141E-3</c:v>
                </c:pt>
                <c:pt idx="846">
                  <c:v>4.3980091302373023E-3</c:v>
                </c:pt>
                <c:pt idx="847">
                  <c:v>4.4001855737556593E-3</c:v>
                </c:pt>
                <c:pt idx="848">
                  <c:v>4.4028004086661592E-3</c:v>
                </c:pt>
                <c:pt idx="849">
                  <c:v>4.4067253771345634E-3</c:v>
                </c:pt>
                <c:pt idx="850">
                  <c:v>4.412431338246172E-3</c:v>
                </c:pt>
                <c:pt idx="851">
                  <c:v>4.417011107024439E-3</c:v>
                </c:pt>
                <c:pt idx="852">
                  <c:v>4.4183643617569249E-3</c:v>
                </c:pt>
                <c:pt idx="853">
                  <c:v>4.4195878609173374E-3</c:v>
                </c:pt>
                <c:pt idx="854">
                  <c:v>4.421868007193565E-3</c:v>
                </c:pt>
                <c:pt idx="855">
                  <c:v>4.4245582239311821E-3</c:v>
                </c:pt>
                <c:pt idx="856">
                  <c:v>4.4300215336776465E-3</c:v>
                </c:pt>
                <c:pt idx="857">
                  <c:v>4.4376489101812834E-3</c:v>
                </c:pt>
                <c:pt idx="858">
                  <c:v>4.4417838818391021E-3</c:v>
                </c:pt>
                <c:pt idx="859">
                  <c:v>4.4435704025897246E-3</c:v>
                </c:pt>
                <c:pt idx="860">
                  <c:v>4.4449819025150798E-3</c:v>
                </c:pt>
                <c:pt idx="861">
                  <c:v>4.4451953528580248E-3</c:v>
                </c:pt>
                <c:pt idx="862">
                  <c:v>4.4456254931241612E-3</c:v>
                </c:pt>
                <c:pt idx="863">
                  <c:v>4.4465379592722939E-3</c:v>
                </c:pt>
                <c:pt idx="864">
                  <c:v>4.4483290686035707E-3</c:v>
                </c:pt>
                <c:pt idx="865">
                  <c:v>4.4501008449111569E-3</c:v>
                </c:pt>
                <c:pt idx="866">
                  <c:v>4.4525553780084375E-3</c:v>
                </c:pt>
                <c:pt idx="867">
                  <c:v>4.4553366789591032E-3</c:v>
                </c:pt>
                <c:pt idx="868">
                  <c:v>4.4576530112805197E-3</c:v>
                </c:pt>
                <c:pt idx="869">
                  <c:v>4.4614161072863692E-3</c:v>
                </c:pt>
                <c:pt idx="870">
                  <c:v>4.4639647707720121E-3</c:v>
                </c:pt>
                <c:pt idx="871">
                  <c:v>4.465272583440808E-3</c:v>
                </c:pt>
                <c:pt idx="872">
                  <c:v>4.4670634155950994E-3</c:v>
                </c:pt>
                <c:pt idx="873">
                  <c:v>4.469647020456451E-3</c:v>
                </c:pt>
                <c:pt idx="874">
                  <c:v>4.4735722082994995E-3</c:v>
                </c:pt>
                <c:pt idx="875">
                  <c:v>4.4773274967511937E-3</c:v>
                </c:pt>
                <c:pt idx="876">
                  <c:v>4.4809133471456165E-3</c:v>
                </c:pt>
                <c:pt idx="877">
                  <c:v>4.4861641337902236E-3</c:v>
                </c:pt>
                <c:pt idx="878">
                  <c:v>4.4900688904991829E-3</c:v>
                </c:pt>
                <c:pt idx="879">
                  <c:v>4.4933530255772351E-3</c:v>
                </c:pt>
                <c:pt idx="880">
                  <c:v>4.4974617310125876E-3</c:v>
                </c:pt>
                <c:pt idx="881">
                  <c:v>4.5009304716605615E-3</c:v>
                </c:pt>
                <c:pt idx="882">
                  <c:v>4.5041132362152736E-3</c:v>
                </c:pt>
                <c:pt idx="883">
                  <c:v>4.5050997936866618E-3</c:v>
                </c:pt>
                <c:pt idx="884">
                  <c:v>4.5085981201097589E-3</c:v>
                </c:pt>
                <c:pt idx="885">
                  <c:v>4.5139945539926282E-3</c:v>
                </c:pt>
                <c:pt idx="886">
                  <c:v>4.5176903865462095E-3</c:v>
                </c:pt>
                <c:pt idx="887">
                  <c:v>4.5212676512933446E-3</c:v>
                </c:pt>
                <c:pt idx="888">
                  <c:v>4.5254632535198973E-3</c:v>
                </c:pt>
                <c:pt idx="889">
                  <c:v>4.5288573042155163E-3</c:v>
                </c:pt>
                <c:pt idx="890">
                  <c:v>4.5308591794096511E-3</c:v>
                </c:pt>
                <c:pt idx="891">
                  <c:v>4.532892008949397E-3</c:v>
                </c:pt>
                <c:pt idx="892">
                  <c:v>4.535208341316415E-3</c:v>
                </c:pt>
                <c:pt idx="893">
                  <c:v>4.537065870671847E-3</c:v>
                </c:pt>
                <c:pt idx="894">
                  <c:v>4.5379813117973171E-3</c:v>
                </c:pt>
                <c:pt idx="895">
                  <c:v>4.5393986223728781E-3</c:v>
                </c:pt>
                <c:pt idx="896">
                  <c:v>4.5410553652106764E-3</c:v>
                </c:pt>
                <c:pt idx="897">
                  <c:v>4.54271062921488E-3</c:v>
                </c:pt>
                <c:pt idx="898">
                  <c:v>4.5470713936951977E-3</c:v>
                </c:pt>
                <c:pt idx="899">
                  <c:v>4.5525335068555394E-3</c:v>
                </c:pt>
                <c:pt idx="900">
                  <c:v>4.5561398703010151E-3</c:v>
                </c:pt>
                <c:pt idx="901">
                  <c:v>4.5590302736019609E-3</c:v>
                </c:pt>
                <c:pt idx="902">
                  <c:v>4.5623239009981295E-3</c:v>
                </c:pt>
                <c:pt idx="903">
                  <c:v>4.5660195572528421E-3</c:v>
                </c:pt>
                <c:pt idx="904">
                  <c:v>4.5705061734594996E-3</c:v>
                </c:pt>
                <c:pt idx="905">
                  <c:v>4.5774397444890633E-3</c:v>
                </c:pt>
                <c:pt idx="906">
                  <c:v>4.5842896716835318E-3</c:v>
                </c:pt>
                <c:pt idx="907">
                  <c:v>4.58779388454051E-3</c:v>
                </c:pt>
                <c:pt idx="908">
                  <c:v>4.5890415506295379E-3</c:v>
                </c:pt>
                <c:pt idx="909">
                  <c:v>4.5895235491048699E-3</c:v>
                </c:pt>
                <c:pt idx="910">
                  <c:v>4.5898180400683018E-3</c:v>
                </c:pt>
                <c:pt idx="911">
                  <c:v>4.5913333807665662E-3</c:v>
                </c:pt>
                <c:pt idx="912">
                  <c:v>4.5932126771212846E-3</c:v>
                </c:pt>
                <c:pt idx="913">
                  <c:v>4.5957560925300621E-3</c:v>
                </c:pt>
                <c:pt idx="914">
                  <c:v>4.5979891510091629E-3</c:v>
                </c:pt>
                <c:pt idx="915">
                  <c:v>4.5985121763061129E-3</c:v>
                </c:pt>
                <c:pt idx="916">
                  <c:v>4.5997037643973971E-3</c:v>
                </c:pt>
                <c:pt idx="917">
                  <c:v>4.6013732223913377E-3</c:v>
                </c:pt>
                <c:pt idx="918">
                  <c:v>4.6030668489311323E-3</c:v>
                </c:pt>
                <c:pt idx="919">
                  <c:v>4.6059688559083514E-3</c:v>
                </c:pt>
                <c:pt idx="920">
                  <c:v>4.6093132527258137E-3</c:v>
                </c:pt>
                <c:pt idx="921">
                  <c:v>4.613092170853786E-3</c:v>
                </c:pt>
                <c:pt idx="922">
                  <c:v>4.618039351012744E-3</c:v>
                </c:pt>
                <c:pt idx="923">
                  <c:v>4.6221234998113786E-3</c:v>
                </c:pt>
                <c:pt idx="924">
                  <c:v>4.6243611144733705E-3</c:v>
                </c:pt>
                <c:pt idx="925">
                  <c:v>4.6250237298434329E-3</c:v>
                </c:pt>
                <c:pt idx="926">
                  <c:v>4.6253404142309763E-3</c:v>
                </c:pt>
                <c:pt idx="927">
                  <c:v>4.6258972104012263E-3</c:v>
                </c:pt>
                <c:pt idx="928">
                  <c:v>4.6265853657308214E-3</c:v>
                </c:pt>
                <c:pt idx="929">
                  <c:v>4.6281754925817402E-3</c:v>
                </c:pt>
                <c:pt idx="930">
                  <c:v>4.631836323268166E-3</c:v>
                </c:pt>
                <c:pt idx="931">
                  <c:v>4.6367909017811688E-3</c:v>
                </c:pt>
                <c:pt idx="932">
                  <c:v>4.6408875536366511E-3</c:v>
                </c:pt>
                <c:pt idx="933">
                  <c:v>4.6430516633902833E-3</c:v>
                </c:pt>
                <c:pt idx="934">
                  <c:v>4.6443004910344246E-3</c:v>
                </c:pt>
                <c:pt idx="935">
                  <c:v>4.6457139808804794E-3</c:v>
                </c:pt>
                <c:pt idx="936">
                  <c:v>4.6469965216968069E-3</c:v>
                </c:pt>
                <c:pt idx="937">
                  <c:v>4.6481482465907369E-3</c:v>
                </c:pt>
                <c:pt idx="938">
                  <c:v>4.6492302636446615E-3</c:v>
                </c:pt>
                <c:pt idx="939">
                  <c:v>4.649910606077768E-3</c:v>
                </c:pt>
                <c:pt idx="940">
                  <c:v>4.6512494273484939E-3</c:v>
                </c:pt>
                <c:pt idx="941">
                  <c:v>4.6533927432556889E-3</c:v>
                </c:pt>
                <c:pt idx="942">
                  <c:v>4.6570769055658294E-3</c:v>
                </c:pt>
                <c:pt idx="943">
                  <c:v>4.6613871430063051E-3</c:v>
                </c:pt>
                <c:pt idx="944">
                  <c:v>4.6658108875163185E-3</c:v>
                </c:pt>
                <c:pt idx="945">
                  <c:v>4.6717083956873138E-3</c:v>
                </c:pt>
                <c:pt idx="946">
                  <c:v>4.6790914828675548E-3</c:v>
                </c:pt>
                <c:pt idx="947">
                  <c:v>4.6843946153501308E-3</c:v>
                </c:pt>
                <c:pt idx="948">
                  <c:v>4.6860083766330149E-3</c:v>
                </c:pt>
                <c:pt idx="949">
                  <c:v>4.6866524622892758E-3</c:v>
                </c:pt>
                <c:pt idx="950">
                  <c:v>4.6871788315514668E-3</c:v>
                </c:pt>
                <c:pt idx="951">
                  <c:v>4.6887254680650949E-3</c:v>
                </c:pt>
                <c:pt idx="952">
                  <c:v>4.6899642309873504E-3</c:v>
                </c:pt>
                <c:pt idx="953">
                  <c:v>4.690837843634138E-3</c:v>
                </c:pt>
                <c:pt idx="954">
                  <c:v>4.6923227956508782E-3</c:v>
                </c:pt>
                <c:pt idx="955">
                  <c:v>4.6942642198933354E-3</c:v>
                </c:pt>
                <c:pt idx="956">
                  <c:v>4.6959123661019144E-3</c:v>
                </c:pt>
                <c:pt idx="957">
                  <c:v>4.6969831575670636E-3</c:v>
                </c:pt>
                <c:pt idx="958">
                  <c:v>4.6978819468138124E-3</c:v>
                </c:pt>
                <c:pt idx="959">
                  <c:v>4.6987802832069115E-3</c:v>
                </c:pt>
                <c:pt idx="960">
                  <c:v>4.7003992402130197E-3</c:v>
                </c:pt>
                <c:pt idx="961">
                  <c:v>4.702515417460266E-3</c:v>
                </c:pt>
                <c:pt idx="962">
                  <c:v>4.7044825472833387E-3</c:v>
                </c:pt>
                <c:pt idx="963">
                  <c:v>4.7060703301165605E-3</c:v>
                </c:pt>
                <c:pt idx="964">
                  <c:v>4.7078969824611693E-3</c:v>
                </c:pt>
                <c:pt idx="965">
                  <c:v>4.7101832180889208E-3</c:v>
                </c:pt>
                <c:pt idx="966">
                  <c:v>4.7124578418654165E-3</c:v>
                </c:pt>
                <c:pt idx="967">
                  <c:v>4.7152443997201046E-3</c:v>
                </c:pt>
                <c:pt idx="968">
                  <c:v>4.7182745451634246E-3</c:v>
                </c:pt>
                <c:pt idx="969">
                  <c:v>4.7213000043528691E-3</c:v>
                </c:pt>
                <c:pt idx="970">
                  <c:v>4.7256558077566155E-3</c:v>
                </c:pt>
                <c:pt idx="971">
                  <c:v>4.7307867391742616E-3</c:v>
                </c:pt>
                <c:pt idx="972">
                  <c:v>4.73422240101246E-3</c:v>
                </c:pt>
                <c:pt idx="973">
                  <c:v>4.7365719050228442E-3</c:v>
                </c:pt>
                <c:pt idx="974">
                  <c:v>4.7380041691922016E-3</c:v>
                </c:pt>
                <c:pt idx="975">
                  <c:v>4.7387979817262666E-3</c:v>
                </c:pt>
                <c:pt idx="976">
                  <c:v>4.7408284500033964E-3</c:v>
                </c:pt>
                <c:pt idx="977">
                  <c:v>4.7442685799278751E-3</c:v>
                </c:pt>
                <c:pt idx="978">
                  <c:v>4.7464600408158187E-3</c:v>
                </c:pt>
                <c:pt idx="979">
                  <c:v>4.7472984041341112E-3</c:v>
                </c:pt>
                <c:pt idx="980">
                  <c:v>4.7488091325865994E-3</c:v>
                </c:pt>
                <c:pt idx="981">
                  <c:v>4.7519674006282356E-3</c:v>
                </c:pt>
                <c:pt idx="982">
                  <c:v>4.7560200122913274E-3</c:v>
                </c:pt>
                <c:pt idx="983">
                  <c:v>4.7605108737550257E-3</c:v>
                </c:pt>
                <c:pt idx="984">
                  <c:v>4.7647521095313837E-3</c:v>
                </c:pt>
                <c:pt idx="985">
                  <c:v>4.7668265244143445E-3</c:v>
                </c:pt>
                <c:pt idx="986">
                  <c:v>4.7697110837715464E-3</c:v>
                </c:pt>
                <c:pt idx="987">
                  <c:v>4.7722316067457084E-3</c:v>
                </c:pt>
                <c:pt idx="988">
                  <c:v>4.7734975255925797E-3</c:v>
                </c:pt>
                <c:pt idx="989">
                  <c:v>4.7756554331089439E-3</c:v>
                </c:pt>
                <c:pt idx="990">
                  <c:v>4.7776897138982841E-3</c:v>
                </c:pt>
                <c:pt idx="991">
                  <c:v>4.7794121105967707E-3</c:v>
                </c:pt>
                <c:pt idx="992">
                  <c:v>4.7814578043539483E-3</c:v>
                </c:pt>
                <c:pt idx="993">
                  <c:v>4.7838870048964735E-3</c:v>
                </c:pt>
                <c:pt idx="994">
                  <c:v>4.7876189290846317E-3</c:v>
                </c:pt>
                <c:pt idx="995">
                  <c:v>4.7925302420178317E-3</c:v>
                </c:pt>
                <c:pt idx="996">
                  <c:v>4.7972076971614461E-3</c:v>
                </c:pt>
                <c:pt idx="997">
                  <c:v>4.8013246399470459E-3</c:v>
                </c:pt>
                <c:pt idx="998">
                  <c:v>4.8049968171540534E-3</c:v>
                </c:pt>
                <c:pt idx="999">
                  <c:v>4.807687910944488E-3</c:v>
                </c:pt>
                <c:pt idx="1000">
                  <c:v>4.8097212729361592E-3</c:v>
                </c:pt>
                <c:pt idx="1001">
                  <c:v>4.8119651489844581E-3</c:v>
                </c:pt>
                <c:pt idx="1002">
                  <c:v>4.815527033681247E-3</c:v>
                </c:pt>
                <c:pt idx="1003">
                  <c:v>4.8204006058979332E-3</c:v>
                </c:pt>
                <c:pt idx="1004">
                  <c:v>4.8264766460255999E-3</c:v>
                </c:pt>
                <c:pt idx="1005">
                  <c:v>4.8337466872218149E-3</c:v>
                </c:pt>
                <c:pt idx="1006">
                  <c:v>4.8402115367856277E-3</c:v>
                </c:pt>
                <c:pt idx="1007">
                  <c:v>4.8449772211186289E-3</c:v>
                </c:pt>
                <c:pt idx="1008">
                  <c:v>4.8477863048490902E-3</c:v>
                </c:pt>
                <c:pt idx="1009">
                  <c:v>4.8501506896113291E-3</c:v>
                </c:pt>
                <c:pt idx="1010">
                  <c:v>4.8533243475243322E-3</c:v>
                </c:pt>
                <c:pt idx="1011">
                  <c:v>4.8559202225383355E-3</c:v>
                </c:pt>
                <c:pt idx="1012">
                  <c:v>4.8577335300772056E-3</c:v>
                </c:pt>
                <c:pt idx="1013">
                  <c:v>4.8609472684949598E-3</c:v>
                </c:pt>
                <c:pt idx="1014">
                  <c:v>4.8672026902752607E-3</c:v>
                </c:pt>
                <c:pt idx="1015">
                  <c:v>4.8712073469470247E-3</c:v>
                </c:pt>
                <c:pt idx="1016">
                  <c:v>4.8716207455572341E-3</c:v>
                </c:pt>
                <c:pt idx="1017">
                  <c:v>4.8739089994982538E-3</c:v>
                </c:pt>
                <c:pt idx="1018">
                  <c:v>4.8773397140793829E-3</c:v>
                </c:pt>
                <c:pt idx="1019">
                  <c:v>4.8818577841904191E-3</c:v>
                </c:pt>
                <c:pt idx="1020">
                  <c:v>4.887599475522769E-3</c:v>
                </c:pt>
                <c:pt idx="1021">
                  <c:v>4.8907924949342565E-3</c:v>
                </c:pt>
                <c:pt idx="1022">
                  <c:v>4.8926911044031704E-3</c:v>
                </c:pt>
                <c:pt idx="1023">
                  <c:v>4.8955685282836385E-3</c:v>
                </c:pt>
                <c:pt idx="1024">
                  <c:v>4.8994502086474392E-3</c:v>
                </c:pt>
                <c:pt idx="1025">
                  <c:v>4.9043311195914987E-3</c:v>
                </c:pt>
                <c:pt idx="1026">
                  <c:v>4.9098876470297656E-3</c:v>
                </c:pt>
                <c:pt idx="1027">
                  <c:v>4.9149672289177018E-3</c:v>
                </c:pt>
                <c:pt idx="1028">
                  <c:v>4.9174354830615642E-3</c:v>
                </c:pt>
                <c:pt idx="1029">
                  <c:v>4.9184378808080501E-3</c:v>
                </c:pt>
                <c:pt idx="1030">
                  <c:v>4.919427808204424E-3</c:v>
                </c:pt>
                <c:pt idx="1031">
                  <c:v>4.9213130848159165E-3</c:v>
                </c:pt>
                <c:pt idx="1032">
                  <c:v>4.9240912119929937E-3</c:v>
                </c:pt>
                <c:pt idx="1033">
                  <c:v>4.9271565462467321E-3</c:v>
                </c:pt>
                <c:pt idx="1034">
                  <c:v>4.9304421267432896E-3</c:v>
                </c:pt>
                <c:pt idx="1035">
                  <c:v>4.9345043767599628E-3</c:v>
                </c:pt>
                <c:pt idx="1036">
                  <c:v>4.9386494823231699E-3</c:v>
                </c:pt>
                <c:pt idx="1037">
                  <c:v>4.9437214881207668E-3</c:v>
                </c:pt>
                <c:pt idx="1038">
                  <c:v>4.9476401637616931E-3</c:v>
                </c:pt>
                <c:pt idx="1039">
                  <c:v>4.9491160164237104E-3</c:v>
                </c:pt>
                <c:pt idx="1040">
                  <c:v>4.9519616043765431E-3</c:v>
                </c:pt>
                <c:pt idx="1041">
                  <c:v>4.9553432317921368E-3</c:v>
                </c:pt>
                <c:pt idx="1042">
                  <c:v>4.958388185553636E-3</c:v>
                </c:pt>
                <c:pt idx="1043">
                  <c:v>4.961521713517332E-3</c:v>
                </c:pt>
                <c:pt idx="1044">
                  <c:v>4.9644402229498397E-3</c:v>
                </c:pt>
                <c:pt idx="1045">
                  <c:v>4.9675246789552627E-3</c:v>
                </c:pt>
                <c:pt idx="1046">
                  <c:v>4.9692692054100554E-3</c:v>
                </c:pt>
                <c:pt idx="1047">
                  <c:v>4.9705762232137487E-3</c:v>
                </c:pt>
                <c:pt idx="1048">
                  <c:v>4.9736509819957326E-3</c:v>
                </c:pt>
                <c:pt idx="1049">
                  <c:v>4.9781279613045244E-3</c:v>
                </c:pt>
                <c:pt idx="1050">
                  <c:v>4.9828461720120981E-3</c:v>
                </c:pt>
                <c:pt idx="1051">
                  <c:v>4.9849168738851281E-3</c:v>
                </c:pt>
                <c:pt idx="1052">
                  <c:v>4.9878529664927739E-3</c:v>
                </c:pt>
                <c:pt idx="1053">
                  <c:v>4.9933545862216339E-3</c:v>
                </c:pt>
                <c:pt idx="1054">
                  <c:v>4.9988392175290336E-3</c:v>
                </c:pt>
                <c:pt idx="1055">
                  <c:v>5.0018075947889911E-3</c:v>
                </c:pt>
                <c:pt idx="1056">
                  <c:v>5.0020866623245062E-3</c:v>
                </c:pt>
                <c:pt idx="1057">
                  <c:v>5.0036242395808082E-3</c:v>
                </c:pt>
                <c:pt idx="1058">
                  <c:v>5.0063306269547822E-3</c:v>
                </c:pt>
                <c:pt idx="1059">
                  <c:v>5.008943304923629E-3</c:v>
                </c:pt>
                <c:pt idx="1060">
                  <c:v>5.0113355678129733E-3</c:v>
                </c:pt>
                <c:pt idx="1061">
                  <c:v>5.01358829856115E-3</c:v>
                </c:pt>
                <c:pt idx="1062">
                  <c:v>5.015801805226601E-3</c:v>
                </c:pt>
                <c:pt idx="1063">
                  <c:v>5.017985811726783E-3</c:v>
                </c:pt>
                <c:pt idx="1064">
                  <c:v>5.0217470866336343E-3</c:v>
                </c:pt>
                <c:pt idx="1065">
                  <c:v>5.0262168318361122E-3</c:v>
                </c:pt>
                <c:pt idx="1066">
                  <c:v>5.0288198741063423E-3</c:v>
                </c:pt>
                <c:pt idx="1067">
                  <c:v>5.0304227758751398E-3</c:v>
                </c:pt>
                <c:pt idx="1068">
                  <c:v>5.0331669208470492E-3</c:v>
                </c:pt>
                <c:pt idx="1069">
                  <c:v>5.0372396190801923E-3</c:v>
                </c:pt>
                <c:pt idx="1070">
                  <c:v>5.0410932089809844E-3</c:v>
                </c:pt>
                <c:pt idx="1071">
                  <c:v>5.0459506654325281E-3</c:v>
                </c:pt>
                <c:pt idx="1072">
                  <c:v>5.0511791586505782E-3</c:v>
                </c:pt>
                <c:pt idx="1073">
                  <c:v>5.0540480050583654E-3</c:v>
                </c:pt>
                <c:pt idx="1074">
                  <c:v>5.0560066466030255E-3</c:v>
                </c:pt>
                <c:pt idx="1075">
                  <c:v>5.0583760159537711E-3</c:v>
                </c:pt>
                <c:pt idx="1076">
                  <c:v>5.0602523780821614E-3</c:v>
                </c:pt>
                <c:pt idx="1077">
                  <c:v>5.0611382504576075E-3</c:v>
                </c:pt>
                <c:pt idx="1078">
                  <c:v>5.0634771335413085E-3</c:v>
                </c:pt>
                <c:pt idx="1079">
                  <c:v>5.0671618063199298E-3</c:v>
                </c:pt>
                <c:pt idx="1080">
                  <c:v>5.0699923097117438E-3</c:v>
                </c:pt>
                <c:pt idx="1081">
                  <c:v>5.0725698424464354E-3</c:v>
                </c:pt>
                <c:pt idx="1082">
                  <c:v>5.0749778358455625E-3</c:v>
                </c:pt>
                <c:pt idx="1083">
                  <c:v>5.0772166117690216E-3</c:v>
                </c:pt>
                <c:pt idx="1084">
                  <c:v>5.0801237938080971E-3</c:v>
                </c:pt>
                <c:pt idx="1085">
                  <c:v>5.0836968464368889E-3</c:v>
                </c:pt>
                <c:pt idx="1086">
                  <c:v>5.0868605808821786E-3</c:v>
                </c:pt>
                <c:pt idx="1087">
                  <c:v>5.0892845793596561E-3</c:v>
                </c:pt>
                <c:pt idx="1088">
                  <c:v>5.0913736801945862E-3</c:v>
                </c:pt>
                <c:pt idx="1089">
                  <c:v>5.0940049608305792E-3</c:v>
                </c:pt>
                <c:pt idx="1090">
                  <c:v>5.0963007447064283E-3</c:v>
                </c:pt>
                <c:pt idx="1091">
                  <c:v>5.0985551378529099E-3</c:v>
                </c:pt>
                <c:pt idx="1092">
                  <c:v>5.102014510781819E-3</c:v>
                </c:pt>
                <c:pt idx="1093">
                  <c:v>5.1058376738635173E-3</c:v>
                </c:pt>
                <c:pt idx="1094">
                  <c:v>5.1089710643207262E-3</c:v>
                </c:pt>
                <c:pt idx="1095">
                  <c:v>5.1109414593713308E-3</c:v>
                </c:pt>
                <c:pt idx="1096">
                  <c:v>5.1124344406294018E-3</c:v>
                </c:pt>
                <c:pt idx="1097">
                  <c:v>5.1144265223935659E-3</c:v>
                </c:pt>
                <c:pt idx="1098">
                  <c:v>5.1169163754359323E-3</c:v>
                </c:pt>
                <c:pt idx="1099">
                  <c:v>5.1195529862987392E-3</c:v>
                </c:pt>
                <c:pt idx="1100">
                  <c:v>5.1227129943741496E-3</c:v>
                </c:pt>
                <c:pt idx="1101">
                  <c:v>5.1262443978244013E-3</c:v>
                </c:pt>
                <c:pt idx="1102">
                  <c:v>5.1292936554510364E-3</c:v>
                </c:pt>
                <c:pt idx="1103">
                  <c:v>5.1326667960247176E-3</c:v>
                </c:pt>
                <c:pt idx="1104">
                  <c:v>5.1368370592478948E-3</c:v>
                </c:pt>
                <c:pt idx="1105">
                  <c:v>5.1391018620333693E-3</c:v>
                </c:pt>
                <c:pt idx="1106">
                  <c:v>5.1413367764314996E-3</c:v>
                </c:pt>
                <c:pt idx="1107">
                  <c:v>5.1454381133658241E-3</c:v>
                </c:pt>
                <c:pt idx="1108">
                  <c:v>5.1495502357679001E-3</c:v>
                </c:pt>
                <c:pt idx="1109">
                  <c:v>5.1546879321676224E-3</c:v>
                </c:pt>
                <c:pt idx="1110">
                  <c:v>5.1608238144683818E-3</c:v>
                </c:pt>
                <c:pt idx="1111">
                  <c:v>5.1655968183580564E-3</c:v>
                </c:pt>
                <c:pt idx="1112">
                  <c:v>5.169012167246992E-3</c:v>
                </c:pt>
                <c:pt idx="1113">
                  <c:v>5.1711337682574608E-3</c:v>
                </c:pt>
                <c:pt idx="1114">
                  <c:v>5.1719261721607616E-3</c:v>
                </c:pt>
                <c:pt idx="1115">
                  <c:v>5.1733331459473952E-3</c:v>
                </c:pt>
                <c:pt idx="1116">
                  <c:v>5.175178245827583E-3</c:v>
                </c:pt>
                <c:pt idx="1117">
                  <c:v>5.1771248830336253E-3</c:v>
                </c:pt>
                <c:pt idx="1118">
                  <c:v>5.1804733503953643E-3</c:v>
                </c:pt>
                <c:pt idx="1119">
                  <c:v>5.1843484665603616E-3</c:v>
                </c:pt>
                <c:pt idx="1120">
                  <c:v>5.1868034698575932E-3</c:v>
                </c:pt>
                <c:pt idx="1121">
                  <c:v>5.1877052337169233E-3</c:v>
                </c:pt>
                <c:pt idx="1122">
                  <c:v>5.1890347973494204E-3</c:v>
                </c:pt>
                <c:pt idx="1123">
                  <c:v>5.1910659170086191E-3</c:v>
                </c:pt>
                <c:pt idx="1124">
                  <c:v>5.1925298612941501E-3</c:v>
                </c:pt>
                <c:pt idx="1125">
                  <c:v>5.1947549458727831E-3</c:v>
                </c:pt>
                <c:pt idx="1126">
                  <c:v>5.1964192712160122E-3</c:v>
                </c:pt>
                <c:pt idx="1127">
                  <c:v>5.1978493864706134E-3</c:v>
                </c:pt>
                <c:pt idx="1128">
                  <c:v>5.2005661375437067E-3</c:v>
                </c:pt>
                <c:pt idx="1129">
                  <c:v>5.2040146079371527E-3</c:v>
                </c:pt>
                <c:pt idx="1130">
                  <c:v>5.2081397373008251E-3</c:v>
                </c:pt>
                <c:pt idx="1131">
                  <c:v>5.2123824429422469E-3</c:v>
                </c:pt>
                <c:pt idx="1132">
                  <c:v>5.2163930066275351E-3</c:v>
                </c:pt>
                <c:pt idx="1133">
                  <c:v>5.220143600007038E-3</c:v>
                </c:pt>
                <c:pt idx="1134">
                  <c:v>5.2235801341836766E-3</c:v>
                </c:pt>
                <c:pt idx="1135">
                  <c:v>5.2280774505370766E-3</c:v>
                </c:pt>
                <c:pt idx="1136">
                  <c:v>5.2312280772493953E-3</c:v>
                </c:pt>
                <c:pt idx="1137">
                  <c:v>5.231640344081411E-3</c:v>
                </c:pt>
                <c:pt idx="1138">
                  <c:v>5.2328088556562076E-3</c:v>
                </c:pt>
                <c:pt idx="1139">
                  <c:v>5.2340524255273272E-3</c:v>
                </c:pt>
                <c:pt idx="1140">
                  <c:v>5.2352946492786236E-3</c:v>
                </c:pt>
                <c:pt idx="1141">
                  <c:v>5.2380947275806498E-3</c:v>
                </c:pt>
                <c:pt idx="1142">
                  <c:v>5.2419003088662154E-3</c:v>
                </c:pt>
                <c:pt idx="1143">
                  <c:v>5.2466816144221074E-3</c:v>
                </c:pt>
                <c:pt idx="1144">
                  <c:v>5.2523850276922617E-3</c:v>
                </c:pt>
                <c:pt idx="1145">
                  <c:v>5.2563426313550436E-3</c:v>
                </c:pt>
                <c:pt idx="1146">
                  <c:v>5.2587113398475582E-3</c:v>
                </c:pt>
                <c:pt idx="1147">
                  <c:v>5.2612292438967119E-3</c:v>
                </c:pt>
                <c:pt idx="1148">
                  <c:v>5.2629406516376178E-3</c:v>
                </c:pt>
                <c:pt idx="1149">
                  <c:v>5.2658269148944973E-3</c:v>
                </c:pt>
                <c:pt idx="1150">
                  <c:v>5.2706818088683023E-3</c:v>
                </c:pt>
                <c:pt idx="1151">
                  <c:v>5.2741800135973011E-3</c:v>
                </c:pt>
                <c:pt idx="1152">
                  <c:v>5.2763248853721157E-3</c:v>
                </c:pt>
                <c:pt idx="1153">
                  <c:v>5.2793932322363268E-3</c:v>
                </c:pt>
                <c:pt idx="1154">
                  <c:v>5.2827410912411254E-3</c:v>
                </c:pt>
                <c:pt idx="1155">
                  <c:v>5.2856021176142113E-3</c:v>
                </c:pt>
                <c:pt idx="1156">
                  <c:v>5.2885040383934528E-3</c:v>
                </c:pt>
                <c:pt idx="1157">
                  <c:v>5.2910663012909311E-3</c:v>
                </c:pt>
                <c:pt idx="1158">
                  <c:v>5.2934044373407737E-3</c:v>
                </c:pt>
                <c:pt idx="1159">
                  <c:v>5.296061146618662E-3</c:v>
                </c:pt>
                <c:pt idx="1160">
                  <c:v>5.2984963908660736E-3</c:v>
                </c:pt>
                <c:pt idx="1161">
                  <c:v>5.2999772383123828E-3</c:v>
                </c:pt>
                <c:pt idx="1162">
                  <c:v>5.3032471719025066E-3</c:v>
                </c:pt>
                <c:pt idx="1163">
                  <c:v>5.3087055285137245E-3</c:v>
                </c:pt>
                <c:pt idx="1164">
                  <c:v>5.3145943124193141E-3</c:v>
                </c:pt>
                <c:pt idx="1165">
                  <c:v>5.3211615915535193E-3</c:v>
                </c:pt>
                <c:pt idx="1166">
                  <c:v>5.3274955110579744E-3</c:v>
                </c:pt>
                <c:pt idx="1167">
                  <c:v>5.3333456078869072E-3</c:v>
                </c:pt>
                <c:pt idx="1168">
                  <c:v>5.3397615143883359E-3</c:v>
                </c:pt>
                <c:pt idx="1169">
                  <c:v>5.3467385921515493E-3</c:v>
                </c:pt>
                <c:pt idx="1170">
                  <c:v>5.3522337156129644E-3</c:v>
                </c:pt>
                <c:pt idx="1171">
                  <c:v>5.3568806649531182E-3</c:v>
                </c:pt>
                <c:pt idx="1172">
                  <c:v>5.362383391706152E-3</c:v>
                </c:pt>
                <c:pt idx="1173">
                  <c:v>5.3672038371028489E-3</c:v>
                </c:pt>
                <c:pt idx="1174">
                  <c:v>5.3698364228180334E-3</c:v>
                </c:pt>
                <c:pt idx="1175">
                  <c:v>5.3728973794523486E-3</c:v>
                </c:pt>
                <c:pt idx="1176">
                  <c:v>5.3776494088213517E-3</c:v>
                </c:pt>
                <c:pt idx="1177">
                  <c:v>5.380791144285974E-3</c:v>
                </c:pt>
                <c:pt idx="1178">
                  <c:v>5.3835020013180118E-3</c:v>
                </c:pt>
                <c:pt idx="1179">
                  <c:v>5.3860291975742092E-3</c:v>
                </c:pt>
                <c:pt idx="1180">
                  <c:v>5.3873349645264532E-3</c:v>
                </c:pt>
                <c:pt idx="1181">
                  <c:v>5.3881369630904615E-3</c:v>
                </c:pt>
                <c:pt idx="1182">
                  <c:v>5.3882642782915446E-3</c:v>
                </c:pt>
                <c:pt idx="1183">
                  <c:v>5.3883746126463291E-3</c:v>
                </c:pt>
                <c:pt idx="1184">
                  <c:v>5.3908731686189175E-3</c:v>
                </c:pt>
                <c:pt idx="1185">
                  <c:v>5.3945454364269733E-3</c:v>
                </c:pt>
                <c:pt idx="1186">
                  <c:v>5.3967968469872717E-3</c:v>
                </c:pt>
                <c:pt idx="1187">
                  <c:v>5.3985468748324267E-3</c:v>
                </c:pt>
                <c:pt idx="1188">
                  <c:v>5.4003860787420832E-3</c:v>
                </c:pt>
                <c:pt idx="1189">
                  <c:v>5.4025879646246323E-3</c:v>
                </c:pt>
                <c:pt idx="1190">
                  <c:v>5.4051645795412636E-3</c:v>
                </c:pt>
                <c:pt idx="1191">
                  <c:v>5.4082681637401065E-3</c:v>
                </c:pt>
                <c:pt idx="1192">
                  <c:v>5.4113200848547099E-3</c:v>
                </c:pt>
                <c:pt idx="1193">
                  <c:v>5.4131119695895987E-3</c:v>
                </c:pt>
                <c:pt idx="1194">
                  <c:v>5.4146819920667189E-3</c:v>
                </c:pt>
                <c:pt idx="1195">
                  <c:v>5.4165711027009443E-3</c:v>
                </c:pt>
                <c:pt idx="1196">
                  <c:v>5.4189039249665947E-3</c:v>
                </c:pt>
                <c:pt idx="1197">
                  <c:v>5.4221931174660001E-3</c:v>
                </c:pt>
                <c:pt idx="1198">
                  <c:v>5.4255088026255492E-3</c:v>
                </c:pt>
                <c:pt idx="1199">
                  <c:v>5.4288510750340364E-3</c:v>
                </c:pt>
                <c:pt idx="1200">
                  <c:v>5.4325444637348267E-3</c:v>
                </c:pt>
                <c:pt idx="1201">
                  <c:v>5.4364518162108256E-3</c:v>
                </c:pt>
                <c:pt idx="1202">
                  <c:v>5.4398860050234197E-3</c:v>
                </c:pt>
                <c:pt idx="1203">
                  <c:v>5.4427697649932598E-3</c:v>
                </c:pt>
                <c:pt idx="1204">
                  <c:v>5.4454326557561239E-3</c:v>
                </c:pt>
                <c:pt idx="1205">
                  <c:v>5.4481983886262766E-3</c:v>
                </c:pt>
                <c:pt idx="1206">
                  <c:v>5.4513967489954948E-3</c:v>
                </c:pt>
                <c:pt idx="1207">
                  <c:v>5.4549177773529226E-3</c:v>
                </c:pt>
                <c:pt idx="1208">
                  <c:v>5.4584481194872355E-3</c:v>
                </c:pt>
                <c:pt idx="1209">
                  <c:v>5.4603889194531751E-3</c:v>
                </c:pt>
                <c:pt idx="1210">
                  <c:v>5.4622809393874115E-3</c:v>
                </c:pt>
                <c:pt idx="1211">
                  <c:v>5.464999240388211E-3</c:v>
                </c:pt>
                <c:pt idx="1212">
                  <c:v>5.4669880740070356E-3</c:v>
                </c:pt>
                <c:pt idx="1213">
                  <c:v>5.4690714736678461E-3</c:v>
                </c:pt>
                <c:pt idx="1214">
                  <c:v>5.4712491837359501E-3</c:v>
                </c:pt>
                <c:pt idx="1215">
                  <c:v>5.4728812970342954E-3</c:v>
                </c:pt>
                <c:pt idx="1216">
                  <c:v>5.4751091692113322E-3</c:v>
                </c:pt>
                <c:pt idx="1217">
                  <c:v>5.4784723718026016E-3</c:v>
                </c:pt>
                <c:pt idx="1218">
                  <c:v>5.4818650000827219E-3</c:v>
                </c:pt>
                <c:pt idx="1219">
                  <c:v>5.4852871099518473E-3</c:v>
                </c:pt>
                <c:pt idx="1220">
                  <c:v>5.4883467752475015E-3</c:v>
                </c:pt>
                <c:pt idx="1221">
                  <c:v>5.4910449080747895E-3</c:v>
                </c:pt>
                <c:pt idx="1222">
                  <c:v>5.4937386593554753E-3</c:v>
                </c:pt>
                <c:pt idx="1223">
                  <c:v>5.4973948371248539E-3</c:v>
                </c:pt>
                <c:pt idx="1224">
                  <c:v>5.5018397555129002E-3</c:v>
                </c:pt>
                <c:pt idx="1225">
                  <c:v>5.504212577632478E-3</c:v>
                </c:pt>
                <c:pt idx="1226">
                  <c:v>5.5053833387063529E-3</c:v>
                </c:pt>
                <c:pt idx="1227">
                  <c:v>5.5072521423872554E-3</c:v>
                </c:pt>
                <c:pt idx="1228">
                  <c:v>5.5102590145246202E-3</c:v>
                </c:pt>
                <c:pt idx="1229">
                  <c:v>5.5147458466893989E-3</c:v>
                </c:pt>
                <c:pt idx="1230">
                  <c:v>5.5195677716048733E-3</c:v>
                </c:pt>
                <c:pt idx="1231">
                  <c:v>5.5239525163502728E-3</c:v>
                </c:pt>
                <c:pt idx="1232">
                  <c:v>5.5266218402571449E-3</c:v>
                </c:pt>
                <c:pt idx="1233">
                  <c:v>5.5276779491033236E-3</c:v>
                </c:pt>
                <c:pt idx="1234">
                  <c:v>5.5288178937306755E-3</c:v>
                </c:pt>
                <c:pt idx="1235">
                  <c:v>5.530298919932738E-3</c:v>
                </c:pt>
                <c:pt idx="1236">
                  <c:v>5.5317104115943962E-3</c:v>
                </c:pt>
                <c:pt idx="1237">
                  <c:v>5.5340891059148739E-3</c:v>
                </c:pt>
                <c:pt idx="1238">
                  <c:v>5.5376877739751083E-3</c:v>
                </c:pt>
                <c:pt idx="1239">
                  <c:v>5.5397286678513097E-3</c:v>
                </c:pt>
                <c:pt idx="1240">
                  <c:v>5.5407612025801627E-3</c:v>
                </c:pt>
                <c:pt idx="1241">
                  <c:v>5.5425985552571061E-3</c:v>
                </c:pt>
                <c:pt idx="1242">
                  <c:v>5.5444266467488904E-3</c:v>
                </c:pt>
                <c:pt idx="1243">
                  <c:v>5.5459563534427528E-3</c:v>
                </c:pt>
                <c:pt idx="1244">
                  <c:v>5.5466554209722034E-3</c:v>
                </c:pt>
                <c:pt idx="1245">
                  <c:v>5.5475516837802212E-3</c:v>
                </c:pt>
                <c:pt idx="1246">
                  <c:v>5.5493893122105058E-3</c:v>
                </c:pt>
                <c:pt idx="1247">
                  <c:v>5.5509915014606325E-3</c:v>
                </c:pt>
                <c:pt idx="1248">
                  <c:v>5.5527635540631257E-3</c:v>
                </c:pt>
                <c:pt idx="1249">
                  <c:v>5.5553443819346075E-3</c:v>
                </c:pt>
                <c:pt idx="1250">
                  <c:v>5.5581221977232444E-3</c:v>
                </c:pt>
                <c:pt idx="1251">
                  <c:v>5.5616962916381464E-3</c:v>
                </c:pt>
                <c:pt idx="1252">
                  <c:v>5.566061398176116E-3</c:v>
                </c:pt>
                <c:pt idx="1253">
                  <c:v>5.57079297452429E-3</c:v>
                </c:pt>
                <c:pt idx="1254">
                  <c:v>5.575888194015474E-3</c:v>
                </c:pt>
                <c:pt idx="1255">
                  <c:v>5.5814659523891535E-3</c:v>
                </c:pt>
                <c:pt idx="1256">
                  <c:v>5.5862841552391292E-3</c:v>
                </c:pt>
                <c:pt idx="1257">
                  <c:v>5.588134043905877E-3</c:v>
                </c:pt>
                <c:pt idx="1258">
                  <c:v>5.5884210642949987E-3</c:v>
                </c:pt>
                <c:pt idx="1259">
                  <c:v>5.5887580090484956E-3</c:v>
                </c:pt>
                <c:pt idx="1260">
                  <c:v>5.5892613975758714E-3</c:v>
                </c:pt>
                <c:pt idx="1261">
                  <c:v>5.5901291806660742E-3</c:v>
                </c:pt>
                <c:pt idx="1262">
                  <c:v>5.5913863382277941E-3</c:v>
                </c:pt>
                <c:pt idx="1263">
                  <c:v>5.5931131715602298E-3</c:v>
                </c:pt>
                <c:pt idx="1264">
                  <c:v>5.5949302099494802E-3</c:v>
                </c:pt>
                <c:pt idx="1265">
                  <c:v>5.5966636861990941E-3</c:v>
                </c:pt>
                <c:pt idx="1266">
                  <c:v>5.5990946549346774E-3</c:v>
                </c:pt>
                <c:pt idx="1267">
                  <c:v>5.6006779946720245E-3</c:v>
                </c:pt>
                <c:pt idx="1268">
                  <c:v>5.6021440990742548E-3</c:v>
                </c:pt>
                <c:pt idx="1269">
                  <c:v>5.6050357881720723E-3</c:v>
                </c:pt>
                <c:pt idx="1270">
                  <c:v>5.6078724256596046E-3</c:v>
                </c:pt>
                <c:pt idx="1271">
                  <c:v>5.6107005714397E-3</c:v>
                </c:pt>
                <c:pt idx="1272">
                  <c:v>5.6122899590427917E-3</c:v>
                </c:pt>
                <c:pt idx="1273">
                  <c:v>5.6135350522903919E-3</c:v>
                </c:pt>
                <c:pt idx="1274">
                  <c:v>5.6157174504240688E-3</c:v>
                </c:pt>
                <c:pt idx="1275">
                  <c:v>5.6174419491109321E-3</c:v>
                </c:pt>
                <c:pt idx="1276">
                  <c:v>5.6193375236123057E-3</c:v>
                </c:pt>
                <c:pt idx="1277">
                  <c:v>5.6218292949285946E-3</c:v>
                </c:pt>
                <c:pt idx="1278">
                  <c:v>5.6230849418016935E-3</c:v>
                </c:pt>
                <c:pt idx="1279">
                  <c:v>5.6231709530357443E-3</c:v>
                </c:pt>
                <c:pt idx="1280">
                  <c:v>5.623351007324179E-3</c:v>
                </c:pt>
                <c:pt idx="1281">
                  <c:v>5.6235026267283115E-3</c:v>
                </c:pt>
                <c:pt idx="1282">
                  <c:v>5.6238841412824666E-3</c:v>
                </c:pt>
                <c:pt idx="1283">
                  <c:v>5.6247991506676639E-3</c:v>
                </c:pt>
                <c:pt idx="1284">
                  <c:v>5.6259346263163937E-3</c:v>
                </c:pt>
                <c:pt idx="1285">
                  <c:v>5.6275822518794798E-3</c:v>
                </c:pt>
                <c:pt idx="1286">
                  <c:v>5.6296775646182389E-3</c:v>
                </c:pt>
                <c:pt idx="1287">
                  <c:v>5.6311677900808491E-3</c:v>
                </c:pt>
                <c:pt idx="1288">
                  <c:v>5.6333430421967199E-3</c:v>
                </c:pt>
                <c:pt idx="1289">
                  <c:v>5.6359861453097538E-3</c:v>
                </c:pt>
                <c:pt idx="1290">
                  <c:v>5.637643044738825E-3</c:v>
                </c:pt>
                <c:pt idx="1291">
                  <c:v>5.6393820468639338E-3</c:v>
                </c:pt>
                <c:pt idx="1292">
                  <c:v>5.6417460249626331E-3</c:v>
                </c:pt>
                <c:pt idx="1293">
                  <c:v>5.6438862383168713E-3</c:v>
                </c:pt>
                <c:pt idx="1294">
                  <c:v>5.646502325940485E-3</c:v>
                </c:pt>
                <c:pt idx="1295">
                  <c:v>5.6498655479976191E-3</c:v>
                </c:pt>
                <c:pt idx="1296">
                  <c:v>5.6515490420535799E-3</c:v>
                </c:pt>
                <c:pt idx="1297">
                  <c:v>5.6537273231488192E-3</c:v>
                </c:pt>
                <c:pt idx="1298">
                  <c:v>5.657235378011171E-3</c:v>
                </c:pt>
                <c:pt idx="1299">
                  <c:v>5.659599215818825E-3</c:v>
                </c:pt>
                <c:pt idx="1300">
                  <c:v>5.6613933254094527E-3</c:v>
                </c:pt>
                <c:pt idx="1301">
                  <c:v>5.6627674374501733E-3</c:v>
                </c:pt>
                <c:pt idx="1302">
                  <c:v>5.6633963138881414E-3</c:v>
                </c:pt>
                <c:pt idx="1303">
                  <c:v>5.6636107959690549E-3</c:v>
                </c:pt>
                <c:pt idx="1304">
                  <c:v>5.6640066086899093E-3</c:v>
                </c:pt>
                <c:pt idx="1305">
                  <c:v>5.6644481564726923E-3</c:v>
                </c:pt>
                <c:pt idx="1306">
                  <c:v>5.6651059829288877E-3</c:v>
                </c:pt>
                <c:pt idx="1307">
                  <c:v>5.666203125669074E-3</c:v>
                </c:pt>
                <c:pt idx="1308">
                  <c:v>5.6675017669528217E-3</c:v>
                </c:pt>
                <c:pt idx="1309">
                  <c:v>5.6690114528753482E-3</c:v>
                </c:pt>
                <c:pt idx="1310">
                  <c:v>5.6704823396593199E-3</c:v>
                </c:pt>
                <c:pt idx="1311">
                  <c:v>5.672289376051561E-3</c:v>
                </c:pt>
                <c:pt idx="1312">
                  <c:v>5.674603762994712E-3</c:v>
                </c:pt>
                <c:pt idx="1313">
                  <c:v>5.6768292488631198E-3</c:v>
                </c:pt>
                <c:pt idx="1314">
                  <c:v>5.6788420729178384E-3</c:v>
                </c:pt>
                <c:pt idx="1315">
                  <c:v>5.6811573006602884E-3</c:v>
                </c:pt>
                <c:pt idx="1316">
                  <c:v>5.6833363510290502E-3</c:v>
                </c:pt>
                <c:pt idx="1317">
                  <c:v>5.6856110573614473E-3</c:v>
                </c:pt>
                <c:pt idx="1318">
                  <c:v>5.6881351556630697E-3</c:v>
                </c:pt>
                <c:pt idx="1319">
                  <c:v>5.6902457190545668E-3</c:v>
                </c:pt>
                <c:pt idx="1320">
                  <c:v>5.6916756744829758E-3</c:v>
                </c:pt>
                <c:pt idx="1321">
                  <c:v>5.6924542186175837E-3</c:v>
                </c:pt>
                <c:pt idx="1322">
                  <c:v>5.6930936641103307E-3</c:v>
                </c:pt>
                <c:pt idx="1323">
                  <c:v>5.6936926337156635E-3</c:v>
                </c:pt>
                <c:pt idx="1324">
                  <c:v>5.6951122710534241E-3</c:v>
                </c:pt>
                <c:pt idx="1325">
                  <c:v>5.6971277510131169E-3</c:v>
                </c:pt>
                <c:pt idx="1326">
                  <c:v>5.6986688992500976E-3</c:v>
                </c:pt>
                <c:pt idx="1327">
                  <c:v>5.699959371441572E-3</c:v>
                </c:pt>
                <c:pt idx="1328">
                  <c:v>5.7009282563072186E-3</c:v>
                </c:pt>
                <c:pt idx="1329">
                  <c:v>5.7021335727159908E-3</c:v>
                </c:pt>
                <c:pt idx="1330">
                  <c:v>5.7035449813451211E-3</c:v>
                </c:pt>
                <c:pt idx="1331">
                  <c:v>5.7045698049690589E-3</c:v>
                </c:pt>
                <c:pt idx="1332">
                  <c:v>5.7055941004953165E-3</c:v>
                </c:pt>
                <c:pt idx="1333">
                  <c:v>5.7070691435780309E-3</c:v>
                </c:pt>
                <c:pt idx="1334">
                  <c:v>5.7089014144858022E-3</c:v>
                </c:pt>
                <c:pt idx="1335">
                  <c:v>5.7106741556961554E-3</c:v>
                </c:pt>
                <c:pt idx="1336">
                  <c:v>5.7128063402666837E-3</c:v>
                </c:pt>
                <c:pt idx="1337">
                  <c:v>5.7152142826353419E-3</c:v>
                </c:pt>
                <c:pt idx="1338">
                  <c:v>5.7175363284528921E-3</c:v>
                </c:pt>
                <c:pt idx="1339">
                  <c:v>5.7199523981143752E-3</c:v>
                </c:pt>
                <c:pt idx="1340">
                  <c:v>5.7214059150021744E-3</c:v>
                </c:pt>
                <c:pt idx="1341">
                  <c:v>5.7229947684105413E-3</c:v>
                </c:pt>
                <c:pt idx="1342">
                  <c:v>5.7251064437325487E-3</c:v>
                </c:pt>
                <c:pt idx="1343">
                  <c:v>5.7265211005401613E-3</c:v>
                </c:pt>
                <c:pt idx="1344">
                  <c:v>5.7272428411073769E-3</c:v>
                </c:pt>
                <c:pt idx="1345">
                  <c:v>5.7279639954448194E-3</c:v>
                </c:pt>
                <c:pt idx="1346">
                  <c:v>5.7301859042900886E-3</c:v>
                </c:pt>
                <c:pt idx="1347">
                  <c:v>5.73193319025976E-3</c:v>
                </c:pt>
                <c:pt idx="1348">
                  <c:v>5.732748420566037E-3</c:v>
                </c:pt>
                <c:pt idx="1349">
                  <c:v>5.733941254128347E-3</c:v>
                </c:pt>
                <c:pt idx="1350">
                  <c:v>5.7351611816654734E-3</c:v>
                </c:pt>
                <c:pt idx="1351">
                  <c:v>5.7361790107172484E-3</c:v>
                </c:pt>
                <c:pt idx="1352">
                  <c:v>5.736658311359377E-3</c:v>
                </c:pt>
                <c:pt idx="1353">
                  <c:v>5.7373509202199215E-3</c:v>
                </c:pt>
                <c:pt idx="1354">
                  <c:v>5.7384824912512043E-3</c:v>
                </c:pt>
                <c:pt idx="1355">
                  <c:v>5.740164539975192E-3</c:v>
                </c:pt>
                <c:pt idx="1356">
                  <c:v>5.7413545943854173E-3</c:v>
                </c:pt>
                <c:pt idx="1357">
                  <c:v>5.741596533203895E-3</c:v>
                </c:pt>
                <c:pt idx="1358">
                  <c:v>5.7418758836924617E-3</c:v>
                </c:pt>
                <c:pt idx="1359">
                  <c:v>5.742213135363528E-3</c:v>
                </c:pt>
                <c:pt idx="1360">
                  <c:v>5.7428950169623356E-3</c:v>
                </c:pt>
                <c:pt idx="1361">
                  <c:v>5.7435634231158801E-3</c:v>
                </c:pt>
                <c:pt idx="1362">
                  <c:v>5.7447672246459065E-3</c:v>
                </c:pt>
                <c:pt idx="1363">
                  <c:v>5.74629769520822E-3</c:v>
                </c:pt>
                <c:pt idx="1364">
                  <c:v>5.747770822235921E-3</c:v>
                </c:pt>
                <c:pt idx="1365">
                  <c:v>5.7495531111775387E-3</c:v>
                </c:pt>
                <c:pt idx="1366">
                  <c:v>5.7515948242407638E-3</c:v>
                </c:pt>
                <c:pt idx="1367">
                  <c:v>5.7537094500741811E-3</c:v>
                </c:pt>
                <c:pt idx="1368">
                  <c:v>5.7552378727680834E-3</c:v>
                </c:pt>
                <c:pt idx="1369">
                  <c:v>5.7562999737188723E-3</c:v>
                </c:pt>
                <c:pt idx="1370">
                  <c:v>5.7578526504662112E-3</c:v>
                </c:pt>
                <c:pt idx="1371">
                  <c:v>5.7593652540835986E-3</c:v>
                </c:pt>
                <c:pt idx="1372">
                  <c:v>5.759922418459123E-3</c:v>
                </c:pt>
                <c:pt idx="1373">
                  <c:v>5.7603143940973371E-3</c:v>
                </c:pt>
                <c:pt idx="1374">
                  <c:v>5.7608782115755666E-3</c:v>
                </c:pt>
                <c:pt idx="1375">
                  <c:v>5.7614600473657211E-3</c:v>
                </c:pt>
                <c:pt idx="1376">
                  <c:v>5.7620797143262343E-3</c:v>
                </c:pt>
                <c:pt idx="1377">
                  <c:v>5.7628152269024995E-3</c:v>
                </c:pt>
                <c:pt idx="1378">
                  <c:v>5.7649666674911828E-3</c:v>
                </c:pt>
                <c:pt idx="1379">
                  <c:v>5.7682031538288424E-3</c:v>
                </c:pt>
                <c:pt idx="1380">
                  <c:v>5.771849294494159E-3</c:v>
                </c:pt>
                <c:pt idx="1381">
                  <c:v>5.7751178889989593E-3</c:v>
                </c:pt>
                <c:pt idx="1382">
                  <c:v>5.7773840845131985E-3</c:v>
                </c:pt>
                <c:pt idx="1383">
                  <c:v>5.7788700398100227E-3</c:v>
                </c:pt>
                <c:pt idx="1384">
                  <c:v>5.7801175004111496E-3</c:v>
                </c:pt>
                <c:pt idx="1385">
                  <c:v>5.7815669594466854E-3</c:v>
                </c:pt>
                <c:pt idx="1386">
                  <c:v>5.7826500773676629E-3</c:v>
                </c:pt>
                <c:pt idx="1387">
                  <c:v>5.7837052835712551E-3</c:v>
                </c:pt>
                <c:pt idx="1388">
                  <c:v>5.7848816747990356E-3</c:v>
                </c:pt>
                <c:pt idx="1389">
                  <c:v>5.7855531657091249E-3</c:v>
                </c:pt>
                <c:pt idx="1390">
                  <c:v>5.7861725495555122E-3</c:v>
                </c:pt>
                <c:pt idx="1391">
                  <c:v>5.7870313944838906E-3</c:v>
                </c:pt>
                <c:pt idx="1392">
                  <c:v>5.788560674057479E-3</c:v>
                </c:pt>
                <c:pt idx="1393">
                  <c:v>5.7906059405098209E-3</c:v>
                </c:pt>
                <c:pt idx="1394">
                  <c:v>5.7921537512503757E-3</c:v>
                </c:pt>
                <c:pt idx="1395">
                  <c:v>5.7936195609104386E-3</c:v>
                </c:pt>
                <c:pt idx="1396">
                  <c:v>5.7955189227011207E-3</c:v>
                </c:pt>
                <c:pt idx="1397">
                  <c:v>5.7979232955936294E-3</c:v>
                </c:pt>
                <c:pt idx="1398">
                  <c:v>5.8002136405814059E-3</c:v>
                </c:pt>
                <c:pt idx="1399">
                  <c:v>5.8019474600013877E-3</c:v>
                </c:pt>
                <c:pt idx="1400">
                  <c:v>5.8042587965050152E-3</c:v>
                </c:pt>
                <c:pt idx="1401">
                  <c:v>5.8075873232952624E-3</c:v>
                </c:pt>
                <c:pt idx="1402">
                  <c:v>5.8102119278400817E-3</c:v>
                </c:pt>
                <c:pt idx="1403">
                  <c:v>5.811547299322632E-3</c:v>
                </c:pt>
                <c:pt idx="1404">
                  <c:v>5.8129058275533428E-3</c:v>
                </c:pt>
                <c:pt idx="1405">
                  <c:v>5.81402100690243E-3</c:v>
                </c:pt>
                <c:pt idx="1406">
                  <c:v>5.8149766250215054E-3</c:v>
                </c:pt>
                <c:pt idx="1407">
                  <c:v>5.8166265639890769E-3</c:v>
                </c:pt>
                <c:pt idx="1408">
                  <c:v>5.8180236339360801E-3</c:v>
                </c:pt>
                <c:pt idx="1409">
                  <c:v>5.8194031659184724E-3</c:v>
                </c:pt>
                <c:pt idx="1410">
                  <c:v>5.8209515079813996E-3</c:v>
                </c:pt>
                <c:pt idx="1411">
                  <c:v>5.8218628439653114E-3</c:v>
                </c:pt>
                <c:pt idx="1412">
                  <c:v>5.8228647142033385E-3</c:v>
                </c:pt>
                <c:pt idx="1413">
                  <c:v>5.8245274393045349E-3</c:v>
                </c:pt>
                <c:pt idx="1414">
                  <c:v>5.8258580627849358E-3</c:v>
                </c:pt>
                <c:pt idx="1415">
                  <c:v>5.8274061266824747E-3</c:v>
                </c:pt>
                <c:pt idx="1416">
                  <c:v>5.8295015174026597E-3</c:v>
                </c:pt>
                <c:pt idx="1417">
                  <c:v>5.8313396996678485E-3</c:v>
                </c:pt>
                <c:pt idx="1418">
                  <c:v>5.832583640298092E-3</c:v>
                </c:pt>
                <c:pt idx="1419">
                  <c:v>5.8334691036622047E-3</c:v>
                </c:pt>
                <c:pt idx="1420">
                  <c:v>5.8343340920869067E-3</c:v>
                </c:pt>
                <c:pt idx="1421">
                  <c:v>5.8347905841412105E-3</c:v>
                </c:pt>
                <c:pt idx="1422">
                  <c:v>5.8354958513781724E-3</c:v>
                </c:pt>
                <c:pt idx="1423">
                  <c:v>5.8365593159704224E-3</c:v>
                </c:pt>
                <c:pt idx="1424">
                  <c:v>5.8371972579040893E-3</c:v>
                </c:pt>
                <c:pt idx="1425">
                  <c:v>5.838145840743097E-3</c:v>
                </c:pt>
                <c:pt idx="1426">
                  <c:v>5.8394732520917255E-3</c:v>
                </c:pt>
                <c:pt idx="1427">
                  <c:v>5.8410758280989664E-3</c:v>
                </c:pt>
                <c:pt idx="1428">
                  <c:v>5.8427382449772981E-3</c:v>
                </c:pt>
                <c:pt idx="1429">
                  <c:v>5.8434445967715555E-3</c:v>
                </c:pt>
                <c:pt idx="1430">
                  <c:v>5.8438234708764305E-3</c:v>
                </c:pt>
                <c:pt idx="1431">
                  <c:v>5.8446820354814931E-3</c:v>
                </c:pt>
                <c:pt idx="1432">
                  <c:v>5.8457920209042278E-3</c:v>
                </c:pt>
                <c:pt idx="1433">
                  <c:v>5.8464498676110378E-3</c:v>
                </c:pt>
                <c:pt idx="1434">
                  <c:v>5.8469907724063349E-3</c:v>
                </c:pt>
                <c:pt idx="1435">
                  <c:v>5.8477536550182304E-3</c:v>
                </c:pt>
                <c:pt idx="1436">
                  <c:v>5.8482798958514439E-3</c:v>
                </c:pt>
                <c:pt idx="1437">
                  <c:v>5.8488101521428984E-3</c:v>
                </c:pt>
                <c:pt idx="1438">
                  <c:v>5.8494430678590155E-3</c:v>
                </c:pt>
                <c:pt idx="1439">
                  <c:v>5.8507057228356363E-3</c:v>
                </c:pt>
                <c:pt idx="1440">
                  <c:v>5.8524942182220764E-3</c:v>
                </c:pt>
                <c:pt idx="1441">
                  <c:v>5.8542122821158664E-3</c:v>
                </c:pt>
                <c:pt idx="1442">
                  <c:v>5.8550546389200889E-3</c:v>
                </c:pt>
                <c:pt idx="1443">
                  <c:v>5.8556094774568036E-3</c:v>
                </c:pt>
                <c:pt idx="1444">
                  <c:v>5.8566830079995677E-3</c:v>
                </c:pt>
                <c:pt idx="1445">
                  <c:v>5.8577163629229701E-3</c:v>
                </c:pt>
                <c:pt idx="1446">
                  <c:v>5.8587095876177862E-3</c:v>
                </c:pt>
                <c:pt idx="1447">
                  <c:v>5.859719806921038E-3</c:v>
                </c:pt>
                <c:pt idx="1448">
                  <c:v>5.8606856497468345E-3</c:v>
                </c:pt>
                <c:pt idx="1449">
                  <c:v>5.861559936478437E-3</c:v>
                </c:pt>
                <c:pt idx="1450">
                  <c:v>5.862450530363497E-3</c:v>
                </c:pt>
                <c:pt idx="1451">
                  <c:v>5.8633871105194958E-3</c:v>
                </c:pt>
                <c:pt idx="1452">
                  <c:v>5.8644513676526953E-3</c:v>
                </c:pt>
                <c:pt idx="1453">
                  <c:v>5.865306799092169E-3</c:v>
                </c:pt>
                <c:pt idx="1454">
                  <c:v>5.8658252315455994E-3</c:v>
                </c:pt>
                <c:pt idx="1455">
                  <c:v>5.8664290063015819E-3</c:v>
                </c:pt>
                <c:pt idx="1456">
                  <c:v>5.8674772751120558E-3</c:v>
                </c:pt>
                <c:pt idx="1457">
                  <c:v>5.868732464970103E-3</c:v>
                </c:pt>
                <c:pt idx="1458">
                  <c:v>5.8693646209503157E-3</c:v>
                </c:pt>
                <c:pt idx="1459">
                  <c:v>5.8697677209746486E-3</c:v>
                </c:pt>
                <c:pt idx="1460">
                  <c:v>5.8705344491660162E-3</c:v>
                </c:pt>
                <c:pt idx="1461">
                  <c:v>5.8712714680375644E-3</c:v>
                </c:pt>
                <c:pt idx="1462">
                  <c:v>5.8727122072769226E-3</c:v>
                </c:pt>
                <c:pt idx="1463">
                  <c:v>5.8745956770944949E-3</c:v>
                </c:pt>
                <c:pt idx="1464">
                  <c:v>5.8763380307658031E-3</c:v>
                </c:pt>
                <c:pt idx="1465">
                  <c:v>5.8783491185616975E-3</c:v>
                </c:pt>
                <c:pt idx="1466">
                  <c:v>5.8804548122071794E-3</c:v>
                </c:pt>
                <c:pt idx="1467">
                  <c:v>5.8825813063407466E-3</c:v>
                </c:pt>
                <c:pt idx="1468">
                  <c:v>5.8843921814402166E-3</c:v>
                </c:pt>
                <c:pt idx="1469">
                  <c:v>5.8856080246579845E-3</c:v>
                </c:pt>
                <c:pt idx="1470">
                  <c:v>5.886634665935803E-3</c:v>
                </c:pt>
                <c:pt idx="1471">
                  <c:v>5.8878262382789821E-3</c:v>
                </c:pt>
                <c:pt idx="1472">
                  <c:v>5.8893396656032569E-3</c:v>
                </c:pt>
                <c:pt idx="1473">
                  <c:v>5.8911742672705814E-3</c:v>
                </c:pt>
                <c:pt idx="1474">
                  <c:v>5.8929916941587697E-3</c:v>
                </c:pt>
                <c:pt idx="1475">
                  <c:v>5.8945406673680057E-3</c:v>
                </c:pt>
                <c:pt idx="1476">
                  <c:v>5.8955512549837014E-3</c:v>
                </c:pt>
                <c:pt idx="1477">
                  <c:v>5.896275530000725E-3</c:v>
                </c:pt>
                <c:pt idx="1478">
                  <c:v>5.8975580066117118E-3</c:v>
                </c:pt>
                <c:pt idx="1479">
                  <c:v>5.89939737644277E-3</c:v>
                </c:pt>
                <c:pt idx="1480">
                  <c:v>5.9013141250910343E-3</c:v>
                </c:pt>
                <c:pt idx="1481">
                  <c:v>5.9030309791928354E-3</c:v>
                </c:pt>
                <c:pt idx="1482">
                  <c:v>5.9049995388707329E-3</c:v>
                </c:pt>
                <c:pt idx="1483">
                  <c:v>5.9067001734713328E-3</c:v>
                </c:pt>
                <c:pt idx="1484">
                  <c:v>5.9089571054361696E-3</c:v>
                </c:pt>
                <c:pt idx="1485">
                  <c:v>5.9124427875869353E-3</c:v>
                </c:pt>
                <c:pt idx="1486">
                  <c:v>5.9145314125234232E-3</c:v>
                </c:pt>
                <c:pt idx="1487">
                  <c:v>5.9158122316564478E-3</c:v>
                </c:pt>
                <c:pt idx="1488">
                  <c:v>5.9175591249660351E-3</c:v>
                </c:pt>
                <c:pt idx="1489">
                  <c:v>5.9185796840506063E-3</c:v>
                </c:pt>
                <c:pt idx="1490">
                  <c:v>5.9190210590409648E-3</c:v>
                </c:pt>
                <c:pt idx="1491">
                  <c:v>5.9201333693544812E-3</c:v>
                </c:pt>
                <c:pt idx="1492">
                  <c:v>5.9213655099773412E-3</c:v>
                </c:pt>
                <c:pt idx="1493">
                  <c:v>5.9220157347975181E-3</c:v>
                </c:pt>
                <c:pt idx="1494">
                  <c:v>5.9229069474543419E-3</c:v>
                </c:pt>
                <c:pt idx="1495">
                  <c:v>5.9238952854465269E-3</c:v>
                </c:pt>
                <c:pt idx="1496">
                  <c:v>5.92472314367299E-3</c:v>
                </c:pt>
                <c:pt idx="1497">
                  <c:v>5.9256894417447159E-3</c:v>
                </c:pt>
                <c:pt idx="1498">
                  <c:v>5.9264859999271788E-3</c:v>
                </c:pt>
                <c:pt idx="1499">
                  <c:v>5.9270757030836048E-3</c:v>
                </c:pt>
                <c:pt idx="1500">
                  <c:v>5.9277910579814443E-3</c:v>
                </c:pt>
                <c:pt idx="1501">
                  <c:v>5.9286625561155819E-3</c:v>
                </c:pt>
                <c:pt idx="1502">
                  <c:v>5.9297347304441616E-3</c:v>
                </c:pt>
                <c:pt idx="1503">
                  <c:v>5.9314201808891506E-3</c:v>
                </c:pt>
                <c:pt idx="1504">
                  <c:v>5.9332217429052753E-3</c:v>
                </c:pt>
                <c:pt idx="1505">
                  <c:v>5.9346519772776937E-3</c:v>
                </c:pt>
                <c:pt idx="1506">
                  <c:v>5.9358594209718511E-3</c:v>
                </c:pt>
                <c:pt idx="1507">
                  <c:v>5.9370658610875329E-3</c:v>
                </c:pt>
                <c:pt idx="1508">
                  <c:v>5.9398541492621951E-3</c:v>
                </c:pt>
                <c:pt idx="1509">
                  <c:v>5.9428199069769269E-3</c:v>
                </c:pt>
                <c:pt idx="1510">
                  <c:v>5.9454247444026605E-3</c:v>
                </c:pt>
                <c:pt idx="1511">
                  <c:v>5.9472647996997082E-3</c:v>
                </c:pt>
                <c:pt idx="1512">
                  <c:v>5.9486195361207273E-3</c:v>
                </c:pt>
                <c:pt idx="1513">
                  <c:v>5.9503082567570042E-3</c:v>
                </c:pt>
                <c:pt idx="1514">
                  <c:v>5.9512715227461703E-3</c:v>
                </c:pt>
                <c:pt idx="1515">
                  <c:v>5.9523807120057635E-3</c:v>
                </c:pt>
                <c:pt idx="1516">
                  <c:v>5.9535951630726508E-3</c:v>
                </c:pt>
                <c:pt idx="1517">
                  <c:v>5.9549148568955835E-3</c:v>
                </c:pt>
                <c:pt idx="1518">
                  <c:v>5.9567047791647199E-3</c:v>
                </c:pt>
                <c:pt idx="1519">
                  <c:v>5.9589633412755003E-3</c:v>
                </c:pt>
                <c:pt idx="1520">
                  <c:v>5.9603349568280875E-3</c:v>
                </c:pt>
                <c:pt idx="1521">
                  <c:v>5.9605991588296166E-3</c:v>
                </c:pt>
                <c:pt idx="1522">
                  <c:v>5.9612092510955821E-3</c:v>
                </c:pt>
                <c:pt idx="1523">
                  <c:v>5.9621139816810305E-3</c:v>
                </c:pt>
                <c:pt idx="1524">
                  <c:v>5.9633314896894935E-3</c:v>
                </c:pt>
                <c:pt idx="1525">
                  <c:v>5.964972906536318E-3</c:v>
                </c:pt>
                <c:pt idx="1526">
                  <c:v>5.9662056974914583E-3</c:v>
                </c:pt>
                <c:pt idx="1527">
                  <c:v>5.9671903516181311E-3</c:v>
                </c:pt>
                <c:pt idx="1528">
                  <c:v>5.9683636794955362E-3</c:v>
                </c:pt>
                <c:pt idx="1529">
                  <c:v>5.9697252544798586E-3</c:v>
                </c:pt>
                <c:pt idx="1530">
                  <c:v>5.9713831785208034E-3</c:v>
                </c:pt>
                <c:pt idx="1531">
                  <c:v>5.9732984905599721E-3</c:v>
                </c:pt>
                <c:pt idx="1532">
                  <c:v>5.9751736551341365E-3</c:v>
                </c:pt>
                <c:pt idx="1533">
                  <c:v>5.9763388828225315E-3</c:v>
                </c:pt>
                <c:pt idx="1534">
                  <c:v>5.9768303364156556E-3</c:v>
                </c:pt>
                <c:pt idx="1535">
                  <c:v>5.9778237073037557E-3</c:v>
                </c:pt>
                <c:pt idx="1536">
                  <c:v>5.9791882568724884E-3</c:v>
                </c:pt>
                <c:pt idx="1537">
                  <c:v>5.9802919544809105E-3</c:v>
                </c:pt>
                <c:pt idx="1538">
                  <c:v>5.9812292922828379E-3</c:v>
                </c:pt>
                <c:pt idx="1539">
                  <c:v>5.9825255492444275E-3</c:v>
                </c:pt>
                <c:pt idx="1540">
                  <c:v>5.9839641674068692E-3</c:v>
                </c:pt>
                <c:pt idx="1541">
                  <c:v>5.985185537628313E-3</c:v>
                </c:pt>
                <c:pt idx="1542">
                  <c:v>5.9863886780726549E-3</c:v>
                </c:pt>
                <c:pt idx="1543">
                  <c:v>5.9875514250464397E-3</c:v>
                </c:pt>
                <c:pt idx="1544">
                  <c:v>5.9886607547752855E-3</c:v>
                </c:pt>
                <c:pt idx="1545">
                  <c:v>5.9892813143056873E-3</c:v>
                </c:pt>
                <c:pt idx="1546">
                  <c:v>5.9899014444248543E-3</c:v>
                </c:pt>
                <c:pt idx="1547">
                  <c:v>5.9913711298416345E-3</c:v>
                </c:pt>
                <c:pt idx="1548">
                  <c:v>5.9924697632738619E-3</c:v>
                </c:pt>
                <c:pt idx="1549">
                  <c:v>5.9930182012455577E-3</c:v>
                </c:pt>
                <c:pt idx="1550">
                  <c:v>5.9934446130812183E-3</c:v>
                </c:pt>
                <c:pt idx="1551">
                  <c:v>5.9935731348560624E-3</c:v>
                </c:pt>
                <c:pt idx="1552">
                  <c:v>5.994501108932666E-3</c:v>
                </c:pt>
                <c:pt idx="1553">
                  <c:v>5.9958216763807692E-3</c:v>
                </c:pt>
                <c:pt idx="1554">
                  <c:v>5.9967929243520046E-3</c:v>
                </c:pt>
                <c:pt idx="1555">
                  <c:v>5.9976992759642944E-3</c:v>
                </c:pt>
                <c:pt idx="1556">
                  <c:v>5.9988276292048896E-3</c:v>
                </c:pt>
                <c:pt idx="1557">
                  <c:v>6.0005676622531465E-3</c:v>
                </c:pt>
                <c:pt idx="1558">
                  <c:v>6.002752352797648E-3</c:v>
                </c:pt>
                <c:pt idx="1559">
                  <c:v>6.004780968416501E-3</c:v>
                </c:pt>
                <c:pt idx="1560">
                  <c:v>6.0057031582868171E-3</c:v>
                </c:pt>
                <c:pt idx="1561">
                  <c:v>6.0057972408324098E-3</c:v>
                </c:pt>
                <c:pt idx="1562">
                  <c:v>6.00585978366027E-3</c:v>
                </c:pt>
                <c:pt idx="1563">
                  <c:v>6.0063477731110678E-3</c:v>
                </c:pt>
                <c:pt idx="1564">
                  <c:v>6.0072757090878278E-3</c:v>
                </c:pt>
                <c:pt idx="1565">
                  <c:v>6.008263964834208E-3</c:v>
                </c:pt>
                <c:pt idx="1566">
                  <c:v>6.0090160352455025E-3</c:v>
                </c:pt>
                <c:pt idx="1567">
                  <c:v>6.0101423899061434E-3</c:v>
                </c:pt>
                <c:pt idx="1568">
                  <c:v>6.0119881991690487E-3</c:v>
                </c:pt>
                <c:pt idx="1569">
                  <c:v>6.0138121054866475E-3</c:v>
                </c:pt>
                <c:pt idx="1570">
                  <c:v>6.0155646063965919E-3</c:v>
                </c:pt>
                <c:pt idx="1571">
                  <c:v>6.0174225364301023E-3</c:v>
                </c:pt>
                <c:pt idx="1572">
                  <c:v>6.0193855799082945E-3</c:v>
                </c:pt>
                <c:pt idx="1573">
                  <c:v>6.0216731727333623E-3</c:v>
                </c:pt>
                <c:pt idx="1574">
                  <c:v>6.0242639244666328E-3</c:v>
                </c:pt>
                <c:pt idx="1575">
                  <c:v>6.0255562960722037E-3</c:v>
                </c:pt>
                <c:pt idx="1576">
                  <c:v>6.0257530246532239E-3</c:v>
                </c:pt>
                <c:pt idx="1577">
                  <c:v>6.0264293588279481E-3</c:v>
                </c:pt>
                <c:pt idx="1578">
                  <c:v>6.0276676416939736E-3</c:v>
                </c:pt>
                <c:pt idx="1579">
                  <c:v>6.0291698685836243E-3</c:v>
                </c:pt>
                <c:pt idx="1580">
                  <c:v>6.0299737753263588E-3</c:v>
                </c:pt>
                <c:pt idx="1581">
                  <c:v>6.0302927742092683E-3</c:v>
                </c:pt>
                <c:pt idx="1582">
                  <c:v>6.0309137710822022E-3</c:v>
                </c:pt>
                <c:pt idx="1583">
                  <c:v>6.0316439201542858E-3</c:v>
                </c:pt>
                <c:pt idx="1584">
                  <c:v>6.0327876699384653E-3</c:v>
                </c:pt>
                <c:pt idx="1585">
                  <c:v>6.0343455161716332E-3</c:v>
                </c:pt>
                <c:pt idx="1586">
                  <c:v>6.0359238136554055E-3</c:v>
                </c:pt>
                <c:pt idx="1587">
                  <c:v>6.0375129542070789E-3</c:v>
                </c:pt>
                <c:pt idx="1588">
                  <c:v>6.0391127073932639E-3</c:v>
                </c:pt>
                <c:pt idx="1589">
                  <c:v>6.0407712486438021E-3</c:v>
                </c:pt>
                <c:pt idx="1590">
                  <c:v>6.0424886376737501E-3</c:v>
                </c:pt>
                <c:pt idx="1591">
                  <c:v>6.0446708134980244E-3</c:v>
                </c:pt>
                <c:pt idx="1592">
                  <c:v>6.0473163236869232E-3</c:v>
                </c:pt>
                <c:pt idx="1593">
                  <c:v>6.0503759352484657E-3</c:v>
                </c:pt>
                <c:pt idx="1594">
                  <c:v>6.0538479831461801E-3</c:v>
                </c:pt>
                <c:pt idx="1595">
                  <c:v>6.0565306544138617E-3</c:v>
                </c:pt>
                <c:pt idx="1596">
                  <c:v>6.0575023176006847E-3</c:v>
                </c:pt>
                <c:pt idx="1597">
                  <c:v>6.0579594705339294E-3</c:v>
                </c:pt>
                <c:pt idx="1598">
                  <c:v>6.0587373695191946E-3</c:v>
                </c:pt>
                <c:pt idx="1599">
                  <c:v>6.0595148642639835E-3</c:v>
                </c:pt>
                <c:pt idx="1600">
                  <c:v>6.0612692136975043E-3</c:v>
                </c:pt>
                <c:pt idx="1601">
                  <c:v>6.0627122220316193E-3</c:v>
                </c:pt>
                <c:pt idx="1602">
                  <c:v>6.0640013306532377E-3</c:v>
                </c:pt>
                <c:pt idx="1603">
                  <c:v>6.0658198080785052E-3</c:v>
                </c:pt>
                <c:pt idx="1604">
                  <c:v>6.0675300095493672E-3</c:v>
                </c:pt>
                <c:pt idx="1605">
                  <c:v>6.0695626465256019E-3</c:v>
                </c:pt>
                <c:pt idx="1606">
                  <c:v>6.0713753828424803E-3</c:v>
                </c:pt>
                <c:pt idx="1607">
                  <c:v>6.0730967995865212E-3</c:v>
                </c:pt>
                <c:pt idx="1608">
                  <c:v>6.0748614651957552E-3</c:v>
                </c:pt>
                <c:pt idx="1609">
                  <c:v>6.0759681649375404E-3</c:v>
                </c:pt>
                <c:pt idx="1610">
                  <c:v>6.0771364947227059E-3</c:v>
                </c:pt>
                <c:pt idx="1611">
                  <c:v>6.0788176622715495E-3</c:v>
                </c:pt>
                <c:pt idx="1612">
                  <c:v>6.0802669567706557E-3</c:v>
                </c:pt>
                <c:pt idx="1613">
                  <c:v>6.0816895896183831E-3</c:v>
                </c:pt>
                <c:pt idx="1614">
                  <c:v>6.0829590386141654E-3</c:v>
                </c:pt>
                <c:pt idx="1615">
                  <c:v>6.0840754570577697E-3</c:v>
                </c:pt>
                <c:pt idx="1616">
                  <c:v>6.0858943857409614E-3</c:v>
                </c:pt>
                <c:pt idx="1617">
                  <c:v>6.0882756249956947E-3</c:v>
                </c:pt>
                <c:pt idx="1618">
                  <c:v>6.0906737264857591E-3</c:v>
                </c:pt>
                <c:pt idx="1619">
                  <c:v>6.0932267028998661E-3</c:v>
                </c:pt>
                <c:pt idx="1620">
                  <c:v>6.0948887492618892E-3</c:v>
                </c:pt>
                <c:pt idx="1621">
                  <c:v>6.096429274658562E-3</c:v>
                </c:pt>
                <c:pt idx="1622">
                  <c:v>6.0984349138915291E-3</c:v>
                </c:pt>
                <c:pt idx="1623">
                  <c:v>6.0993845614593376E-3</c:v>
                </c:pt>
                <c:pt idx="1624">
                  <c:v>6.1001275752210829E-3</c:v>
                </c:pt>
                <c:pt idx="1625">
                  <c:v>6.1014172046858555E-3</c:v>
                </c:pt>
                <c:pt idx="1626">
                  <c:v>6.1026010632610579E-3</c:v>
                </c:pt>
                <c:pt idx="1627">
                  <c:v>6.103725631600861E-3</c:v>
                </c:pt>
                <c:pt idx="1628">
                  <c:v>6.1048577173392149E-3</c:v>
                </c:pt>
                <c:pt idx="1629">
                  <c:v>6.1070217735633052E-3</c:v>
                </c:pt>
                <c:pt idx="1630">
                  <c:v>6.1102518223706834E-3</c:v>
                </c:pt>
                <c:pt idx="1631">
                  <c:v>6.111867238406175E-3</c:v>
                </c:pt>
                <c:pt idx="1632">
                  <c:v>6.112052833400332E-3</c:v>
                </c:pt>
                <c:pt idx="1633">
                  <c:v>6.1122858988536264E-3</c:v>
                </c:pt>
                <c:pt idx="1634">
                  <c:v>6.1125987803424525E-3</c:v>
                </c:pt>
                <c:pt idx="1635">
                  <c:v>6.1128648804953624E-3</c:v>
                </c:pt>
                <c:pt idx="1636">
                  <c:v>6.1144445580550997E-3</c:v>
                </c:pt>
                <c:pt idx="1637">
                  <c:v>6.1167930224182042E-3</c:v>
                </c:pt>
                <c:pt idx="1638">
                  <c:v>6.1176439164193361E-3</c:v>
                </c:pt>
                <c:pt idx="1639">
                  <c:v>6.1179741184720915E-3</c:v>
                </c:pt>
                <c:pt idx="1640">
                  <c:v>6.1184754567586448E-3</c:v>
                </c:pt>
                <c:pt idx="1641">
                  <c:v>6.118916185026124E-3</c:v>
                </c:pt>
                <c:pt idx="1642">
                  <c:v>6.1196410622946012E-3</c:v>
                </c:pt>
                <c:pt idx="1643">
                  <c:v>6.1205642476810382E-3</c:v>
                </c:pt>
                <c:pt idx="1644">
                  <c:v>6.1215049393717035E-3</c:v>
                </c:pt>
                <c:pt idx="1645">
                  <c:v>6.1228225685654716E-3</c:v>
                </c:pt>
                <c:pt idx="1646">
                  <c:v>6.1243919815576172E-3</c:v>
                </c:pt>
                <c:pt idx="1647">
                  <c:v>6.1255555775824597E-3</c:v>
                </c:pt>
                <c:pt idx="1648">
                  <c:v>6.126423003821756E-3</c:v>
                </c:pt>
                <c:pt idx="1649">
                  <c:v>6.1273027593435536E-3</c:v>
                </c:pt>
                <c:pt idx="1650">
                  <c:v>6.1277492054891622E-3</c:v>
                </c:pt>
                <c:pt idx="1651">
                  <c:v>6.1279081554786539E-3</c:v>
                </c:pt>
                <c:pt idx="1652">
                  <c:v>6.1287242978910802E-3</c:v>
                </c:pt>
                <c:pt idx="1653">
                  <c:v>6.1298774198332547E-3</c:v>
                </c:pt>
                <c:pt idx="1654">
                  <c:v>6.1309569813707034E-3</c:v>
                </c:pt>
                <c:pt idx="1655">
                  <c:v>6.1322534170171385E-3</c:v>
                </c:pt>
                <c:pt idx="1656">
                  <c:v>6.1335297700562588E-3</c:v>
                </c:pt>
                <c:pt idx="1657">
                  <c:v>6.1342199963346613E-3</c:v>
                </c:pt>
                <c:pt idx="1658">
                  <c:v>6.1350637385049062E-3</c:v>
                </c:pt>
                <c:pt idx="1659">
                  <c:v>6.1363948479670888E-3</c:v>
                </c:pt>
                <c:pt idx="1660">
                  <c:v>6.137944342197099E-3</c:v>
                </c:pt>
                <c:pt idx="1661">
                  <c:v>6.1397447819986793E-3</c:v>
                </c:pt>
                <c:pt idx="1662">
                  <c:v>6.1413256037098603E-3</c:v>
                </c:pt>
                <c:pt idx="1663">
                  <c:v>6.142465098504404E-3</c:v>
                </c:pt>
                <c:pt idx="1664">
                  <c:v>6.1431636795087341E-3</c:v>
                </c:pt>
                <c:pt idx="1665">
                  <c:v>6.1439785000683561E-3</c:v>
                </c:pt>
                <c:pt idx="1666">
                  <c:v>6.1449132961061128E-3</c:v>
                </c:pt>
                <c:pt idx="1667">
                  <c:v>6.1465451820155344E-3</c:v>
                </c:pt>
                <c:pt idx="1668">
                  <c:v>6.1493198052116277E-3</c:v>
                </c:pt>
                <c:pt idx="1669">
                  <c:v>6.1525411732493134E-3</c:v>
                </c:pt>
                <c:pt idx="1670">
                  <c:v>6.156175529130798E-3</c:v>
                </c:pt>
                <c:pt idx="1671">
                  <c:v>6.1602210076119619E-3</c:v>
                </c:pt>
                <c:pt idx="1672">
                  <c:v>6.1638648032529084E-3</c:v>
                </c:pt>
                <c:pt idx="1673">
                  <c:v>6.1656229153882062E-3</c:v>
                </c:pt>
                <c:pt idx="1674">
                  <c:v>6.1658702388451949E-3</c:v>
                </c:pt>
                <c:pt idx="1675">
                  <c:v>6.1660898063277134E-3</c:v>
                </c:pt>
                <c:pt idx="1676">
                  <c:v>6.166683059994015E-3</c:v>
                </c:pt>
                <c:pt idx="1677">
                  <c:v>6.1673829970888836E-3</c:v>
                </c:pt>
                <c:pt idx="1678">
                  <c:v>6.1680608838624133E-3</c:v>
                </c:pt>
                <c:pt idx="1679">
                  <c:v>6.1692299928180908E-3</c:v>
                </c:pt>
                <c:pt idx="1680">
                  <c:v>6.1705712294204485E-3</c:v>
                </c:pt>
                <c:pt idx="1681">
                  <c:v>6.1718457534177653E-3</c:v>
                </c:pt>
                <c:pt idx="1682">
                  <c:v>6.1731275595136885E-3</c:v>
                </c:pt>
                <c:pt idx="1683">
                  <c:v>6.1744277117392254E-3</c:v>
                </c:pt>
                <c:pt idx="1684">
                  <c:v>6.1761069894219305E-3</c:v>
                </c:pt>
                <c:pt idx="1685">
                  <c:v>6.1780818398758323E-3</c:v>
                </c:pt>
                <c:pt idx="1686">
                  <c:v>6.1801003696145568E-3</c:v>
                </c:pt>
                <c:pt idx="1687">
                  <c:v>6.1823795340922201E-3</c:v>
                </c:pt>
                <c:pt idx="1688">
                  <c:v>6.1849425556987367E-3</c:v>
                </c:pt>
                <c:pt idx="1689">
                  <c:v>6.1876431595384524E-3</c:v>
                </c:pt>
                <c:pt idx="1690">
                  <c:v>6.1892038361541727E-3</c:v>
                </c:pt>
                <c:pt idx="1691">
                  <c:v>6.1908561739288034E-3</c:v>
                </c:pt>
                <c:pt idx="1692">
                  <c:v>6.1937355756768479E-3</c:v>
                </c:pt>
                <c:pt idx="1693">
                  <c:v>6.1968029220786248E-3</c:v>
                </c:pt>
                <c:pt idx="1694">
                  <c:v>6.2007597342098571E-3</c:v>
                </c:pt>
                <c:pt idx="1695">
                  <c:v>6.2041278459160284E-3</c:v>
                </c:pt>
                <c:pt idx="1696">
                  <c:v>6.2060297110868674E-3</c:v>
                </c:pt>
                <c:pt idx="1697">
                  <c:v>6.2071443224273612E-3</c:v>
                </c:pt>
                <c:pt idx="1698">
                  <c:v>6.2082987405604802E-3</c:v>
                </c:pt>
                <c:pt idx="1699">
                  <c:v>6.2101021973147447E-3</c:v>
                </c:pt>
                <c:pt idx="1700">
                  <c:v>6.2114735329324034E-3</c:v>
                </c:pt>
                <c:pt idx="1701">
                  <c:v>6.2124132068589371E-3</c:v>
                </c:pt>
                <c:pt idx="1702">
                  <c:v>6.2137663638063331E-3</c:v>
                </c:pt>
                <c:pt idx="1703">
                  <c:v>6.215526882537542E-3</c:v>
                </c:pt>
                <c:pt idx="1704">
                  <c:v>6.2164947640905542E-3</c:v>
                </c:pt>
                <c:pt idx="1705">
                  <c:v>6.2169808302677855E-3</c:v>
                </c:pt>
                <c:pt idx="1706">
                  <c:v>6.2177721265852977E-3</c:v>
                </c:pt>
                <c:pt idx="1707">
                  <c:v>6.2186010295178454E-3</c:v>
                </c:pt>
                <c:pt idx="1708">
                  <c:v>6.2194779760764473E-3</c:v>
                </c:pt>
                <c:pt idx="1709">
                  <c:v>6.220027290857905E-3</c:v>
                </c:pt>
                <c:pt idx="1710">
                  <c:v>6.220367753739001E-3</c:v>
                </c:pt>
                <c:pt idx="1711">
                  <c:v>6.220872914869763E-3</c:v>
                </c:pt>
                <c:pt idx="1712">
                  <c:v>6.221796676233321E-3</c:v>
                </c:pt>
                <c:pt idx="1713">
                  <c:v>6.2228958659704169E-3</c:v>
                </c:pt>
                <c:pt idx="1714">
                  <c:v>6.2237184532891341E-3</c:v>
                </c:pt>
                <c:pt idx="1715">
                  <c:v>6.2246817535202672E-3</c:v>
                </c:pt>
                <c:pt idx="1716">
                  <c:v>6.2258307996267588E-3</c:v>
                </c:pt>
                <c:pt idx="1717">
                  <c:v>6.2285657743310257E-3</c:v>
                </c:pt>
                <c:pt idx="1718">
                  <c:v>6.231077075435386E-3</c:v>
                </c:pt>
                <c:pt idx="1719">
                  <c:v>6.2319351673745995E-3</c:v>
                </c:pt>
                <c:pt idx="1720">
                  <c:v>6.2329741228507258E-3</c:v>
                </c:pt>
                <c:pt idx="1721">
                  <c:v>6.2343729580320384E-3</c:v>
                </c:pt>
                <c:pt idx="1722">
                  <c:v>6.2361311711528183E-3</c:v>
                </c:pt>
                <c:pt idx="1723">
                  <c:v>6.237142029590058E-3</c:v>
                </c:pt>
                <c:pt idx="1724">
                  <c:v>6.2373744498740637E-3</c:v>
                </c:pt>
                <c:pt idx="1725">
                  <c:v>6.2381964981038452E-3</c:v>
                </c:pt>
                <c:pt idx="1726">
                  <c:v>6.2392542679245225E-3</c:v>
                </c:pt>
                <c:pt idx="1727">
                  <c:v>6.2403933827051804E-3</c:v>
                </c:pt>
                <c:pt idx="1728">
                  <c:v>6.2412947585447909E-3</c:v>
                </c:pt>
                <c:pt idx="1729">
                  <c:v>6.2414507524565944E-3</c:v>
                </c:pt>
                <c:pt idx="1730">
                  <c:v>6.2417896339366195E-3</c:v>
                </c:pt>
                <c:pt idx="1731">
                  <c:v>6.2423523854602458E-3</c:v>
                </c:pt>
                <c:pt idx="1732">
                  <c:v>6.2430456149753033E-3</c:v>
                </c:pt>
                <c:pt idx="1733">
                  <c:v>6.2439608418042788E-3</c:v>
                </c:pt>
                <c:pt idx="1734">
                  <c:v>6.2450035799157394E-3</c:v>
                </c:pt>
                <c:pt idx="1735">
                  <c:v>6.2459335543257038E-3</c:v>
                </c:pt>
                <c:pt idx="1736">
                  <c:v>6.2471611365021804E-3</c:v>
                </c:pt>
                <c:pt idx="1737">
                  <c:v>6.2487760250250707E-3</c:v>
                </c:pt>
                <c:pt idx="1738">
                  <c:v>6.2503093362110927E-3</c:v>
                </c:pt>
                <c:pt idx="1739">
                  <c:v>6.2515364802318294E-3</c:v>
                </c:pt>
                <c:pt idx="1740">
                  <c:v>6.2524798503521516E-3</c:v>
                </c:pt>
                <c:pt idx="1741">
                  <c:v>6.253709583794757E-3</c:v>
                </c:pt>
                <c:pt idx="1742">
                  <c:v>6.2550638215744933E-3</c:v>
                </c:pt>
                <c:pt idx="1743">
                  <c:v>6.2565307237251707E-3</c:v>
                </c:pt>
                <c:pt idx="1744">
                  <c:v>6.2577544451710024E-3</c:v>
                </c:pt>
                <c:pt idx="1745">
                  <c:v>6.2590736141852638E-3</c:v>
                </c:pt>
                <c:pt idx="1746">
                  <c:v>6.2610399194993347E-3</c:v>
                </c:pt>
                <c:pt idx="1747">
                  <c:v>6.2623258021848732E-3</c:v>
                </c:pt>
                <c:pt idx="1748">
                  <c:v>6.2632691594239785E-3</c:v>
                </c:pt>
                <c:pt idx="1749">
                  <c:v>6.2643974243704516E-3</c:v>
                </c:pt>
                <c:pt idx="1750">
                  <c:v>6.2648813026296097E-3</c:v>
                </c:pt>
                <c:pt idx="1751">
                  <c:v>6.2651283951329229E-3</c:v>
                </c:pt>
                <c:pt idx="1752">
                  <c:v>6.2662691542001653E-3</c:v>
                </c:pt>
                <c:pt idx="1753">
                  <c:v>6.2678999962226031E-3</c:v>
                </c:pt>
                <c:pt idx="1754">
                  <c:v>6.2693478634368791E-3</c:v>
                </c:pt>
                <c:pt idx="1755">
                  <c:v>6.2706055761371842E-3</c:v>
                </c:pt>
                <c:pt idx="1756">
                  <c:v>6.2715011216973281E-3</c:v>
                </c:pt>
                <c:pt idx="1757">
                  <c:v>6.2718658050790119E-3</c:v>
                </c:pt>
                <c:pt idx="1758">
                  <c:v>6.2723352762289594E-3</c:v>
                </c:pt>
                <c:pt idx="1759">
                  <c:v>6.2731721311124035E-3</c:v>
                </c:pt>
                <c:pt idx="1760">
                  <c:v>6.2744550748574145E-3</c:v>
                </c:pt>
                <c:pt idx="1761">
                  <c:v>6.2761512654767211E-3</c:v>
                </c:pt>
                <c:pt idx="1762">
                  <c:v>6.2780044788474914E-3</c:v>
                </c:pt>
                <c:pt idx="1763">
                  <c:v>6.280619413280274E-3</c:v>
                </c:pt>
                <c:pt idx="1764">
                  <c:v>6.2841472083305649E-3</c:v>
                </c:pt>
                <c:pt idx="1765">
                  <c:v>6.2867177046661456E-3</c:v>
                </c:pt>
                <c:pt idx="1766">
                  <c:v>6.2883245352888363E-3</c:v>
                </c:pt>
                <c:pt idx="1767">
                  <c:v>6.2904417503881933E-3</c:v>
                </c:pt>
                <c:pt idx="1768">
                  <c:v>6.292636329099619E-3</c:v>
                </c:pt>
                <c:pt idx="1769">
                  <c:v>6.2944191356233406E-3</c:v>
                </c:pt>
                <c:pt idx="1770">
                  <c:v>6.2957907543633512E-3</c:v>
                </c:pt>
                <c:pt idx="1771">
                  <c:v>6.2965102017154958E-3</c:v>
                </c:pt>
                <c:pt idx="1772">
                  <c:v>6.2968122006538995E-3</c:v>
                </c:pt>
                <c:pt idx="1773">
                  <c:v>6.2980423309515329E-3</c:v>
                </c:pt>
                <c:pt idx="1774">
                  <c:v>6.2999645622161746E-3</c:v>
                </c:pt>
                <c:pt idx="1775">
                  <c:v>6.3017436189348498E-3</c:v>
                </c:pt>
                <c:pt idx="1776">
                  <c:v>6.3033796804789072E-3</c:v>
                </c:pt>
                <c:pt idx="1777">
                  <c:v>6.3057861463430339E-3</c:v>
                </c:pt>
                <c:pt idx="1778">
                  <c:v>6.3085467185744985E-3</c:v>
                </c:pt>
                <c:pt idx="1779">
                  <c:v>6.3108376171764147E-3</c:v>
                </c:pt>
                <c:pt idx="1780">
                  <c:v>6.3129580924843349E-3</c:v>
                </c:pt>
                <c:pt idx="1781">
                  <c:v>6.3139943770476881E-3</c:v>
                </c:pt>
                <c:pt idx="1782">
                  <c:v>6.3153447439801393E-3</c:v>
                </c:pt>
                <c:pt idx="1783">
                  <c:v>6.3173410000420356E-3</c:v>
                </c:pt>
                <c:pt idx="1784">
                  <c:v>6.3191989556128985E-3</c:v>
                </c:pt>
                <c:pt idx="1785">
                  <c:v>6.3222587050416907E-3</c:v>
                </c:pt>
                <c:pt idx="1786">
                  <c:v>6.3260187499653165E-3</c:v>
                </c:pt>
                <c:pt idx="1787">
                  <c:v>6.3301398156517773E-3</c:v>
                </c:pt>
                <c:pt idx="1788">
                  <c:v>6.3331237642034474E-3</c:v>
                </c:pt>
                <c:pt idx="1789">
                  <c:v>6.3344448246748153E-3</c:v>
                </c:pt>
                <c:pt idx="1790">
                  <c:v>6.3351432134865424E-3</c:v>
                </c:pt>
                <c:pt idx="1791">
                  <c:v>6.3356900009889361E-3</c:v>
                </c:pt>
                <c:pt idx="1792">
                  <c:v>6.3363135746471377E-3</c:v>
                </c:pt>
                <c:pt idx="1793">
                  <c:v>6.3366875593765916E-3</c:v>
                </c:pt>
                <c:pt idx="1794">
                  <c:v>6.3382463728827816E-3</c:v>
                </c:pt>
                <c:pt idx="1795">
                  <c:v>6.3405848794333437E-3</c:v>
                </c:pt>
                <c:pt idx="1796">
                  <c:v>6.3418626848615565E-3</c:v>
                </c:pt>
                <c:pt idx="1797">
                  <c:v>6.3426656693922742E-3</c:v>
                </c:pt>
                <c:pt idx="1798">
                  <c:v>6.3437373967945758E-3</c:v>
                </c:pt>
                <c:pt idx="1799">
                  <c:v>6.3448117069673975E-3</c:v>
                </c:pt>
                <c:pt idx="1800">
                  <c:v>6.3462812584711547E-3</c:v>
                </c:pt>
                <c:pt idx="1801">
                  <c:v>6.348302471301746E-3</c:v>
                </c:pt>
                <c:pt idx="1802">
                  <c:v>6.3503831039751239E-3</c:v>
                </c:pt>
                <c:pt idx="1803">
                  <c:v>6.353177244282868E-3</c:v>
                </c:pt>
                <c:pt idx="1804">
                  <c:v>6.3568861799350234E-3</c:v>
                </c:pt>
                <c:pt idx="1805">
                  <c:v>6.3596960749780374E-3</c:v>
                </c:pt>
                <c:pt idx="1806">
                  <c:v>6.3610970178730394E-3</c:v>
                </c:pt>
                <c:pt idx="1807">
                  <c:v>6.3617002129444647E-3</c:v>
                </c:pt>
                <c:pt idx="1808">
                  <c:v>6.361783659168594E-3</c:v>
                </c:pt>
                <c:pt idx="1809">
                  <c:v>6.3618575603518928E-3</c:v>
                </c:pt>
                <c:pt idx="1810">
                  <c:v>6.3633112005159441E-3</c:v>
                </c:pt>
                <c:pt idx="1811">
                  <c:v>6.3655062324668886E-3</c:v>
                </c:pt>
                <c:pt idx="1812">
                  <c:v>6.3671191191344133E-3</c:v>
                </c:pt>
                <c:pt idx="1813">
                  <c:v>6.3686202919254085E-3</c:v>
                </c:pt>
                <c:pt idx="1814">
                  <c:v>6.3701052768369223E-3</c:v>
                </c:pt>
                <c:pt idx="1815">
                  <c:v>6.3716255215303828E-3</c:v>
                </c:pt>
                <c:pt idx="1816">
                  <c:v>6.37286587589511E-3</c:v>
                </c:pt>
                <c:pt idx="1817">
                  <c:v>6.3739207816950706E-3</c:v>
                </c:pt>
                <c:pt idx="1818">
                  <c:v>6.3750080602738768E-3</c:v>
                </c:pt>
                <c:pt idx="1819">
                  <c:v>6.3760543505132555E-3</c:v>
                </c:pt>
                <c:pt idx="1820">
                  <c:v>6.3770512414549688E-3</c:v>
                </c:pt>
                <c:pt idx="1821">
                  <c:v>6.378788479717467E-3</c:v>
                </c:pt>
                <c:pt idx="1822">
                  <c:v>6.3808833406777182E-3</c:v>
                </c:pt>
                <c:pt idx="1823">
                  <c:v>6.3821351278109126E-3</c:v>
                </c:pt>
                <c:pt idx="1824">
                  <c:v>6.3826740852497618E-3</c:v>
                </c:pt>
                <c:pt idx="1825">
                  <c:v>6.3834868551670568E-3</c:v>
                </c:pt>
                <c:pt idx="1826">
                  <c:v>6.3845767431998813E-3</c:v>
                </c:pt>
                <c:pt idx="1827">
                  <c:v>6.3856212356596049E-3</c:v>
                </c:pt>
                <c:pt idx="1828">
                  <c:v>6.3868364981810059E-3</c:v>
                </c:pt>
                <c:pt idx="1829">
                  <c:v>6.3878365456600458E-3</c:v>
                </c:pt>
                <c:pt idx="1830">
                  <c:v>6.3886291948018039E-3</c:v>
                </c:pt>
                <c:pt idx="1831">
                  <c:v>6.3893591199996654E-3</c:v>
                </c:pt>
                <c:pt idx="1832">
                  <c:v>6.3900780204587098E-3</c:v>
                </c:pt>
                <c:pt idx="1833">
                  <c:v>6.3911911090961523E-3</c:v>
                </c:pt>
                <c:pt idx="1834">
                  <c:v>6.3926461286810442E-3</c:v>
                </c:pt>
                <c:pt idx="1835">
                  <c:v>6.3944546023169393E-3</c:v>
                </c:pt>
                <c:pt idx="1836">
                  <c:v>6.3955916226942026E-3</c:v>
                </c:pt>
                <c:pt idx="1837">
                  <c:v>6.3957423860127351E-3</c:v>
                </c:pt>
                <c:pt idx="1838">
                  <c:v>6.3958848863825803E-3</c:v>
                </c:pt>
                <c:pt idx="1839">
                  <c:v>6.3959335138217555E-3</c:v>
                </c:pt>
                <c:pt idx="1840">
                  <c:v>6.3966046472317553E-3</c:v>
                </c:pt>
                <c:pt idx="1841">
                  <c:v>6.3976370482593959E-3</c:v>
                </c:pt>
                <c:pt idx="1842">
                  <c:v>6.3986427195861168E-3</c:v>
                </c:pt>
                <c:pt idx="1843">
                  <c:v>6.3997542143308548E-3</c:v>
                </c:pt>
                <c:pt idx="1844">
                  <c:v>6.4006919232751239E-3</c:v>
                </c:pt>
                <c:pt idx="1845">
                  <c:v>6.4018431271603499E-3</c:v>
                </c:pt>
                <c:pt idx="1846">
                  <c:v>6.4030960131633875E-3</c:v>
                </c:pt>
                <c:pt idx="1847">
                  <c:v>6.404236564674805E-3</c:v>
                </c:pt>
                <c:pt idx="1848">
                  <c:v>6.4052207095365299E-3</c:v>
                </c:pt>
                <c:pt idx="1849">
                  <c:v>6.405906811817243E-3</c:v>
                </c:pt>
                <c:pt idx="1850">
                  <c:v>6.4068323056415428E-3</c:v>
                </c:pt>
                <c:pt idx="1851">
                  <c:v>6.4087792111874754E-3</c:v>
                </c:pt>
                <c:pt idx="1852">
                  <c:v>6.4114667590334951E-3</c:v>
                </c:pt>
                <c:pt idx="1853">
                  <c:v>6.4142434631780862E-3</c:v>
                </c:pt>
                <c:pt idx="1854">
                  <c:v>6.4170064521839234E-3</c:v>
                </c:pt>
                <c:pt idx="1855">
                  <c:v>6.4200002349206562E-3</c:v>
                </c:pt>
                <c:pt idx="1856">
                  <c:v>6.4227942069187711E-3</c:v>
                </c:pt>
                <c:pt idx="1857">
                  <c:v>6.4251537775315802E-3</c:v>
                </c:pt>
                <c:pt idx="1858">
                  <c:v>6.4269842200507686E-3</c:v>
                </c:pt>
                <c:pt idx="1859">
                  <c:v>6.4282863304066283E-3</c:v>
                </c:pt>
                <c:pt idx="1860">
                  <c:v>6.4311037076356771E-3</c:v>
                </c:pt>
                <c:pt idx="1861">
                  <c:v>6.4343253859823644E-3</c:v>
                </c:pt>
                <c:pt idx="1862">
                  <c:v>6.4355596152266764E-3</c:v>
                </c:pt>
                <c:pt idx="1863">
                  <c:v>6.4363540090413666E-3</c:v>
                </c:pt>
                <c:pt idx="1864">
                  <c:v>6.4375860418075699E-3</c:v>
                </c:pt>
                <c:pt idx="1865">
                  <c:v>6.4388153625044992E-3</c:v>
                </c:pt>
                <c:pt idx="1866">
                  <c:v>6.4397603425222815E-3</c:v>
                </c:pt>
                <c:pt idx="1867">
                  <c:v>6.4406884626844324E-3</c:v>
                </c:pt>
                <c:pt idx="1868">
                  <c:v>6.4418813632776814E-3</c:v>
                </c:pt>
                <c:pt idx="1869">
                  <c:v>6.4440442658901791E-3</c:v>
                </c:pt>
                <c:pt idx="1870">
                  <c:v>6.4471734593059523E-3</c:v>
                </c:pt>
                <c:pt idx="1871">
                  <c:v>6.4508017994519481E-3</c:v>
                </c:pt>
                <c:pt idx="1872">
                  <c:v>6.4561351020372528E-3</c:v>
                </c:pt>
                <c:pt idx="1873">
                  <c:v>6.4602169322190385E-3</c:v>
                </c:pt>
                <c:pt idx="1874">
                  <c:v>6.4614355633451116E-3</c:v>
                </c:pt>
                <c:pt idx="1875">
                  <c:v>6.4618609694547229E-3</c:v>
                </c:pt>
                <c:pt idx="1876">
                  <c:v>6.4621859717341086E-3</c:v>
                </c:pt>
                <c:pt idx="1877">
                  <c:v>6.4625057744612567E-3</c:v>
                </c:pt>
                <c:pt idx="1878">
                  <c:v>6.4626892490510426E-3</c:v>
                </c:pt>
                <c:pt idx="1879">
                  <c:v>6.4635850691976077E-3</c:v>
                </c:pt>
                <c:pt idx="1880">
                  <c:v>6.4651904291258919E-3</c:v>
                </c:pt>
                <c:pt idx="1881">
                  <c:v>6.4671904168969695E-3</c:v>
                </c:pt>
                <c:pt idx="1882">
                  <c:v>6.4698610896004394E-3</c:v>
                </c:pt>
                <c:pt idx="1883">
                  <c:v>6.4731563804261592E-3</c:v>
                </c:pt>
                <c:pt idx="1884">
                  <c:v>6.4749443096378733E-3</c:v>
                </c:pt>
                <c:pt idx="1885">
                  <c:v>6.47534696288515E-3</c:v>
                </c:pt>
                <c:pt idx="1886">
                  <c:v>6.4759465874345574E-3</c:v>
                </c:pt>
                <c:pt idx="1887">
                  <c:v>6.4762836772219896E-3</c:v>
                </c:pt>
                <c:pt idx="1888">
                  <c:v>6.4767385460799843E-3</c:v>
                </c:pt>
                <c:pt idx="1889">
                  <c:v>6.4771958109738226E-3</c:v>
                </c:pt>
                <c:pt idx="1890">
                  <c:v>6.4784909593461927E-3</c:v>
                </c:pt>
                <c:pt idx="1891">
                  <c:v>6.4803568178079521E-3</c:v>
                </c:pt>
                <c:pt idx="1892">
                  <c:v>6.4816451472294399E-3</c:v>
                </c:pt>
                <c:pt idx="1893">
                  <c:v>6.4828788262241343E-3</c:v>
                </c:pt>
                <c:pt idx="1894">
                  <c:v>6.4848329355702153E-3</c:v>
                </c:pt>
                <c:pt idx="1895">
                  <c:v>6.4870796833593229E-3</c:v>
                </c:pt>
                <c:pt idx="1896">
                  <c:v>6.4886154082768356E-3</c:v>
                </c:pt>
                <c:pt idx="1897">
                  <c:v>6.4898676171330424E-3</c:v>
                </c:pt>
                <c:pt idx="1898">
                  <c:v>6.4908859917096971E-3</c:v>
                </c:pt>
                <c:pt idx="1899">
                  <c:v>6.4920342822951662E-3</c:v>
                </c:pt>
                <c:pt idx="1900">
                  <c:v>6.4934089384455435E-3</c:v>
                </c:pt>
                <c:pt idx="1901">
                  <c:v>6.4944925032022335E-3</c:v>
                </c:pt>
                <c:pt idx="1902">
                  <c:v>6.49527997623877E-3</c:v>
                </c:pt>
                <c:pt idx="1903">
                  <c:v>6.4959254502929649E-3</c:v>
                </c:pt>
                <c:pt idx="1904">
                  <c:v>6.4969364691160785E-3</c:v>
                </c:pt>
                <c:pt idx="1905">
                  <c:v>6.4982234991289942E-3</c:v>
                </c:pt>
                <c:pt idx="1906">
                  <c:v>6.4992479149027105E-3</c:v>
                </c:pt>
                <c:pt idx="1907">
                  <c:v>6.5005859811077355E-3</c:v>
                </c:pt>
                <c:pt idx="1908">
                  <c:v>6.5022210026356216E-3</c:v>
                </c:pt>
                <c:pt idx="1909">
                  <c:v>6.5031225846680649E-3</c:v>
                </c:pt>
                <c:pt idx="1910">
                  <c:v>6.5038571650794129E-3</c:v>
                </c:pt>
                <c:pt idx="1911">
                  <c:v>6.5049683994405742E-3</c:v>
                </c:pt>
                <c:pt idx="1912">
                  <c:v>6.5070453726632973E-3</c:v>
                </c:pt>
                <c:pt idx="1913">
                  <c:v>6.5100838492879141E-3</c:v>
                </c:pt>
                <c:pt idx="1914">
                  <c:v>6.5125241452075834E-3</c:v>
                </c:pt>
                <c:pt idx="1915">
                  <c:v>6.5139014008230283E-3</c:v>
                </c:pt>
                <c:pt idx="1916">
                  <c:v>6.5150072142974302E-3</c:v>
                </c:pt>
                <c:pt idx="1917">
                  <c:v>6.5161101870295571E-3</c:v>
                </c:pt>
                <c:pt idx="1918">
                  <c:v>6.5173337155217071E-3</c:v>
                </c:pt>
                <c:pt idx="1919">
                  <c:v>6.5187546310907646E-3</c:v>
                </c:pt>
                <c:pt idx="1920">
                  <c:v>6.5199911710217993E-3</c:v>
                </c:pt>
                <c:pt idx="1921">
                  <c:v>6.5210263766922053E-3</c:v>
                </c:pt>
                <c:pt idx="1922">
                  <c:v>6.5219123892583048E-3</c:v>
                </c:pt>
                <c:pt idx="1923">
                  <c:v>6.5229942305858567E-3</c:v>
                </c:pt>
                <c:pt idx="1924">
                  <c:v>6.524175374214171E-3</c:v>
                </c:pt>
                <c:pt idx="1925">
                  <c:v>6.5252821480371011E-3</c:v>
                </c:pt>
                <c:pt idx="1926">
                  <c:v>6.5263441315423299E-3</c:v>
                </c:pt>
                <c:pt idx="1927">
                  <c:v>6.5273287751583349E-3</c:v>
                </c:pt>
                <c:pt idx="1928">
                  <c:v>6.5285838394131103E-3</c:v>
                </c:pt>
                <c:pt idx="1929">
                  <c:v>6.5300492051055658E-3</c:v>
                </c:pt>
                <c:pt idx="1930">
                  <c:v>6.5320323864442482E-3</c:v>
                </c:pt>
                <c:pt idx="1931">
                  <c:v>6.5340195907212118E-3</c:v>
                </c:pt>
                <c:pt idx="1932">
                  <c:v>6.5350101891178567E-3</c:v>
                </c:pt>
                <c:pt idx="1933">
                  <c:v>6.5355371134420016E-3</c:v>
                </c:pt>
                <c:pt idx="1934">
                  <c:v>6.5360230039612785E-3</c:v>
                </c:pt>
                <c:pt idx="1935">
                  <c:v>6.5368827036114407E-3</c:v>
                </c:pt>
                <c:pt idx="1936">
                  <c:v>6.537529901291016E-3</c:v>
                </c:pt>
                <c:pt idx="1937">
                  <c:v>6.5386158775663028E-3</c:v>
                </c:pt>
                <c:pt idx="1938">
                  <c:v>6.5407147839062225E-3</c:v>
                </c:pt>
                <c:pt idx="1939">
                  <c:v>6.5418349997299081E-3</c:v>
                </c:pt>
                <c:pt idx="1940">
                  <c:v>6.542099360995049E-3</c:v>
                </c:pt>
                <c:pt idx="1941">
                  <c:v>6.542455618879007E-3</c:v>
                </c:pt>
                <c:pt idx="1942">
                  <c:v>6.543273530069834E-3</c:v>
                </c:pt>
                <c:pt idx="1943">
                  <c:v>6.5442586144511053E-3</c:v>
                </c:pt>
                <c:pt idx="1944">
                  <c:v>6.5448737609323298E-3</c:v>
                </c:pt>
                <c:pt idx="1945">
                  <c:v>6.5451541629983163E-3</c:v>
                </c:pt>
                <c:pt idx="1946">
                  <c:v>6.5452667826203905E-3</c:v>
                </c:pt>
                <c:pt idx="1947">
                  <c:v>6.5459329924974999E-3</c:v>
                </c:pt>
                <c:pt idx="1948">
                  <c:v>6.5468421361876165E-3</c:v>
                </c:pt>
                <c:pt idx="1949">
                  <c:v>6.5478884776120436E-3</c:v>
                </c:pt>
                <c:pt idx="1950">
                  <c:v>6.5492142151325943E-3</c:v>
                </c:pt>
                <c:pt idx="1951">
                  <c:v>6.5504837716052131E-3</c:v>
                </c:pt>
                <c:pt idx="1952">
                  <c:v>6.5517377332296135E-3</c:v>
                </c:pt>
                <c:pt idx="1953">
                  <c:v>6.5529761243710303E-3</c:v>
                </c:pt>
                <c:pt idx="1954">
                  <c:v>6.5545215913258171E-3</c:v>
                </c:pt>
                <c:pt idx="1955">
                  <c:v>6.5563102960788811E-3</c:v>
                </c:pt>
                <c:pt idx="1956">
                  <c:v>6.5573921927130439E-3</c:v>
                </c:pt>
                <c:pt idx="1957">
                  <c:v>6.5579059666997343E-3</c:v>
                </c:pt>
                <c:pt idx="1958">
                  <c:v>6.5584443079179603E-3</c:v>
                </c:pt>
                <c:pt idx="1959">
                  <c:v>6.5593415504058396E-3</c:v>
                </c:pt>
                <c:pt idx="1960">
                  <c:v>6.5606083430769548E-3</c:v>
                </c:pt>
                <c:pt idx="1961">
                  <c:v>6.5617459837078217E-3</c:v>
                </c:pt>
                <c:pt idx="1962">
                  <c:v>6.5630966460358811E-3</c:v>
                </c:pt>
                <c:pt idx="1963">
                  <c:v>6.5647492785694114E-3</c:v>
                </c:pt>
                <c:pt idx="1964">
                  <c:v>6.5666735149253093E-3</c:v>
                </c:pt>
                <c:pt idx="1965">
                  <c:v>6.5688686660279171E-3</c:v>
                </c:pt>
                <c:pt idx="1966">
                  <c:v>6.5711278145202641E-3</c:v>
                </c:pt>
                <c:pt idx="1967">
                  <c:v>6.5734506596059608E-3</c:v>
                </c:pt>
                <c:pt idx="1968">
                  <c:v>6.5756961939205678E-3</c:v>
                </c:pt>
                <c:pt idx="1969">
                  <c:v>6.576896040714755E-3</c:v>
                </c:pt>
                <c:pt idx="1970">
                  <c:v>6.577215170700334E-3</c:v>
                </c:pt>
                <c:pt idx="1971">
                  <c:v>6.5779360648078027E-3</c:v>
                </c:pt>
                <c:pt idx="1972">
                  <c:v>6.5788931241777746E-3</c:v>
                </c:pt>
                <c:pt idx="1973">
                  <c:v>6.5793350885635146E-3</c:v>
                </c:pt>
                <c:pt idx="1974">
                  <c:v>6.5794471489064414E-3</c:v>
                </c:pt>
                <c:pt idx="1975">
                  <c:v>6.5800006812500042E-3</c:v>
                </c:pt>
                <c:pt idx="1976">
                  <c:v>6.5807920948096179E-3</c:v>
                </c:pt>
                <c:pt idx="1977">
                  <c:v>6.581503858419718E-3</c:v>
                </c:pt>
                <c:pt idx="1978">
                  <c:v>6.5822285576112218E-3</c:v>
                </c:pt>
                <c:pt idx="1979">
                  <c:v>6.5829747839710202E-3</c:v>
                </c:pt>
                <c:pt idx="1980">
                  <c:v>6.5840332766871372E-3</c:v>
                </c:pt>
                <c:pt idx="1981">
                  <c:v>6.5853816220145167E-3</c:v>
                </c:pt>
                <c:pt idx="1982">
                  <c:v>6.5869235665744919E-3</c:v>
                </c:pt>
                <c:pt idx="1983">
                  <c:v>6.5884566462690707E-3</c:v>
                </c:pt>
                <c:pt idx="1984">
                  <c:v>6.5900973178638338E-3</c:v>
                </c:pt>
                <c:pt idx="1985">
                  <c:v>6.5922262061154273E-3</c:v>
                </c:pt>
                <c:pt idx="1986">
                  <c:v>6.5944056477592154E-3</c:v>
                </c:pt>
                <c:pt idx="1987">
                  <c:v>6.5964085314357112E-3</c:v>
                </c:pt>
                <c:pt idx="1988">
                  <c:v>6.5980660632274308E-3</c:v>
                </c:pt>
                <c:pt idx="1989">
                  <c:v>6.5994568935227767E-3</c:v>
                </c:pt>
                <c:pt idx="1990">
                  <c:v>6.600337574018845E-3</c:v>
                </c:pt>
                <c:pt idx="1991">
                  <c:v>6.6012663385464033E-3</c:v>
                </c:pt>
                <c:pt idx="1992">
                  <c:v>6.6024253966672844E-3</c:v>
                </c:pt>
                <c:pt idx="1993">
                  <c:v>6.6030287050870187E-3</c:v>
                </c:pt>
                <c:pt idx="1994">
                  <c:v>6.6041108302034197E-3</c:v>
                </c:pt>
                <c:pt idx="1995">
                  <c:v>6.6058686809661593E-3</c:v>
                </c:pt>
                <c:pt idx="1996">
                  <c:v>6.6079508466245183E-3</c:v>
                </c:pt>
                <c:pt idx="1997">
                  <c:v>6.6104830052173304E-3</c:v>
                </c:pt>
                <c:pt idx="1998">
                  <c:v>6.6124596032475814E-3</c:v>
                </c:pt>
                <c:pt idx="1999">
                  <c:v>6.6139067865101991E-3</c:v>
                </c:pt>
                <c:pt idx="2000">
                  <c:v>6.6149150661099637E-3</c:v>
                </c:pt>
                <c:pt idx="2001">
                  <c:v>6.6153291023326186E-3</c:v>
                </c:pt>
                <c:pt idx="2002">
                  <c:v>6.6169561248422739E-3</c:v>
                </c:pt>
                <c:pt idx="2003">
                  <c:v>6.6195852779650345E-3</c:v>
                </c:pt>
                <c:pt idx="2004">
                  <c:v>6.6212714036378399E-3</c:v>
                </c:pt>
                <c:pt idx="2005">
                  <c:v>6.6222564443690294E-3</c:v>
                </c:pt>
                <c:pt idx="2006">
                  <c:v>6.6232711701108282E-3</c:v>
                </c:pt>
                <c:pt idx="2007">
                  <c:v>6.6249962257157484E-3</c:v>
                </c:pt>
                <c:pt idx="2008">
                  <c:v>6.6274293905143238E-3</c:v>
                </c:pt>
                <c:pt idx="2009">
                  <c:v>6.6290838737936182E-3</c:v>
                </c:pt>
                <c:pt idx="2010">
                  <c:v>6.6299603480812191E-3</c:v>
                </c:pt>
                <c:pt idx="2011">
                  <c:v>6.6309150456866301E-3</c:v>
                </c:pt>
                <c:pt idx="2012">
                  <c:v>6.6319479648777949E-3</c:v>
                </c:pt>
                <c:pt idx="2013">
                  <c:v>6.6326262873038465E-3</c:v>
                </c:pt>
                <c:pt idx="2014">
                  <c:v>6.6332924515923337E-3</c:v>
                </c:pt>
                <c:pt idx="2015">
                  <c:v>6.6343341192567889E-3</c:v>
                </c:pt>
                <c:pt idx="2016">
                  <c:v>6.6351481470668452E-3</c:v>
                </c:pt>
                <c:pt idx="2017">
                  <c:v>6.6357147995305347E-3</c:v>
                </c:pt>
                <c:pt idx="2018">
                  <c:v>6.6367793064428171E-3</c:v>
                </c:pt>
                <c:pt idx="2019">
                  <c:v>6.6382874717048589E-3</c:v>
                </c:pt>
                <c:pt idx="2020">
                  <c:v>6.639397643393081E-3</c:v>
                </c:pt>
                <c:pt idx="2021">
                  <c:v>6.6403308609390543E-3</c:v>
                </c:pt>
                <c:pt idx="2022">
                  <c:v>6.6417016546998281E-3</c:v>
                </c:pt>
                <c:pt idx="2023">
                  <c:v>6.6431970006800784E-3</c:v>
                </c:pt>
                <c:pt idx="2024">
                  <c:v>6.6444162233098587E-3</c:v>
                </c:pt>
                <c:pt idx="2025">
                  <c:v>6.6460428395812279E-3</c:v>
                </c:pt>
                <c:pt idx="2026">
                  <c:v>6.6479928050884084E-3</c:v>
                </c:pt>
                <c:pt idx="2027">
                  <c:v>6.6494565321014434E-3</c:v>
                </c:pt>
                <c:pt idx="2028">
                  <c:v>6.6509527396293256E-3</c:v>
                </c:pt>
                <c:pt idx="2029">
                  <c:v>6.6529396518175844E-3</c:v>
                </c:pt>
                <c:pt idx="2030">
                  <c:v>6.6544391121900557E-3</c:v>
                </c:pt>
                <c:pt idx="2031">
                  <c:v>6.6553797579452191E-3</c:v>
                </c:pt>
                <c:pt idx="2032">
                  <c:v>6.6562055100632652E-3</c:v>
                </c:pt>
                <c:pt idx="2033">
                  <c:v>6.6567649133317469E-3</c:v>
                </c:pt>
                <c:pt idx="2034">
                  <c:v>6.657393154902852E-3</c:v>
                </c:pt>
                <c:pt idx="2035">
                  <c:v>6.6581120884982598E-3</c:v>
                </c:pt>
                <c:pt idx="2036">
                  <c:v>6.6591870026284673E-3</c:v>
                </c:pt>
                <c:pt idx="2037">
                  <c:v>6.6604732657772952E-3</c:v>
                </c:pt>
                <c:pt idx="2038">
                  <c:v>6.6616142478714384E-3</c:v>
                </c:pt>
                <c:pt idx="2039">
                  <c:v>6.6622182700933896E-3</c:v>
                </c:pt>
                <c:pt idx="2040">
                  <c:v>6.662843288963302E-3</c:v>
                </c:pt>
                <c:pt idx="2041">
                  <c:v>6.6640249582652581E-3</c:v>
                </c:pt>
                <c:pt idx="2042">
                  <c:v>6.6657169046717268E-3</c:v>
                </c:pt>
                <c:pt idx="2043">
                  <c:v>6.6680164828082401E-3</c:v>
                </c:pt>
                <c:pt idx="2044">
                  <c:v>6.6701031308926077E-3</c:v>
                </c:pt>
                <c:pt idx="2045">
                  <c:v>6.6713697240757411E-3</c:v>
                </c:pt>
                <c:pt idx="2046">
                  <c:v>6.6720958216863304E-3</c:v>
                </c:pt>
                <c:pt idx="2047">
                  <c:v>6.6739240651727712E-3</c:v>
                </c:pt>
                <c:pt idx="2048">
                  <c:v>6.6757885886309896E-3</c:v>
                </c:pt>
                <c:pt idx="2049">
                  <c:v>6.6761920598016854E-3</c:v>
                </c:pt>
                <c:pt idx="2050">
                  <c:v>6.676858704243358E-3</c:v>
                </c:pt>
                <c:pt idx="2051">
                  <c:v>6.677894103488873E-3</c:v>
                </c:pt>
                <c:pt idx="2052">
                  <c:v>6.6788339549497221E-3</c:v>
                </c:pt>
                <c:pt idx="2053">
                  <c:v>6.679951423100002E-3</c:v>
                </c:pt>
                <c:pt idx="2054">
                  <c:v>6.6810824883773842E-3</c:v>
                </c:pt>
                <c:pt idx="2055">
                  <c:v>6.6820917977101655E-3</c:v>
                </c:pt>
                <c:pt idx="2056">
                  <c:v>6.6828285432897977E-3</c:v>
                </c:pt>
                <c:pt idx="2057">
                  <c:v>6.6831478337022084E-3</c:v>
                </c:pt>
                <c:pt idx="2058">
                  <c:v>6.6835069795334479E-3</c:v>
                </c:pt>
                <c:pt idx="2059">
                  <c:v>6.6841328159350797E-3</c:v>
                </c:pt>
                <c:pt idx="2060">
                  <c:v>6.6848594314786831E-3</c:v>
                </c:pt>
                <c:pt idx="2061">
                  <c:v>6.6853231391006762E-3</c:v>
                </c:pt>
                <c:pt idx="2062">
                  <c:v>6.6857865899296017E-3</c:v>
                </c:pt>
                <c:pt idx="2063">
                  <c:v>6.6867195382539152E-3</c:v>
                </c:pt>
                <c:pt idx="2064">
                  <c:v>6.6879660527758211E-3</c:v>
                </c:pt>
                <c:pt idx="2065">
                  <c:v>6.6889020829244061E-3</c:v>
                </c:pt>
                <c:pt idx="2066">
                  <c:v>6.6895138693751363E-3</c:v>
                </c:pt>
                <c:pt idx="2067">
                  <c:v>6.690358758471235E-3</c:v>
                </c:pt>
                <c:pt idx="2068">
                  <c:v>6.6919807600945768E-3</c:v>
                </c:pt>
                <c:pt idx="2069">
                  <c:v>6.6941957664213413E-3</c:v>
                </c:pt>
                <c:pt idx="2070">
                  <c:v>6.6959697332914878E-3</c:v>
                </c:pt>
                <c:pt idx="2071">
                  <c:v>6.697349149580035E-3</c:v>
                </c:pt>
                <c:pt idx="2072">
                  <c:v>6.6990433714984076E-3</c:v>
                </c:pt>
                <c:pt idx="2073">
                  <c:v>6.7010821725210119E-3</c:v>
                </c:pt>
                <c:pt idx="2074">
                  <c:v>6.7029377728473911E-3</c:v>
                </c:pt>
                <c:pt idx="2075">
                  <c:v>6.7039822251548625E-3</c:v>
                </c:pt>
                <c:pt idx="2076">
                  <c:v>6.704700388152021E-3</c:v>
                </c:pt>
                <c:pt idx="2077">
                  <c:v>6.7058266954563434E-3</c:v>
                </c:pt>
                <c:pt idx="2078">
                  <c:v>6.7068286895289571E-3</c:v>
                </c:pt>
                <c:pt idx="2079">
                  <c:v>6.7080829029021738E-3</c:v>
                </c:pt>
                <c:pt idx="2080">
                  <c:v>6.7097105707233824E-3</c:v>
                </c:pt>
                <c:pt idx="2081">
                  <c:v>6.7107206861608702E-3</c:v>
                </c:pt>
                <c:pt idx="2082">
                  <c:v>6.7113422336218444E-3</c:v>
                </c:pt>
                <c:pt idx="2083">
                  <c:v>6.7117990154111637E-3</c:v>
                </c:pt>
                <c:pt idx="2084">
                  <c:v>6.7122551659028794E-3</c:v>
                </c:pt>
                <c:pt idx="2085">
                  <c:v>6.7132824292585914E-3</c:v>
                </c:pt>
                <c:pt idx="2086">
                  <c:v>6.7144877526108798E-3</c:v>
                </c:pt>
                <c:pt idx="2087">
                  <c:v>6.7156189267104502E-3</c:v>
                </c:pt>
                <c:pt idx="2088">
                  <c:v>6.7161838526278491E-3</c:v>
                </c:pt>
                <c:pt idx="2089">
                  <c:v>6.716685619990918E-3</c:v>
                </c:pt>
                <c:pt idx="2090">
                  <c:v>6.7172165183356763E-3</c:v>
                </c:pt>
                <c:pt idx="2091">
                  <c:v>6.7177470514597918E-3</c:v>
                </c:pt>
                <c:pt idx="2092">
                  <c:v>6.7186917587205826E-3</c:v>
                </c:pt>
                <c:pt idx="2093">
                  <c:v>6.7195424232198882E-3</c:v>
                </c:pt>
                <c:pt idx="2094">
                  <c:v>6.7202855581186428E-3</c:v>
                </c:pt>
                <c:pt idx="2095">
                  <c:v>6.7213150396500335E-3</c:v>
                </c:pt>
                <c:pt idx="2096">
                  <c:v>6.7226307470771842E-3</c:v>
                </c:pt>
                <c:pt idx="2097">
                  <c:v>6.7242143023809953E-3</c:v>
                </c:pt>
                <c:pt idx="2098">
                  <c:v>6.7255942231828625E-3</c:v>
                </c:pt>
                <c:pt idx="2099">
                  <c:v>6.7264019369176796E-3</c:v>
                </c:pt>
                <c:pt idx="2100">
                  <c:v>6.7271092924490131E-3</c:v>
                </c:pt>
                <c:pt idx="2101">
                  <c:v>6.7278399892773269E-3</c:v>
                </c:pt>
                <c:pt idx="2102">
                  <c:v>6.728966797934173E-3</c:v>
                </c:pt>
                <c:pt idx="2103">
                  <c:v>6.7308947760188068E-3</c:v>
                </c:pt>
                <c:pt idx="2104">
                  <c:v>6.7332508708908053E-3</c:v>
                </c:pt>
                <c:pt idx="2105">
                  <c:v>6.7349579965812366E-3</c:v>
                </c:pt>
                <c:pt idx="2106">
                  <c:v>6.7360001574890728E-3</c:v>
                </c:pt>
                <c:pt idx="2107">
                  <c:v>6.7366352717759103E-3</c:v>
                </c:pt>
                <c:pt idx="2108">
                  <c:v>6.7370327154451818E-3</c:v>
                </c:pt>
                <c:pt idx="2109">
                  <c:v>6.737492679664777E-3</c:v>
                </c:pt>
                <c:pt idx="2110">
                  <c:v>6.7379799337810853E-3</c:v>
                </c:pt>
                <c:pt idx="2111">
                  <c:v>6.7383382437810778E-3</c:v>
                </c:pt>
                <c:pt idx="2112">
                  <c:v>6.7386956515989296E-3</c:v>
                </c:pt>
                <c:pt idx="2113">
                  <c:v>6.7394975461154459E-3</c:v>
                </c:pt>
                <c:pt idx="2114">
                  <c:v>6.7404979322992766E-3</c:v>
                </c:pt>
                <c:pt idx="2115">
                  <c:v>6.7418934592544293E-3</c:v>
                </c:pt>
                <c:pt idx="2116">
                  <c:v>6.7430097585438279E-3</c:v>
                </c:pt>
                <c:pt idx="2117">
                  <c:v>6.7438264295057414E-3</c:v>
                </c:pt>
                <c:pt idx="2118">
                  <c:v>6.7448065235576268E-3</c:v>
                </c:pt>
                <c:pt idx="2119">
                  <c:v>6.7457854382686634E-3</c:v>
                </c:pt>
                <c:pt idx="2120">
                  <c:v>6.7469291791600623E-3</c:v>
                </c:pt>
                <c:pt idx="2121">
                  <c:v>6.7478878510247265E-3</c:v>
                </c:pt>
                <c:pt idx="2122">
                  <c:v>6.7484435951382154E-3</c:v>
                </c:pt>
                <c:pt idx="2123">
                  <c:v>6.7486594960144584E-3</c:v>
                </c:pt>
                <c:pt idx="2124">
                  <c:v>6.7490391643280565E-3</c:v>
                </c:pt>
                <c:pt idx="2125">
                  <c:v>6.7495681404661041E-3</c:v>
                </c:pt>
                <c:pt idx="2126">
                  <c:v>6.7503072262667845E-3</c:v>
                </c:pt>
                <c:pt idx="2127">
                  <c:v>6.7512490794688724E-3</c:v>
                </c:pt>
                <c:pt idx="2128">
                  <c:v>6.7521733348421724E-3</c:v>
                </c:pt>
                <c:pt idx="2129">
                  <c:v>6.7529268740454578E-3</c:v>
                </c:pt>
                <c:pt idx="2130">
                  <c:v>6.753623783972356E-3</c:v>
                </c:pt>
                <c:pt idx="2131">
                  <c:v>6.7541192676260535E-3</c:v>
                </c:pt>
                <c:pt idx="2132">
                  <c:v>6.7542857979669413E-3</c:v>
                </c:pt>
                <c:pt idx="2133">
                  <c:v>6.7545193099643264E-3</c:v>
                </c:pt>
                <c:pt idx="2134">
                  <c:v>6.755016793321942E-3</c:v>
                </c:pt>
                <c:pt idx="2135">
                  <c:v>6.7557863289103978E-3</c:v>
                </c:pt>
                <c:pt idx="2136">
                  <c:v>6.7567782489060708E-3</c:v>
                </c:pt>
                <c:pt idx="2137">
                  <c:v>6.7576770663606289E-3</c:v>
                </c:pt>
                <c:pt idx="2138">
                  <c:v>6.7581911019836127E-3</c:v>
                </c:pt>
                <c:pt idx="2139">
                  <c:v>6.7590971008847757E-3</c:v>
                </c:pt>
                <c:pt idx="2140">
                  <c:v>6.7598198651772157E-3</c:v>
                </c:pt>
                <c:pt idx="2141">
                  <c:v>6.7603676913898861E-3</c:v>
                </c:pt>
                <c:pt idx="2142">
                  <c:v>6.761392775457219E-3</c:v>
                </c:pt>
                <c:pt idx="2143">
                  <c:v>6.7619366913211796E-3</c:v>
                </c:pt>
                <c:pt idx="2144">
                  <c:v>6.7626869494781519E-3</c:v>
                </c:pt>
                <c:pt idx="2145">
                  <c:v>6.7637791372519599E-3</c:v>
                </c:pt>
                <c:pt idx="2146">
                  <c:v>6.7645807362599437E-3</c:v>
                </c:pt>
                <c:pt idx="2147">
                  <c:v>6.7654085793985999E-3</c:v>
                </c:pt>
                <c:pt idx="2148">
                  <c:v>6.7665213296779752E-3</c:v>
                </c:pt>
                <c:pt idx="2149">
                  <c:v>6.7677730753728091E-3</c:v>
                </c:pt>
                <c:pt idx="2150">
                  <c:v>6.7688504164091015E-3</c:v>
                </c:pt>
                <c:pt idx="2151">
                  <c:v>6.7695717310248225E-3</c:v>
                </c:pt>
                <c:pt idx="2152">
                  <c:v>6.7700070228677977E-3</c:v>
                </c:pt>
                <c:pt idx="2153">
                  <c:v>6.7705120260471117E-3</c:v>
                </c:pt>
                <c:pt idx="2154">
                  <c:v>6.7711402502824104E-3</c:v>
                </c:pt>
                <c:pt idx="2155">
                  <c:v>6.7718915804939319E-3</c:v>
                </c:pt>
                <c:pt idx="2156">
                  <c:v>6.7727395103997041E-3</c:v>
                </c:pt>
                <c:pt idx="2157">
                  <c:v>6.7743138595119535E-3</c:v>
                </c:pt>
                <c:pt idx="2158">
                  <c:v>6.7756932951335037E-3</c:v>
                </c:pt>
                <c:pt idx="2159">
                  <c:v>6.7760703322027431E-3</c:v>
                </c:pt>
                <c:pt idx="2160">
                  <c:v>6.7762014105064551E-3</c:v>
                </c:pt>
                <c:pt idx="2161">
                  <c:v>6.7764337364681236E-3</c:v>
                </c:pt>
                <c:pt idx="2162">
                  <c:v>6.7767920126635978E-3</c:v>
                </c:pt>
                <c:pt idx="2163">
                  <c:v>6.7773316599170188E-3</c:v>
                </c:pt>
                <c:pt idx="2164">
                  <c:v>6.7779597822489671E-3</c:v>
                </c:pt>
                <c:pt idx="2165">
                  <c:v>6.7786764229264256E-3</c:v>
                </c:pt>
                <c:pt idx="2166">
                  <c:v>6.779676227456159E-3</c:v>
                </c:pt>
                <c:pt idx="2167">
                  <c:v>6.7807176876082589E-3</c:v>
                </c:pt>
                <c:pt idx="2168">
                  <c:v>6.7815560432159475E-3</c:v>
                </c:pt>
                <c:pt idx="2169">
                  <c:v>6.781906298154749E-3</c:v>
                </c:pt>
                <c:pt idx="2170">
                  <c:v>6.7822499483688207E-3</c:v>
                </c:pt>
                <c:pt idx="2171">
                  <c:v>6.7827882699051075E-3</c:v>
                </c:pt>
                <c:pt idx="2172">
                  <c:v>6.783505111411319E-3</c:v>
                </c:pt>
                <c:pt idx="2173">
                  <c:v>6.784417245877322E-3</c:v>
                </c:pt>
                <c:pt idx="2174">
                  <c:v>6.7851928962411549E-3</c:v>
                </c:pt>
                <c:pt idx="2175">
                  <c:v>6.7862685710543581E-3</c:v>
                </c:pt>
                <c:pt idx="2176">
                  <c:v>6.7876966583887508E-3</c:v>
                </c:pt>
                <c:pt idx="2177">
                  <c:v>6.7887479004688257E-3</c:v>
                </c:pt>
                <c:pt idx="2178">
                  <c:v>6.7895749473398815E-3</c:v>
                </c:pt>
                <c:pt idx="2179">
                  <c:v>6.7905239678385737E-3</c:v>
                </c:pt>
                <c:pt idx="2180">
                  <c:v>6.7911950482378303E-3</c:v>
                </c:pt>
                <c:pt idx="2181">
                  <c:v>6.7916300953879344E-3</c:v>
                </c:pt>
                <c:pt idx="2182">
                  <c:v>6.7922435654580882E-3</c:v>
                </c:pt>
                <c:pt idx="2183">
                  <c:v>6.7927251748313121E-3</c:v>
                </c:pt>
                <c:pt idx="2184">
                  <c:v>6.792984745363567E-3</c:v>
                </c:pt>
                <c:pt idx="2185">
                  <c:v>6.7934795444474574E-3</c:v>
                </c:pt>
                <c:pt idx="2186">
                  <c:v>6.7938165939974314E-3</c:v>
                </c:pt>
                <c:pt idx="2187">
                  <c:v>6.7940052896807044E-3</c:v>
                </c:pt>
                <c:pt idx="2188">
                  <c:v>6.7942853558629118E-3</c:v>
                </c:pt>
                <c:pt idx="2189">
                  <c:v>6.7949728427860231E-3</c:v>
                </c:pt>
                <c:pt idx="2190">
                  <c:v>6.7958613469292582E-3</c:v>
                </c:pt>
                <c:pt idx="2191">
                  <c:v>6.7966015404869323E-3</c:v>
                </c:pt>
                <c:pt idx="2192">
                  <c:v>6.7971124949353021E-3</c:v>
                </c:pt>
                <c:pt idx="2193">
                  <c:v>6.7972469808388119E-3</c:v>
                </c:pt>
                <c:pt idx="2194">
                  <c:v>6.7975390589256768E-3</c:v>
                </c:pt>
                <c:pt idx="2195">
                  <c:v>6.7979057599248643E-3</c:v>
                </c:pt>
                <c:pt idx="2196">
                  <c:v>6.7985060505285771E-3</c:v>
                </c:pt>
                <c:pt idx="2197">
                  <c:v>6.7992372855434132E-3</c:v>
                </c:pt>
                <c:pt idx="2198">
                  <c:v>6.7999216800348474E-3</c:v>
                </c:pt>
                <c:pt idx="2199">
                  <c:v>6.8007566145638527E-3</c:v>
                </c:pt>
                <c:pt idx="2200">
                  <c:v>6.8019284166515584E-3</c:v>
                </c:pt>
                <c:pt idx="2201">
                  <c:v>6.8034046378560647E-3</c:v>
                </c:pt>
                <c:pt idx="2202">
                  <c:v>6.8046346915267087E-3</c:v>
                </c:pt>
                <c:pt idx="2203">
                  <c:v>6.8055256628258469E-3</c:v>
                </c:pt>
                <c:pt idx="2204">
                  <c:v>6.8063076659419944E-3</c:v>
                </c:pt>
                <c:pt idx="2205">
                  <c:v>6.8071058958785969E-3</c:v>
                </c:pt>
                <c:pt idx="2206">
                  <c:v>6.807866654817982E-3</c:v>
                </c:pt>
                <c:pt idx="2207">
                  <c:v>6.8086887597790169E-3</c:v>
                </c:pt>
                <c:pt idx="2208">
                  <c:v>6.8095162307149053E-3</c:v>
                </c:pt>
                <c:pt idx="2209">
                  <c:v>6.8102475465679838E-3</c:v>
                </c:pt>
                <c:pt idx="2210">
                  <c:v>6.8108334285100448E-3</c:v>
                </c:pt>
                <c:pt idx="2211">
                  <c:v>6.8114887976188547E-3</c:v>
                </c:pt>
                <c:pt idx="2212">
                  <c:v>6.8124973427863764E-3</c:v>
                </c:pt>
                <c:pt idx="2213">
                  <c:v>6.8136464306199993E-3</c:v>
                </c:pt>
                <c:pt idx="2214">
                  <c:v>6.814352589227678E-3</c:v>
                </c:pt>
                <c:pt idx="2215">
                  <c:v>6.8147848635772027E-3</c:v>
                </c:pt>
                <c:pt idx="2216">
                  <c:v>6.8153857631716424E-3</c:v>
                </c:pt>
                <c:pt idx="2217">
                  <c:v>6.8160912592648247E-3</c:v>
                </c:pt>
                <c:pt idx="2218">
                  <c:v>6.8175723455900688E-3</c:v>
                </c:pt>
                <c:pt idx="2219">
                  <c:v>6.8194843661396687E-3</c:v>
                </c:pt>
                <c:pt idx="2220">
                  <c:v>6.8205118634667248E-3</c:v>
                </c:pt>
                <c:pt idx="2221">
                  <c:v>6.8209137239513646E-3</c:v>
                </c:pt>
                <c:pt idx="2222">
                  <c:v>6.8215583895423334E-3</c:v>
                </c:pt>
                <c:pt idx="2223">
                  <c:v>6.8221264894118257E-3</c:v>
                </c:pt>
                <c:pt idx="2224">
                  <c:v>6.8223947012064929E-3</c:v>
                </c:pt>
                <c:pt idx="2225">
                  <c:v>6.8225567852200101E-3</c:v>
                </c:pt>
                <c:pt idx="2226">
                  <c:v>6.8226975968195391E-3</c:v>
                </c:pt>
                <c:pt idx="2227">
                  <c:v>6.8233326335903986E-3</c:v>
                </c:pt>
                <c:pt idx="2228">
                  <c:v>6.8241980043410892E-3</c:v>
                </c:pt>
                <c:pt idx="2229">
                  <c:v>6.8247733523514424E-3</c:v>
                </c:pt>
                <c:pt idx="2230">
                  <c:v>6.8251749835576726E-3</c:v>
                </c:pt>
                <c:pt idx="2231">
                  <c:v>6.8256333352295986E-3</c:v>
                </c:pt>
                <c:pt idx="2232">
                  <c:v>6.8265453262652482E-3</c:v>
                </c:pt>
                <c:pt idx="2233">
                  <c:v>6.8275919939298855E-3</c:v>
                </c:pt>
                <c:pt idx="2234">
                  <c:v>6.8283060367380971E-3</c:v>
                </c:pt>
                <c:pt idx="2235">
                  <c:v>6.8290535880025267E-3</c:v>
                </c:pt>
                <c:pt idx="2236">
                  <c:v>6.830100009960996E-3</c:v>
                </c:pt>
                <c:pt idx="2237">
                  <c:v>6.831310523953367E-3</c:v>
                </c:pt>
                <c:pt idx="2238">
                  <c:v>6.8324347837589007E-3</c:v>
                </c:pt>
                <c:pt idx="2239">
                  <c:v>6.8337701706350472E-3</c:v>
                </c:pt>
                <c:pt idx="2240">
                  <c:v>6.8346445707023473E-3</c:v>
                </c:pt>
                <c:pt idx="2241">
                  <c:v>6.8350005000191701E-3</c:v>
                </c:pt>
                <c:pt idx="2242">
                  <c:v>6.8355040658315174E-3</c:v>
                </c:pt>
                <c:pt idx="2243">
                  <c:v>6.8358833762479278E-3</c:v>
                </c:pt>
                <c:pt idx="2244">
                  <c:v>6.8364325102751641E-3</c:v>
                </c:pt>
                <c:pt idx="2245">
                  <c:v>6.8371513664981648E-3</c:v>
                </c:pt>
                <c:pt idx="2246">
                  <c:v>6.8385759974998427E-3</c:v>
                </c:pt>
                <c:pt idx="2247">
                  <c:v>6.8403030114714035E-3</c:v>
                </c:pt>
                <c:pt idx="2248">
                  <c:v>6.8416258960317241E-3</c:v>
                </c:pt>
                <c:pt idx="2249">
                  <c:v>6.8428855804592336E-3</c:v>
                </c:pt>
                <c:pt idx="2250">
                  <c:v>6.8438023480197679E-3</c:v>
                </c:pt>
                <c:pt idx="2251">
                  <c:v>6.8448279863699783E-3</c:v>
                </c:pt>
                <c:pt idx="2252">
                  <c:v>6.8462423723507845E-3</c:v>
                </c:pt>
                <c:pt idx="2253">
                  <c:v>6.8472770865400899E-3</c:v>
                </c:pt>
                <c:pt idx="2254">
                  <c:v>6.8479859602438645E-3</c:v>
                </c:pt>
                <c:pt idx="2255">
                  <c:v>6.8488159148501213E-3</c:v>
                </c:pt>
                <c:pt idx="2256">
                  <c:v>6.8495302961938207E-3</c:v>
                </c:pt>
                <c:pt idx="2257">
                  <c:v>6.849983289645767E-3</c:v>
                </c:pt>
                <c:pt idx="2258">
                  <c:v>6.8501885168009988E-3</c:v>
                </c:pt>
                <c:pt idx="2259">
                  <c:v>6.8507051278767486E-3</c:v>
                </c:pt>
                <c:pt idx="2260">
                  <c:v>6.851470612215374E-3</c:v>
                </c:pt>
                <c:pt idx="2261">
                  <c:v>6.8523678427345877E-3</c:v>
                </c:pt>
                <c:pt idx="2262">
                  <c:v>6.8543414794706948E-3</c:v>
                </c:pt>
                <c:pt idx="2263">
                  <c:v>6.8566963474017478E-3</c:v>
                </c:pt>
                <c:pt idx="2264">
                  <c:v>6.8580736458085014E-3</c:v>
                </c:pt>
                <c:pt idx="2265">
                  <c:v>6.8587282256680777E-3</c:v>
                </c:pt>
                <c:pt idx="2266">
                  <c:v>6.8594713993032378E-3</c:v>
                </c:pt>
                <c:pt idx="2267">
                  <c:v>6.8603778452334873E-3</c:v>
                </c:pt>
                <c:pt idx="2268">
                  <c:v>6.8610750348097934E-3</c:v>
                </c:pt>
                <c:pt idx="2269">
                  <c:v>6.8617993671110083E-3</c:v>
                </c:pt>
                <c:pt idx="2270">
                  <c:v>6.8624041587859912E-3</c:v>
                </c:pt>
                <c:pt idx="2271">
                  <c:v>6.8630493842763421E-3</c:v>
                </c:pt>
                <c:pt idx="2272">
                  <c:v>6.8638173316470617E-3</c:v>
                </c:pt>
                <c:pt idx="2273">
                  <c:v>6.8643069962865651E-3</c:v>
                </c:pt>
                <c:pt idx="2274">
                  <c:v>6.8645504097011849E-3</c:v>
                </c:pt>
                <c:pt idx="2275">
                  <c:v>6.8647937568049678E-3</c:v>
                </c:pt>
                <c:pt idx="2276">
                  <c:v>6.8653893594037866E-3</c:v>
                </c:pt>
                <c:pt idx="2277">
                  <c:v>6.8660430478892495E-3</c:v>
                </c:pt>
                <c:pt idx="2278">
                  <c:v>6.8665154261088046E-3</c:v>
                </c:pt>
                <c:pt idx="2279">
                  <c:v>6.8668593693945821E-3</c:v>
                </c:pt>
                <c:pt idx="2280">
                  <c:v>6.8673164903583408E-3</c:v>
                </c:pt>
                <c:pt idx="2281">
                  <c:v>6.8678867074019245E-3</c:v>
                </c:pt>
                <c:pt idx="2282">
                  <c:v>6.8686797695580318E-3</c:v>
                </c:pt>
                <c:pt idx="2283">
                  <c:v>6.8695972833193644E-3</c:v>
                </c:pt>
                <c:pt idx="2284">
                  <c:v>6.8704162108922271E-3</c:v>
                </c:pt>
                <c:pt idx="2285">
                  <c:v>6.8708466478130756E-3</c:v>
                </c:pt>
                <c:pt idx="2286">
                  <c:v>6.870906239212906E-3</c:v>
                </c:pt>
                <c:pt idx="2287">
                  <c:v>6.8711645630093092E-3</c:v>
                </c:pt>
                <c:pt idx="2288">
                  <c:v>6.871502817919874E-3</c:v>
                </c:pt>
                <c:pt idx="2289">
                  <c:v>6.8717222310751185E-3</c:v>
                </c:pt>
                <c:pt idx="2290">
                  <c:v>6.872086332359059E-3</c:v>
                </c:pt>
                <c:pt idx="2291">
                  <c:v>6.8724750596510596E-3</c:v>
                </c:pt>
                <c:pt idx="2292">
                  <c:v>6.8727687480521814E-3</c:v>
                </c:pt>
                <c:pt idx="2293">
                  <c:v>6.8730964386098312E-3</c:v>
                </c:pt>
                <c:pt idx="2294">
                  <c:v>6.8736655561637437E-3</c:v>
                </c:pt>
                <c:pt idx="2295">
                  <c:v>6.8743614696099228E-3</c:v>
                </c:pt>
                <c:pt idx="2296">
                  <c:v>6.8749338618200838E-3</c:v>
                </c:pt>
                <c:pt idx="2297">
                  <c:v>6.8759827017899726E-3</c:v>
                </c:pt>
                <c:pt idx="2298">
                  <c:v>6.8771507111142407E-3</c:v>
                </c:pt>
                <c:pt idx="2299">
                  <c:v>6.8779471600320828E-3</c:v>
                </c:pt>
                <c:pt idx="2300">
                  <c:v>6.878738297976225E-3</c:v>
                </c:pt>
                <c:pt idx="2301">
                  <c:v>6.8791755996636577E-3</c:v>
                </c:pt>
                <c:pt idx="2302">
                  <c:v>6.8796069737630328E-3</c:v>
                </c:pt>
                <c:pt idx="2303">
                  <c:v>6.8802776024361719E-3</c:v>
                </c:pt>
                <c:pt idx="2304">
                  <c:v>6.8808306611269857E-3</c:v>
                </c:pt>
                <c:pt idx="2305">
                  <c:v>6.881657393992182E-3</c:v>
                </c:pt>
                <c:pt idx="2306">
                  <c:v>6.882917617884096E-3</c:v>
                </c:pt>
                <c:pt idx="2307">
                  <c:v>6.8841300954285978E-3</c:v>
                </c:pt>
                <c:pt idx="2308">
                  <c:v>6.8846575055183483E-3</c:v>
                </c:pt>
                <c:pt idx="2309">
                  <c:v>6.8850632688918353E-3</c:v>
                </c:pt>
                <c:pt idx="2310">
                  <c:v>6.8858249443670616E-3</c:v>
                </c:pt>
                <c:pt idx="2311">
                  <c:v>6.8863833617521632E-3</c:v>
                </c:pt>
                <c:pt idx="2312">
                  <c:v>6.8866848953594564E-3</c:v>
                </c:pt>
                <c:pt idx="2313">
                  <c:v>6.8869326705752951E-3</c:v>
                </c:pt>
                <c:pt idx="2314">
                  <c:v>6.8873291385440636E-3</c:v>
                </c:pt>
                <c:pt idx="2315">
                  <c:v>6.8880103462479721E-3</c:v>
                </c:pt>
                <c:pt idx="2316">
                  <c:v>6.8887433279531786E-3</c:v>
                </c:pt>
                <c:pt idx="2317">
                  <c:v>6.8893919269625899E-3</c:v>
                </c:pt>
                <c:pt idx="2318">
                  <c:v>6.8902503446606903E-3</c:v>
                </c:pt>
                <c:pt idx="2319">
                  <c:v>6.8916184763062761E-3</c:v>
                </c:pt>
                <c:pt idx="2320">
                  <c:v>6.8932854012199512E-3</c:v>
                </c:pt>
                <c:pt idx="2321">
                  <c:v>6.8949806955763753E-3</c:v>
                </c:pt>
                <c:pt idx="2322">
                  <c:v>6.8960365382012001E-3</c:v>
                </c:pt>
                <c:pt idx="2323">
                  <c:v>6.8962780493471779E-3</c:v>
                </c:pt>
                <c:pt idx="2324">
                  <c:v>6.8963484043702162E-3</c:v>
                </c:pt>
                <c:pt idx="2325">
                  <c:v>6.8966994310211112E-3</c:v>
                </c:pt>
                <c:pt idx="2326">
                  <c:v>6.8972991202629662E-3</c:v>
                </c:pt>
                <c:pt idx="2327">
                  <c:v>6.8978889226970746E-3</c:v>
                </c:pt>
                <c:pt idx="2328">
                  <c:v>6.898520590697059E-3</c:v>
                </c:pt>
                <c:pt idx="2329">
                  <c:v>6.8988367433385775E-3</c:v>
                </c:pt>
                <c:pt idx="2330">
                  <c:v>6.8988796441166334E-3</c:v>
                </c:pt>
                <c:pt idx="2331">
                  <c:v>6.8991161880868884E-3</c:v>
                </c:pt>
                <c:pt idx="2332">
                  <c:v>6.8994406253808233E-3</c:v>
                </c:pt>
                <c:pt idx="2333">
                  <c:v>6.8996179092910143E-3</c:v>
                </c:pt>
                <c:pt idx="2334">
                  <c:v>6.8997487721350588E-3</c:v>
                </c:pt>
                <c:pt idx="2335">
                  <c:v>6.900191126296527E-3</c:v>
                </c:pt>
                <c:pt idx="2336">
                  <c:v>6.9007952047890628E-3</c:v>
                </c:pt>
                <c:pt idx="2337">
                  <c:v>6.9014003959074243E-3</c:v>
                </c:pt>
                <c:pt idx="2338">
                  <c:v>6.9020035818996434E-3</c:v>
                </c:pt>
                <c:pt idx="2339">
                  <c:v>6.9027292353332674E-3</c:v>
                </c:pt>
                <c:pt idx="2340">
                  <c:v>6.9036780799031517E-3</c:v>
                </c:pt>
                <c:pt idx="2341">
                  <c:v>6.9046903683190599E-3</c:v>
                </c:pt>
                <c:pt idx="2342">
                  <c:v>6.905644753964487E-3</c:v>
                </c:pt>
                <c:pt idx="2343">
                  <c:v>6.9064568638816702E-3</c:v>
                </c:pt>
                <c:pt idx="2344">
                  <c:v>6.9075920400438959E-3</c:v>
                </c:pt>
                <c:pt idx="2345">
                  <c:v>6.9088404100912876E-3</c:v>
                </c:pt>
                <c:pt idx="2346">
                  <c:v>6.9093602994610582E-3</c:v>
                </c:pt>
                <c:pt idx="2347">
                  <c:v>6.9098302486399615E-3</c:v>
                </c:pt>
                <c:pt idx="2348">
                  <c:v>6.9106991458730161E-3</c:v>
                </c:pt>
                <c:pt idx="2349">
                  <c:v>6.9112199839548539E-3</c:v>
                </c:pt>
                <c:pt idx="2350">
                  <c:v>6.9115351941165075E-3</c:v>
                </c:pt>
                <c:pt idx="2351">
                  <c:v>6.9118571238487719E-3</c:v>
                </c:pt>
                <c:pt idx="2352">
                  <c:v>6.9124912394713219E-3</c:v>
                </c:pt>
                <c:pt idx="2353">
                  <c:v>6.9132973772073622E-3</c:v>
                </c:pt>
                <c:pt idx="2354">
                  <c:v>6.9140379975840601E-3</c:v>
                </c:pt>
                <c:pt idx="2355">
                  <c:v>6.9150818185901809E-3</c:v>
                </c:pt>
                <c:pt idx="2356">
                  <c:v>6.9163976797493604E-3</c:v>
                </c:pt>
                <c:pt idx="2357">
                  <c:v>6.9173014540577435E-3</c:v>
                </c:pt>
                <c:pt idx="2358">
                  <c:v>6.9179952011754519E-3</c:v>
                </c:pt>
                <c:pt idx="2359">
                  <c:v>6.9192196702954154E-3</c:v>
                </c:pt>
                <c:pt idx="2360">
                  <c:v>6.9203660942083059E-3</c:v>
                </c:pt>
                <c:pt idx="2361">
                  <c:v>6.9211787838445032E-3</c:v>
                </c:pt>
                <c:pt idx="2362">
                  <c:v>6.9221205750321646E-3</c:v>
                </c:pt>
                <c:pt idx="2363">
                  <c:v>6.9229980255346825E-3</c:v>
                </c:pt>
                <c:pt idx="2364">
                  <c:v>6.9237550291493645E-3</c:v>
                </c:pt>
                <c:pt idx="2365">
                  <c:v>6.9246214151769308E-3</c:v>
                </c:pt>
                <c:pt idx="2366">
                  <c:v>6.9255316122528061E-3</c:v>
                </c:pt>
                <c:pt idx="2367">
                  <c:v>6.9268675677751149E-3</c:v>
                </c:pt>
                <c:pt idx="2368">
                  <c:v>6.9284134282008468E-3</c:v>
                </c:pt>
                <c:pt idx="2369">
                  <c:v>6.9297871285253611E-3</c:v>
                </c:pt>
                <c:pt idx="2370">
                  <c:v>6.9316330258158308E-3</c:v>
                </c:pt>
                <c:pt idx="2371">
                  <c:v>6.9340712291856869E-3</c:v>
                </c:pt>
                <c:pt idx="2372">
                  <c:v>6.9364005701245471E-3</c:v>
                </c:pt>
                <c:pt idx="2373">
                  <c:v>6.9377758231831651E-3</c:v>
                </c:pt>
                <c:pt idx="2374">
                  <c:v>6.9384250123245344E-3</c:v>
                </c:pt>
                <c:pt idx="2375">
                  <c:v>6.9392453566354973E-3</c:v>
                </c:pt>
                <c:pt idx="2376">
                  <c:v>6.9407668927950732E-3</c:v>
                </c:pt>
                <c:pt idx="2377">
                  <c:v>6.942751939230613E-3</c:v>
                </c:pt>
                <c:pt idx="2378">
                  <c:v>6.9442822732236446E-3</c:v>
                </c:pt>
                <c:pt idx="2379">
                  <c:v>6.9449543377869535E-3</c:v>
                </c:pt>
                <c:pt idx="2380">
                  <c:v>6.9452202655017944E-3</c:v>
                </c:pt>
                <c:pt idx="2381">
                  <c:v>6.9459549699830191E-3</c:v>
                </c:pt>
                <c:pt idx="2382">
                  <c:v>6.9465362810321235E-3</c:v>
                </c:pt>
                <c:pt idx="2383">
                  <c:v>6.946883678486615E-3</c:v>
                </c:pt>
                <c:pt idx="2384">
                  <c:v>6.9475558250734525E-3</c:v>
                </c:pt>
                <c:pt idx="2385">
                  <c:v>6.948189050419243E-3</c:v>
                </c:pt>
                <c:pt idx="2386">
                  <c:v>6.9486872643081008E-3</c:v>
                </c:pt>
                <c:pt idx="2387">
                  <c:v>6.9491500654672968E-3</c:v>
                </c:pt>
                <c:pt idx="2388">
                  <c:v>6.9496736084036972E-3</c:v>
                </c:pt>
                <c:pt idx="2389">
                  <c:v>6.9502998973670184E-3</c:v>
                </c:pt>
                <c:pt idx="2390">
                  <c:v>6.9510287450671492E-3</c:v>
                </c:pt>
                <c:pt idx="2391">
                  <c:v>6.952369774162491E-3</c:v>
                </c:pt>
                <c:pt idx="2392">
                  <c:v>6.9543207223245803E-3</c:v>
                </c:pt>
                <c:pt idx="2393">
                  <c:v>6.9556920578420639E-3</c:v>
                </c:pt>
                <c:pt idx="2394">
                  <c:v>6.9571355183487282E-3</c:v>
                </c:pt>
                <c:pt idx="2395">
                  <c:v>6.9587427562262548E-3</c:v>
                </c:pt>
                <c:pt idx="2396">
                  <c:v>6.9597540300922996E-3</c:v>
                </c:pt>
                <c:pt idx="2397">
                  <c:v>6.9606757732812797E-3</c:v>
                </c:pt>
                <c:pt idx="2398">
                  <c:v>6.9614226382751733E-3</c:v>
                </c:pt>
                <c:pt idx="2399">
                  <c:v>6.9621689245410725E-3</c:v>
                </c:pt>
                <c:pt idx="2400">
                  <c:v>6.9635467996291001E-3</c:v>
                </c:pt>
                <c:pt idx="2401">
                  <c:v>6.9651886223735023E-3</c:v>
                </c:pt>
                <c:pt idx="2402">
                  <c:v>6.9670260234819892E-3</c:v>
                </c:pt>
                <c:pt idx="2403">
                  <c:v>6.9688100384239157E-3</c:v>
                </c:pt>
                <c:pt idx="2404">
                  <c:v>6.9702448408793345E-3</c:v>
                </c:pt>
                <c:pt idx="2405">
                  <c:v>6.9717509485813086E-3</c:v>
                </c:pt>
                <c:pt idx="2406">
                  <c:v>6.97363322827686E-3</c:v>
                </c:pt>
                <c:pt idx="2407">
                  <c:v>6.9760078246294118E-3</c:v>
                </c:pt>
                <c:pt idx="2408">
                  <c:v>6.9783164035719563E-3</c:v>
                </c:pt>
                <c:pt idx="2409">
                  <c:v>6.9803441488937423E-3</c:v>
                </c:pt>
                <c:pt idx="2410">
                  <c:v>6.9821283139882119E-3</c:v>
                </c:pt>
                <c:pt idx="2411">
                  <c:v>6.9836370713933652E-3</c:v>
                </c:pt>
                <c:pt idx="2412">
                  <c:v>6.9850137844504629E-3</c:v>
                </c:pt>
                <c:pt idx="2413">
                  <c:v>6.9866888661817561E-3</c:v>
                </c:pt>
                <c:pt idx="2414">
                  <c:v>6.9886613173689395E-3</c:v>
                </c:pt>
                <c:pt idx="2415">
                  <c:v>6.9902859172309905E-3</c:v>
                </c:pt>
                <c:pt idx="2416">
                  <c:v>6.9915634693319077E-3</c:v>
                </c:pt>
                <c:pt idx="2417">
                  <c:v>6.9926181598236863E-3</c:v>
                </c:pt>
                <c:pt idx="2418">
                  <c:v>6.9944448657498224E-3</c:v>
                </c:pt>
                <c:pt idx="2419">
                  <c:v>6.9959691643007461E-3</c:v>
                </c:pt>
                <c:pt idx="2420">
                  <c:v>6.9963953479908036E-3</c:v>
                </c:pt>
                <c:pt idx="2421">
                  <c:v>6.9968016818630708E-3</c:v>
                </c:pt>
                <c:pt idx="2422">
                  <c:v>6.9970427247973994E-3</c:v>
                </c:pt>
                <c:pt idx="2423">
                  <c:v>6.997337989528004E-3</c:v>
                </c:pt>
                <c:pt idx="2424">
                  <c:v>6.9977070051312051E-3</c:v>
                </c:pt>
                <c:pt idx="2425">
                  <c:v>6.9984875383707346E-3</c:v>
                </c:pt>
                <c:pt idx="2426">
                  <c:v>6.9996051076394242E-3</c:v>
                </c:pt>
                <c:pt idx="2427">
                  <c:v>7.0012129434954724E-3</c:v>
                </c:pt>
                <c:pt idx="2428">
                  <c:v>7.0031551022687859E-3</c:v>
                </c:pt>
                <c:pt idx="2429">
                  <c:v>7.0055276259184344E-3</c:v>
                </c:pt>
                <c:pt idx="2430">
                  <c:v>7.0075963096591296E-3</c:v>
                </c:pt>
                <c:pt idx="2431">
                  <c:v>7.0089994065677674E-3</c:v>
                </c:pt>
                <c:pt idx="2432">
                  <c:v>7.0102324295984106E-3</c:v>
                </c:pt>
                <c:pt idx="2433">
                  <c:v>7.0113749864359988E-3</c:v>
                </c:pt>
                <c:pt idx="2434">
                  <c:v>7.012821793978977E-3</c:v>
                </c:pt>
                <c:pt idx="2435">
                  <c:v>7.0149198632698979E-3</c:v>
                </c:pt>
                <c:pt idx="2436">
                  <c:v>7.0188188171806595E-3</c:v>
                </c:pt>
                <c:pt idx="2437">
                  <c:v>7.0213922759873836E-3</c:v>
                </c:pt>
                <c:pt idx="2438">
                  <c:v>7.023129521532538E-3</c:v>
                </c:pt>
                <c:pt idx="2439">
                  <c:v>7.0254680889076599E-3</c:v>
                </c:pt>
                <c:pt idx="2440">
                  <c:v>7.026245961889885E-3</c:v>
                </c:pt>
                <c:pt idx="2441">
                  <c:v>7.0264182217861793E-3</c:v>
                </c:pt>
                <c:pt idx="2442">
                  <c:v>7.0269243439693299E-3</c:v>
                </c:pt>
                <c:pt idx="2443">
                  <c:v>7.0278520118467408E-3</c:v>
                </c:pt>
                <c:pt idx="2444">
                  <c:v>7.0287816362322704E-3</c:v>
                </c:pt>
                <c:pt idx="2445">
                  <c:v>7.030101815625747E-3</c:v>
                </c:pt>
                <c:pt idx="2446">
                  <c:v>7.03164293587918E-3</c:v>
                </c:pt>
                <c:pt idx="2447">
                  <c:v>7.0334427756660964E-3</c:v>
                </c:pt>
                <c:pt idx="2448">
                  <c:v>7.0356667399336841E-3</c:v>
                </c:pt>
                <c:pt idx="2449">
                  <c:v>7.037624865019877E-3</c:v>
                </c:pt>
                <c:pt idx="2450">
                  <c:v>7.0390920114542189E-3</c:v>
                </c:pt>
                <c:pt idx="2451">
                  <c:v>7.0402762133305805E-3</c:v>
                </c:pt>
                <c:pt idx="2452">
                  <c:v>7.0416915668613089E-3</c:v>
                </c:pt>
                <c:pt idx="2453">
                  <c:v>7.0433933439790677E-3</c:v>
                </c:pt>
                <c:pt idx="2454">
                  <c:v>7.0448170246586563E-3</c:v>
                </c:pt>
                <c:pt idx="2455">
                  <c:v>7.0458998351455348E-3</c:v>
                </c:pt>
                <c:pt idx="2456">
                  <c:v>7.046909793409605E-3</c:v>
                </c:pt>
                <c:pt idx="2457">
                  <c:v>7.047910151238357E-3</c:v>
                </c:pt>
                <c:pt idx="2458">
                  <c:v>7.0486999294805648E-3</c:v>
                </c:pt>
                <c:pt idx="2459">
                  <c:v>7.0492689531784208E-3</c:v>
                </c:pt>
                <c:pt idx="2460">
                  <c:v>7.0498148238929076E-3</c:v>
                </c:pt>
                <c:pt idx="2461">
                  <c:v>7.0508488871825386E-3</c:v>
                </c:pt>
                <c:pt idx="2462">
                  <c:v>7.051774547511133E-3</c:v>
                </c:pt>
                <c:pt idx="2463">
                  <c:v>7.0523291605654138E-3</c:v>
                </c:pt>
                <c:pt idx="2464">
                  <c:v>7.0531960351382312E-3</c:v>
                </c:pt>
                <c:pt idx="2465">
                  <c:v>7.0539408919854871E-3</c:v>
                </c:pt>
                <c:pt idx="2466">
                  <c:v>7.0544629275649294E-3</c:v>
                </c:pt>
                <c:pt idx="2467">
                  <c:v>7.05511834522144E-3</c:v>
                </c:pt>
                <c:pt idx="2468">
                  <c:v>7.055890350162148E-3</c:v>
                </c:pt>
                <c:pt idx="2469">
                  <c:v>7.056324597160179E-3</c:v>
                </c:pt>
                <c:pt idx="2470">
                  <c:v>7.0565302607694261E-3</c:v>
                </c:pt>
                <c:pt idx="2471">
                  <c:v>7.0568016175789495E-3</c:v>
                </c:pt>
                <c:pt idx="2472">
                  <c:v>7.057807466884029E-3</c:v>
                </c:pt>
                <c:pt idx="2473">
                  <c:v>7.0591706767644639E-3</c:v>
                </c:pt>
                <c:pt idx="2474">
                  <c:v>7.0605288044911473E-3</c:v>
                </c:pt>
                <c:pt idx="2475">
                  <c:v>7.0620717263231358E-3</c:v>
                </c:pt>
                <c:pt idx="2476">
                  <c:v>7.0635796341132684E-3</c:v>
                </c:pt>
                <c:pt idx="2477">
                  <c:v>7.0652646019054638E-3</c:v>
                </c:pt>
                <c:pt idx="2478">
                  <c:v>7.0679027150562261E-3</c:v>
                </c:pt>
                <c:pt idx="2479">
                  <c:v>7.0712583534456377E-3</c:v>
                </c:pt>
                <c:pt idx="2480">
                  <c:v>7.0734584747550785E-3</c:v>
                </c:pt>
                <c:pt idx="2481">
                  <c:v>7.0746544607993584E-3</c:v>
                </c:pt>
                <c:pt idx="2482">
                  <c:v>7.0763346147521078E-3</c:v>
                </c:pt>
                <c:pt idx="2483">
                  <c:v>7.0785518900227844E-3</c:v>
                </c:pt>
                <c:pt idx="2484">
                  <c:v>7.0798166129002974E-3</c:v>
                </c:pt>
                <c:pt idx="2485">
                  <c:v>7.0805826015713277E-3</c:v>
                </c:pt>
                <c:pt idx="2486">
                  <c:v>7.0816019674145997E-3</c:v>
                </c:pt>
                <c:pt idx="2487">
                  <c:v>7.0832739327083664E-3</c:v>
                </c:pt>
                <c:pt idx="2488">
                  <c:v>7.0850442066295611E-3</c:v>
                </c:pt>
                <c:pt idx="2489">
                  <c:v>7.0860604177289442E-3</c:v>
                </c:pt>
                <c:pt idx="2490">
                  <c:v>7.0871217579074747E-3</c:v>
                </c:pt>
                <c:pt idx="2491">
                  <c:v>7.0895590070172501E-3</c:v>
                </c:pt>
                <c:pt idx="2492">
                  <c:v>7.0924487696814283E-3</c:v>
                </c:pt>
                <c:pt idx="2493">
                  <c:v>7.0948927300576742E-3</c:v>
                </c:pt>
                <c:pt idx="2494">
                  <c:v>7.0976299868592716E-3</c:v>
                </c:pt>
                <c:pt idx="2495">
                  <c:v>7.1003698114935577E-3</c:v>
                </c:pt>
                <c:pt idx="2496">
                  <c:v>7.1025612811626221E-3</c:v>
                </c:pt>
                <c:pt idx="2497">
                  <c:v>7.1047469091263405E-3</c:v>
                </c:pt>
                <c:pt idx="2498">
                  <c:v>7.1071554769840603E-3</c:v>
                </c:pt>
                <c:pt idx="2499">
                  <c:v>7.108549862507081E-3</c:v>
                </c:pt>
                <c:pt idx="2500">
                  <c:v>7.1092733538012272E-3</c:v>
                </c:pt>
                <c:pt idx="2501">
                  <c:v>7.1098814788803852E-3</c:v>
                </c:pt>
                <c:pt idx="2502">
                  <c:v>7.1109593425574529E-3</c:v>
                </c:pt>
                <c:pt idx="2503">
                  <c:v>7.1127124931323268E-3</c:v>
                </c:pt>
                <c:pt idx="2504">
                  <c:v>7.1146697310270597E-3</c:v>
                </c:pt>
                <c:pt idx="2505">
                  <c:v>7.116540693859569E-3</c:v>
                </c:pt>
                <c:pt idx="2506">
                  <c:v>7.1182330062192142E-3</c:v>
                </c:pt>
                <c:pt idx="2507">
                  <c:v>7.1205092582558522E-3</c:v>
                </c:pt>
                <c:pt idx="2508">
                  <c:v>7.1232048430714557E-3</c:v>
                </c:pt>
                <c:pt idx="2509">
                  <c:v>7.1246518878732784E-3</c:v>
                </c:pt>
                <c:pt idx="2510">
                  <c:v>7.12501497498059E-3</c:v>
                </c:pt>
                <c:pt idx="2511">
                  <c:v>7.1260983207864156E-3</c:v>
                </c:pt>
                <c:pt idx="2512">
                  <c:v>7.1275459092213899E-3</c:v>
                </c:pt>
                <c:pt idx="2513">
                  <c:v>7.12921236367587E-3</c:v>
                </c:pt>
                <c:pt idx="2514">
                  <c:v>7.1307210359648713E-3</c:v>
                </c:pt>
                <c:pt idx="2515">
                  <c:v>7.1314419835200697E-3</c:v>
                </c:pt>
                <c:pt idx="2516">
                  <c:v>7.1323731761559102E-3</c:v>
                </c:pt>
                <c:pt idx="2517">
                  <c:v>7.1336561538502177E-3</c:v>
                </c:pt>
                <c:pt idx="2518">
                  <c:v>7.1361521426940846E-3</c:v>
                </c:pt>
                <c:pt idx="2519">
                  <c:v>7.1390994373329575E-3</c:v>
                </c:pt>
                <c:pt idx="2520">
                  <c:v>7.1437751059221259E-3</c:v>
                </c:pt>
                <c:pt idx="2521">
                  <c:v>7.1500117971548868E-3</c:v>
                </c:pt>
                <c:pt idx="2522">
                  <c:v>7.1529398898208486E-3</c:v>
                </c:pt>
                <c:pt idx="2523">
                  <c:v>7.1554661909837428E-3</c:v>
                </c:pt>
                <c:pt idx="2524">
                  <c:v>7.1590517665600937E-3</c:v>
                </c:pt>
                <c:pt idx="2525">
                  <c:v>7.1615236653864052E-3</c:v>
                </c:pt>
                <c:pt idx="2526">
                  <c:v>7.1637823734525905E-3</c:v>
                </c:pt>
                <c:pt idx="2527">
                  <c:v>7.1654770260470013E-3</c:v>
                </c:pt>
                <c:pt idx="2528">
                  <c:v>7.1668163599777138E-3</c:v>
                </c:pt>
                <c:pt idx="2529">
                  <c:v>7.1682966737123197E-3</c:v>
                </c:pt>
                <c:pt idx="2530">
                  <c:v>7.1695514196435679E-3</c:v>
                </c:pt>
                <c:pt idx="2531">
                  <c:v>7.1702576601533679E-3</c:v>
                </c:pt>
                <c:pt idx="2532">
                  <c:v>7.1710124542357281E-3</c:v>
                </c:pt>
                <c:pt idx="2533">
                  <c:v>7.171746013589617E-3</c:v>
                </c:pt>
                <c:pt idx="2534">
                  <c:v>7.1722287587285142E-3</c:v>
                </c:pt>
                <c:pt idx="2535">
                  <c:v>7.1729712344931603E-3</c:v>
                </c:pt>
                <c:pt idx="2536">
                  <c:v>7.1739845377775746E-3</c:v>
                </c:pt>
                <c:pt idx="2537">
                  <c:v>7.1750081185357429E-3</c:v>
                </c:pt>
                <c:pt idx="2538">
                  <c:v>7.175929017416852E-3</c:v>
                </c:pt>
                <c:pt idx="2539">
                  <c:v>7.1766688044425471E-3</c:v>
                </c:pt>
                <c:pt idx="2540">
                  <c:v>7.1773291954417215E-3</c:v>
                </c:pt>
                <c:pt idx="2541">
                  <c:v>7.1780143637856335E-3</c:v>
                </c:pt>
                <c:pt idx="2542">
                  <c:v>7.1787224613883921E-3</c:v>
                </c:pt>
                <c:pt idx="2543">
                  <c:v>7.1794280637971402E-3</c:v>
                </c:pt>
                <c:pt idx="2544">
                  <c:v>7.1801149737268106E-3</c:v>
                </c:pt>
                <c:pt idx="2545">
                  <c:v>7.1807832248549181E-3</c:v>
                </c:pt>
                <c:pt idx="2546">
                  <c:v>7.1814618798772267E-3</c:v>
                </c:pt>
                <c:pt idx="2547">
                  <c:v>7.1825128540153015E-3</c:v>
                </c:pt>
                <c:pt idx="2548">
                  <c:v>7.1833105638479137E-3</c:v>
                </c:pt>
                <c:pt idx="2549">
                  <c:v>7.183771054131852E-3</c:v>
                </c:pt>
                <c:pt idx="2550">
                  <c:v>7.1845091725371351E-3</c:v>
                </c:pt>
                <c:pt idx="2551">
                  <c:v>7.1852516399296771E-3</c:v>
                </c:pt>
                <c:pt idx="2552">
                  <c:v>7.1861916532276766E-3</c:v>
                </c:pt>
                <c:pt idx="2553">
                  <c:v>7.1873237798060763E-3</c:v>
                </c:pt>
                <c:pt idx="2554">
                  <c:v>7.1886035315191178E-3</c:v>
                </c:pt>
                <c:pt idx="2555">
                  <c:v>7.1900307510464516E-3</c:v>
                </c:pt>
                <c:pt idx="2556">
                  <c:v>7.1913831888750857E-3</c:v>
                </c:pt>
                <c:pt idx="2557">
                  <c:v>7.192660970252231E-3</c:v>
                </c:pt>
                <c:pt idx="2558">
                  <c:v>7.1942587940699949E-3</c:v>
                </c:pt>
                <c:pt idx="2559">
                  <c:v>7.1961750045275484E-3</c:v>
                </c:pt>
                <c:pt idx="2560">
                  <c:v>7.1974488593738034E-3</c:v>
                </c:pt>
                <c:pt idx="2561">
                  <c:v>7.198852377314973E-3</c:v>
                </c:pt>
                <c:pt idx="2562">
                  <c:v>7.2009736523822214E-3</c:v>
                </c:pt>
                <c:pt idx="2563">
                  <c:v>7.2027406210417033E-3</c:v>
                </c:pt>
                <c:pt idx="2564">
                  <c:v>7.2037420822974527E-3</c:v>
                </c:pt>
                <c:pt idx="2565">
                  <c:v>7.204279974336281E-3</c:v>
                </c:pt>
                <c:pt idx="2566">
                  <c:v>7.2066176198307529E-3</c:v>
                </c:pt>
                <c:pt idx="2567">
                  <c:v>7.2101301139869001E-3</c:v>
                </c:pt>
                <c:pt idx="2568">
                  <c:v>7.2120473732752363E-3</c:v>
                </c:pt>
                <c:pt idx="2569">
                  <c:v>7.2132040988192132E-3</c:v>
                </c:pt>
                <c:pt idx="2570">
                  <c:v>7.2139860164194269E-3</c:v>
                </c:pt>
                <c:pt idx="2571">
                  <c:v>7.2145870850045951E-3</c:v>
                </c:pt>
                <c:pt idx="2572">
                  <c:v>7.2154781019781117E-3</c:v>
                </c:pt>
                <c:pt idx="2573">
                  <c:v>7.2163623879438156E-3</c:v>
                </c:pt>
                <c:pt idx="2574">
                  <c:v>7.2171271783377277E-3</c:v>
                </c:pt>
                <c:pt idx="2575">
                  <c:v>7.2178578169671912E-3</c:v>
                </c:pt>
                <c:pt idx="2576">
                  <c:v>7.2185627928864175E-3</c:v>
                </c:pt>
                <c:pt idx="2577">
                  <c:v>7.219540660524033E-3</c:v>
                </c:pt>
                <c:pt idx="2578">
                  <c:v>7.221015759225749E-3</c:v>
                </c:pt>
                <c:pt idx="2579">
                  <c:v>7.2225122849747907E-3</c:v>
                </c:pt>
                <c:pt idx="2580">
                  <c:v>7.2239605493759499E-3</c:v>
                </c:pt>
                <c:pt idx="2581">
                  <c:v>7.2256473325855936E-3</c:v>
                </c:pt>
                <c:pt idx="2582">
                  <c:v>7.2272338541663995E-3</c:v>
                </c:pt>
                <c:pt idx="2583">
                  <c:v>7.2287875132151982E-3</c:v>
                </c:pt>
                <c:pt idx="2584">
                  <c:v>7.2298540548065317E-3</c:v>
                </c:pt>
                <c:pt idx="2585">
                  <c:v>7.2308178512964132E-3</c:v>
                </c:pt>
                <c:pt idx="2586">
                  <c:v>7.2323406532656649E-3</c:v>
                </c:pt>
                <c:pt idx="2587">
                  <c:v>7.2338232761496027E-3</c:v>
                </c:pt>
                <c:pt idx="2588">
                  <c:v>7.2353845083369187E-3</c:v>
                </c:pt>
                <c:pt idx="2589">
                  <c:v>7.2363667179605913E-3</c:v>
                </c:pt>
                <c:pt idx="2590">
                  <c:v>7.2369634064303511E-3</c:v>
                </c:pt>
                <c:pt idx="2591">
                  <c:v>7.2379076136630536E-3</c:v>
                </c:pt>
                <c:pt idx="2592">
                  <c:v>7.2391804490006175E-3</c:v>
                </c:pt>
                <c:pt idx="2593">
                  <c:v>7.24031918801692E-3</c:v>
                </c:pt>
                <c:pt idx="2594">
                  <c:v>7.2412569440700259E-3</c:v>
                </c:pt>
                <c:pt idx="2595">
                  <c:v>7.242188997097063E-3</c:v>
                </c:pt>
                <c:pt idx="2596">
                  <c:v>7.2427549504456533E-3</c:v>
                </c:pt>
                <c:pt idx="2597">
                  <c:v>7.2437380910341537E-3</c:v>
                </c:pt>
                <c:pt idx="2598">
                  <c:v>7.2454710341083688E-3</c:v>
                </c:pt>
                <c:pt idx="2599">
                  <c:v>7.2468736238511661E-3</c:v>
                </c:pt>
                <c:pt idx="2600">
                  <c:v>7.2479466446554834E-3</c:v>
                </c:pt>
                <c:pt idx="2601">
                  <c:v>7.2487247765148496E-3</c:v>
                </c:pt>
                <c:pt idx="2602">
                  <c:v>7.2498186496906336E-3</c:v>
                </c:pt>
                <c:pt idx="2603">
                  <c:v>7.2509502108138134E-3</c:v>
                </c:pt>
                <c:pt idx="2604">
                  <c:v>7.2515093467648466E-3</c:v>
                </c:pt>
                <c:pt idx="2605">
                  <c:v>7.2525295261074447E-3</c:v>
                </c:pt>
                <c:pt idx="2606">
                  <c:v>7.2552187627489611E-3</c:v>
                </c:pt>
                <c:pt idx="2607">
                  <c:v>7.2576690957563018E-3</c:v>
                </c:pt>
                <c:pt idx="2608">
                  <c:v>7.2586703328575211E-3</c:v>
                </c:pt>
                <c:pt idx="2609">
                  <c:v>7.2597872487543246E-3</c:v>
                </c:pt>
                <c:pt idx="2610">
                  <c:v>7.2611184661293075E-3</c:v>
                </c:pt>
                <c:pt idx="2611">
                  <c:v>7.2632853803422963E-3</c:v>
                </c:pt>
                <c:pt idx="2612">
                  <c:v>7.2655908029035064E-3</c:v>
                </c:pt>
                <c:pt idx="2613">
                  <c:v>7.2668203462691603E-3</c:v>
                </c:pt>
                <c:pt idx="2614">
                  <c:v>7.2674859956771047E-3</c:v>
                </c:pt>
                <c:pt idx="2615">
                  <c:v>7.2680994467999313E-3</c:v>
                </c:pt>
                <c:pt idx="2616">
                  <c:v>7.2687468329766585E-3</c:v>
                </c:pt>
                <c:pt idx="2617">
                  <c:v>7.2694950830226633E-3</c:v>
                </c:pt>
                <c:pt idx="2618">
                  <c:v>7.2707588518995288E-3</c:v>
                </c:pt>
                <c:pt idx="2619">
                  <c:v>7.2720800529139373E-3</c:v>
                </c:pt>
                <c:pt idx="2620">
                  <c:v>7.2728981656034223E-3</c:v>
                </c:pt>
                <c:pt idx="2621">
                  <c:v>7.2737156442934364E-3</c:v>
                </c:pt>
                <c:pt idx="2622">
                  <c:v>7.2748687882814734E-3</c:v>
                </c:pt>
                <c:pt idx="2623">
                  <c:v>7.2761668010858259E-3</c:v>
                </c:pt>
                <c:pt idx="2624">
                  <c:v>7.2773426312161531E-3</c:v>
                </c:pt>
                <c:pt idx="2625">
                  <c:v>7.2782546540294275E-3</c:v>
                </c:pt>
                <c:pt idx="2626">
                  <c:v>7.2789795571773785E-3</c:v>
                </c:pt>
                <c:pt idx="2627">
                  <c:v>7.2798510825777679E-3</c:v>
                </c:pt>
                <c:pt idx="2628">
                  <c:v>7.2813823009059021E-3</c:v>
                </c:pt>
                <c:pt idx="2629">
                  <c:v>7.2824158198133504E-3</c:v>
                </c:pt>
                <c:pt idx="2630">
                  <c:v>7.2834473653077035E-3</c:v>
                </c:pt>
                <c:pt idx="2631">
                  <c:v>7.2859044447889159E-3</c:v>
                </c:pt>
                <c:pt idx="2632">
                  <c:v>7.2887748990525499E-3</c:v>
                </c:pt>
                <c:pt idx="2633">
                  <c:v>7.2913491626012353E-3</c:v>
                </c:pt>
                <c:pt idx="2634">
                  <c:v>7.2933815890399061E-3</c:v>
                </c:pt>
                <c:pt idx="2635">
                  <c:v>7.2948404946173518E-3</c:v>
                </c:pt>
                <c:pt idx="2636">
                  <c:v>7.2954320290426946E-3</c:v>
                </c:pt>
                <c:pt idx="2637">
                  <c:v>7.2955411457006078E-3</c:v>
                </c:pt>
                <c:pt idx="2638">
                  <c:v>7.2958769299647144E-3</c:v>
                </c:pt>
                <c:pt idx="2639">
                  <c:v>7.2963781230834046E-3</c:v>
                </c:pt>
                <c:pt idx="2640">
                  <c:v>7.2971609668855868E-3</c:v>
                </c:pt>
                <c:pt idx="2641">
                  <c:v>7.2982247508102827E-3</c:v>
                </c:pt>
                <c:pt idx="2642">
                  <c:v>7.2995714443251378E-3</c:v>
                </c:pt>
                <c:pt idx="2643">
                  <c:v>7.3012004343949739E-3</c:v>
                </c:pt>
                <c:pt idx="2644">
                  <c:v>7.3029878129907575E-3</c:v>
                </c:pt>
                <c:pt idx="2645">
                  <c:v>7.3044799251311176E-3</c:v>
                </c:pt>
                <c:pt idx="2646">
                  <c:v>7.3054526532952664E-3</c:v>
                </c:pt>
                <c:pt idx="2647">
                  <c:v>7.3063605810347607E-3</c:v>
                </c:pt>
                <c:pt idx="2648">
                  <c:v>7.3072416680921137E-3</c:v>
                </c:pt>
                <c:pt idx="2649">
                  <c:v>7.3077064029177007E-3</c:v>
                </c:pt>
                <c:pt idx="2650">
                  <c:v>7.3077990180823813E-3</c:v>
                </c:pt>
                <c:pt idx="2651">
                  <c:v>7.3080578796535494E-3</c:v>
                </c:pt>
                <c:pt idx="2652">
                  <c:v>7.308464713886147E-3</c:v>
                </c:pt>
                <c:pt idx="2653">
                  <c:v>7.3089317948938845E-3</c:v>
                </c:pt>
                <c:pt idx="2654">
                  <c:v>7.3096694081203053E-3</c:v>
                </c:pt>
                <c:pt idx="2655">
                  <c:v>7.3108859774740414E-3</c:v>
                </c:pt>
                <c:pt idx="2656">
                  <c:v>7.3130459069562503E-3</c:v>
                </c:pt>
                <c:pt idx="2657">
                  <c:v>7.3155139703096174E-3</c:v>
                </c:pt>
                <c:pt idx="2658">
                  <c:v>7.3166498310677994E-3</c:v>
                </c:pt>
                <c:pt idx="2659">
                  <c:v>7.3173383733295388E-3</c:v>
                </c:pt>
                <c:pt idx="2660">
                  <c:v>7.3180278183870642E-3</c:v>
                </c:pt>
                <c:pt idx="2661">
                  <c:v>7.3184600057606746E-3</c:v>
                </c:pt>
                <c:pt idx="2662">
                  <c:v>7.3191547004431128E-3</c:v>
                </c:pt>
                <c:pt idx="2663">
                  <c:v>7.3202101994651646E-3</c:v>
                </c:pt>
                <c:pt idx="2664">
                  <c:v>7.3216758154332076E-3</c:v>
                </c:pt>
                <c:pt idx="2665">
                  <c:v>7.3231896704054923E-3</c:v>
                </c:pt>
                <c:pt idx="2666">
                  <c:v>7.325369387764586E-3</c:v>
                </c:pt>
                <c:pt idx="2667">
                  <c:v>7.3279803719711531E-3</c:v>
                </c:pt>
                <c:pt idx="2668">
                  <c:v>7.3299354590689765E-3</c:v>
                </c:pt>
                <c:pt idx="2669">
                  <c:v>7.3314680567951821E-3</c:v>
                </c:pt>
                <c:pt idx="2670">
                  <c:v>7.3326477924382412E-3</c:v>
                </c:pt>
                <c:pt idx="2671">
                  <c:v>7.3333055671143373E-3</c:v>
                </c:pt>
                <c:pt idx="2672">
                  <c:v>7.3341074486010863E-3</c:v>
                </c:pt>
                <c:pt idx="2673">
                  <c:v>7.3349733280365067E-3</c:v>
                </c:pt>
                <c:pt idx="2674">
                  <c:v>7.3356221475629271E-3</c:v>
                </c:pt>
                <c:pt idx="2675">
                  <c:v>7.3363038121594271E-3</c:v>
                </c:pt>
                <c:pt idx="2676">
                  <c:v>7.3368539288853731E-3</c:v>
                </c:pt>
                <c:pt idx="2677">
                  <c:v>7.3373569560558722E-3</c:v>
                </c:pt>
                <c:pt idx="2678">
                  <c:v>7.3379269000066454E-3</c:v>
                </c:pt>
                <c:pt idx="2679">
                  <c:v>7.3386384865424181E-3</c:v>
                </c:pt>
                <c:pt idx="2680">
                  <c:v>7.3395082195524906E-3</c:v>
                </c:pt>
                <c:pt idx="2681">
                  <c:v>7.3403186161538833E-3</c:v>
                </c:pt>
                <c:pt idx="2682">
                  <c:v>7.3410698083517748E-3</c:v>
                </c:pt>
                <c:pt idx="2683">
                  <c:v>7.3416245496004283E-3</c:v>
                </c:pt>
                <c:pt idx="2684">
                  <c:v>7.3419830487976368E-3</c:v>
                </c:pt>
                <c:pt idx="2685">
                  <c:v>7.3426205654222006E-3</c:v>
                </c:pt>
                <c:pt idx="2686">
                  <c:v>7.3434195940778324E-3</c:v>
                </c:pt>
                <c:pt idx="2687">
                  <c:v>7.3443243257654859E-3</c:v>
                </c:pt>
                <c:pt idx="2688">
                  <c:v>7.3453123689636111E-3</c:v>
                </c:pt>
                <c:pt idx="2689">
                  <c:v>7.3463361797138213E-3</c:v>
                </c:pt>
                <c:pt idx="2690">
                  <c:v>7.3474674421203541E-3</c:v>
                </c:pt>
                <c:pt idx="2691">
                  <c:v>7.3484181038944727E-3</c:v>
                </c:pt>
                <c:pt idx="2692">
                  <c:v>7.3488472725816217E-3</c:v>
                </c:pt>
                <c:pt idx="2693">
                  <c:v>7.3489240392367716E-3</c:v>
                </c:pt>
                <c:pt idx="2694">
                  <c:v>7.349010212434553E-3</c:v>
                </c:pt>
                <c:pt idx="2695">
                  <c:v>7.3497522363355433E-3</c:v>
                </c:pt>
                <c:pt idx="2696">
                  <c:v>7.3509956169013797E-3</c:v>
                </c:pt>
                <c:pt idx="2697">
                  <c:v>7.3517118697678692E-3</c:v>
                </c:pt>
                <c:pt idx="2698">
                  <c:v>7.3521359323357946E-3</c:v>
                </c:pt>
                <c:pt idx="2699">
                  <c:v>7.3525934957391808E-3</c:v>
                </c:pt>
                <c:pt idx="2700">
                  <c:v>7.3532563992449495E-3</c:v>
                </c:pt>
                <c:pt idx="2701">
                  <c:v>7.3542923236713451E-3</c:v>
                </c:pt>
                <c:pt idx="2702">
                  <c:v>7.3552809530957478E-3</c:v>
                </c:pt>
                <c:pt idx="2703">
                  <c:v>7.3561032678408208E-3</c:v>
                </c:pt>
                <c:pt idx="2704">
                  <c:v>7.3569738744101417E-3</c:v>
                </c:pt>
                <c:pt idx="2705">
                  <c:v>7.3580381829715389E-3</c:v>
                </c:pt>
                <c:pt idx="2706">
                  <c:v>7.3594248244728544E-3</c:v>
                </c:pt>
                <c:pt idx="2707">
                  <c:v>7.3609181898967443E-3</c:v>
                </c:pt>
                <c:pt idx="2708">
                  <c:v>7.3618429459788911E-3</c:v>
                </c:pt>
                <c:pt idx="2709">
                  <c:v>7.3625110783022453E-3</c:v>
                </c:pt>
                <c:pt idx="2710">
                  <c:v>7.363010222404336E-3</c:v>
                </c:pt>
                <c:pt idx="2711">
                  <c:v>7.3634151099746178E-3</c:v>
                </c:pt>
                <c:pt idx="2712">
                  <c:v>7.3641685150680316E-3</c:v>
                </c:pt>
                <c:pt idx="2713">
                  <c:v>7.3648361005677074E-3</c:v>
                </c:pt>
                <c:pt idx="2714">
                  <c:v>7.3653591977044094E-3</c:v>
                </c:pt>
                <c:pt idx="2715">
                  <c:v>7.3662478386188847E-3</c:v>
                </c:pt>
                <c:pt idx="2716">
                  <c:v>7.3670807586270872E-3</c:v>
                </c:pt>
                <c:pt idx="2717">
                  <c:v>7.3673636275744542E-3</c:v>
                </c:pt>
                <c:pt idx="2718">
                  <c:v>7.3676142368932305E-3</c:v>
                </c:pt>
                <c:pt idx="2719">
                  <c:v>7.3678301757250826E-3</c:v>
                </c:pt>
                <c:pt idx="2720">
                  <c:v>7.3680219591343472E-3</c:v>
                </c:pt>
                <c:pt idx="2721">
                  <c:v>7.3682963576860031E-3</c:v>
                </c:pt>
                <c:pt idx="2722">
                  <c:v>7.3686240332271839E-3</c:v>
                </c:pt>
                <c:pt idx="2723">
                  <c:v>7.3696042895523761E-3</c:v>
                </c:pt>
                <c:pt idx="2724">
                  <c:v>7.3709417266135929E-3</c:v>
                </c:pt>
                <c:pt idx="2725">
                  <c:v>7.3717891325127622E-3</c:v>
                </c:pt>
                <c:pt idx="2726">
                  <c:v>7.3726404218746686E-3</c:v>
                </c:pt>
                <c:pt idx="2727">
                  <c:v>7.3756857726161957E-3</c:v>
                </c:pt>
                <c:pt idx="2728">
                  <c:v>7.3799835734662464E-3</c:v>
                </c:pt>
                <c:pt idx="2729">
                  <c:v>7.3835266691747734E-3</c:v>
                </c:pt>
                <c:pt idx="2730">
                  <c:v>7.3864752685256019E-3</c:v>
                </c:pt>
                <c:pt idx="2731">
                  <c:v>7.3882221976318456E-3</c:v>
                </c:pt>
                <c:pt idx="2732">
                  <c:v>7.3893906684991909E-3</c:v>
                </c:pt>
                <c:pt idx="2733">
                  <c:v>7.3905379614043658E-3</c:v>
                </c:pt>
                <c:pt idx="2734">
                  <c:v>7.3911422304943431E-3</c:v>
                </c:pt>
                <c:pt idx="2735">
                  <c:v>7.391855705579522E-3</c:v>
                </c:pt>
                <c:pt idx="2736">
                  <c:v>7.3931516407950756E-3</c:v>
                </c:pt>
                <c:pt idx="2737">
                  <c:v>7.3943804669399501E-3</c:v>
                </c:pt>
                <c:pt idx="2738">
                  <c:v>7.3954098436126246E-3</c:v>
                </c:pt>
                <c:pt idx="2739">
                  <c:v>7.3965205275270725E-3</c:v>
                </c:pt>
                <c:pt idx="2740">
                  <c:v>7.3978447229548338E-3</c:v>
                </c:pt>
                <c:pt idx="2741">
                  <c:v>7.3992761047112238E-3</c:v>
                </c:pt>
                <c:pt idx="2742">
                  <c:v>7.4012217182358037E-3</c:v>
                </c:pt>
                <c:pt idx="2743">
                  <c:v>7.4029806938311861E-3</c:v>
                </c:pt>
                <c:pt idx="2744">
                  <c:v>7.4040306321050469E-3</c:v>
                </c:pt>
                <c:pt idx="2745">
                  <c:v>7.4052044568955599E-3</c:v>
                </c:pt>
                <c:pt idx="2746">
                  <c:v>7.4062852810585136E-3</c:v>
                </c:pt>
                <c:pt idx="2747">
                  <c:v>7.407108989590073E-3</c:v>
                </c:pt>
                <c:pt idx="2748">
                  <c:v>7.4080078188075629E-3</c:v>
                </c:pt>
                <c:pt idx="2749">
                  <c:v>7.4089216373099571E-3</c:v>
                </c:pt>
                <c:pt idx="2750">
                  <c:v>7.409816265632873E-3</c:v>
                </c:pt>
                <c:pt idx="2751">
                  <c:v>7.4105583582867269E-3</c:v>
                </c:pt>
                <c:pt idx="2752">
                  <c:v>7.4111517617833703E-3</c:v>
                </c:pt>
                <c:pt idx="2753">
                  <c:v>7.4117144011056745E-3</c:v>
                </c:pt>
                <c:pt idx="2754">
                  <c:v>7.4128247361862423E-3</c:v>
                </c:pt>
                <c:pt idx="2755">
                  <c:v>7.4144812989885185E-3</c:v>
                </c:pt>
                <c:pt idx="2756">
                  <c:v>7.415772597563354E-3</c:v>
                </c:pt>
                <c:pt idx="2757">
                  <c:v>7.4173936428559252E-3</c:v>
                </c:pt>
                <c:pt idx="2758">
                  <c:v>7.4185844546460367E-3</c:v>
                </c:pt>
                <c:pt idx="2759">
                  <c:v>7.4189788464392821E-3</c:v>
                </c:pt>
                <c:pt idx="2760">
                  <c:v>7.4194875100587034E-3</c:v>
                </c:pt>
                <c:pt idx="2761">
                  <c:v>7.4197813416870149E-3</c:v>
                </c:pt>
                <c:pt idx="2762">
                  <c:v>7.4202701945693967E-3</c:v>
                </c:pt>
                <c:pt idx="2763">
                  <c:v>7.42067531227806E-3</c:v>
                </c:pt>
                <c:pt idx="2764">
                  <c:v>7.4208687148822824E-3</c:v>
                </c:pt>
                <c:pt idx="2765">
                  <c:v>7.4210538607623775E-3</c:v>
                </c:pt>
                <c:pt idx="2766">
                  <c:v>7.4213412591110075E-3</c:v>
                </c:pt>
                <c:pt idx="2767">
                  <c:v>7.4218553657670692E-3</c:v>
                </c:pt>
                <c:pt idx="2768">
                  <c:v>7.4223438641077373E-3</c:v>
                </c:pt>
                <c:pt idx="2769">
                  <c:v>7.4227707889014836E-3</c:v>
                </c:pt>
                <c:pt idx="2770">
                  <c:v>7.4231269821606084E-3</c:v>
                </c:pt>
                <c:pt idx="2771">
                  <c:v>7.4233992557785917E-3</c:v>
                </c:pt>
                <c:pt idx="2772">
                  <c:v>7.4238583808696476E-3</c:v>
                </c:pt>
                <c:pt idx="2773">
                  <c:v>7.4244861385242824E-3</c:v>
                </c:pt>
                <c:pt idx="2774">
                  <c:v>7.4250955086490314E-3</c:v>
                </c:pt>
                <c:pt idx="2775">
                  <c:v>7.4254674048317192E-3</c:v>
                </c:pt>
                <c:pt idx="2776">
                  <c:v>7.4257951099316131E-3</c:v>
                </c:pt>
                <c:pt idx="2777">
                  <c:v>7.4266980730008543E-3</c:v>
                </c:pt>
                <c:pt idx="2778">
                  <c:v>7.4275421490737729E-3</c:v>
                </c:pt>
                <c:pt idx="2779">
                  <c:v>7.4278392317767032E-3</c:v>
                </c:pt>
                <c:pt idx="2780">
                  <c:v>7.4280303144815731E-3</c:v>
                </c:pt>
                <c:pt idx="2781">
                  <c:v>7.4287108002108601E-3</c:v>
                </c:pt>
                <c:pt idx="2782">
                  <c:v>7.4298812447375637E-3</c:v>
                </c:pt>
                <c:pt idx="2783">
                  <c:v>7.4311130558528107E-3</c:v>
                </c:pt>
                <c:pt idx="2784">
                  <c:v>7.4321132911181276E-3</c:v>
                </c:pt>
                <c:pt idx="2785">
                  <c:v>7.4328484740604182E-3</c:v>
                </c:pt>
                <c:pt idx="2786">
                  <c:v>7.4335873214138384E-3</c:v>
                </c:pt>
                <c:pt idx="2787">
                  <c:v>7.4343011989573488E-3</c:v>
                </c:pt>
                <c:pt idx="2788">
                  <c:v>7.4349209992884708E-3</c:v>
                </c:pt>
                <c:pt idx="2789">
                  <c:v>7.4353880246050257E-3</c:v>
                </c:pt>
                <c:pt idx="2790">
                  <c:v>7.436064258528852E-3</c:v>
                </c:pt>
                <c:pt idx="2791">
                  <c:v>7.4368588123869088E-3</c:v>
                </c:pt>
                <c:pt idx="2792">
                  <c:v>7.4379516194240571E-3</c:v>
                </c:pt>
                <c:pt idx="2793">
                  <c:v>7.4394843944931288E-3</c:v>
                </c:pt>
                <c:pt idx="2794">
                  <c:v>7.4409714565839462E-3</c:v>
                </c:pt>
                <c:pt idx="2795">
                  <c:v>7.4417334231414211E-3</c:v>
                </c:pt>
                <c:pt idx="2796">
                  <c:v>7.442069921718939E-3</c:v>
                </c:pt>
                <c:pt idx="2797">
                  <c:v>7.4425834192690691E-3</c:v>
                </c:pt>
                <c:pt idx="2798">
                  <c:v>7.4428825117261186E-3</c:v>
                </c:pt>
                <c:pt idx="2799">
                  <c:v>7.4437583200012512E-3</c:v>
                </c:pt>
                <c:pt idx="2800">
                  <c:v>7.4450083316193296E-3</c:v>
                </c:pt>
                <c:pt idx="2801">
                  <c:v>7.4458925941536308E-3</c:v>
                </c:pt>
                <c:pt idx="2802">
                  <c:v>7.4476186066192336E-3</c:v>
                </c:pt>
                <c:pt idx="2803">
                  <c:v>7.4489237831953234E-3</c:v>
                </c:pt>
                <c:pt idx="2804">
                  <c:v>7.4489276761525456E-3</c:v>
                </c:pt>
                <c:pt idx="2805">
                  <c:v>7.4491435835529196E-3</c:v>
                </c:pt>
                <c:pt idx="2806">
                  <c:v>7.4494737299465657E-3</c:v>
                </c:pt>
                <c:pt idx="2807">
                  <c:v>7.4497775634997879E-3</c:v>
                </c:pt>
                <c:pt idx="2808">
                  <c:v>7.4500561938699878E-3</c:v>
                </c:pt>
                <c:pt idx="2809">
                  <c:v>7.4505354209747571E-3</c:v>
                </c:pt>
                <c:pt idx="2810">
                  <c:v>7.4513133353931076E-3</c:v>
                </c:pt>
                <c:pt idx="2811">
                  <c:v>7.4520717816656951E-3</c:v>
                </c:pt>
                <c:pt idx="2812">
                  <c:v>7.4529335403907973E-3</c:v>
                </c:pt>
                <c:pt idx="2813">
                  <c:v>7.4538991526992152E-3</c:v>
                </c:pt>
                <c:pt idx="2814">
                  <c:v>7.4544304517503816E-3</c:v>
                </c:pt>
                <c:pt idx="2815">
                  <c:v>7.4546163943381193E-3</c:v>
                </c:pt>
                <c:pt idx="2816">
                  <c:v>7.4551139993977653E-3</c:v>
                </c:pt>
                <c:pt idx="2817">
                  <c:v>7.4558523341675407E-3</c:v>
                </c:pt>
                <c:pt idx="2818">
                  <c:v>7.4565592636110399E-3</c:v>
                </c:pt>
                <c:pt idx="2819">
                  <c:v>7.4573223902001141E-3</c:v>
                </c:pt>
                <c:pt idx="2820">
                  <c:v>7.4579273304389085E-3</c:v>
                </c:pt>
                <c:pt idx="2821">
                  <c:v>7.4582865206390637E-3</c:v>
                </c:pt>
                <c:pt idx="2822">
                  <c:v>7.4587354289681026E-3</c:v>
                </c:pt>
                <c:pt idx="2823">
                  <c:v>7.4591948795188004E-3</c:v>
                </c:pt>
                <c:pt idx="2824">
                  <c:v>7.4598869860083997E-3</c:v>
                </c:pt>
                <c:pt idx="2825">
                  <c:v>7.4608574634087224E-3</c:v>
                </c:pt>
                <c:pt idx="2826">
                  <c:v>7.4614307292772226E-3</c:v>
                </c:pt>
                <c:pt idx="2827">
                  <c:v>7.4616398187831046E-3</c:v>
                </c:pt>
                <c:pt idx="2828">
                  <c:v>7.4621758701041031E-3</c:v>
                </c:pt>
                <c:pt idx="2829">
                  <c:v>7.4630383074182861E-3</c:v>
                </c:pt>
                <c:pt idx="2830">
                  <c:v>7.4639673575562391E-3</c:v>
                </c:pt>
                <c:pt idx="2831">
                  <c:v>7.4649628719332117E-3</c:v>
                </c:pt>
                <c:pt idx="2832">
                  <c:v>7.4655320823582534E-3</c:v>
                </c:pt>
                <c:pt idx="2833">
                  <c:v>7.465895246008724E-3</c:v>
                </c:pt>
                <c:pt idx="2834">
                  <c:v>7.4669138652421699E-3</c:v>
                </c:pt>
                <c:pt idx="2835">
                  <c:v>7.4678726974602401E-3</c:v>
                </c:pt>
                <c:pt idx="2836">
                  <c:v>7.4683357733500667E-3</c:v>
                </c:pt>
                <c:pt idx="2837">
                  <c:v>7.4687466855639572E-3</c:v>
                </c:pt>
                <c:pt idx="2838">
                  <c:v>7.4691055312820064E-3</c:v>
                </c:pt>
                <c:pt idx="2839">
                  <c:v>7.4694744125534769E-3</c:v>
                </c:pt>
                <c:pt idx="2840">
                  <c:v>7.4700003336835808E-3</c:v>
                </c:pt>
                <c:pt idx="2841">
                  <c:v>7.4707901566667531E-3</c:v>
                </c:pt>
                <c:pt idx="2842">
                  <c:v>7.4714971621410442E-3</c:v>
                </c:pt>
                <c:pt idx="2843">
                  <c:v>7.4720040262338397E-3</c:v>
                </c:pt>
                <c:pt idx="2844">
                  <c:v>7.472688200985028E-3</c:v>
                </c:pt>
                <c:pt idx="2845">
                  <c:v>7.473514531082648E-3</c:v>
                </c:pt>
                <c:pt idx="2846">
                  <c:v>7.4742548793943495E-3</c:v>
                </c:pt>
                <c:pt idx="2847">
                  <c:v>7.4749099904193291E-3</c:v>
                </c:pt>
                <c:pt idx="2848">
                  <c:v>7.4755302991654669E-3</c:v>
                </c:pt>
                <c:pt idx="2849">
                  <c:v>7.4765067599900431E-3</c:v>
                </c:pt>
                <c:pt idx="2850">
                  <c:v>7.4778802326009221E-3</c:v>
                </c:pt>
                <c:pt idx="2851">
                  <c:v>7.4792933442494264E-3</c:v>
                </c:pt>
                <c:pt idx="2852">
                  <c:v>7.4807726512041749E-3</c:v>
                </c:pt>
                <c:pt idx="2853">
                  <c:v>7.4829603956686553E-3</c:v>
                </c:pt>
                <c:pt idx="2854">
                  <c:v>7.4844536715255689E-3</c:v>
                </c:pt>
                <c:pt idx="2855">
                  <c:v>7.4853703658572662E-3</c:v>
                </c:pt>
                <c:pt idx="2856">
                  <c:v>7.4863087902942143E-3</c:v>
                </c:pt>
                <c:pt idx="2857">
                  <c:v>7.4864515735544989E-3</c:v>
                </c:pt>
                <c:pt idx="2858">
                  <c:v>7.4868979001769141E-3</c:v>
                </c:pt>
                <c:pt idx="2859">
                  <c:v>7.4876536195321777E-3</c:v>
                </c:pt>
                <c:pt idx="2860">
                  <c:v>7.4884322450181591E-3</c:v>
                </c:pt>
                <c:pt idx="2861">
                  <c:v>7.4892820845193992E-3</c:v>
                </c:pt>
                <c:pt idx="2862">
                  <c:v>7.490406678227389E-3</c:v>
                </c:pt>
                <c:pt idx="2863">
                  <c:v>7.491544340546271E-3</c:v>
                </c:pt>
                <c:pt idx="2864">
                  <c:v>7.4919922717678611E-3</c:v>
                </c:pt>
                <c:pt idx="2865">
                  <c:v>7.4920474942090235E-3</c:v>
                </c:pt>
                <c:pt idx="2866">
                  <c:v>7.4922508517481501E-3</c:v>
                </c:pt>
                <c:pt idx="2867">
                  <c:v>7.4925895175459731E-3</c:v>
                </c:pt>
                <c:pt idx="2868">
                  <c:v>7.4929458614020235E-3</c:v>
                </c:pt>
                <c:pt idx="2869">
                  <c:v>7.4935071085623032E-3</c:v>
                </c:pt>
                <c:pt idx="2870">
                  <c:v>7.49426109028168E-3</c:v>
                </c:pt>
                <c:pt idx="2871">
                  <c:v>7.4949982246705514E-3</c:v>
                </c:pt>
                <c:pt idx="2872">
                  <c:v>7.4954542901703282E-3</c:v>
                </c:pt>
                <c:pt idx="2873">
                  <c:v>7.4956030306922794E-3</c:v>
                </c:pt>
                <c:pt idx="2874">
                  <c:v>7.4958830147638187E-3</c:v>
                </c:pt>
                <c:pt idx="2875">
                  <c:v>7.4963204394778759E-3</c:v>
                </c:pt>
                <c:pt idx="2876">
                  <c:v>7.4965610833431159E-3</c:v>
                </c:pt>
                <c:pt idx="2877">
                  <c:v>7.4967540104619824E-3</c:v>
                </c:pt>
                <c:pt idx="2878">
                  <c:v>7.497054922820154E-3</c:v>
                </c:pt>
                <c:pt idx="2879">
                  <c:v>7.497467444595592E-3</c:v>
                </c:pt>
                <c:pt idx="2880">
                  <c:v>7.4981926120580231E-3</c:v>
                </c:pt>
                <c:pt idx="2881">
                  <c:v>7.4990372258190814E-3</c:v>
                </c:pt>
                <c:pt idx="2882">
                  <c:v>7.4995407594853321E-3</c:v>
                </c:pt>
                <c:pt idx="2883">
                  <c:v>7.4999508237323731E-3</c:v>
                </c:pt>
                <c:pt idx="2884">
                  <c:v>7.5006025841076029E-3</c:v>
                </c:pt>
                <c:pt idx="2885">
                  <c:v>7.5015564724934458E-3</c:v>
                </c:pt>
                <c:pt idx="2886">
                  <c:v>7.5029285471478885E-3</c:v>
                </c:pt>
                <c:pt idx="2887">
                  <c:v>7.5046529621982218E-3</c:v>
                </c:pt>
                <c:pt idx="2888">
                  <c:v>7.5060716806394359E-3</c:v>
                </c:pt>
                <c:pt idx="2889">
                  <c:v>7.5069817868876195E-3</c:v>
                </c:pt>
                <c:pt idx="2890">
                  <c:v>7.5079174809322439E-3</c:v>
                </c:pt>
                <c:pt idx="2891">
                  <c:v>7.5088786965032692E-3</c:v>
                </c:pt>
                <c:pt idx="2892">
                  <c:v>7.5102745497876346E-3</c:v>
                </c:pt>
                <c:pt idx="2893">
                  <c:v>7.51160886350227E-3</c:v>
                </c:pt>
                <c:pt idx="2894">
                  <c:v>7.5124461768513208E-3</c:v>
                </c:pt>
                <c:pt idx="2895">
                  <c:v>7.5133964879043353E-3</c:v>
                </c:pt>
                <c:pt idx="2896">
                  <c:v>7.5144256346512004E-3</c:v>
                </c:pt>
                <c:pt idx="2897">
                  <c:v>7.5150077034545435E-3</c:v>
                </c:pt>
                <c:pt idx="2898">
                  <c:v>7.5158154870062941E-3</c:v>
                </c:pt>
                <c:pt idx="2899">
                  <c:v>7.5172593211405552E-3</c:v>
                </c:pt>
                <c:pt idx="2900">
                  <c:v>7.5183761722543464E-3</c:v>
                </c:pt>
                <c:pt idx="2901">
                  <c:v>7.5196496839080697E-3</c:v>
                </c:pt>
                <c:pt idx="2902">
                  <c:v>7.5214033709366792E-3</c:v>
                </c:pt>
                <c:pt idx="2903">
                  <c:v>7.5239397110245295E-3</c:v>
                </c:pt>
                <c:pt idx="2904">
                  <c:v>7.5265639846584338E-3</c:v>
                </c:pt>
                <c:pt idx="2905">
                  <c:v>7.5285952951468825E-3</c:v>
                </c:pt>
                <c:pt idx="2906">
                  <c:v>7.5304545257076526E-3</c:v>
                </c:pt>
                <c:pt idx="2907">
                  <c:v>7.5320370166882108E-3</c:v>
                </c:pt>
                <c:pt idx="2908">
                  <c:v>7.5338172481610012E-3</c:v>
                </c:pt>
                <c:pt idx="2909">
                  <c:v>7.5353186150360959E-3</c:v>
                </c:pt>
                <c:pt idx="2910">
                  <c:v>7.5363201482717768E-3</c:v>
                </c:pt>
                <c:pt idx="2911">
                  <c:v>7.537299776609589E-3</c:v>
                </c:pt>
                <c:pt idx="2912">
                  <c:v>7.5383876675839097E-3</c:v>
                </c:pt>
                <c:pt idx="2913">
                  <c:v>7.5390716563700205E-3</c:v>
                </c:pt>
                <c:pt idx="2914">
                  <c:v>7.539754367332902E-3</c:v>
                </c:pt>
                <c:pt idx="2915">
                  <c:v>7.5410133012014649E-3</c:v>
                </c:pt>
                <c:pt idx="2916">
                  <c:v>7.5421717922641417E-3</c:v>
                </c:pt>
                <c:pt idx="2917">
                  <c:v>7.5436210983692341E-3</c:v>
                </c:pt>
                <c:pt idx="2918">
                  <c:v>7.545689901302598E-3</c:v>
                </c:pt>
                <c:pt idx="2919">
                  <c:v>7.5474325470615243E-3</c:v>
                </c:pt>
                <c:pt idx="2920">
                  <c:v>7.5483802247739255E-3</c:v>
                </c:pt>
                <c:pt idx="2921">
                  <c:v>7.5490240560169277E-3</c:v>
                </c:pt>
                <c:pt idx="2922">
                  <c:v>7.5494925534421373E-3</c:v>
                </c:pt>
                <c:pt idx="2923">
                  <c:v>7.5499018402584829E-3</c:v>
                </c:pt>
                <c:pt idx="2924">
                  <c:v>7.5502974036635662E-3</c:v>
                </c:pt>
                <c:pt idx="2925">
                  <c:v>7.5507444594427979E-3</c:v>
                </c:pt>
                <c:pt idx="2926">
                  <c:v>7.5513422551818097E-3</c:v>
                </c:pt>
                <c:pt idx="2927">
                  <c:v>7.5521139664494362E-3</c:v>
                </c:pt>
                <c:pt idx="2928">
                  <c:v>7.5530894554915158E-3</c:v>
                </c:pt>
                <c:pt idx="2929">
                  <c:v>7.5542626594375878E-3</c:v>
                </c:pt>
                <c:pt idx="2930">
                  <c:v>7.5551950442165113E-3</c:v>
                </c:pt>
                <c:pt idx="2931">
                  <c:v>7.556253746683254E-3</c:v>
                </c:pt>
                <c:pt idx="2932">
                  <c:v>7.5578758221625372E-3</c:v>
                </c:pt>
                <c:pt idx="2933">
                  <c:v>7.559566615637915E-3</c:v>
                </c:pt>
                <c:pt idx="2934">
                  <c:v>7.5613258384311065E-3</c:v>
                </c:pt>
                <c:pt idx="2935">
                  <c:v>7.5628962665968448E-3</c:v>
                </c:pt>
                <c:pt idx="2936">
                  <c:v>7.5642784903648267E-3</c:v>
                </c:pt>
                <c:pt idx="2937">
                  <c:v>7.5660376706481042E-3</c:v>
                </c:pt>
                <c:pt idx="2938">
                  <c:v>7.5673018150289283E-3</c:v>
                </c:pt>
                <c:pt idx="2939">
                  <c:v>7.5676913467929291E-3</c:v>
                </c:pt>
                <c:pt idx="2940">
                  <c:v>7.5689202991278126E-3</c:v>
                </c:pt>
                <c:pt idx="2941">
                  <c:v>7.5705946577322523E-3</c:v>
                </c:pt>
                <c:pt idx="2942">
                  <c:v>7.5718753700161042E-3</c:v>
                </c:pt>
                <c:pt idx="2943">
                  <c:v>7.574110689069785E-3</c:v>
                </c:pt>
                <c:pt idx="2944">
                  <c:v>7.5772518212326428E-3</c:v>
                </c:pt>
                <c:pt idx="2945">
                  <c:v>7.5797218949743032E-3</c:v>
                </c:pt>
                <c:pt idx="2946">
                  <c:v>7.580942191975127E-3</c:v>
                </c:pt>
                <c:pt idx="2947">
                  <c:v>7.5814403140093377E-3</c:v>
                </c:pt>
                <c:pt idx="2948">
                  <c:v>7.5826363066808008E-3</c:v>
                </c:pt>
                <c:pt idx="2949">
                  <c:v>7.5842775736760402E-3</c:v>
                </c:pt>
                <c:pt idx="2950">
                  <c:v>7.5849817632053125E-3</c:v>
                </c:pt>
                <c:pt idx="2951">
                  <c:v>7.5859037809389782E-3</c:v>
                </c:pt>
                <c:pt idx="2952">
                  <c:v>7.5874411228859283E-3</c:v>
                </c:pt>
                <c:pt idx="2953">
                  <c:v>7.5886367664321809E-3</c:v>
                </c:pt>
                <c:pt idx="2954">
                  <c:v>7.5894808724657377E-3</c:v>
                </c:pt>
                <c:pt idx="2955">
                  <c:v>7.5898219550915788E-3</c:v>
                </c:pt>
                <c:pt idx="2956">
                  <c:v>7.5898952533198609E-3</c:v>
                </c:pt>
                <c:pt idx="2957">
                  <c:v>7.5902016736362652E-3</c:v>
                </c:pt>
                <c:pt idx="2958">
                  <c:v>7.5907051847614124E-3</c:v>
                </c:pt>
                <c:pt idx="2959">
                  <c:v>7.5912643155894481E-3</c:v>
                </c:pt>
                <c:pt idx="2960">
                  <c:v>7.5919539894173799E-3</c:v>
                </c:pt>
                <c:pt idx="2961">
                  <c:v>7.592717509641642E-3</c:v>
                </c:pt>
                <c:pt idx="2962">
                  <c:v>7.5936030395823096E-3</c:v>
                </c:pt>
                <c:pt idx="2963">
                  <c:v>7.5946104281787831E-3</c:v>
                </c:pt>
                <c:pt idx="2964">
                  <c:v>7.5955170554307203E-3</c:v>
                </c:pt>
                <c:pt idx="2965">
                  <c:v>7.5963837139104593E-3</c:v>
                </c:pt>
                <c:pt idx="2966">
                  <c:v>7.5974551434304198E-3</c:v>
                </c:pt>
                <c:pt idx="2967">
                  <c:v>7.5986442912870196E-3</c:v>
                </c:pt>
                <c:pt idx="2968">
                  <c:v>7.5997637587800603E-3</c:v>
                </c:pt>
                <c:pt idx="2969">
                  <c:v>7.6008405114789393E-3</c:v>
                </c:pt>
                <c:pt idx="2970">
                  <c:v>7.6018115882205825E-3</c:v>
                </c:pt>
                <c:pt idx="2971">
                  <c:v>7.6025717800206156E-3</c:v>
                </c:pt>
                <c:pt idx="2972">
                  <c:v>7.6032259933837528E-3</c:v>
                </c:pt>
                <c:pt idx="2973">
                  <c:v>7.6040120452508355E-3</c:v>
                </c:pt>
                <c:pt idx="2974">
                  <c:v>7.6049296425505768E-3</c:v>
                </c:pt>
                <c:pt idx="2975">
                  <c:v>7.6057887404252494E-3</c:v>
                </c:pt>
                <c:pt idx="2976">
                  <c:v>7.6064316729894275E-3</c:v>
                </c:pt>
                <c:pt idx="2977">
                  <c:v>7.606908706587057E-3</c:v>
                </c:pt>
                <c:pt idx="2978">
                  <c:v>7.607578907906397E-3</c:v>
                </c:pt>
                <c:pt idx="2979">
                  <c:v>7.6083159487078085E-3</c:v>
                </c:pt>
                <c:pt idx="2980">
                  <c:v>7.609193951179617E-3</c:v>
                </c:pt>
                <c:pt idx="2981">
                  <c:v>7.6101499257310769E-3</c:v>
                </c:pt>
                <c:pt idx="2982">
                  <c:v>7.6112702212818191E-3</c:v>
                </c:pt>
                <c:pt idx="2983">
                  <c:v>7.6126645668728957E-3</c:v>
                </c:pt>
                <c:pt idx="2984">
                  <c:v>7.6139713659105273E-3</c:v>
                </c:pt>
                <c:pt idx="2985">
                  <c:v>7.6147330997568732E-3</c:v>
                </c:pt>
                <c:pt idx="2986">
                  <c:v>7.6151703442455679E-3</c:v>
                </c:pt>
                <c:pt idx="2987">
                  <c:v>7.6158276462499341E-3</c:v>
                </c:pt>
                <c:pt idx="2988">
                  <c:v>7.6163189447153298E-3</c:v>
                </c:pt>
                <c:pt idx="2989">
                  <c:v>7.6166443374431911E-3</c:v>
                </c:pt>
                <c:pt idx="2990">
                  <c:v>7.6171164095530514E-3</c:v>
                </c:pt>
                <c:pt idx="2991">
                  <c:v>7.6179746813721163E-3</c:v>
                </c:pt>
                <c:pt idx="2992">
                  <c:v>7.6190476732259163E-3</c:v>
                </c:pt>
                <c:pt idx="2993">
                  <c:v>7.6200843260375043E-3</c:v>
                </c:pt>
                <c:pt idx="2994">
                  <c:v>7.6211085125304371E-3</c:v>
                </c:pt>
                <c:pt idx="2995">
                  <c:v>7.622909963380861E-3</c:v>
                </c:pt>
                <c:pt idx="2996">
                  <c:v>7.6247840623006611E-3</c:v>
                </c:pt>
                <c:pt idx="2997">
                  <c:v>7.6256653891311884E-3</c:v>
                </c:pt>
                <c:pt idx="2998">
                  <c:v>7.626280850118218E-3</c:v>
                </c:pt>
                <c:pt idx="2999">
                  <c:v>7.6266961831456294E-3</c:v>
                </c:pt>
                <c:pt idx="3000">
                  <c:v>7.627431749320842E-3</c:v>
                </c:pt>
                <c:pt idx="3001">
                  <c:v>7.6287081491201413E-3</c:v>
                </c:pt>
                <c:pt idx="3002">
                  <c:v>7.6299828540826687E-3</c:v>
                </c:pt>
                <c:pt idx="3003">
                  <c:v>7.6310802395283808E-3</c:v>
                </c:pt>
                <c:pt idx="3004">
                  <c:v>7.6320771291086579E-3</c:v>
                </c:pt>
                <c:pt idx="3005">
                  <c:v>7.6330950667272664E-3</c:v>
                </c:pt>
                <c:pt idx="3006">
                  <c:v>7.6339497091188644E-3</c:v>
                </c:pt>
                <c:pt idx="3007">
                  <c:v>7.6348628626763818E-3</c:v>
                </c:pt>
                <c:pt idx="3008">
                  <c:v>7.6354912629887865E-3</c:v>
                </c:pt>
                <c:pt idx="3009">
                  <c:v>7.6361007582166126E-3</c:v>
                </c:pt>
                <c:pt idx="3010">
                  <c:v>7.6371424856307582E-3</c:v>
                </c:pt>
                <c:pt idx="3011">
                  <c:v>7.6382829437022237E-3</c:v>
                </c:pt>
                <c:pt idx="3012">
                  <c:v>7.639521381668006E-3</c:v>
                </c:pt>
                <c:pt idx="3013">
                  <c:v>7.6406121691219688E-3</c:v>
                </c:pt>
                <c:pt idx="3014">
                  <c:v>7.6414702071653535E-3</c:v>
                </c:pt>
                <c:pt idx="3015">
                  <c:v>7.6419487953847138E-3</c:v>
                </c:pt>
                <c:pt idx="3016">
                  <c:v>7.6424251840200193E-3</c:v>
                </c:pt>
                <c:pt idx="3017">
                  <c:v>7.6431926502761663E-3</c:v>
                </c:pt>
                <c:pt idx="3018">
                  <c:v>7.6440584859584658E-3</c:v>
                </c:pt>
                <c:pt idx="3019">
                  <c:v>7.6450221621536885E-3</c:v>
                </c:pt>
                <c:pt idx="3020">
                  <c:v>7.6463690296876751E-3</c:v>
                </c:pt>
                <c:pt idx="3021">
                  <c:v>7.6476700002999628E-3</c:v>
                </c:pt>
                <c:pt idx="3022">
                  <c:v>7.6486861752294638E-3</c:v>
                </c:pt>
                <c:pt idx="3023">
                  <c:v>7.6499336920283897E-3</c:v>
                </c:pt>
                <c:pt idx="3024">
                  <c:v>7.6512467815917353E-3</c:v>
                </c:pt>
                <c:pt idx="3025">
                  <c:v>7.6523451866766243E-3</c:v>
                </c:pt>
                <c:pt idx="3026">
                  <c:v>7.6530118071360814E-3</c:v>
                </c:pt>
                <c:pt idx="3027">
                  <c:v>7.6535513452912389E-3</c:v>
                </c:pt>
                <c:pt idx="3028">
                  <c:v>7.6542014452263638E-3</c:v>
                </c:pt>
                <c:pt idx="3029">
                  <c:v>7.6551924251373957E-3</c:v>
                </c:pt>
                <c:pt idx="3030">
                  <c:v>7.6558868505519143E-3</c:v>
                </c:pt>
                <c:pt idx="3031">
                  <c:v>7.655915772089514E-3</c:v>
                </c:pt>
                <c:pt idx="3032">
                  <c:v>7.6560701407861224E-3</c:v>
                </c:pt>
                <c:pt idx="3033">
                  <c:v>7.6564050843231785E-3</c:v>
                </c:pt>
                <c:pt idx="3034">
                  <c:v>7.6567681482713158E-3</c:v>
                </c:pt>
                <c:pt idx="3035">
                  <c:v>7.6572588618522112E-3</c:v>
                </c:pt>
                <c:pt idx="3036">
                  <c:v>7.6579407752616893E-3</c:v>
                </c:pt>
                <c:pt idx="3037">
                  <c:v>7.6586324101941125E-3</c:v>
                </c:pt>
                <c:pt idx="3038">
                  <c:v>7.6594371225773353E-3</c:v>
                </c:pt>
                <c:pt idx="3039">
                  <c:v>7.6604083528174433E-3</c:v>
                </c:pt>
                <c:pt idx="3040">
                  <c:v>7.6616586573674374E-3</c:v>
                </c:pt>
                <c:pt idx="3041">
                  <c:v>7.663187319713308E-3</c:v>
                </c:pt>
                <c:pt idx="3042">
                  <c:v>7.6643319790044391E-3</c:v>
                </c:pt>
                <c:pt idx="3043">
                  <c:v>7.6647519929901441E-3</c:v>
                </c:pt>
                <c:pt idx="3044">
                  <c:v>7.6650526339984097E-3</c:v>
                </c:pt>
                <c:pt idx="3045">
                  <c:v>7.6654989471183843E-3</c:v>
                </c:pt>
                <c:pt idx="3046">
                  <c:v>7.6656963249896303E-3</c:v>
                </c:pt>
                <c:pt idx="3047">
                  <c:v>7.665960319174837E-3</c:v>
                </c:pt>
                <c:pt idx="3048">
                  <c:v>7.6663572737430971E-3</c:v>
                </c:pt>
                <c:pt idx="3049">
                  <c:v>7.6668201666055032E-3</c:v>
                </c:pt>
                <c:pt idx="3050">
                  <c:v>7.667565218048164E-3</c:v>
                </c:pt>
                <c:pt idx="3051">
                  <c:v>7.6684227273952086E-3</c:v>
                </c:pt>
                <c:pt idx="3052">
                  <c:v>7.6691054513204791E-3</c:v>
                </c:pt>
                <c:pt idx="3053">
                  <c:v>7.6696107200432771E-3</c:v>
                </c:pt>
                <c:pt idx="3054">
                  <c:v>7.6698870674153001E-3</c:v>
                </c:pt>
                <c:pt idx="3055">
                  <c:v>7.6701125671391158E-3</c:v>
                </c:pt>
                <c:pt idx="3056">
                  <c:v>7.6705068406502834E-3</c:v>
                </c:pt>
                <c:pt idx="3057">
                  <c:v>7.6712488131660175E-3</c:v>
                </c:pt>
                <c:pt idx="3058">
                  <c:v>7.6723459613918243E-3</c:v>
                </c:pt>
                <c:pt idx="3059">
                  <c:v>7.6735016527659222E-3</c:v>
                </c:pt>
                <c:pt idx="3060">
                  <c:v>7.6747155364734303E-3</c:v>
                </c:pt>
                <c:pt idx="3061">
                  <c:v>7.6758339228207486E-3</c:v>
                </c:pt>
                <c:pt idx="3062">
                  <c:v>7.676857260325555E-3</c:v>
                </c:pt>
                <c:pt idx="3063">
                  <c:v>7.6776994869593926E-3</c:v>
                </c:pt>
                <c:pt idx="3064">
                  <c:v>7.6783610722031027E-3</c:v>
                </c:pt>
                <c:pt idx="3065">
                  <c:v>7.6791553437468713E-3</c:v>
                </c:pt>
                <c:pt idx="3066">
                  <c:v>7.6797169489758741E-3</c:v>
                </c:pt>
                <c:pt idx="3067">
                  <c:v>7.6800612870491711E-3</c:v>
                </c:pt>
                <c:pt idx="3068">
                  <c:v>7.6804450188229928E-3</c:v>
                </c:pt>
                <c:pt idx="3069">
                  <c:v>7.6807476313547826E-3</c:v>
                </c:pt>
                <c:pt idx="3070">
                  <c:v>7.6810342367838961E-3</c:v>
                </c:pt>
                <c:pt idx="3071">
                  <c:v>7.681300088296544E-3</c:v>
                </c:pt>
                <c:pt idx="3072">
                  <c:v>7.6815895522328904E-3</c:v>
                </c:pt>
                <c:pt idx="3073">
                  <c:v>7.6819301882786479E-3</c:v>
                </c:pt>
                <c:pt idx="3074">
                  <c:v>7.6823507683965531E-3</c:v>
                </c:pt>
                <c:pt idx="3075">
                  <c:v>7.6829688662763355E-3</c:v>
                </c:pt>
                <c:pt idx="3076">
                  <c:v>7.6837547900936998E-3</c:v>
                </c:pt>
                <c:pt idx="3077">
                  <c:v>7.6845721974893979E-3</c:v>
                </c:pt>
                <c:pt idx="3078">
                  <c:v>7.6853742757279665E-3</c:v>
                </c:pt>
                <c:pt idx="3079">
                  <c:v>7.6861280643289731E-3</c:v>
                </c:pt>
                <c:pt idx="3080">
                  <c:v>7.687209581381191E-3</c:v>
                </c:pt>
                <c:pt idx="3081">
                  <c:v>7.6884786889837992E-3</c:v>
                </c:pt>
                <c:pt idx="3082">
                  <c:v>7.6891378280855094E-3</c:v>
                </c:pt>
                <c:pt idx="3083">
                  <c:v>7.6897234180097257E-3</c:v>
                </c:pt>
                <c:pt idx="3084">
                  <c:v>7.6906425260610022E-3</c:v>
                </c:pt>
                <c:pt idx="3085">
                  <c:v>7.6913435663836863E-3</c:v>
                </c:pt>
                <c:pt idx="3086">
                  <c:v>7.6919531986269739E-3</c:v>
                </c:pt>
                <c:pt idx="3087">
                  <c:v>7.6925276967433238E-3</c:v>
                </c:pt>
                <c:pt idx="3088">
                  <c:v>7.6931126427694958E-3</c:v>
                </c:pt>
                <c:pt idx="3089">
                  <c:v>7.6937043203591177E-3</c:v>
                </c:pt>
                <c:pt idx="3090">
                  <c:v>7.6942569213544519E-3</c:v>
                </c:pt>
                <c:pt idx="3091">
                  <c:v>7.6948285242123765E-3</c:v>
                </c:pt>
                <c:pt idx="3092">
                  <c:v>7.6954144741124162E-3</c:v>
                </c:pt>
                <c:pt idx="3093">
                  <c:v>7.6964319539235505E-3</c:v>
                </c:pt>
                <c:pt idx="3094">
                  <c:v>7.6972423350545735E-3</c:v>
                </c:pt>
                <c:pt idx="3095">
                  <c:v>7.6974732706420806E-3</c:v>
                </c:pt>
                <c:pt idx="3096">
                  <c:v>7.6978750442777783E-3</c:v>
                </c:pt>
                <c:pt idx="3097">
                  <c:v>7.698447452462928E-3</c:v>
                </c:pt>
                <c:pt idx="3098">
                  <c:v>7.6989131626713277E-3</c:v>
                </c:pt>
                <c:pt idx="3099">
                  <c:v>7.6992723349809901E-3</c:v>
                </c:pt>
                <c:pt idx="3100">
                  <c:v>7.6995559533169682E-3</c:v>
                </c:pt>
                <c:pt idx="3101">
                  <c:v>7.699796732277598E-3</c:v>
                </c:pt>
                <c:pt idx="3102">
                  <c:v>7.7000700534467113E-3</c:v>
                </c:pt>
                <c:pt idx="3103">
                  <c:v>7.7007193681477909E-3</c:v>
                </c:pt>
                <c:pt idx="3104">
                  <c:v>7.7014916753274211E-3</c:v>
                </c:pt>
                <c:pt idx="3105">
                  <c:v>7.7020109712345897E-3</c:v>
                </c:pt>
                <c:pt idx="3106">
                  <c:v>7.7031559905313936E-3</c:v>
                </c:pt>
                <c:pt idx="3107">
                  <c:v>7.7045360785738919E-3</c:v>
                </c:pt>
                <c:pt idx="3108">
                  <c:v>7.7053514861085571E-3</c:v>
                </c:pt>
                <c:pt idx="3109">
                  <c:v>7.7059915659569494E-3</c:v>
                </c:pt>
                <c:pt idx="3110">
                  <c:v>7.7065751382379439E-3</c:v>
                </c:pt>
                <c:pt idx="3111">
                  <c:v>7.7074290850621041E-3</c:v>
                </c:pt>
                <c:pt idx="3112">
                  <c:v>7.7085663835209121E-3</c:v>
                </c:pt>
                <c:pt idx="3113">
                  <c:v>7.7095069779496853E-3</c:v>
                </c:pt>
                <c:pt idx="3114">
                  <c:v>7.7102914961519669E-3</c:v>
                </c:pt>
                <c:pt idx="3115">
                  <c:v>7.7110171508811163E-3</c:v>
                </c:pt>
                <c:pt idx="3116">
                  <c:v>7.7114865270596676E-3</c:v>
                </c:pt>
                <c:pt idx="3117">
                  <c:v>7.7117568482374995E-3</c:v>
                </c:pt>
                <c:pt idx="3118">
                  <c:v>7.7120530812184833E-3</c:v>
                </c:pt>
                <c:pt idx="3119">
                  <c:v>7.7125023734580184E-3</c:v>
                </c:pt>
                <c:pt idx="3120">
                  <c:v>7.7130782226160653E-3</c:v>
                </c:pt>
                <c:pt idx="3121">
                  <c:v>7.7137200916549886E-3</c:v>
                </c:pt>
                <c:pt idx="3122">
                  <c:v>7.7144683796568784E-3</c:v>
                </c:pt>
                <c:pt idx="3123">
                  <c:v>7.7153460641819008E-3</c:v>
                </c:pt>
                <c:pt idx="3124">
                  <c:v>7.7163128858958284E-3</c:v>
                </c:pt>
                <c:pt idx="3125">
                  <c:v>7.7170861972558806E-3</c:v>
                </c:pt>
                <c:pt idx="3126">
                  <c:v>7.717425043084784E-3</c:v>
                </c:pt>
                <c:pt idx="3127">
                  <c:v>7.7176909943958609E-3</c:v>
                </c:pt>
                <c:pt idx="3128">
                  <c:v>7.7181250712287115E-3</c:v>
                </c:pt>
                <c:pt idx="3129">
                  <c:v>7.7185937619338486E-3</c:v>
                </c:pt>
                <c:pt idx="3130">
                  <c:v>7.7190185884151606E-3</c:v>
                </c:pt>
                <c:pt idx="3131">
                  <c:v>7.7194107684979592E-3</c:v>
                </c:pt>
                <c:pt idx="3132">
                  <c:v>7.7201491537308379E-3</c:v>
                </c:pt>
                <c:pt idx="3133">
                  <c:v>7.7210583148479414E-3</c:v>
                </c:pt>
                <c:pt idx="3134">
                  <c:v>7.721844675562241E-3</c:v>
                </c:pt>
                <c:pt idx="3135">
                  <c:v>7.7226378552990183E-3</c:v>
                </c:pt>
                <c:pt idx="3136">
                  <c:v>7.7236053205698117E-3</c:v>
                </c:pt>
                <c:pt idx="3137">
                  <c:v>7.7245743033387887E-3</c:v>
                </c:pt>
                <c:pt idx="3138">
                  <c:v>7.7253706931376311E-3</c:v>
                </c:pt>
                <c:pt idx="3139">
                  <c:v>7.7262640794204902E-3</c:v>
                </c:pt>
                <c:pt idx="3140">
                  <c:v>7.7272530600817771E-3</c:v>
                </c:pt>
                <c:pt idx="3141">
                  <c:v>7.7281440724096002E-3</c:v>
                </c:pt>
                <c:pt idx="3142">
                  <c:v>7.72899171285672E-3</c:v>
                </c:pt>
                <c:pt idx="3143">
                  <c:v>7.7297448822087403E-3</c:v>
                </c:pt>
                <c:pt idx="3144">
                  <c:v>7.7303498950172132E-3</c:v>
                </c:pt>
                <c:pt idx="3145">
                  <c:v>7.7311202753460352E-3</c:v>
                </c:pt>
                <c:pt idx="3146">
                  <c:v>7.7319033379056384E-3</c:v>
                </c:pt>
                <c:pt idx="3147">
                  <c:v>7.7327183304681506E-3</c:v>
                </c:pt>
                <c:pt idx="3148">
                  <c:v>7.7336049831815473E-3</c:v>
                </c:pt>
                <c:pt idx="3149">
                  <c:v>7.7343775489201131E-3</c:v>
                </c:pt>
                <c:pt idx="3150">
                  <c:v>7.7352853630282053E-3</c:v>
                </c:pt>
                <c:pt idx="3151">
                  <c:v>7.7363278674363036E-3</c:v>
                </c:pt>
                <c:pt idx="3152">
                  <c:v>7.7373604567692548E-3</c:v>
                </c:pt>
                <c:pt idx="3153">
                  <c:v>7.7383642904891321E-3</c:v>
                </c:pt>
                <c:pt idx="3154">
                  <c:v>7.7393297872290958E-3</c:v>
                </c:pt>
                <c:pt idx="3155">
                  <c:v>7.7402907592859635E-3</c:v>
                </c:pt>
                <c:pt idx="3156">
                  <c:v>7.7412641529654653E-3</c:v>
                </c:pt>
                <c:pt idx="3157">
                  <c:v>7.7418522510880267E-3</c:v>
                </c:pt>
                <c:pt idx="3158">
                  <c:v>7.7421567080741965E-3</c:v>
                </c:pt>
                <c:pt idx="3159">
                  <c:v>7.7425937288703017E-3</c:v>
                </c:pt>
                <c:pt idx="3160">
                  <c:v>7.7429392752820922E-3</c:v>
                </c:pt>
                <c:pt idx="3161">
                  <c:v>7.7431027085996078E-3</c:v>
                </c:pt>
                <c:pt idx="3162">
                  <c:v>7.743337665894732E-3</c:v>
                </c:pt>
                <c:pt idx="3163">
                  <c:v>7.7436303184135625E-3</c:v>
                </c:pt>
                <c:pt idx="3164">
                  <c:v>7.7439021218471326E-3</c:v>
                </c:pt>
                <c:pt idx="3165">
                  <c:v>7.7443139666672194E-3</c:v>
                </c:pt>
                <c:pt idx="3166">
                  <c:v>7.7448165890242598E-3</c:v>
                </c:pt>
                <c:pt idx="3167">
                  <c:v>7.7458463614721272E-3</c:v>
                </c:pt>
                <c:pt idx="3168">
                  <c:v>7.7471564025527288E-3</c:v>
                </c:pt>
                <c:pt idx="3169">
                  <c:v>7.7478934635182971E-3</c:v>
                </c:pt>
                <c:pt idx="3170">
                  <c:v>7.7483141580413709E-3</c:v>
                </c:pt>
                <c:pt idx="3171">
                  <c:v>7.7489065849633866E-3</c:v>
                </c:pt>
                <c:pt idx="3172">
                  <c:v>7.7495309603902232E-3</c:v>
                </c:pt>
                <c:pt idx="3173">
                  <c:v>7.749827130904643E-3</c:v>
                </c:pt>
                <c:pt idx="3174">
                  <c:v>7.7501338584042498E-3</c:v>
                </c:pt>
                <c:pt idx="3175">
                  <c:v>7.7505860608356085E-3</c:v>
                </c:pt>
                <c:pt idx="3176">
                  <c:v>7.7510773949991266E-3</c:v>
                </c:pt>
                <c:pt idx="3177">
                  <c:v>7.7515874825261431E-3</c:v>
                </c:pt>
                <c:pt idx="3178">
                  <c:v>7.7520687118211046E-3</c:v>
                </c:pt>
                <c:pt idx="3179">
                  <c:v>7.7526698163233538E-3</c:v>
                </c:pt>
                <c:pt idx="3180">
                  <c:v>7.7530336762157894E-3</c:v>
                </c:pt>
                <c:pt idx="3181">
                  <c:v>7.7531898960315664E-3</c:v>
                </c:pt>
                <c:pt idx="3182">
                  <c:v>7.7537392110263665E-3</c:v>
                </c:pt>
                <c:pt idx="3183">
                  <c:v>7.754486990710097E-3</c:v>
                </c:pt>
                <c:pt idx="3184">
                  <c:v>7.7551318353642242E-3</c:v>
                </c:pt>
                <c:pt idx="3185">
                  <c:v>7.7555513005488994E-3</c:v>
                </c:pt>
                <c:pt idx="3186">
                  <c:v>7.7559751992328152E-3</c:v>
                </c:pt>
                <c:pt idx="3187">
                  <c:v>7.7565049359150885E-3</c:v>
                </c:pt>
                <c:pt idx="3188">
                  <c:v>7.7570128599983162E-3</c:v>
                </c:pt>
                <c:pt idx="3189">
                  <c:v>7.7576225314786688E-3</c:v>
                </c:pt>
                <c:pt idx="3190">
                  <c:v>7.7580843661128589E-3</c:v>
                </c:pt>
                <c:pt idx="3191">
                  <c:v>7.7584334384665594E-3</c:v>
                </c:pt>
                <c:pt idx="3192">
                  <c:v>7.7589241975441949E-3</c:v>
                </c:pt>
                <c:pt idx="3193">
                  <c:v>7.7595379408336163E-3</c:v>
                </c:pt>
                <c:pt idx="3194">
                  <c:v>7.7601946916567568E-3</c:v>
                </c:pt>
                <c:pt idx="3195">
                  <c:v>7.7608779873733985E-3</c:v>
                </c:pt>
                <c:pt idx="3196">
                  <c:v>7.7618548067132443E-3</c:v>
                </c:pt>
                <c:pt idx="3197">
                  <c:v>7.7631245500095003E-3</c:v>
                </c:pt>
                <c:pt idx="3198">
                  <c:v>7.7641196808293711E-3</c:v>
                </c:pt>
                <c:pt idx="3199">
                  <c:v>7.764607055105806E-3</c:v>
                </c:pt>
                <c:pt idx="3200">
                  <c:v>7.764817959221312E-3</c:v>
                </c:pt>
                <c:pt idx="3201">
                  <c:v>7.7649816909983278E-3</c:v>
                </c:pt>
                <c:pt idx="3202">
                  <c:v>7.7651512443320412E-3</c:v>
                </c:pt>
                <c:pt idx="3203">
                  <c:v>7.765441832474464E-3</c:v>
                </c:pt>
                <c:pt idx="3204">
                  <c:v>7.7659338085995597E-3</c:v>
                </c:pt>
                <c:pt idx="3205">
                  <c:v>7.766520207276935E-3</c:v>
                </c:pt>
                <c:pt idx="3206">
                  <c:v>7.767094986654342E-3</c:v>
                </c:pt>
                <c:pt idx="3207">
                  <c:v>7.767654098021365E-3</c:v>
                </c:pt>
                <c:pt idx="3208">
                  <c:v>7.7682649804170327E-3</c:v>
                </c:pt>
                <c:pt idx="3209">
                  <c:v>7.7688289518044219E-3</c:v>
                </c:pt>
                <c:pt idx="3210">
                  <c:v>7.7694182997334648E-3</c:v>
                </c:pt>
                <c:pt idx="3211">
                  <c:v>7.7701208938972038E-3</c:v>
                </c:pt>
                <c:pt idx="3212">
                  <c:v>7.7709365511422056E-3</c:v>
                </c:pt>
                <c:pt idx="3213">
                  <c:v>7.7717060685795793E-3</c:v>
                </c:pt>
                <c:pt idx="3214">
                  <c:v>7.7720398258263141E-3</c:v>
                </c:pt>
                <c:pt idx="3215">
                  <c:v>7.7722411570349901E-3</c:v>
                </c:pt>
                <c:pt idx="3216">
                  <c:v>7.7725425094688104E-3</c:v>
                </c:pt>
                <c:pt idx="3217">
                  <c:v>7.7729777983787784E-3</c:v>
                </c:pt>
                <c:pt idx="3218">
                  <c:v>7.7734614677664243E-3</c:v>
                </c:pt>
                <c:pt idx="3219">
                  <c:v>7.773944823365085E-3</c:v>
                </c:pt>
                <c:pt idx="3220">
                  <c:v>7.7746661347574963E-3</c:v>
                </c:pt>
                <c:pt idx="3221">
                  <c:v>7.7754823389172122E-3</c:v>
                </c:pt>
                <c:pt idx="3222">
                  <c:v>7.7759177176088103E-3</c:v>
                </c:pt>
                <c:pt idx="3223">
                  <c:v>7.7764013125726939E-3</c:v>
                </c:pt>
                <c:pt idx="3224">
                  <c:v>7.7768538708064654E-3</c:v>
                </c:pt>
                <c:pt idx="3225">
                  <c:v>7.7770846927724983E-3</c:v>
                </c:pt>
                <c:pt idx="3226">
                  <c:v>7.7774924797339457E-3</c:v>
                </c:pt>
                <c:pt idx="3227">
                  <c:v>7.7781740342387556E-3</c:v>
                </c:pt>
                <c:pt idx="3228">
                  <c:v>7.7791647262782909E-3</c:v>
                </c:pt>
                <c:pt idx="3229">
                  <c:v>7.780255425079056E-3</c:v>
                </c:pt>
                <c:pt idx="3230">
                  <c:v>7.7813052018876538E-3</c:v>
                </c:pt>
                <c:pt idx="3231">
                  <c:v>7.7822124716846065E-3</c:v>
                </c:pt>
                <c:pt idx="3232">
                  <c:v>7.7827062174038522E-3</c:v>
                </c:pt>
                <c:pt idx="3233">
                  <c:v>7.7827492470536374E-3</c:v>
                </c:pt>
                <c:pt idx="3234">
                  <c:v>7.7832541959788094E-3</c:v>
                </c:pt>
                <c:pt idx="3235">
                  <c:v>7.7841221714462566E-3</c:v>
                </c:pt>
                <c:pt idx="3236">
                  <c:v>7.7850789501426876E-3</c:v>
                </c:pt>
                <c:pt idx="3237">
                  <c:v>7.7861658764539878E-3</c:v>
                </c:pt>
                <c:pt idx="3238">
                  <c:v>7.786900534554885E-3</c:v>
                </c:pt>
                <c:pt idx="3239">
                  <c:v>7.787267284864432E-3</c:v>
                </c:pt>
                <c:pt idx="3240">
                  <c:v>7.7875597220487232E-3</c:v>
                </c:pt>
                <c:pt idx="3241">
                  <c:v>7.7878633977857539E-3</c:v>
                </c:pt>
                <c:pt idx="3242">
                  <c:v>7.7884886802492212E-3</c:v>
                </c:pt>
                <c:pt idx="3243">
                  <c:v>7.7894420637827384E-3</c:v>
                </c:pt>
                <c:pt idx="3244">
                  <c:v>7.7903784025316327E-3</c:v>
                </c:pt>
                <c:pt idx="3245">
                  <c:v>7.791731914646936E-3</c:v>
                </c:pt>
                <c:pt idx="3246">
                  <c:v>7.7933529601563094E-3</c:v>
                </c:pt>
                <c:pt idx="3247">
                  <c:v>7.794258361898356E-3</c:v>
                </c:pt>
                <c:pt idx="3248">
                  <c:v>7.7945666461948209E-3</c:v>
                </c:pt>
                <c:pt idx="3249">
                  <c:v>7.794906040710127E-3</c:v>
                </c:pt>
                <c:pt idx="3250">
                  <c:v>7.7953012201261093E-3</c:v>
                </c:pt>
                <c:pt idx="3251">
                  <c:v>7.7956659134465469E-3</c:v>
                </c:pt>
                <c:pt idx="3252">
                  <c:v>7.7958935773723651E-3</c:v>
                </c:pt>
                <c:pt idx="3253">
                  <c:v>7.796251079225768E-3</c:v>
                </c:pt>
                <c:pt idx="3254">
                  <c:v>7.7968507414642278E-3</c:v>
                </c:pt>
                <c:pt idx="3255">
                  <c:v>7.7975942326903112E-3</c:v>
                </c:pt>
                <c:pt idx="3256">
                  <c:v>7.7986598466453306E-3</c:v>
                </c:pt>
                <c:pt idx="3257">
                  <c:v>7.8003152988262055E-3</c:v>
                </c:pt>
                <c:pt idx="3258">
                  <c:v>7.8014866147968617E-3</c:v>
                </c:pt>
                <c:pt idx="3259">
                  <c:v>7.8017594833149472E-3</c:v>
                </c:pt>
                <c:pt idx="3260">
                  <c:v>7.8019095036479507E-3</c:v>
                </c:pt>
                <c:pt idx="3261">
                  <c:v>7.8019298104930346E-3</c:v>
                </c:pt>
                <c:pt idx="3262">
                  <c:v>7.8019526866512558E-3</c:v>
                </c:pt>
                <c:pt idx="3263">
                  <c:v>7.8021192345380684E-3</c:v>
                </c:pt>
                <c:pt idx="3264">
                  <c:v>7.8025433279057298E-3</c:v>
                </c:pt>
                <c:pt idx="3265">
                  <c:v>7.8028725969887811E-3</c:v>
                </c:pt>
                <c:pt idx="3266">
                  <c:v>7.8029400962957695E-3</c:v>
                </c:pt>
                <c:pt idx="3267">
                  <c:v>7.8029526406752569E-3</c:v>
                </c:pt>
                <c:pt idx="3268">
                  <c:v>7.8029649763939144E-3</c:v>
                </c:pt>
                <c:pt idx="3269">
                  <c:v>7.8030948349149705E-3</c:v>
                </c:pt>
                <c:pt idx="3270">
                  <c:v>7.8033122078033776E-3</c:v>
                </c:pt>
                <c:pt idx="3271">
                  <c:v>7.8035240871697125E-3</c:v>
                </c:pt>
                <c:pt idx="3272">
                  <c:v>7.803702965875267E-3</c:v>
                </c:pt>
                <c:pt idx="3273">
                  <c:v>7.8038933794025104E-3</c:v>
                </c:pt>
                <c:pt idx="3274">
                  <c:v>7.8042187125926315E-3</c:v>
                </c:pt>
                <c:pt idx="3275">
                  <c:v>7.8049041725579684E-3</c:v>
                </c:pt>
                <c:pt idx="3276">
                  <c:v>7.8057966315008952E-3</c:v>
                </c:pt>
                <c:pt idx="3277">
                  <c:v>7.8065677998239288E-3</c:v>
                </c:pt>
                <c:pt idx="3278">
                  <c:v>7.8072757110533393E-3</c:v>
                </c:pt>
                <c:pt idx="3279">
                  <c:v>7.8076552585210571E-3</c:v>
                </c:pt>
                <c:pt idx="3280">
                  <c:v>7.8077632119515281E-3</c:v>
                </c:pt>
                <c:pt idx="3281">
                  <c:v>7.8078645848432583E-3</c:v>
                </c:pt>
                <c:pt idx="3282">
                  <c:v>7.8079659345496998E-3</c:v>
                </c:pt>
                <c:pt idx="3283">
                  <c:v>7.8083772808808924E-3</c:v>
                </c:pt>
                <c:pt idx="3284">
                  <c:v>7.808956181362319E-3</c:v>
                </c:pt>
                <c:pt idx="3285">
                  <c:v>7.809366494805927E-3</c:v>
                </c:pt>
                <c:pt idx="3286">
                  <c:v>7.8098333028361862E-3</c:v>
                </c:pt>
                <c:pt idx="3287">
                  <c:v>7.8105945164938977E-3</c:v>
                </c:pt>
                <c:pt idx="3288">
                  <c:v>7.8115206200258516E-3</c:v>
                </c:pt>
                <c:pt idx="3289">
                  <c:v>7.8124778137911429E-3</c:v>
                </c:pt>
                <c:pt idx="3290">
                  <c:v>7.8134663662901161E-3</c:v>
                </c:pt>
                <c:pt idx="3291">
                  <c:v>7.8143000439865953E-3</c:v>
                </c:pt>
                <c:pt idx="3292">
                  <c:v>7.8149627781405051E-3</c:v>
                </c:pt>
                <c:pt idx="3293">
                  <c:v>7.8155204522308806E-3</c:v>
                </c:pt>
                <c:pt idx="3294">
                  <c:v>7.815989124111267E-3</c:v>
                </c:pt>
                <c:pt idx="3295">
                  <c:v>7.8164932724289985E-3</c:v>
                </c:pt>
                <c:pt idx="3296">
                  <c:v>7.8170329024106616E-3</c:v>
                </c:pt>
                <c:pt idx="3297">
                  <c:v>7.8175530413701223E-3</c:v>
                </c:pt>
                <c:pt idx="3298">
                  <c:v>7.8178113790852363E-3</c:v>
                </c:pt>
                <c:pt idx="3299">
                  <c:v>7.8180607921738282E-3</c:v>
                </c:pt>
                <c:pt idx="3300">
                  <c:v>7.8185437081444327E-3</c:v>
                </c:pt>
                <c:pt idx="3301">
                  <c:v>7.8191732564328875E-3</c:v>
                </c:pt>
                <c:pt idx="3302">
                  <c:v>7.8199487819808639E-3</c:v>
                </c:pt>
                <c:pt idx="3303">
                  <c:v>7.8204554542371969E-3</c:v>
                </c:pt>
                <c:pt idx="3304">
                  <c:v>7.8209762028561454E-3</c:v>
                </c:pt>
                <c:pt idx="3305">
                  <c:v>7.821681566777967E-3</c:v>
                </c:pt>
                <c:pt idx="3306">
                  <c:v>7.8222475223611899E-3</c:v>
                </c:pt>
                <c:pt idx="3307">
                  <c:v>7.8226589828048632E-3</c:v>
                </c:pt>
                <c:pt idx="3308">
                  <c:v>7.8228882783229706E-3</c:v>
                </c:pt>
                <c:pt idx="3309">
                  <c:v>7.8231282188945296E-3</c:v>
                </c:pt>
                <c:pt idx="3310">
                  <c:v>7.8234320768316452E-3</c:v>
                </c:pt>
                <c:pt idx="3311">
                  <c:v>7.8237956022692151E-3</c:v>
                </c:pt>
                <c:pt idx="3312">
                  <c:v>7.8242341850978878E-3</c:v>
                </c:pt>
                <c:pt idx="3313">
                  <c:v>7.8249358603127775E-3</c:v>
                </c:pt>
                <c:pt idx="3314">
                  <c:v>7.8258998981501696E-3</c:v>
                </c:pt>
                <c:pt idx="3315">
                  <c:v>7.8269316482481414E-3</c:v>
                </c:pt>
                <c:pt idx="3316">
                  <c:v>7.82803089076913E-3</c:v>
                </c:pt>
                <c:pt idx="3317">
                  <c:v>7.8287042271978045E-3</c:v>
                </c:pt>
                <c:pt idx="3318">
                  <c:v>7.8289172227391374E-3</c:v>
                </c:pt>
                <c:pt idx="3319">
                  <c:v>7.8291861573314154E-3</c:v>
                </c:pt>
                <c:pt idx="3320">
                  <c:v>7.8295314466090248E-3</c:v>
                </c:pt>
                <c:pt idx="3321">
                  <c:v>7.8299090234491935E-3</c:v>
                </c:pt>
                <c:pt idx="3322">
                  <c:v>7.8303950106029356E-3</c:v>
                </c:pt>
                <c:pt idx="3323">
                  <c:v>7.830994390437343E-3</c:v>
                </c:pt>
                <c:pt idx="3324">
                  <c:v>7.8317090504245422E-3</c:v>
                </c:pt>
                <c:pt idx="3325">
                  <c:v>7.832157471698473E-3</c:v>
                </c:pt>
                <c:pt idx="3326">
                  <c:v>7.8324788016799693E-3</c:v>
                </c:pt>
                <c:pt idx="3327">
                  <c:v>7.8330032395037674E-3</c:v>
                </c:pt>
                <c:pt idx="3328">
                  <c:v>7.8336079040541573E-3</c:v>
                </c:pt>
                <c:pt idx="3329">
                  <c:v>7.834399441863248E-3</c:v>
                </c:pt>
                <c:pt idx="3330">
                  <c:v>7.8350542984263419E-3</c:v>
                </c:pt>
                <c:pt idx="3331">
                  <c:v>7.8354655369096138E-3</c:v>
                </c:pt>
                <c:pt idx="3332">
                  <c:v>7.8359129564144654E-3</c:v>
                </c:pt>
                <c:pt idx="3333">
                  <c:v>7.8362931272113485E-3</c:v>
                </c:pt>
                <c:pt idx="3334">
                  <c:v>7.836861258071719E-3</c:v>
                </c:pt>
                <c:pt idx="3335">
                  <c:v>7.8377204165433704E-3</c:v>
                </c:pt>
                <c:pt idx="3336">
                  <c:v>7.838438065116209E-3</c:v>
                </c:pt>
                <c:pt idx="3337">
                  <c:v>7.8390866499939045E-3</c:v>
                </c:pt>
                <c:pt idx="3338">
                  <c:v>7.8396932278811428E-3</c:v>
                </c:pt>
                <c:pt idx="3339">
                  <c:v>7.8401855536203869E-3</c:v>
                </c:pt>
                <c:pt idx="3340">
                  <c:v>7.840906026827665E-3</c:v>
                </c:pt>
                <c:pt idx="3341">
                  <c:v>7.8417671931491958E-3</c:v>
                </c:pt>
                <c:pt idx="3342">
                  <c:v>7.8425407106960752E-3</c:v>
                </c:pt>
                <c:pt idx="3343">
                  <c:v>7.8431023454614765E-3</c:v>
                </c:pt>
                <c:pt idx="3344">
                  <c:v>7.8433130112217468E-3</c:v>
                </c:pt>
                <c:pt idx="3345">
                  <c:v>7.8436166642929551E-3</c:v>
                </c:pt>
                <c:pt idx="3346">
                  <c:v>7.8441167887193831E-3</c:v>
                </c:pt>
                <c:pt idx="3347">
                  <c:v>7.8445195460837992E-3</c:v>
                </c:pt>
                <c:pt idx="3348">
                  <c:v>7.8450283047499375E-3</c:v>
                </c:pt>
                <c:pt idx="3349">
                  <c:v>7.8458224994928296E-3</c:v>
                </c:pt>
                <c:pt idx="3350">
                  <c:v>7.8463804958465271E-3</c:v>
                </c:pt>
                <c:pt idx="3351">
                  <c:v>7.8467744828232353E-3</c:v>
                </c:pt>
                <c:pt idx="3352">
                  <c:v>7.8473584441324604E-3</c:v>
                </c:pt>
                <c:pt idx="3353">
                  <c:v>7.8479639001447828E-3</c:v>
                </c:pt>
                <c:pt idx="3354">
                  <c:v>7.8485853975811173E-3</c:v>
                </c:pt>
                <c:pt idx="3355">
                  <c:v>7.849057017356836E-3</c:v>
                </c:pt>
                <c:pt idx="3356">
                  <c:v>7.849528509848663E-3</c:v>
                </c:pt>
                <c:pt idx="3357">
                  <c:v>7.8501495593203911E-3</c:v>
                </c:pt>
                <c:pt idx="3358">
                  <c:v>7.8506848375949172E-3</c:v>
                </c:pt>
                <c:pt idx="3359">
                  <c:v>7.8511290294412586E-3</c:v>
                </c:pt>
                <c:pt idx="3360">
                  <c:v>7.851840735733322E-3</c:v>
                </c:pt>
                <c:pt idx="3361">
                  <c:v>7.8528192548442278E-3</c:v>
                </c:pt>
                <c:pt idx="3362">
                  <c:v>7.8536596426088887E-3</c:v>
                </c:pt>
                <c:pt idx="3363">
                  <c:v>7.8543625422235509E-3</c:v>
                </c:pt>
                <c:pt idx="3364">
                  <c:v>7.8549568204806831E-3</c:v>
                </c:pt>
                <c:pt idx="3365">
                  <c:v>7.8554425243727508E-3</c:v>
                </c:pt>
                <c:pt idx="3366">
                  <c:v>7.8559412033294886E-3</c:v>
                </c:pt>
                <c:pt idx="3367">
                  <c:v>7.856448909406474E-3</c:v>
                </c:pt>
                <c:pt idx="3368">
                  <c:v>7.8571095799061293E-3</c:v>
                </c:pt>
                <c:pt idx="3369">
                  <c:v>7.8579273516380891E-3</c:v>
                </c:pt>
                <c:pt idx="3370">
                  <c:v>7.8587262541781472E-3</c:v>
                </c:pt>
                <c:pt idx="3371">
                  <c:v>7.8595037481338365E-3</c:v>
                </c:pt>
                <c:pt idx="3372">
                  <c:v>7.8606558201904514E-3</c:v>
                </c:pt>
                <c:pt idx="3373">
                  <c:v>7.8622401126206588E-3</c:v>
                </c:pt>
                <c:pt idx="3374">
                  <c:v>7.8641072671886657E-3</c:v>
                </c:pt>
                <c:pt idx="3375">
                  <c:v>7.8658899505118507E-3</c:v>
                </c:pt>
                <c:pt idx="3376">
                  <c:v>7.8673599644665804E-3</c:v>
                </c:pt>
                <c:pt idx="3377">
                  <c:v>7.8683072572316073E-3</c:v>
                </c:pt>
                <c:pt idx="3378">
                  <c:v>7.8688437183992658E-3</c:v>
                </c:pt>
                <c:pt idx="3379">
                  <c:v>7.8694914963641626E-3</c:v>
                </c:pt>
                <c:pt idx="3380">
                  <c:v>7.869961379497286E-3</c:v>
                </c:pt>
                <c:pt idx="3381">
                  <c:v>7.8702088391923719E-3</c:v>
                </c:pt>
                <c:pt idx="3382">
                  <c:v>7.870600897124885E-3</c:v>
                </c:pt>
                <c:pt idx="3383">
                  <c:v>7.8709067859300159E-3</c:v>
                </c:pt>
                <c:pt idx="3384">
                  <c:v>7.8711089107812368E-3</c:v>
                </c:pt>
                <c:pt idx="3385">
                  <c:v>7.8715128022326768E-3</c:v>
                </c:pt>
                <c:pt idx="3386">
                  <c:v>7.871773709333502E-3</c:v>
                </c:pt>
                <c:pt idx="3387">
                  <c:v>7.871834397883741E-3</c:v>
                </c:pt>
                <c:pt idx="3388">
                  <c:v>7.8720058899681266E-3</c:v>
                </c:pt>
                <c:pt idx="3389">
                  <c:v>7.8723149279593518E-3</c:v>
                </c:pt>
                <c:pt idx="3390">
                  <c:v>7.8727521737647025E-3</c:v>
                </c:pt>
                <c:pt idx="3391">
                  <c:v>7.873316793463302E-3</c:v>
                </c:pt>
                <c:pt idx="3392">
                  <c:v>7.8738413560146912E-3</c:v>
                </c:pt>
                <c:pt idx="3393">
                  <c:v>7.8741128557419729E-3</c:v>
                </c:pt>
                <c:pt idx="3394">
                  <c:v>7.8743305235601229E-3</c:v>
                </c:pt>
                <c:pt idx="3395">
                  <c:v>7.8747080131737965E-3</c:v>
                </c:pt>
                <c:pt idx="3396">
                  <c:v>7.8753350320503734E-3</c:v>
                </c:pt>
                <c:pt idx="3397">
                  <c:v>7.8761161867764318E-3</c:v>
                </c:pt>
                <c:pt idx="3398">
                  <c:v>7.8767145085582684E-3</c:v>
                </c:pt>
                <c:pt idx="3399">
                  <c:v>7.8772245550554638E-3</c:v>
                </c:pt>
                <c:pt idx="3400">
                  <c:v>7.877796671282947E-3</c:v>
                </c:pt>
                <c:pt idx="3401">
                  <c:v>7.8782607896746709E-3</c:v>
                </c:pt>
                <c:pt idx="3402">
                  <c:v>7.8786088792065535E-3</c:v>
                </c:pt>
                <c:pt idx="3403">
                  <c:v>7.8790733501620993E-3</c:v>
                </c:pt>
                <c:pt idx="3404">
                  <c:v>7.8796334670049803E-3</c:v>
                </c:pt>
                <c:pt idx="3405">
                  <c:v>7.8802917927242814E-3</c:v>
                </c:pt>
                <c:pt idx="3406">
                  <c:v>7.8808904621810848E-3</c:v>
                </c:pt>
                <c:pt idx="3407">
                  <c:v>7.8815809735826962E-3</c:v>
                </c:pt>
                <c:pt idx="3408">
                  <c:v>7.8824872265495782E-3</c:v>
                </c:pt>
                <c:pt idx="3409">
                  <c:v>7.8829767056524704E-3</c:v>
                </c:pt>
                <c:pt idx="3410">
                  <c:v>7.8833183801889136E-3</c:v>
                </c:pt>
                <c:pt idx="3411">
                  <c:v>7.8838833551553925E-3</c:v>
                </c:pt>
                <c:pt idx="3412">
                  <c:v>7.8845195703573165E-3</c:v>
                </c:pt>
                <c:pt idx="3413">
                  <c:v>7.8852719411372594E-3</c:v>
                </c:pt>
                <c:pt idx="3414">
                  <c:v>7.885822279733317E-3</c:v>
                </c:pt>
                <c:pt idx="3415">
                  <c:v>7.8863109542451921E-3</c:v>
                </c:pt>
                <c:pt idx="3416">
                  <c:v>7.8868657702950099E-3</c:v>
                </c:pt>
                <c:pt idx="3417">
                  <c:v>7.8873465832027066E-3</c:v>
                </c:pt>
                <c:pt idx="3418">
                  <c:v>7.8878112868214795E-3</c:v>
                </c:pt>
                <c:pt idx="3419">
                  <c:v>7.8884154733580205E-3</c:v>
                </c:pt>
                <c:pt idx="3420">
                  <c:v>7.8891750243068499E-3</c:v>
                </c:pt>
                <c:pt idx="3421">
                  <c:v>7.8897287063633761E-3</c:v>
                </c:pt>
                <c:pt idx="3422">
                  <c:v>7.8900765917495567E-3</c:v>
                </c:pt>
                <c:pt idx="3423">
                  <c:v>7.8905419462739299E-3</c:v>
                </c:pt>
                <c:pt idx="3424">
                  <c:v>7.891168957017209E-3</c:v>
                </c:pt>
                <c:pt idx="3425">
                  <c:v>7.8920320897079375E-3</c:v>
                </c:pt>
                <c:pt idx="3426">
                  <c:v>7.8930865394962885E-3</c:v>
                </c:pt>
                <c:pt idx="3427">
                  <c:v>7.8945668521249353E-3</c:v>
                </c:pt>
                <c:pt idx="3428">
                  <c:v>7.8961158709627364E-3</c:v>
                </c:pt>
                <c:pt idx="3429">
                  <c:v>7.8968210308228495E-3</c:v>
                </c:pt>
                <c:pt idx="3430">
                  <c:v>7.896980278285835E-3</c:v>
                </c:pt>
                <c:pt idx="3431">
                  <c:v>7.8973663796700604E-3</c:v>
                </c:pt>
                <c:pt idx="3432">
                  <c:v>7.8980369249243669E-3</c:v>
                </c:pt>
                <c:pt idx="3433">
                  <c:v>7.8987303466898709E-3</c:v>
                </c:pt>
                <c:pt idx="3434">
                  <c:v>7.8994221928884688E-3</c:v>
                </c:pt>
                <c:pt idx="3435">
                  <c:v>7.9000889708221653E-3</c:v>
                </c:pt>
                <c:pt idx="3436">
                  <c:v>7.9007401157560209E-3</c:v>
                </c:pt>
                <c:pt idx="3437">
                  <c:v>7.90137564669483E-3</c:v>
                </c:pt>
                <c:pt idx="3438">
                  <c:v>7.9021128316084759E-3</c:v>
                </c:pt>
                <c:pt idx="3439">
                  <c:v>7.9029513650798709E-3</c:v>
                </c:pt>
                <c:pt idx="3440">
                  <c:v>7.903796844515542E-3</c:v>
                </c:pt>
                <c:pt idx="3441">
                  <c:v>7.9045792413742922E-3</c:v>
                </c:pt>
                <c:pt idx="3442">
                  <c:v>7.905025567143292E-3</c:v>
                </c:pt>
                <c:pt idx="3443">
                  <c:v>7.9051905424059755E-3</c:v>
                </c:pt>
                <c:pt idx="3444">
                  <c:v>7.9053806247448132E-3</c:v>
                </c:pt>
                <c:pt idx="3445">
                  <c:v>7.9054977896831531E-3</c:v>
                </c:pt>
                <c:pt idx="3446">
                  <c:v>7.905614967774104E-3</c:v>
                </c:pt>
                <c:pt idx="3447">
                  <c:v>7.9058885089400305E-3</c:v>
                </c:pt>
                <c:pt idx="3448">
                  <c:v>7.9062903455623234E-3</c:v>
                </c:pt>
                <c:pt idx="3449">
                  <c:v>7.9066813198818125E-3</c:v>
                </c:pt>
                <c:pt idx="3450">
                  <c:v>7.9071220961052877E-3</c:v>
                </c:pt>
                <c:pt idx="3451">
                  <c:v>7.9075709848976244E-3</c:v>
                </c:pt>
                <c:pt idx="3452">
                  <c:v>7.9081129986863664E-3</c:v>
                </c:pt>
                <c:pt idx="3453">
                  <c:v>7.9089596749826376E-3</c:v>
                </c:pt>
                <c:pt idx="3454">
                  <c:v>7.9098862493035341E-3</c:v>
                </c:pt>
                <c:pt idx="3455">
                  <c:v>7.9107152974220961E-3</c:v>
                </c:pt>
                <c:pt idx="3456">
                  <c:v>7.9114371206115176E-3</c:v>
                </c:pt>
                <c:pt idx="3457">
                  <c:v>7.9122346964975217E-3</c:v>
                </c:pt>
                <c:pt idx="3458">
                  <c:v>7.9131110043793758E-3</c:v>
                </c:pt>
                <c:pt idx="3459">
                  <c:v>7.9136430073139061E-3</c:v>
                </c:pt>
                <c:pt idx="3460">
                  <c:v>7.9140103419324398E-3</c:v>
                </c:pt>
                <c:pt idx="3461">
                  <c:v>7.9145301716958653E-3</c:v>
                </c:pt>
                <c:pt idx="3462">
                  <c:v>7.9150511614213617E-3</c:v>
                </c:pt>
                <c:pt idx="3463">
                  <c:v>7.9155994561971692E-3</c:v>
                </c:pt>
                <c:pt idx="3464">
                  <c:v>7.916003084598798E-3</c:v>
                </c:pt>
                <c:pt idx="3465">
                  <c:v>7.9162624246897541E-3</c:v>
                </c:pt>
                <c:pt idx="3466">
                  <c:v>7.9166936469273561E-3</c:v>
                </c:pt>
                <c:pt idx="3467">
                  <c:v>7.9172011129431119E-3</c:v>
                </c:pt>
                <c:pt idx="3468">
                  <c:v>7.91740992254477E-3</c:v>
                </c:pt>
                <c:pt idx="3469">
                  <c:v>7.9175811065920927E-3</c:v>
                </c:pt>
                <c:pt idx="3470">
                  <c:v>7.917902845100442E-3</c:v>
                </c:pt>
                <c:pt idx="3471">
                  <c:v>7.9182910754711771E-3</c:v>
                </c:pt>
                <c:pt idx="3472">
                  <c:v>7.9187606579758704E-3</c:v>
                </c:pt>
                <c:pt idx="3473">
                  <c:v>7.9191974296310887E-3</c:v>
                </c:pt>
                <c:pt idx="3474">
                  <c:v>7.9195507573492779E-3</c:v>
                </c:pt>
                <c:pt idx="3475">
                  <c:v>7.9198532624136144E-3</c:v>
                </c:pt>
                <c:pt idx="3476">
                  <c:v>7.9202570581033693E-3</c:v>
                </c:pt>
                <c:pt idx="3477">
                  <c:v>7.9207620555885282E-3</c:v>
                </c:pt>
                <c:pt idx="3478">
                  <c:v>7.9212543050253825E-3</c:v>
                </c:pt>
                <c:pt idx="3479">
                  <c:v>7.9217336514966537E-3</c:v>
                </c:pt>
                <c:pt idx="3480">
                  <c:v>7.9224229290756291E-3</c:v>
                </c:pt>
                <c:pt idx="3481">
                  <c:v>7.9234430676769271E-3</c:v>
                </c:pt>
                <c:pt idx="3482">
                  <c:v>7.9245836343448499E-3</c:v>
                </c:pt>
                <c:pt idx="3483">
                  <c:v>7.9255573164274187E-3</c:v>
                </c:pt>
                <c:pt idx="3484">
                  <c:v>7.9260721149855082E-3</c:v>
                </c:pt>
                <c:pt idx="3485">
                  <c:v>7.9262786129495628E-3</c:v>
                </c:pt>
                <c:pt idx="3486">
                  <c:v>7.9267894966406384E-3</c:v>
                </c:pt>
                <c:pt idx="3487">
                  <c:v>7.9275477518998549E-3</c:v>
                </c:pt>
                <c:pt idx="3488">
                  <c:v>7.9281858215469216E-3</c:v>
                </c:pt>
                <c:pt idx="3489">
                  <c:v>7.9286973284192607E-3</c:v>
                </c:pt>
                <c:pt idx="3490">
                  <c:v>7.9293287429531359E-3</c:v>
                </c:pt>
                <c:pt idx="3491">
                  <c:v>7.9301574842940929E-3</c:v>
                </c:pt>
                <c:pt idx="3492">
                  <c:v>7.9307587037710549E-3</c:v>
                </c:pt>
                <c:pt idx="3493">
                  <c:v>7.9314845574049771E-3</c:v>
                </c:pt>
                <c:pt idx="3494">
                  <c:v>7.9320721615895821E-3</c:v>
                </c:pt>
                <c:pt idx="3495">
                  <c:v>7.932614833760324E-3</c:v>
                </c:pt>
                <c:pt idx="3496">
                  <c:v>7.9335252150683402E-3</c:v>
                </c:pt>
                <c:pt idx="3497">
                  <c:v>7.9343581183932751E-3</c:v>
                </c:pt>
                <c:pt idx="3498">
                  <c:v>7.9350344504324523E-3</c:v>
                </c:pt>
                <c:pt idx="3499">
                  <c:v>7.9356425092718813E-3</c:v>
                </c:pt>
                <c:pt idx="3500">
                  <c:v>7.9362581058661612E-3</c:v>
                </c:pt>
                <c:pt idx="3501">
                  <c:v>7.936776351049387E-3</c:v>
                </c:pt>
                <c:pt idx="3502">
                  <c:v>7.9371363208273274E-3</c:v>
                </c:pt>
                <c:pt idx="3503">
                  <c:v>7.9372573074552311E-3</c:v>
                </c:pt>
                <c:pt idx="3504">
                  <c:v>7.9374057493731519E-3</c:v>
                </c:pt>
                <c:pt idx="3505">
                  <c:v>7.9376693170738026E-3</c:v>
                </c:pt>
                <c:pt idx="3506">
                  <c:v>7.9379085240692676E-3</c:v>
                </c:pt>
                <c:pt idx="3507">
                  <c:v>7.9381334961712048E-3</c:v>
                </c:pt>
                <c:pt idx="3508">
                  <c:v>7.9384220862683662E-3</c:v>
                </c:pt>
                <c:pt idx="3509">
                  <c:v>7.9387449116000326E-3</c:v>
                </c:pt>
                <c:pt idx="3510">
                  <c:v>7.9389845785594465E-3</c:v>
                </c:pt>
                <c:pt idx="3511">
                  <c:v>7.939079471203413E-3</c:v>
                </c:pt>
                <c:pt idx="3512">
                  <c:v>7.9390856366440173E-3</c:v>
                </c:pt>
                <c:pt idx="3513">
                  <c:v>7.9393542984261389E-3</c:v>
                </c:pt>
                <c:pt idx="3514">
                  <c:v>7.9397583393653222E-3</c:v>
                </c:pt>
                <c:pt idx="3515">
                  <c:v>7.9401616451386971E-3</c:v>
                </c:pt>
                <c:pt idx="3516">
                  <c:v>7.9405960106344858E-3</c:v>
                </c:pt>
                <c:pt idx="3517">
                  <c:v>7.9410287939512061E-3</c:v>
                </c:pt>
                <c:pt idx="3518">
                  <c:v>7.9414647877497323E-3</c:v>
                </c:pt>
                <c:pt idx="3519">
                  <c:v>7.9417321360456747E-3</c:v>
                </c:pt>
                <c:pt idx="3520">
                  <c:v>7.9419585137103076E-3</c:v>
                </c:pt>
                <c:pt idx="3521">
                  <c:v>7.942224698492548E-3</c:v>
                </c:pt>
                <c:pt idx="3522">
                  <c:v>7.942557908335016E-3</c:v>
                </c:pt>
                <c:pt idx="3523">
                  <c:v>7.942981187332266E-3</c:v>
                </c:pt>
                <c:pt idx="3524">
                  <c:v>7.9434522057138645E-3</c:v>
                </c:pt>
                <c:pt idx="3525">
                  <c:v>7.9439718639870531E-3</c:v>
                </c:pt>
                <c:pt idx="3526">
                  <c:v>7.9445148764301209E-3</c:v>
                </c:pt>
                <c:pt idx="3527">
                  <c:v>7.9451259850112903E-3</c:v>
                </c:pt>
                <c:pt idx="3528">
                  <c:v>7.9455476366263982E-3</c:v>
                </c:pt>
                <c:pt idx="3529">
                  <c:v>7.9459374808696255E-3</c:v>
                </c:pt>
                <c:pt idx="3530">
                  <c:v>7.9465525840918087E-3</c:v>
                </c:pt>
                <c:pt idx="3531">
                  <c:v>7.9471757035719567E-3</c:v>
                </c:pt>
                <c:pt idx="3532">
                  <c:v>7.9478069569918555E-3</c:v>
                </c:pt>
                <c:pt idx="3533">
                  <c:v>7.9485063178813334E-3</c:v>
                </c:pt>
                <c:pt idx="3534">
                  <c:v>7.9491837430477677E-3</c:v>
                </c:pt>
                <c:pt idx="3535">
                  <c:v>7.9495621902075583E-3</c:v>
                </c:pt>
                <c:pt idx="3536">
                  <c:v>7.9496810034256019E-3</c:v>
                </c:pt>
                <c:pt idx="3537">
                  <c:v>7.9498721565597341E-3</c:v>
                </c:pt>
                <c:pt idx="3538">
                  <c:v>7.9501865171281647E-3</c:v>
                </c:pt>
                <c:pt idx="3539">
                  <c:v>7.9505084286543327E-3</c:v>
                </c:pt>
                <c:pt idx="3540">
                  <c:v>7.9508088113289799E-3</c:v>
                </c:pt>
                <c:pt idx="3541">
                  <c:v>7.9510797061184586E-3</c:v>
                </c:pt>
                <c:pt idx="3542">
                  <c:v>7.951328930533165E-3</c:v>
                </c:pt>
                <c:pt idx="3543">
                  <c:v>7.951470966912344E-3</c:v>
                </c:pt>
                <c:pt idx="3544">
                  <c:v>7.951600781555164E-3</c:v>
                </c:pt>
                <c:pt idx="3545">
                  <c:v>7.9518967079378628E-3</c:v>
                </c:pt>
                <c:pt idx="3546">
                  <c:v>7.95228476936281E-3</c:v>
                </c:pt>
                <c:pt idx="3547">
                  <c:v>7.9526876374205729E-3</c:v>
                </c:pt>
                <c:pt idx="3548">
                  <c:v>7.9530663059911664E-3</c:v>
                </c:pt>
                <c:pt idx="3549">
                  <c:v>7.9533777433904145E-3</c:v>
                </c:pt>
                <c:pt idx="3550">
                  <c:v>7.9536612092180256E-3</c:v>
                </c:pt>
                <c:pt idx="3551">
                  <c:v>7.9541166859081538E-3</c:v>
                </c:pt>
                <c:pt idx="3552">
                  <c:v>7.9545865596176608E-3</c:v>
                </c:pt>
                <c:pt idx="3553">
                  <c:v>7.9548741319488032E-3</c:v>
                </c:pt>
                <c:pt idx="3554">
                  <c:v>7.9551370480409403E-3</c:v>
                </c:pt>
                <c:pt idx="3555">
                  <c:v>7.9554751489651146E-3</c:v>
                </c:pt>
                <c:pt idx="3556">
                  <c:v>7.955888496975233E-3</c:v>
                </c:pt>
                <c:pt idx="3557">
                  <c:v>7.9563460042304298E-3</c:v>
                </c:pt>
                <c:pt idx="3558">
                  <c:v>7.9567570109963324E-3</c:v>
                </c:pt>
                <c:pt idx="3559">
                  <c:v>7.9570477492460646E-3</c:v>
                </c:pt>
                <c:pt idx="3560">
                  <c:v>7.9573085989907786E-3</c:v>
                </c:pt>
                <c:pt idx="3561">
                  <c:v>7.9578447012031792E-3</c:v>
                </c:pt>
                <c:pt idx="3562">
                  <c:v>7.9583190103588424E-3</c:v>
                </c:pt>
                <c:pt idx="3563">
                  <c:v>7.958536900764604E-3</c:v>
                </c:pt>
                <c:pt idx="3564">
                  <c:v>7.958835368609812E-3</c:v>
                </c:pt>
                <c:pt idx="3565">
                  <c:v>7.9591117226657637E-3</c:v>
                </c:pt>
                <c:pt idx="3566">
                  <c:v>7.9593660238139671E-3</c:v>
                </c:pt>
                <c:pt idx="3567">
                  <c:v>7.9596427573957566E-3</c:v>
                </c:pt>
                <c:pt idx="3568">
                  <c:v>7.9599687027072305E-3</c:v>
                </c:pt>
                <c:pt idx="3569">
                  <c:v>7.960320663817565E-3</c:v>
                </c:pt>
                <c:pt idx="3570">
                  <c:v>7.9607392046404189E-3</c:v>
                </c:pt>
                <c:pt idx="3571">
                  <c:v>7.9612238167044141E-3</c:v>
                </c:pt>
                <c:pt idx="3572">
                  <c:v>7.9616659834685927E-3</c:v>
                </c:pt>
                <c:pt idx="3573">
                  <c:v>7.9620659023075784E-3</c:v>
                </c:pt>
                <c:pt idx="3574">
                  <c:v>7.9624968545461972E-3</c:v>
                </c:pt>
                <c:pt idx="3575">
                  <c:v>7.9629590896929218E-3</c:v>
                </c:pt>
                <c:pt idx="3576">
                  <c:v>7.9634177563548316E-3</c:v>
                </c:pt>
                <c:pt idx="3577">
                  <c:v>7.9638562249820834E-3</c:v>
                </c:pt>
                <c:pt idx="3578">
                  <c:v>7.9642017658492995E-3</c:v>
                </c:pt>
                <c:pt idx="3579">
                  <c:v>7.9645476134413296E-3</c:v>
                </c:pt>
                <c:pt idx="3580">
                  <c:v>7.9649581933977573E-3</c:v>
                </c:pt>
                <c:pt idx="3581">
                  <c:v>7.9651632587066784E-3</c:v>
                </c:pt>
                <c:pt idx="3582">
                  <c:v>7.9652564156553855E-3</c:v>
                </c:pt>
                <c:pt idx="3583">
                  <c:v>7.9654316872536136E-3</c:v>
                </c:pt>
                <c:pt idx="3584">
                  <c:v>7.9656976598672363E-3</c:v>
                </c:pt>
                <c:pt idx="3585">
                  <c:v>7.9660543459799376E-3</c:v>
                </c:pt>
                <c:pt idx="3586">
                  <c:v>7.9664859784345076E-3</c:v>
                </c:pt>
                <c:pt idx="3587">
                  <c:v>7.967075128608685E-3</c:v>
                </c:pt>
                <c:pt idx="3588">
                  <c:v>7.9677414296058843E-3</c:v>
                </c:pt>
                <c:pt idx="3589">
                  <c:v>7.9684015608170733E-3</c:v>
                </c:pt>
                <c:pt idx="3590">
                  <c:v>7.9691331754230994E-3</c:v>
                </c:pt>
                <c:pt idx="3591">
                  <c:v>7.9699262367356315E-3</c:v>
                </c:pt>
                <c:pt idx="3592">
                  <c:v>7.9706630440113044E-3</c:v>
                </c:pt>
                <c:pt idx="3593">
                  <c:v>7.9713401360746658E-3</c:v>
                </c:pt>
                <c:pt idx="3594">
                  <c:v>7.9717051529244118E-3</c:v>
                </c:pt>
                <c:pt idx="3595">
                  <c:v>7.9720205010440255E-3</c:v>
                </c:pt>
                <c:pt idx="3596">
                  <c:v>7.9720205010440255E-3</c:v>
                </c:pt>
                <c:pt idx="3597">
                  <c:v>7.9720205010440255E-3</c:v>
                </c:pt>
                <c:pt idx="3598">
                  <c:v>7.9720205010440255E-3</c:v>
                </c:pt>
                <c:pt idx="3599">
                  <c:v>7.9720205010440255E-3</c:v>
                </c:pt>
                <c:pt idx="3600">
                  <c:v>7.9720205010440255E-3</c:v>
                </c:pt>
                <c:pt idx="3601">
                  <c:v>7.9720205010440255E-3</c:v>
                </c:pt>
                <c:pt idx="3602">
                  <c:v>7.9720205010440255E-3</c:v>
                </c:pt>
                <c:pt idx="3603">
                  <c:v>7.9720205010440255E-3</c:v>
                </c:pt>
                <c:pt idx="3604">
                  <c:v>7.9720205010440255E-3</c:v>
                </c:pt>
                <c:pt idx="3605">
                  <c:v>7.9720205010440255E-3</c:v>
                </c:pt>
                <c:pt idx="3606">
                  <c:v>7.9720205009298096E-3</c:v>
                </c:pt>
                <c:pt idx="3607">
                  <c:v>7.9720205008405303E-3</c:v>
                </c:pt>
                <c:pt idx="3608">
                  <c:v>7.9720205007509926E-3</c:v>
                </c:pt>
                <c:pt idx="3609">
                  <c:v>7.9720205006763127E-3</c:v>
                </c:pt>
                <c:pt idx="3610">
                  <c:v>7.9720205006364089E-3</c:v>
                </c:pt>
                <c:pt idx="3611">
                  <c:v>7.9720204466792247E-3</c:v>
                </c:pt>
                <c:pt idx="3612">
                  <c:v>7.9720203699663716E-3</c:v>
                </c:pt>
                <c:pt idx="3613">
                  <c:v>7.9720203288024243E-3</c:v>
                </c:pt>
                <c:pt idx="3614">
                  <c:v>7.9720202852268263E-3</c:v>
                </c:pt>
                <c:pt idx="3615">
                  <c:v>7.9720202464851689E-3</c:v>
                </c:pt>
                <c:pt idx="3616">
                  <c:v>7.972020206333268E-3</c:v>
                </c:pt>
                <c:pt idx="3617">
                  <c:v>7.9720201603433877E-3</c:v>
                </c:pt>
                <c:pt idx="3618">
                  <c:v>7.9720201157541075E-3</c:v>
                </c:pt>
                <c:pt idx="3619">
                  <c:v>7.9720200793703001E-3</c:v>
                </c:pt>
                <c:pt idx="3620">
                  <c:v>7.9720200576612089E-3</c:v>
                </c:pt>
                <c:pt idx="3621">
                  <c:v>7.9720200445076647E-3</c:v>
                </c:pt>
                <c:pt idx="3622">
                  <c:v>7.9720200263323389E-3</c:v>
                </c:pt>
                <c:pt idx="3623">
                  <c:v>7.9720199758563457E-3</c:v>
                </c:pt>
                <c:pt idx="3624">
                  <c:v>7.9720199647939863E-3</c:v>
                </c:pt>
                <c:pt idx="3625">
                  <c:v>7.972019972306333E-3</c:v>
                </c:pt>
                <c:pt idx="3626">
                  <c:v>7.9720199864025624E-3</c:v>
                </c:pt>
                <c:pt idx="3627">
                  <c:v>7.9720199989469515E-3</c:v>
                </c:pt>
                <c:pt idx="3628">
                  <c:v>7.9720200105660548E-3</c:v>
                </c:pt>
                <c:pt idx="3629">
                  <c:v>7.9720200210644052E-3</c:v>
                </c:pt>
                <c:pt idx="3630">
                  <c:v>7.9720200274032808E-3</c:v>
                </c:pt>
                <c:pt idx="3631">
                  <c:v>7.9720200285700125E-3</c:v>
                </c:pt>
                <c:pt idx="3632">
                  <c:v>7.9720200227614123E-3</c:v>
                </c:pt>
                <c:pt idx="3633">
                  <c:v>7.9720200335567665E-3</c:v>
                </c:pt>
                <c:pt idx="3634">
                  <c:v>7.9720200651449621E-3</c:v>
                </c:pt>
                <c:pt idx="3635">
                  <c:v>7.9720200898747377E-3</c:v>
                </c:pt>
                <c:pt idx="3636">
                  <c:v>7.9720201016554738E-3</c:v>
                </c:pt>
                <c:pt idx="3637">
                  <c:v>7.9720201153289216E-3</c:v>
                </c:pt>
                <c:pt idx="3638">
                  <c:v>7.9720201413151625E-3</c:v>
                </c:pt>
                <c:pt idx="3639">
                  <c:v>7.972020170022312E-3</c:v>
                </c:pt>
                <c:pt idx="3640">
                  <c:v>7.9720201943302531E-3</c:v>
                </c:pt>
                <c:pt idx="3641">
                  <c:v>7.9720202238977855E-3</c:v>
                </c:pt>
                <c:pt idx="3642">
                  <c:v>7.9720202575602143E-3</c:v>
                </c:pt>
                <c:pt idx="3643">
                  <c:v>7.9720202914520377E-3</c:v>
                </c:pt>
                <c:pt idx="3644">
                  <c:v>7.972020334995179E-3</c:v>
                </c:pt>
                <c:pt idx="3645">
                  <c:v>7.9720203962925923E-3</c:v>
                </c:pt>
                <c:pt idx="3646">
                  <c:v>7.9720204536276405E-3</c:v>
                </c:pt>
                <c:pt idx="3647">
                  <c:v>7.9720204836537054E-3</c:v>
                </c:pt>
                <c:pt idx="3648">
                  <c:v>7.9720205079210869E-3</c:v>
                </c:pt>
                <c:pt idx="3649">
                  <c:v>7.9720205217788439E-3</c:v>
                </c:pt>
                <c:pt idx="3650">
                  <c:v>7.9720205580251519E-3</c:v>
                </c:pt>
                <c:pt idx="3651">
                  <c:v>7.9720205987510902E-3</c:v>
                </c:pt>
                <c:pt idx="3652">
                  <c:v>7.9720206115793651E-3</c:v>
                </c:pt>
                <c:pt idx="3653">
                  <c:v>7.9720206123601606E-3</c:v>
                </c:pt>
                <c:pt idx="3654">
                  <c:v>7.9720206131376602E-3</c:v>
                </c:pt>
                <c:pt idx="3655">
                  <c:v>7.972020613911928E-3</c:v>
                </c:pt>
                <c:pt idx="3656">
                  <c:v>7.9720206144918045E-3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36D2-4144-B695-1309C6CF4B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44283400"/>
        <c:axId val="1044283728"/>
        <c:extLst>
          <c:ext xmlns:c15="http://schemas.microsoft.com/office/drawing/2012/chart" uri="{02D57815-91ED-43cb-92C2-25804820EDAC}">
            <c15:filteredScatter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Směsi!$C$5</c15:sqref>
                        </c15:formulaRef>
                      </c:ext>
                    </c:extLst>
                    <c:strCache>
                      <c:ptCount val="1"/>
                      <c:pt idx="0">
                        <c:v>XIV_2 (struska)</c:v>
                      </c:pt>
                    </c:strCache>
                  </c:strRef>
                </c:tx>
                <c:spPr>
                  <a:ln w="19050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Grafy!$L$150:$L$3808</c15:sqref>
                        </c15:formulaRef>
                      </c:ext>
                    </c:extLst>
                    <c:numCache>
                      <c:formatCode>General</c:formatCode>
                      <c:ptCount val="3659"/>
                      <c:pt idx="0">
                        <c:v>0.10236043230526977</c:v>
                      </c:pt>
                      <c:pt idx="1">
                        <c:v>0.10288772236693788</c:v>
                      </c:pt>
                      <c:pt idx="2">
                        <c:v>0.10345339676020322</c:v>
                      </c:pt>
                      <c:pt idx="3">
                        <c:v>0.10401907115346856</c:v>
                      </c:pt>
                      <c:pt idx="4">
                        <c:v>0.10455771064592732</c:v>
                      </c:pt>
                      <c:pt idx="5">
                        <c:v>0.10507848746522709</c:v>
                      </c:pt>
                      <c:pt idx="6">
                        <c:v>0.10559926428452686</c:v>
                      </c:pt>
                      <c:pt idx="7">
                        <c:v>0.10614448201049258</c:v>
                      </c:pt>
                      <c:pt idx="8">
                        <c:v>0.10672268697785006</c:v>
                      </c:pt>
                      <c:pt idx="9">
                        <c:v>0.10730975193281968</c:v>
                      </c:pt>
                      <c:pt idx="10">
                        <c:v>0.10787141241685108</c:v>
                      </c:pt>
                      <c:pt idx="11">
                        <c:v>0.10843307290088247</c:v>
                      </c:pt>
                      <c:pt idx="12">
                        <c:v>0.10901111256469179</c:v>
                      </c:pt>
                      <c:pt idx="13">
                        <c:v>0.10973032357792059</c:v>
                      </c:pt>
                      <c:pt idx="14">
                        <c:v>0.11035360343202397</c:v>
                      </c:pt>
                      <c:pt idx="15">
                        <c:v>0.11097688328612734</c:v>
                      </c:pt>
                      <c:pt idx="16">
                        <c:v>0.11159171005366025</c:v>
                      </c:pt>
                      <c:pt idx="17">
                        <c:v>0.11220653682119316</c:v>
                      </c:pt>
                      <c:pt idx="18">
                        <c:v>0.11279751113443463</c:v>
                      </c:pt>
                      <c:pt idx="19">
                        <c:v>0.11338848544767609</c:v>
                      </c:pt>
                      <c:pt idx="20">
                        <c:v>0.11407787047326565</c:v>
                      </c:pt>
                      <c:pt idx="21">
                        <c:v>0.11472355319669954</c:v>
                      </c:pt>
                      <c:pt idx="22">
                        <c:v>0.11536923592013341</c:v>
                      </c:pt>
                      <c:pt idx="23">
                        <c:v>0.11606174263965201</c:v>
                      </c:pt>
                      <c:pt idx="24">
                        <c:v>0.11674663268029689</c:v>
                      </c:pt>
                      <c:pt idx="25">
                        <c:v>0.11743152272094179</c:v>
                      </c:pt>
                      <c:pt idx="26">
                        <c:v>0.11813912221954928</c:v>
                      </c:pt>
                      <c:pt idx="27">
                        <c:v>0.11884672171815677</c:v>
                      </c:pt>
                      <c:pt idx="28">
                        <c:v>0.1199648418056744</c:v>
                      </c:pt>
                      <c:pt idx="29">
                        <c:v>0.12075072454357588</c:v>
                      </c:pt>
                      <c:pt idx="30">
                        <c:v>0.12163603524642962</c:v>
                      </c:pt>
                      <c:pt idx="31">
                        <c:v>0.12252134594928335</c:v>
                      </c:pt>
                      <c:pt idx="32">
                        <c:v>0.12323395506375366</c:v>
                      </c:pt>
                      <c:pt idx="33">
                        <c:v>0.12394656417822396</c:v>
                      </c:pt>
                      <c:pt idx="34">
                        <c:v>0.12473488125812124</c:v>
                      </c:pt>
                      <c:pt idx="35">
                        <c:v>0.12558202273591801</c:v>
                      </c:pt>
                      <c:pt idx="36">
                        <c:v>0.12642916421371478</c:v>
                      </c:pt>
                      <c:pt idx="37">
                        <c:v>0.12727135011719332</c:v>
                      </c:pt>
                      <c:pt idx="38">
                        <c:v>0.12811353602067188</c:v>
                      </c:pt>
                      <c:pt idx="39">
                        <c:v>0.12906086522395965</c:v>
                      </c:pt>
                      <c:pt idx="40">
                        <c:v>0.1300081944272474</c:v>
                      </c:pt>
                      <c:pt idx="41">
                        <c:v>0.13090390795082957</c:v>
                      </c:pt>
                      <c:pt idx="42">
                        <c:v>0.13179962147441177</c:v>
                      </c:pt>
                      <c:pt idx="43">
                        <c:v>0.13266649518024037</c:v>
                      </c:pt>
                      <c:pt idx="44">
                        <c:v>0.13353336888606901</c:v>
                      </c:pt>
                      <c:pt idx="45">
                        <c:v>0.13460746507125873</c:v>
                      </c:pt>
                      <c:pt idx="46">
                        <c:v>0.13568156125644842</c:v>
                      </c:pt>
                      <c:pt idx="47">
                        <c:v>0.1367261469805682</c:v>
                      </c:pt>
                      <c:pt idx="48">
                        <c:v>0.13764987610004567</c:v>
                      </c:pt>
                      <c:pt idx="49">
                        <c:v>0.13965411256860805</c:v>
                      </c:pt>
                      <c:pt idx="50">
                        <c:v>0.14081079712620487</c:v>
                      </c:pt>
                      <c:pt idx="51">
                        <c:v>0.14192806614769829</c:v>
                      </c:pt>
                      <c:pt idx="52">
                        <c:v>0.14304533516919171</c:v>
                      </c:pt>
                      <c:pt idx="53">
                        <c:v>0.14335980465566669</c:v>
                      </c:pt>
                      <c:pt idx="54">
                        <c:v>0.14446208332975705</c:v>
                      </c:pt>
                      <c:pt idx="55">
                        <c:v>0.1455643620038474</c:v>
                      </c:pt>
                      <c:pt idx="56">
                        <c:v>0.14677625139002448</c:v>
                      </c:pt>
                      <c:pt idx="57">
                        <c:v>0.1478838028234464</c:v>
                      </c:pt>
                      <c:pt idx="58">
                        <c:v>0.14927307918667793</c:v>
                      </c:pt>
                      <c:pt idx="59">
                        <c:v>0.1507066420658871</c:v>
                      </c:pt>
                      <c:pt idx="60">
                        <c:v>0.15219394881968146</c:v>
                      </c:pt>
                      <c:pt idx="61">
                        <c:v>0.1536901147277267</c:v>
                      </c:pt>
                      <c:pt idx="62">
                        <c:v>0.15504159017845437</c:v>
                      </c:pt>
                      <c:pt idx="63">
                        <c:v>0.15663031807652225</c:v>
                      </c:pt>
                      <c:pt idx="64">
                        <c:v>0.15821904597459016</c:v>
                      </c:pt>
                      <c:pt idx="65">
                        <c:v>0.15951511780420938</c:v>
                      </c:pt>
                      <c:pt idx="66">
                        <c:v>0.1607184232605828</c:v>
                      </c:pt>
                      <c:pt idx="67">
                        <c:v>0.16192172871695623</c:v>
                      </c:pt>
                      <c:pt idx="68">
                        <c:v>0.16300339230784663</c:v>
                      </c:pt>
                      <c:pt idx="69">
                        <c:v>0.16408505589873704</c:v>
                      </c:pt>
                      <c:pt idx="70">
                        <c:v>0.16519455600667882</c:v>
                      </c:pt>
                      <c:pt idx="71">
                        <c:v>0.16630405611462062</c:v>
                      </c:pt>
                      <c:pt idx="72">
                        <c:v>0.16767540852228802</c:v>
                      </c:pt>
                      <c:pt idx="73">
                        <c:v>0.16904676092995538</c:v>
                      </c:pt>
                      <c:pt idx="74">
                        <c:v>0.17051793641514248</c:v>
                      </c:pt>
                      <c:pt idx="75">
                        <c:v>0.17210510081715055</c:v>
                      </c:pt>
                      <c:pt idx="76">
                        <c:v>0.17354846835136414</c:v>
                      </c:pt>
                      <c:pt idx="77">
                        <c:v>0.17450397138242368</c:v>
                      </c:pt>
                      <c:pt idx="78">
                        <c:v>0.17545947441348322</c:v>
                      </c:pt>
                      <c:pt idx="79">
                        <c:v>0.17647243645456101</c:v>
                      </c:pt>
                      <c:pt idx="80">
                        <c:v>0.17748539849563882</c:v>
                      </c:pt>
                      <c:pt idx="81">
                        <c:v>0.17892455211392155</c:v>
                      </c:pt>
                      <c:pt idx="82">
                        <c:v>0.18016356154724403</c:v>
                      </c:pt>
                      <c:pt idx="83">
                        <c:v>0.18140404299453453</c:v>
                      </c:pt>
                      <c:pt idx="84">
                        <c:v>0.18264452444182502</c:v>
                      </c:pt>
                      <c:pt idx="85">
                        <c:v>0.18399005232033905</c:v>
                      </c:pt>
                      <c:pt idx="86">
                        <c:v>0.18554834997212447</c:v>
                      </c:pt>
                      <c:pt idx="87">
                        <c:v>0.18664431364447981</c:v>
                      </c:pt>
                      <c:pt idx="88">
                        <c:v>0.18771125753720602</c:v>
                      </c:pt>
                      <c:pt idx="89">
                        <c:v>0.18877820142993221</c:v>
                      </c:pt>
                      <c:pt idx="90">
                        <c:v>0.19016369364879748</c:v>
                      </c:pt>
                      <c:pt idx="91">
                        <c:v>0.19143108248710633</c:v>
                      </c:pt>
                      <c:pt idx="92">
                        <c:v>0.19281883164688393</c:v>
                      </c:pt>
                      <c:pt idx="93">
                        <c:v>0.19403845606026826</c:v>
                      </c:pt>
                      <c:pt idx="94">
                        <c:v>0.19525808047365259</c:v>
                      </c:pt>
                      <c:pt idx="95">
                        <c:v>0.19650532576772903</c:v>
                      </c:pt>
                      <c:pt idx="96">
                        <c:v>0.19775257106180544</c:v>
                      </c:pt>
                      <c:pt idx="97">
                        <c:v>0.19891362097528245</c:v>
                      </c:pt>
                      <c:pt idx="98">
                        <c:v>0.20007467088875946</c:v>
                      </c:pt>
                      <c:pt idx="99">
                        <c:v>0.20131080980654115</c:v>
                      </c:pt>
                      <c:pt idx="100">
                        <c:v>0.20247386499687478</c:v>
                      </c:pt>
                      <c:pt idx="101">
                        <c:v>0.20363692018720839</c:v>
                      </c:pt>
                      <c:pt idx="102">
                        <c:v>0.20488900279557262</c:v>
                      </c:pt>
                      <c:pt idx="103">
                        <c:v>0.20614108540393689</c:v>
                      </c:pt>
                      <c:pt idx="104">
                        <c:v>0.20711593570532622</c:v>
                      </c:pt>
                      <c:pt idx="105">
                        <c:v>0.20823333735819216</c:v>
                      </c:pt>
                      <c:pt idx="106">
                        <c:v>0.20935073901105811</c:v>
                      </c:pt>
                      <c:pt idx="107">
                        <c:v>0.21033408273977261</c:v>
                      </c:pt>
                      <c:pt idx="108">
                        <c:v>0.21125027359359794</c:v>
                      </c:pt>
                      <c:pt idx="109">
                        <c:v>0.21216646444742326</c:v>
                      </c:pt>
                      <c:pt idx="110">
                        <c:v>0.2132097497113325</c:v>
                      </c:pt>
                      <c:pt idx="111">
                        <c:v>0.21425303497524173</c:v>
                      </c:pt>
                      <c:pt idx="112">
                        <c:v>0.21553606230627606</c:v>
                      </c:pt>
                      <c:pt idx="113">
                        <c:v>0.21672249724191647</c:v>
                      </c:pt>
                      <c:pt idx="114">
                        <c:v>0.21790893217755689</c:v>
                      </c:pt>
                      <c:pt idx="115">
                        <c:v>0.21914655507438713</c:v>
                      </c:pt>
                      <c:pt idx="116">
                        <c:v>0.22047820736688598</c:v>
                      </c:pt>
                      <c:pt idx="117">
                        <c:v>0.22180985965938479</c:v>
                      </c:pt>
                      <c:pt idx="118">
                        <c:v>0.22289813715826581</c:v>
                      </c:pt>
                      <c:pt idx="119">
                        <c:v>0.22427101473841402</c:v>
                      </c:pt>
                      <c:pt idx="120">
                        <c:v>0.22545561422628385</c:v>
                      </c:pt>
                      <c:pt idx="121">
                        <c:v>0.22664021371415369</c:v>
                      </c:pt>
                      <c:pt idx="122">
                        <c:v>0.22797185600631767</c:v>
                      </c:pt>
                      <c:pt idx="123">
                        <c:v>0.22930349829848165</c:v>
                      </c:pt>
                      <c:pt idx="124">
                        <c:v>0.23058329249697704</c:v>
                      </c:pt>
                      <c:pt idx="125">
                        <c:v>0.2318630866954724</c:v>
                      </c:pt>
                      <c:pt idx="126">
                        <c:v>0.23331591308944755</c:v>
                      </c:pt>
                      <c:pt idx="127">
                        <c:v>0.23439910406039821</c:v>
                      </c:pt>
                      <c:pt idx="128">
                        <c:v>0.23548229503134888</c:v>
                      </c:pt>
                      <c:pt idx="129">
                        <c:v>0.23670131827670116</c:v>
                      </c:pt>
                      <c:pt idx="130">
                        <c:v>0.23792034152205344</c:v>
                      </c:pt>
                      <c:pt idx="131">
                        <c:v>0.23927804455437043</c:v>
                      </c:pt>
                      <c:pt idx="132">
                        <c:v>0.2406357475866874</c:v>
                      </c:pt>
                      <c:pt idx="133">
                        <c:v>0.24210754503530485</c:v>
                      </c:pt>
                      <c:pt idx="134">
                        <c:v>0.2433067478819026</c:v>
                      </c:pt>
                      <c:pt idx="135">
                        <c:v>0.24480577909008219</c:v>
                      </c:pt>
                      <c:pt idx="136">
                        <c:v>0.24630481029826182</c:v>
                      </c:pt>
                      <c:pt idx="137">
                        <c:v>0.24766736629660482</c:v>
                      </c:pt>
                      <c:pt idx="138">
                        <c:v>0.24902992229494783</c:v>
                      </c:pt>
                      <c:pt idx="139">
                        <c:v>0.25032087059760533</c:v>
                      </c:pt>
                      <c:pt idx="140">
                        <c:v>0.25161181890026285</c:v>
                      </c:pt>
                      <c:pt idx="141">
                        <c:v>0.25297032546941883</c:v>
                      </c:pt>
                      <c:pt idx="142">
                        <c:v>0.25432883203857476</c:v>
                      </c:pt>
                      <c:pt idx="143">
                        <c:v>0.25556931191848387</c:v>
                      </c:pt>
                      <c:pt idx="144">
                        <c:v>0.25680979179839292</c:v>
                      </c:pt>
                      <c:pt idx="145">
                        <c:v>0.25822380541375389</c:v>
                      </c:pt>
                      <c:pt idx="146">
                        <c:v>0.25984146584791168</c:v>
                      </c:pt>
                      <c:pt idx="147">
                        <c:v>0.26145912628206941</c:v>
                      </c:pt>
                      <c:pt idx="148">
                        <c:v>0.26272584096977003</c:v>
                      </c:pt>
                      <c:pt idx="149">
                        <c:v>0.26441544195844069</c:v>
                      </c:pt>
                      <c:pt idx="150">
                        <c:v>0.26602737667108023</c:v>
                      </c:pt>
                      <c:pt idx="151">
                        <c:v>0.26763931138371982</c:v>
                      </c:pt>
                      <c:pt idx="152">
                        <c:v>0.26909070835897214</c:v>
                      </c:pt>
                      <c:pt idx="153">
                        <c:v>0.27043035745344779</c:v>
                      </c:pt>
                      <c:pt idx="154">
                        <c:v>0.27177000654792344</c:v>
                      </c:pt>
                      <c:pt idx="155">
                        <c:v>0.2731483777778016</c:v>
                      </c:pt>
                      <c:pt idx="156">
                        <c:v>0.27452674900767982</c:v>
                      </c:pt>
                      <c:pt idx="157">
                        <c:v>0.27613496738175553</c:v>
                      </c:pt>
                      <c:pt idx="158">
                        <c:v>0.27799940022881386</c:v>
                      </c:pt>
                      <c:pt idx="159">
                        <c:v>0.27935357214951956</c:v>
                      </c:pt>
                      <c:pt idx="160">
                        <c:v>0.28070774407022531</c:v>
                      </c:pt>
                      <c:pt idx="161">
                        <c:v>0.28220308217461465</c:v>
                      </c:pt>
                      <c:pt idx="162">
                        <c:v>0.28369842027900394</c:v>
                      </c:pt>
                      <c:pt idx="163">
                        <c:v>0.2852848036394075</c:v>
                      </c:pt>
                      <c:pt idx="164">
                        <c:v>0.2860807233579733</c:v>
                      </c:pt>
                      <c:pt idx="165">
                        <c:v>0.28687664307653904</c:v>
                      </c:pt>
                      <c:pt idx="166">
                        <c:v>0.28795393106838069</c:v>
                      </c:pt>
                      <c:pt idx="167">
                        <c:v>0.28903121906022233</c:v>
                      </c:pt>
                      <c:pt idx="168">
                        <c:v>0.29016650599186067</c:v>
                      </c:pt>
                      <c:pt idx="169">
                        <c:v>0.2916471455466968</c:v>
                      </c:pt>
                      <c:pt idx="170">
                        <c:v>0.29312778510153292</c:v>
                      </c:pt>
                      <c:pt idx="171">
                        <c:v>0.29420498604851741</c:v>
                      </c:pt>
                      <c:pt idx="172">
                        <c:v>0.29568297117672587</c:v>
                      </c:pt>
                      <c:pt idx="173">
                        <c:v>0.29716095630493428</c:v>
                      </c:pt>
                      <c:pt idx="174">
                        <c:v>0.29851944280719317</c:v>
                      </c:pt>
                      <c:pt idx="175">
                        <c:v>0.29987792930945201</c:v>
                      </c:pt>
                      <c:pt idx="176">
                        <c:v>0.30120532024513791</c:v>
                      </c:pt>
                      <c:pt idx="177">
                        <c:v>0.30253271118082381</c:v>
                      </c:pt>
                      <c:pt idx="178">
                        <c:v>0.30428905643522741</c:v>
                      </c:pt>
                      <c:pt idx="179">
                        <c:v>0.30585689503561569</c:v>
                      </c:pt>
                      <c:pt idx="180">
                        <c:v>0.30700230129063127</c:v>
                      </c:pt>
                      <c:pt idx="181">
                        <c:v>0.30814770754564691</c:v>
                      </c:pt>
                      <c:pt idx="182">
                        <c:v>0.30975286889683318</c:v>
                      </c:pt>
                      <c:pt idx="183">
                        <c:v>0.31170688543882635</c:v>
                      </c:pt>
                      <c:pt idx="184">
                        <c:v>0.31366090198081953</c:v>
                      </c:pt>
                      <c:pt idx="185">
                        <c:v>0.31594175656636558</c:v>
                      </c:pt>
                      <c:pt idx="186">
                        <c:v>0.31752557083412453</c:v>
                      </c:pt>
                      <c:pt idx="187">
                        <c:v>0.31878729855572735</c:v>
                      </c:pt>
                      <c:pt idx="188">
                        <c:v>0.3202739351767081</c:v>
                      </c:pt>
                      <c:pt idx="189">
                        <c:v>0.32143332181153472</c:v>
                      </c:pt>
                      <c:pt idx="190">
                        <c:v>0.3225927084463614</c:v>
                      </c:pt>
                      <c:pt idx="191">
                        <c:v>0.32401669418370282</c:v>
                      </c:pt>
                      <c:pt idx="192">
                        <c:v>0.32547988597165656</c:v>
                      </c:pt>
                      <c:pt idx="193">
                        <c:v>0.32668213373257055</c:v>
                      </c:pt>
                      <c:pt idx="194">
                        <c:v>0.32806247535955024</c:v>
                      </c:pt>
                      <c:pt idx="195">
                        <c:v>0.32959708903950674</c:v>
                      </c:pt>
                      <c:pt idx="196">
                        <c:v>0.33113170271946324</c:v>
                      </c:pt>
                      <c:pt idx="197">
                        <c:v>0.33254652095337711</c:v>
                      </c:pt>
                      <c:pt idx="198">
                        <c:v>0.33396133918729093</c:v>
                      </c:pt>
                      <c:pt idx="199">
                        <c:v>0.33548193915298691</c:v>
                      </c:pt>
                      <c:pt idx="200">
                        <c:v>0.33700253911868289</c:v>
                      </c:pt>
                      <c:pt idx="201">
                        <c:v>0.33848337298466102</c:v>
                      </c:pt>
                      <c:pt idx="202">
                        <c:v>0.33996420685063911</c:v>
                      </c:pt>
                      <c:pt idx="203">
                        <c:v>0.34142463137982071</c:v>
                      </c:pt>
                      <c:pt idx="204">
                        <c:v>0.34288505590900226</c:v>
                      </c:pt>
                      <c:pt idx="205">
                        <c:v>0.34437387308864681</c:v>
                      </c:pt>
                      <c:pt idx="206">
                        <c:v>0.34586269026829136</c:v>
                      </c:pt>
                      <c:pt idx="207">
                        <c:v>0.34725994252772241</c:v>
                      </c:pt>
                      <c:pt idx="208">
                        <c:v>0.3486321914333988</c:v>
                      </c:pt>
                      <c:pt idx="209">
                        <c:v>0.35000444033907518</c:v>
                      </c:pt>
                      <c:pt idx="210">
                        <c:v>0.35154527890737408</c:v>
                      </c:pt>
                      <c:pt idx="211">
                        <c:v>0.3531705322668508</c:v>
                      </c:pt>
                      <c:pt idx="212">
                        <c:v>0.35476869244542386</c:v>
                      </c:pt>
                      <c:pt idx="213">
                        <c:v>0.35620772376380583</c:v>
                      </c:pt>
                      <c:pt idx="214">
                        <c:v>0.35775178235162186</c:v>
                      </c:pt>
                      <c:pt idx="215">
                        <c:v>0.35912152251987545</c:v>
                      </c:pt>
                      <c:pt idx="216">
                        <c:v>0.36049126268812903</c:v>
                      </c:pt>
                      <c:pt idx="217">
                        <c:v>0.36165357816274518</c:v>
                      </c:pt>
                      <c:pt idx="218">
                        <c:v>0.36305917189353043</c:v>
                      </c:pt>
                      <c:pt idx="219">
                        <c:v>0.3643414501487105</c:v>
                      </c:pt>
                      <c:pt idx="220">
                        <c:v>0.36562372840389057</c:v>
                      </c:pt>
                      <c:pt idx="221">
                        <c:v>0.36709150320125949</c:v>
                      </c:pt>
                      <c:pt idx="222">
                        <c:v>0.36836583319913457</c:v>
                      </c:pt>
                      <c:pt idx="223">
                        <c:v>0.36963122197047427</c:v>
                      </c:pt>
                      <c:pt idx="224">
                        <c:v>0.37089661074181396</c:v>
                      </c:pt>
                      <c:pt idx="225">
                        <c:v>0.37219929471336027</c:v>
                      </c:pt>
                      <c:pt idx="226">
                        <c:v>0.37350197868490659</c:v>
                      </c:pt>
                      <c:pt idx="227">
                        <c:v>0.37474738780271122</c:v>
                      </c:pt>
                      <c:pt idx="228">
                        <c:v>0.37599279692051585</c:v>
                      </c:pt>
                      <c:pt idx="229">
                        <c:v>0.37739200641987503</c:v>
                      </c:pt>
                      <c:pt idx="230">
                        <c:v>0.37879121591923415</c:v>
                      </c:pt>
                      <c:pt idx="231">
                        <c:v>0.38006327422956626</c:v>
                      </c:pt>
                      <c:pt idx="232">
                        <c:v>0.38133533253989838</c:v>
                      </c:pt>
                      <c:pt idx="233">
                        <c:v>0.38238712475531633</c:v>
                      </c:pt>
                      <c:pt idx="234">
                        <c:v>0.38343891697073423</c:v>
                      </c:pt>
                      <c:pt idx="235">
                        <c:v>0.38460088544697674</c:v>
                      </c:pt>
                      <c:pt idx="236">
                        <c:v>0.38566811296950887</c:v>
                      </c:pt>
                      <c:pt idx="237">
                        <c:v>0.38681641640762487</c:v>
                      </c:pt>
                      <c:pt idx="238">
                        <c:v>0.38796471984574088</c:v>
                      </c:pt>
                      <c:pt idx="239">
                        <c:v>0.38923107315268779</c:v>
                      </c:pt>
                      <c:pt idx="240">
                        <c:v>0.39049742645963476</c:v>
                      </c:pt>
                      <c:pt idx="241">
                        <c:v>0.39180659638786758</c:v>
                      </c:pt>
                      <c:pt idx="242">
                        <c:v>0.39335797062902539</c:v>
                      </c:pt>
                      <c:pt idx="243">
                        <c:v>0.39445757901502981</c:v>
                      </c:pt>
                      <c:pt idx="244">
                        <c:v>0.39555718740103424</c:v>
                      </c:pt>
                      <c:pt idx="245">
                        <c:v>0.39678198072921345</c:v>
                      </c:pt>
                      <c:pt idx="246">
                        <c:v>0.39809613219289869</c:v>
                      </c:pt>
                      <c:pt idx="247">
                        <c:v>0.39925174541219516</c:v>
                      </c:pt>
                      <c:pt idx="248">
                        <c:v>0.40031813608551464</c:v>
                      </c:pt>
                      <c:pt idx="249">
                        <c:v>0.40138452675883418</c:v>
                      </c:pt>
                      <c:pt idx="250">
                        <c:v>0.40245716382231977</c:v>
                      </c:pt>
                      <c:pt idx="251">
                        <c:v>0.40352980088580537</c:v>
                      </c:pt>
                      <c:pt idx="252">
                        <c:v>0.40464591702101405</c:v>
                      </c:pt>
                      <c:pt idx="253">
                        <c:v>0.40576203315622278</c:v>
                      </c:pt>
                      <c:pt idx="254">
                        <c:v>0.40681622439236553</c:v>
                      </c:pt>
                      <c:pt idx="255">
                        <c:v>0.40787041562850829</c:v>
                      </c:pt>
                      <c:pt idx="256">
                        <c:v>0.40901034253890867</c:v>
                      </c:pt>
                      <c:pt idx="257">
                        <c:v>0.41018152241629585</c:v>
                      </c:pt>
                      <c:pt idx="258">
                        <c:v>0.41124706908784531</c:v>
                      </c:pt>
                      <c:pt idx="259">
                        <c:v>0.41231261575939476</c:v>
                      </c:pt>
                      <c:pt idx="260">
                        <c:v>0.41379633793400394</c:v>
                      </c:pt>
                      <c:pt idx="261">
                        <c:v>0.41540062679460754</c:v>
                      </c:pt>
                      <c:pt idx="262">
                        <c:v>0.41690409644610354</c:v>
                      </c:pt>
                      <c:pt idx="263">
                        <c:v>0.41840756609759949</c:v>
                      </c:pt>
                      <c:pt idx="264">
                        <c:v>0.41953837420377466</c:v>
                      </c:pt>
                      <c:pt idx="265">
                        <c:v>0.42066918230994982</c:v>
                      </c:pt>
                      <c:pt idx="266">
                        <c:v>0.42191029009167796</c:v>
                      </c:pt>
                      <c:pt idx="267">
                        <c:v>0.42315139787340605</c:v>
                      </c:pt>
                      <c:pt idx="268">
                        <c:v>0.42432755769678843</c:v>
                      </c:pt>
                      <c:pt idx="269">
                        <c:v>0.42550371752017074</c:v>
                      </c:pt>
                      <c:pt idx="270">
                        <c:v>0.42662193527100262</c:v>
                      </c:pt>
                      <c:pt idx="271">
                        <c:v>0.42774015302183449</c:v>
                      </c:pt>
                      <c:pt idx="272">
                        <c:v>0.42892564931677446</c:v>
                      </c:pt>
                      <c:pt idx="273">
                        <c:v>0.43011114561171443</c:v>
                      </c:pt>
                      <c:pt idx="274">
                        <c:v>0.43201462052762507</c:v>
                      </c:pt>
                      <c:pt idx="275">
                        <c:v>0.43317393387081449</c:v>
                      </c:pt>
                      <c:pt idx="276">
                        <c:v>0.43464880575736364</c:v>
                      </c:pt>
                      <c:pt idx="277">
                        <c:v>0.43575533022483187</c:v>
                      </c:pt>
                      <c:pt idx="278">
                        <c:v>0.43686185469230016</c:v>
                      </c:pt>
                      <c:pt idx="279">
                        <c:v>0.43821890357467863</c:v>
                      </c:pt>
                      <c:pt idx="280">
                        <c:v>0.43957595245705711</c:v>
                      </c:pt>
                      <c:pt idx="281">
                        <c:v>0.44067870284672139</c:v>
                      </c:pt>
                      <c:pt idx="282">
                        <c:v>0.44178145323638562</c:v>
                      </c:pt>
                      <c:pt idx="283">
                        <c:v>0.44305641619143665</c:v>
                      </c:pt>
                      <c:pt idx="284">
                        <c:v>0.44433137914648763</c:v>
                      </c:pt>
                      <c:pt idx="285">
                        <c:v>0.44558481025475044</c:v>
                      </c:pt>
                      <c:pt idx="286">
                        <c:v>0.44683824136301326</c:v>
                      </c:pt>
                      <c:pt idx="287">
                        <c:v>0.44812429007556703</c:v>
                      </c:pt>
                      <c:pt idx="288">
                        <c:v>0.44941033878812081</c:v>
                      </c:pt>
                      <c:pt idx="289">
                        <c:v>0.45053456645320961</c:v>
                      </c:pt>
                      <c:pt idx="290">
                        <c:v>0.4516587941182984</c:v>
                      </c:pt>
                      <c:pt idx="291">
                        <c:v>0.452965139846007</c:v>
                      </c:pt>
                      <c:pt idx="292">
                        <c:v>0.45427439481019971</c:v>
                      </c:pt>
                      <c:pt idx="293">
                        <c:v>0.45531766007343927</c:v>
                      </c:pt>
                      <c:pt idx="294">
                        <c:v>0.45639516630658394</c:v>
                      </c:pt>
                      <c:pt idx="295">
                        <c:v>0.45774938595515713</c:v>
                      </c:pt>
                      <c:pt idx="296">
                        <c:v>0.45901424861616558</c:v>
                      </c:pt>
                      <c:pt idx="297">
                        <c:v>0.46026990107916022</c:v>
                      </c:pt>
                      <c:pt idx="298">
                        <c:v>0.46143897121703181</c:v>
                      </c:pt>
                      <c:pt idx="299">
                        <c:v>0.46255298052672988</c:v>
                      </c:pt>
                      <c:pt idx="300">
                        <c:v>0.46361447496546637</c:v>
                      </c:pt>
                      <c:pt idx="301">
                        <c:v>0.46463519029043338</c:v>
                      </c:pt>
                      <c:pt idx="302">
                        <c:v>0.46565590561540038</c:v>
                      </c:pt>
                      <c:pt idx="303">
                        <c:v>0.46679392711983786</c:v>
                      </c:pt>
                      <c:pt idx="304">
                        <c:v>0.46804031149380737</c:v>
                      </c:pt>
                      <c:pt idx="305">
                        <c:v>0.46919460232887006</c:v>
                      </c:pt>
                      <c:pt idx="306">
                        <c:v>0.47044780791081764</c:v>
                      </c:pt>
                      <c:pt idx="307">
                        <c:v>0.47170101349276528</c:v>
                      </c:pt>
                      <c:pt idx="308">
                        <c:v>0.47324954057457269</c:v>
                      </c:pt>
                      <c:pt idx="309">
                        <c:v>0.47479806765638016</c:v>
                      </c:pt>
                      <c:pt idx="310">
                        <c:v>0.47625441262291535</c:v>
                      </c:pt>
                      <c:pt idx="311">
                        <c:v>0.47771075758945059</c:v>
                      </c:pt>
                      <c:pt idx="312">
                        <c:v>0.47926717601716518</c:v>
                      </c:pt>
                      <c:pt idx="313">
                        <c:v>0.48082359444487976</c:v>
                      </c:pt>
                      <c:pt idx="314">
                        <c:v>0.48224581857798277</c:v>
                      </c:pt>
                      <c:pt idx="315">
                        <c:v>0.48366804271108577</c:v>
                      </c:pt>
                      <c:pt idx="316">
                        <c:v>0.48542029241996781</c:v>
                      </c:pt>
                      <c:pt idx="317">
                        <c:v>0.48714845130013096</c:v>
                      </c:pt>
                      <c:pt idx="318">
                        <c:v>0.48841905772686006</c:v>
                      </c:pt>
                      <c:pt idx="319">
                        <c:v>0.48967539012432099</c:v>
                      </c:pt>
                      <c:pt idx="320">
                        <c:v>0.49093172252178191</c:v>
                      </c:pt>
                      <c:pt idx="321">
                        <c:v>0.49210036191675399</c:v>
                      </c:pt>
                      <c:pt idx="322">
                        <c:v>0.49326900131172602</c:v>
                      </c:pt>
                      <c:pt idx="323">
                        <c:v>0.49477714425987668</c:v>
                      </c:pt>
                      <c:pt idx="324">
                        <c:v>0.49644760752165756</c:v>
                      </c:pt>
                      <c:pt idx="325">
                        <c:v>0.49770892586972976</c:v>
                      </c:pt>
                      <c:pt idx="326">
                        <c:v>0.49831984403232732</c:v>
                      </c:pt>
                      <c:pt idx="327">
                        <c:v>0.49897045760518977</c:v>
                      </c:pt>
                      <c:pt idx="328">
                        <c:v>0.49962107117805216</c:v>
                      </c:pt>
                      <c:pt idx="329">
                        <c:v>0.50124505471576142</c:v>
                      </c:pt>
                      <c:pt idx="330">
                        <c:v>0.50238317821036882</c:v>
                      </c:pt>
                      <c:pt idx="331">
                        <c:v>0.50352130170497633</c:v>
                      </c:pt>
                      <c:pt idx="332">
                        <c:v>0.50523873581102596</c:v>
                      </c:pt>
                      <c:pt idx="333">
                        <c:v>0.50695616991707571</c:v>
                      </c:pt>
                      <c:pt idx="334">
                        <c:v>0.50835731511038762</c:v>
                      </c:pt>
                      <c:pt idx="335">
                        <c:v>0.50975846030369953</c:v>
                      </c:pt>
                      <c:pt idx="336">
                        <c:v>0.51144505399520745</c:v>
                      </c:pt>
                      <c:pt idx="337">
                        <c:v>0.51296155461834536</c:v>
                      </c:pt>
                      <c:pt idx="338">
                        <c:v>0.51447805524148327</c:v>
                      </c:pt>
                      <c:pt idx="339">
                        <c:v>0.51579621359429972</c:v>
                      </c:pt>
                      <c:pt idx="340">
                        <c:v>0.51711437194711629</c:v>
                      </c:pt>
                      <c:pt idx="341">
                        <c:v>0.51905662163540167</c:v>
                      </c:pt>
                      <c:pt idx="342">
                        <c:v>0.52093498059996857</c:v>
                      </c:pt>
                      <c:pt idx="343">
                        <c:v>0.52291680598700485</c:v>
                      </c:pt>
                      <c:pt idx="344">
                        <c:v>0.52489863137404125</c:v>
                      </c:pt>
                      <c:pt idx="345">
                        <c:v>0.52687953809897103</c:v>
                      </c:pt>
                      <c:pt idx="346">
                        <c:v>0.52840847282497971</c:v>
                      </c:pt>
                      <c:pt idx="347">
                        <c:v>0.52979024240540129</c:v>
                      </c:pt>
                      <c:pt idx="348">
                        <c:v>0.53091417036950583</c:v>
                      </c:pt>
                      <c:pt idx="349">
                        <c:v>0.53196723521031719</c:v>
                      </c:pt>
                      <c:pt idx="350">
                        <c:v>0.53329183779656886</c:v>
                      </c:pt>
                      <c:pt idx="351">
                        <c:v>0.53461644038282063</c:v>
                      </c:pt>
                      <c:pt idx="352">
                        <c:v>0.53618410664852023</c:v>
                      </c:pt>
                      <c:pt idx="353">
                        <c:v>0.53775177291421983</c:v>
                      </c:pt>
                      <c:pt idx="354">
                        <c:v>0.53927984898013093</c:v>
                      </c:pt>
                      <c:pt idx="355">
                        <c:v>0.54106046256091855</c:v>
                      </c:pt>
                      <c:pt idx="356">
                        <c:v>0.54275321893118045</c:v>
                      </c:pt>
                      <c:pt idx="357">
                        <c:v>0.5443800384137365</c:v>
                      </c:pt>
                      <c:pt idx="358">
                        <c:v>0.54600685789629266</c:v>
                      </c:pt>
                      <c:pt idx="359">
                        <c:v>0.54752626707156504</c:v>
                      </c:pt>
                      <c:pt idx="360">
                        <c:v>0.54904567624683731</c:v>
                      </c:pt>
                      <c:pt idx="361">
                        <c:v>0.55051821405137025</c:v>
                      </c:pt>
                      <c:pt idx="362">
                        <c:v>0.55199075185590318</c:v>
                      </c:pt>
                      <c:pt idx="363">
                        <c:v>0.55404531672045032</c:v>
                      </c:pt>
                      <c:pt idx="364">
                        <c:v>0.55622691973767902</c:v>
                      </c:pt>
                      <c:pt idx="365">
                        <c:v>0.5576036169159192</c:v>
                      </c:pt>
                      <c:pt idx="366">
                        <c:v>0.55835284924893469</c:v>
                      </c:pt>
                      <c:pt idx="367">
                        <c:v>0.55935163893909368</c:v>
                      </c:pt>
                      <c:pt idx="368">
                        <c:v>0.56035042862925266</c:v>
                      </c:pt>
                      <c:pt idx="369">
                        <c:v>0.56209970976191537</c:v>
                      </c:pt>
                      <c:pt idx="370">
                        <c:v>0.5641915848382093</c:v>
                      </c:pt>
                      <c:pt idx="371">
                        <c:v>0.56573406659618575</c:v>
                      </c:pt>
                      <c:pt idx="372">
                        <c:v>0.56727654835416208</c:v>
                      </c:pt>
                      <c:pt idx="373">
                        <c:v>0.56906319749300127</c:v>
                      </c:pt>
                      <c:pt idx="374">
                        <c:v>0.57099122655336498</c:v>
                      </c:pt>
                      <c:pt idx="375">
                        <c:v>0.57248908361626993</c:v>
                      </c:pt>
                      <c:pt idx="376">
                        <c:v>0.57398694067917488</c:v>
                      </c:pt>
                      <c:pt idx="377">
                        <c:v>0.57568459438780939</c:v>
                      </c:pt>
                      <c:pt idx="378">
                        <c:v>0.57710869147545762</c:v>
                      </c:pt>
                      <c:pt idx="379">
                        <c:v>0.57853278856310575</c:v>
                      </c:pt>
                      <c:pt idx="380">
                        <c:v>0.57946647543322161</c:v>
                      </c:pt>
                      <c:pt idx="381">
                        <c:v>0.58071655069512351</c:v>
                      </c:pt>
                      <c:pt idx="382">
                        <c:v>0.58294775659563369</c:v>
                      </c:pt>
                      <c:pt idx="383">
                        <c:v>0.58422241346979586</c:v>
                      </c:pt>
                      <c:pt idx="384">
                        <c:v>0.58549707034395804</c:v>
                      </c:pt>
                      <c:pt idx="385">
                        <c:v>0.58740947838458746</c:v>
                      </c:pt>
                      <c:pt idx="386">
                        <c:v>0.58932188642521699</c:v>
                      </c:pt>
                      <c:pt idx="387">
                        <c:v>0.5913889441583996</c:v>
                      </c:pt>
                      <c:pt idx="388">
                        <c:v>0.59344060559239653</c:v>
                      </c:pt>
                      <c:pt idx="389">
                        <c:v>0.59549226702639346</c:v>
                      </c:pt>
                      <c:pt idx="390">
                        <c:v>0.5965359095097692</c:v>
                      </c:pt>
                      <c:pt idx="391">
                        <c:v>0.59751567617886592</c:v>
                      </c:pt>
                      <c:pt idx="392">
                        <c:v>0.59910839300740648</c:v>
                      </c:pt>
                      <c:pt idx="393">
                        <c:v>0.60037901577298292</c:v>
                      </c:pt>
                      <c:pt idx="394">
                        <c:v>0.60164963853855924</c:v>
                      </c:pt>
                      <c:pt idx="395">
                        <c:v>0.60363896432022257</c:v>
                      </c:pt>
                      <c:pt idx="396">
                        <c:v>0.60572105469803017</c:v>
                      </c:pt>
                      <c:pt idx="397">
                        <c:v>0.60780314507583777</c:v>
                      </c:pt>
                      <c:pt idx="398">
                        <c:v>0.6098608501779812</c:v>
                      </c:pt>
                      <c:pt idx="399">
                        <c:v>0.61191855528012473</c:v>
                      </c:pt>
                      <c:pt idx="400">
                        <c:v>0.61403448650406467</c:v>
                      </c:pt>
                      <c:pt idx="401">
                        <c:v>0.61555397281216251</c:v>
                      </c:pt>
                      <c:pt idx="402">
                        <c:v>0.61707345912026035</c:v>
                      </c:pt>
                      <c:pt idx="403">
                        <c:v>0.618804372927105</c:v>
                      </c:pt>
                      <c:pt idx="404">
                        <c:v>0.62018348949650925</c:v>
                      </c:pt>
                      <c:pt idx="405">
                        <c:v>0.62171985599453805</c:v>
                      </c:pt>
                      <c:pt idx="406">
                        <c:v>0.62325622249256685</c:v>
                      </c:pt>
                      <c:pt idx="407">
                        <c:v>0.62507477835096692</c:v>
                      </c:pt>
                      <c:pt idx="408">
                        <c:v>0.62634569638029292</c:v>
                      </c:pt>
                      <c:pt idx="409">
                        <c:v>0.6281642522386931</c:v>
                      </c:pt>
                      <c:pt idx="410">
                        <c:v>0.6306614046819784</c:v>
                      </c:pt>
                      <c:pt idx="411">
                        <c:v>0.6331585571252637</c:v>
                      </c:pt>
                      <c:pt idx="412">
                        <c:v>0.63567791487331748</c:v>
                      </c:pt>
                      <c:pt idx="413">
                        <c:v>0.63775401260013931</c:v>
                      </c:pt>
                      <c:pt idx="414">
                        <c:v>0.64022173136472704</c:v>
                      </c:pt>
                      <c:pt idx="415">
                        <c:v>0.64287662206976504</c:v>
                      </c:pt>
                      <c:pt idx="416">
                        <c:v>0.64553151277480303</c:v>
                      </c:pt>
                      <c:pt idx="417">
                        <c:v>0.64735229071091727</c:v>
                      </c:pt>
                      <c:pt idx="418">
                        <c:v>0.65048216397011727</c:v>
                      </c:pt>
                      <c:pt idx="419">
                        <c:v>0.65337218763651672</c:v>
                      </c:pt>
                      <c:pt idx="420">
                        <c:v>0.65626221130291618</c:v>
                      </c:pt>
                      <c:pt idx="421">
                        <c:v>0.66107341745661363</c:v>
                      </c:pt>
                      <c:pt idx="422">
                        <c:v>0.66450026101812165</c:v>
                      </c:pt>
                      <c:pt idx="423">
                        <c:v>0.66751237608216429</c:v>
                      </c:pt>
                      <c:pt idx="424">
                        <c:v>0.66994062270279287</c:v>
                      </c:pt>
                      <c:pt idx="425">
                        <c:v>0.67241671356889932</c:v>
                      </c:pt>
                      <c:pt idx="426">
                        <c:v>0.67489280443500588</c:v>
                      </c:pt>
                      <c:pt idx="427">
                        <c:v>0.6767342339290513</c:v>
                      </c:pt>
                      <c:pt idx="428">
                        <c:v>0.67878416733609304</c:v>
                      </c:pt>
                      <c:pt idx="429">
                        <c:v>0.68083410074313477</c:v>
                      </c:pt>
                      <c:pt idx="430">
                        <c:v>0.68380234399327522</c:v>
                      </c:pt>
                      <c:pt idx="431">
                        <c:v>0.68503252197470932</c:v>
                      </c:pt>
                      <c:pt idx="432">
                        <c:v>0.68629798667022479</c:v>
                      </c:pt>
                      <c:pt idx="433">
                        <c:v>0.68686301004279537</c:v>
                      </c:pt>
                      <c:pt idx="434">
                        <c:v>0.68880535986964353</c:v>
                      </c:pt>
                      <c:pt idx="435">
                        <c:v>0.69074770969649157</c:v>
                      </c:pt>
                      <c:pt idx="436">
                        <c:v>0.69245656832776692</c:v>
                      </c:pt>
                      <c:pt idx="437">
                        <c:v>0.695121658138103</c:v>
                      </c:pt>
                      <c:pt idx="438">
                        <c:v>0.69558194116585781</c:v>
                      </c:pt>
                      <c:pt idx="439">
                        <c:v>0.69778674794843898</c:v>
                      </c:pt>
                      <c:pt idx="440">
                        <c:v>0.69982960952928774</c:v>
                      </c:pt>
                      <c:pt idx="441">
                        <c:v>0.70048573140744808</c:v>
                      </c:pt>
                      <c:pt idx="442">
                        <c:v>0.70285048358970215</c:v>
                      </c:pt>
                      <c:pt idx="443">
                        <c:v>0.70521523577195622</c:v>
                      </c:pt>
                      <c:pt idx="444">
                        <c:v>0.70809639654777667</c:v>
                      </c:pt>
                      <c:pt idx="445">
                        <c:v>0.70984158297379807</c:v>
                      </c:pt>
                      <c:pt idx="446">
                        <c:v>0.71183748869984242</c:v>
                      </c:pt>
                      <c:pt idx="447">
                        <c:v>0.71382633061320688</c:v>
                      </c:pt>
                      <c:pt idx="448">
                        <c:v>0.71581517252657145</c:v>
                      </c:pt>
                      <c:pt idx="449">
                        <c:v>0.71810798452960123</c:v>
                      </c:pt>
                      <c:pt idx="450">
                        <c:v>0.7200546906833295</c:v>
                      </c:pt>
                      <c:pt idx="451">
                        <c:v>0.72200139683705788</c:v>
                      </c:pt>
                      <c:pt idx="452">
                        <c:v>0.72434762323344193</c:v>
                      </c:pt>
                      <c:pt idx="453">
                        <c:v>0.72613177813865515</c:v>
                      </c:pt>
                      <c:pt idx="454">
                        <c:v>0.72822227270514872</c:v>
                      </c:pt>
                      <c:pt idx="455">
                        <c:v>0.73031276727164229</c:v>
                      </c:pt>
                      <c:pt idx="456">
                        <c:v>0.73263336498428278</c:v>
                      </c:pt>
                      <c:pt idx="457">
                        <c:v>0.73421772593701329</c:v>
                      </c:pt>
                      <c:pt idx="458">
                        <c:v>0.7358020868897438</c:v>
                      </c:pt>
                      <c:pt idx="459">
                        <c:v>0.73776002059380208</c:v>
                      </c:pt>
                      <c:pt idx="460">
                        <c:v>0.73971795429786047</c:v>
                      </c:pt>
                      <c:pt idx="461">
                        <c:v>0.74182015604443019</c:v>
                      </c:pt>
                      <c:pt idx="462">
                        <c:v>0.74342282846018115</c:v>
                      </c:pt>
                      <c:pt idx="463">
                        <c:v>0.74478471547365188</c:v>
                      </c:pt>
                      <c:pt idx="464">
                        <c:v>0.74614660248712261</c:v>
                      </c:pt>
                      <c:pt idx="465">
                        <c:v>0.74772913362141014</c:v>
                      </c:pt>
                      <c:pt idx="466">
                        <c:v>0.75009367754613909</c:v>
                      </c:pt>
                      <c:pt idx="467">
                        <c:v>0.75287341629465421</c:v>
                      </c:pt>
                      <c:pt idx="468">
                        <c:v>0.75449224480324317</c:v>
                      </c:pt>
                      <c:pt idx="469">
                        <c:v>0.75565315504316932</c:v>
                      </c:pt>
                      <c:pt idx="470">
                        <c:v>0.75676487791869373</c:v>
                      </c:pt>
                      <c:pt idx="471">
                        <c:v>0.76061465209556955</c:v>
                      </c:pt>
                      <c:pt idx="472">
                        <c:v>0.76518223309130584</c:v>
                      </c:pt>
                      <c:pt idx="473">
                        <c:v>0.76779628847484238</c:v>
                      </c:pt>
                      <c:pt idx="474">
                        <c:v>0.76826109003413612</c:v>
                      </c:pt>
                      <c:pt idx="475">
                        <c:v>0.76876459378611162</c:v>
                      </c:pt>
                      <c:pt idx="476">
                        <c:v>0.77074493395785493</c:v>
                      </c:pt>
                      <c:pt idx="477">
                        <c:v>0.7719188915082702</c:v>
                      </c:pt>
                      <c:pt idx="478">
                        <c:v>0.77377076605403861</c:v>
                      </c:pt>
                      <c:pt idx="479">
                        <c:v>0.77494656922088734</c:v>
                      </c:pt>
                      <c:pt idx="480">
                        <c:v>0.77612237238773596</c:v>
                      </c:pt>
                      <c:pt idx="481">
                        <c:v>0.77774232743514904</c:v>
                      </c:pt>
                      <c:pt idx="482">
                        <c:v>0.77936228248256223</c:v>
                      </c:pt>
                      <c:pt idx="483">
                        <c:v>0.78030363603322594</c:v>
                      </c:pt>
                      <c:pt idx="484">
                        <c:v>0.7803558591863623</c:v>
                      </c:pt>
                      <c:pt idx="485">
                        <c:v>0.78129721273702601</c:v>
                      </c:pt>
                      <c:pt idx="486">
                        <c:v>0.78365435583447973</c:v>
                      </c:pt>
                      <c:pt idx="487">
                        <c:v>0.78533979273228738</c:v>
                      </c:pt>
                      <c:pt idx="488">
                        <c:v>0.78702522963009502</c:v>
                      </c:pt>
                      <c:pt idx="489">
                        <c:v>0.78894752924916922</c:v>
                      </c:pt>
                      <c:pt idx="490">
                        <c:v>0.79086982886824342</c:v>
                      </c:pt>
                      <c:pt idx="491">
                        <c:v>0.79206009600725436</c:v>
                      </c:pt>
                      <c:pt idx="492">
                        <c:v>0.7932503631462654</c:v>
                      </c:pt>
                      <c:pt idx="493">
                        <c:v>0.79456040970429231</c:v>
                      </c:pt>
                      <c:pt idx="494">
                        <c:v>0.79587045626231923</c:v>
                      </c:pt>
                      <c:pt idx="495">
                        <c:v>0.79713888972721714</c:v>
                      </c:pt>
                      <c:pt idx="496">
                        <c:v>0.79840732319211516</c:v>
                      </c:pt>
                      <c:pt idx="497">
                        <c:v>0.80058856991430127</c:v>
                      </c:pt>
                      <c:pt idx="498">
                        <c:v>0.80276981663648728</c:v>
                      </c:pt>
                      <c:pt idx="499">
                        <c:v>0.80453749643155825</c:v>
                      </c:pt>
                      <c:pt idx="500">
                        <c:v>0.80630517622662912</c:v>
                      </c:pt>
                      <c:pt idx="501">
                        <c:v>0.80847464650041523</c:v>
                      </c:pt>
                      <c:pt idx="502">
                        <c:v>0.81057037631946582</c:v>
                      </c:pt>
                      <c:pt idx="503">
                        <c:v>0.81322777558532022</c:v>
                      </c:pt>
                      <c:pt idx="504">
                        <c:v>0.81588517485117473</c:v>
                      </c:pt>
                      <c:pt idx="505">
                        <c:v>0.8186504158846758</c:v>
                      </c:pt>
                      <c:pt idx="506">
                        <c:v>0.82094001175352815</c:v>
                      </c:pt>
                      <c:pt idx="507">
                        <c:v>0.82135739926938656</c:v>
                      </c:pt>
                      <c:pt idx="508">
                        <c:v>0.82197149032519923</c:v>
                      </c:pt>
                      <c:pt idx="509">
                        <c:v>0.82354784691499339</c:v>
                      </c:pt>
                      <c:pt idx="510">
                        <c:v>0.82512420350478755</c:v>
                      </c:pt>
                      <c:pt idx="511">
                        <c:v>0.82767779454864843</c:v>
                      </c:pt>
                      <c:pt idx="512">
                        <c:v>0.83034570007136577</c:v>
                      </c:pt>
                      <c:pt idx="513">
                        <c:v>0.83301360559408311</c:v>
                      </c:pt>
                      <c:pt idx="514">
                        <c:v>0.83498473349268787</c:v>
                      </c:pt>
                      <c:pt idx="515">
                        <c:v>0.83712328741119968</c:v>
                      </c:pt>
                      <c:pt idx="516">
                        <c:v>0.83766349693415343</c:v>
                      </c:pt>
                      <c:pt idx="517">
                        <c:v>0.83820370645710718</c:v>
                      </c:pt>
                      <c:pt idx="518">
                        <c:v>0.84075024302634926</c:v>
                      </c:pt>
                      <c:pt idx="519">
                        <c:v>0.84184067620171443</c:v>
                      </c:pt>
                      <c:pt idx="520">
                        <c:v>0.84293110937707949</c:v>
                      </c:pt>
                      <c:pt idx="521">
                        <c:v>0.84424397654279515</c:v>
                      </c:pt>
                      <c:pt idx="522">
                        <c:v>0.84502509064420506</c:v>
                      </c:pt>
                      <c:pt idx="523">
                        <c:v>0.84580620474561496</c:v>
                      </c:pt>
                      <c:pt idx="524">
                        <c:v>0.84771244552676328</c:v>
                      </c:pt>
                      <c:pt idx="525">
                        <c:v>0.84941193766340062</c:v>
                      </c:pt>
                      <c:pt idx="526">
                        <c:v>0.85111142980003796</c:v>
                      </c:pt>
                      <c:pt idx="527">
                        <c:v>0.85293604056316397</c:v>
                      </c:pt>
                      <c:pt idx="528">
                        <c:v>0.85479266299417722</c:v>
                      </c:pt>
                      <c:pt idx="529">
                        <c:v>0.85510605094057546</c:v>
                      </c:pt>
                      <c:pt idx="530">
                        <c:v>0.85585661682265779</c:v>
                      </c:pt>
                      <c:pt idx="531">
                        <c:v>0.85660718270474012</c:v>
                      </c:pt>
                      <c:pt idx="532">
                        <c:v>0.85985006629868788</c:v>
                      </c:pt>
                      <c:pt idx="533">
                        <c:v>0.86242152277518203</c:v>
                      </c:pt>
                      <c:pt idx="534">
                        <c:v>0.86434903976541977</c:v>
                      </c:pt>
                      <c:pt idx="535">
                        <c:v>0.86588533677988577</c:v>
                      </c:pt>
                      <c:pt idx="536">
                        <c:v>0.86731579534157555</c:v>
                      </c:pt>
                      <c:pt idx="537">
                        <c:v>0.86836221748756037</c:v>
                      </c:pt>
                      <c:pt idx="538">
                        <c:v>0.8694086396335452</c:v>
                      </c:pt>
                      <c:pt idx="539">
                        <c:v>0.87099738735567644</c:v>
                      </c:pt>
                      <c:pt idx="540">
                        <c:v>0.87192199130301118</c:v>
                      </c:pt>
                      <c:pt idx="541">
                        <c:v>0.87192912590724447</c:v>
                      </c:pt>
                      <c:pt idx="542">
                        <c:v>0.87407217279076577</c:v>
                      </c:pt>
                      <c:pt idx="543">
                        <c:v>0.875717703871153</c:v>
                      </c:pt>
                      <c:pt idx="544">
                        <c:v>0.8775608214791174</c:v>
                      </c:pt>
                      <c:pt idx="545">
                        <c:v>0.87940393908708181</c:v>
                      </c:pt>
                      <c:pt idx="546">
                        <c:v>0.88115973602290509</c:v>
                      </c:pt>
                      <c:pt idx="547">
                        <c:v>0.88291553295872827</c:v>
                      </c:pt>
                      <c:pt idx="548">
                        <c:v>0.88513893718520797</c:v>
                      </c:pt>
                      <c:pt idx="549">
                        <c:v>0.8859726490742631</c:v>
                      </c:pt>
                      <c:pt idx="550">
                        <c:v>0.88804453835995112</c:v>
                      </c:pt>
                      <c:pt idx="551">
                        <c:v>0.88999934928836644</c:v>
                      </c:pt>
                      <c:pt idx="552">
                        <c:v>0.8917645778865726</c:v>
                      </c:pt>
                      <c:pt idx="553">
                        <c:v>0.89352980648477875</c:v>
                      </c:pt>
                      <c:pt idx="554">
                        <c:v>0.89413235070804753</c:v>
                      </c:pt>
                      <c:pt idx="555">
                        <c:v>0.89512603568810001</c:v>
                      </c:pt>
                      <c:pt idx="556">
                        <c:v>0.89524816268848051</c:v>
                      </c:pt>
                      <c:pt idx="557">
                        <c:v>0.89565502558317445</c:v>
                      </c:pt>
                      <c:pt idx="558">
                        <c:v>0.8960618884778685</c:v>
                      </c:pt>
                      <c:pt idx="559">
                        <c:v>0.89820237650915424</c:v>
                      </c:pt>
                      <c:pt idx="560">
                        <c:v>0.89918227332057776</c:v>
                      </c:pt>
                      <c:pt idx="561">
                        <c:v>0.90158585779644829</c:v>
                      </c:pt>
                      <c:pt idx="562">
                        <c:v>0.9039894422723187</c:v>
                      </c:pt>
                      <c:pt idx="563">
                        <c:v>0.90526346657287193</c:v>
                      </c:pt>
                      <c:pt idx="564">
                        <c:v>0.90537481579791612</c:v>
                      </c:pt>
                      <c:pt idx="565">
                        <c:v>0.90571804600181405</c:v>
                      </c:pt>
                      <c:pt idx="566">
                        <c:v>0.90626175871877757</c:v>
                      </c:pt>
                      <c:pt idx="567">
                        <c:v>0.90663199274904194</c:v>
                      </c:pt>
                      <c:pt idx="568">
                        <c:v>0.90774904567058434</c:v>
                      </c:pt>
                      <c:pt idx="569">
                        <c:v>0.90965131875265526</c:v>
                      </c:pt>
                      <c:pt idx="570">
                        <c:v>0.91103921635007412</c:v>
                      </c:pt>
                      <c:pt idx="571">
                        <c:v>0.9124271139474931</c:v>
                      </c:pt>
                      <c:pt idx="572">
                        <c:v>0.91364450892088589</c:v>
                      </c:pt>
                      <c:pt idx="573">
                        <c:v>0.9147953161955984</c:v>
                      </c:pt>
                      <c:pt idx="574">
                        <c:v>0.91589256370785055</c:v>
                      </c:pt>
                      <c:pt idx="575">
                        <c:v>0.91698981122010281</c:v>
                      </c:pt>
                      <c:pt idx="576">
                        <c:v>0.91743368515537849</c:v>
                      </c:pt>
                      <c:pt idx="577">
                        <c:v>0.91795216185351214</c:v>
                      </c:pt>
                      <c:pt idx="578">
                        <c:v>0.91959423244827321</c:v>
                      </c:pt>
                      <c:pt idx="579">
                        <c:v>0.92149386976328163</c:v>
                      </c:pt>
                      <c:pt idx="580">
                        <c:v>0.92335537104970877</c:v>
                      </c:pt>
                      <c:pt idx="581">
                        <c:v>0.92482269513662219</c:v>
                      </c:pt>
                      <c:pt idx="582">
                        <c:v>0.92498266315294642</c:v>
                      </c:pt>
                      <c:pt idx="583">
                        <c:v>0.92644998723985972</c:v>
                      </c:pt>
                      <c:pt idx="584">
                        <c:v>0.92753219530814224</c:v>
                      </c:pt>
                      <c:pt idx="585">
                        <c:v>0.92783215263927421</c:v>
                      </c:pt>
                      <c:pt idx="586">
                        <c:v>0.92880006063315601</c:v>
                      </c:pt>
                      <c:pt idx="587">
                        <c:v>0.92970550307521116</c:v>
                      </c:pt>
                      <c:pt idx="588">
                        <c:v>0.9305984053788362</c:v>
                      </c:pt>
                      <c:pt idx="589">
                        <c:v>0.93087071339565297</c:v>
                      </c:pt>
                      <c:pt idx="590">
                        <c:v>0.93215312631317859</c:v>
                      </c:pt>
                      <c:pt idx="591">
                        <c:v>0.93329793232734559</c:v>
                      </c:pt>
                      <c:pt idx="592">
                        <c:v>0.93481863444877999</c:v>
                      </c:pt>
                      <c:pt idx="593">
                        <c:v>0.93629711746341648</c:v>
                      </c:pt>
                      <c:pt idx="594">
                        <c:v>0.93777560047805308</c:v>
                      </c:pt>
                      <c:pt idx="595">
                        <c:v>0.93941023128176182</c:v>
                      </c:pt>
                      <c:pt idx="596">
                        <c:v>0.94104486208547045</c:v>
                      </c:pt>
                      <c:pt idx="597">
                        <c:v>0.94137153798507323</c:v>
                      </c:pt>
                      <c:pt idx="598">
                        <c:v>0.94151798559007827</c:v>
                      </c:pt>
                      <c:pt idx="599">
                        <c:v>0.94339220325703976</c:v>
                      </c:pt>
                      <c:pt idx="600">
                        <c:v>0.944568283430956</c:v>
                      </c:pt>
                      <c:pt idx="601">
                        <c:v>0.94574436360487235</c:v>
                      </c:pt>
                      <c:pt idx="602">
                        <c:v>0.94714346413811046</c:v>
                      </c:pt>
                      <c:pt idx="603">
                        <c:v>0.94730332430866027</c:v>
                      </c:pt>
                      <c:pt idx="604">
                        <c:v>0.94870242484189848</c:v>
                      </c:pt>
                      <c:pt idx="605">
                        <c:v>0.9502456492295972</c:v>
                      </c:pt>
                      <c:pt idx="606">
                        <c:v>0.95180115208581639</c:v>
                      </c:pt>
                      <c:pt idx="607">
                        <c:v>0.9533566549420357</c:v>
                      </c:pt>
                      <c:pt idx="608">
                        <c:v>0.95562773760822084</c:v>
                      </c:pt>
                      <c:pt idx="609">
                        <c:v>0.95764129889232141</c:v>
                      </c:pt>
                      <c:pt idx="610">
                        <c:v>0.95839182174040216</c:v>
                      </c:pt>
                      <c:pt idx="611">
                        <c:v>0.95938294529362966</c:v>
                      </c:pt>
                      <c:pt idx="612">
                        <c:v>0.95938946850873807</c:v>
                      </c:pt>
                      <c:pt idx="613">
                        <c:v>0.95991371394583469</c:v>
                      </c:pt>
                      <c:pt idx="614">
                        <c:v>0.96047396193223966</c:v>
                      </c:pt>
                      <c:pt idx="615">
                        <c:v>0.96103420991864474</c:v>
                      </c:pt>
                      <c:pt idx="616">
                        <c:v>0.9619304045427729</c:v>
                      </c:pt>
                      <c:pt idx="617">
                        <c:v>0.9627935009918831</c:v>
                      </c:pt>
                      <c:pt idx="618">
                        <c:v>0.96350479686149848</c:v>
                      </c:pt>
                      <c:pt idx="619">
                        <c:v>0.96421609273111375</c:v>
                      </c:pt>
                      <c:pt idx="620">
                        <c:v>0.9651378945454403</c:v>
                      </c:pt>
                      <c:pt idx="621">
                        <c:v>0.96635965665181478</c:v>
                      </c:pt>
                      <c:pt idx="622">
                        <c:v>0.96740012945952236</c:v>
                      </c:pt>
                      <c:pt idx="623">
                        <c:v>0.96878385967678493</c:v>
                      </c:pt>
                      <c:pt idx="624">
                        <c:v>0.9701675898940475</c:v>
                      </c:pt>
                      <c:pt idx="625">
                        <c:v>0.97127018169120505</c:v>
                      </c:pt>
                      <c:pt idx="626">
                        <c:v>0.9723727734883626</c:v>
                      </c:pt>
                      <c:pt idx="627">
                        <c:v>0.9737808798860621</c:v>
                      </c:pt>
                      <c:pt idx="628">
                        <c:v>0.97524761120478309</c:v>
                      </c:pt>
                      <c:pt idx="629">
                        <c:v>0.97679029738461531</c:v>
                      </c:pt>
                      <c:pt idx="630">
                        <c:v>0.97786342629679923</c:v>
                      </c:pt>
                      <c:pt idx="631">
                        <c:v>0.97789556138493394</c:v>
                      </c:pt>
                      <c:pt idx="632">
                        <c:v>0.9784806914406794</c:v>
                      </c:pt>
                      <c:pt idx="633">
                        <c:v>0.97906582149642485</c:v>
                      </c:pt>
                      <c:pt idx="634">
                        <c:v>0.98009458743035793</c:v>
                      </c:pt>
                      <c:pt idx="635">
                        <c:v>0.98073689238064821</c:v>
                      </c:pt>
                      <c:pt idx="636">
                        <c:v>0.98137919733093848</c:v>
                      </c:pt>
                      <c:pt idx="637">
                        <c:v>0.98202714803318181</c:v>
                      </c:pt>
                      <c:pt idx="638">
                        <c:v>0.98262744338424113</c:v>
                      </c:pt>
                      <c:pt idx="639">
                        <c:v>0.98347740773801451</c:v>
                      </c:pt>
                      <c:pt idx="640">
                        <c:v>0.9835176641742388</c:v>
                      </c:pt>
                      <c:pt idx="641">
                        <c:v>0.98420210721592105</c:v>
                      </c:pt>
                      <c:pt idx="642">
                        <c:v>0.98496705397687578</c:v>
                      </c:pt>
                      <c:pt idx="643">
                        <c:v>0.9857320007378304</c:v>
                      </c:pt>
                      <c:pt idx="644">
                        <c:v>0.98610514714486064</c:v>
                      </c:pt>
                      <c:pt idx="645">
                        <c:v>0.98615011312619405</c:v>
                      </c:pt>
                      <c:pt idx="646">
                        <c:v>0.98704359113618179</c:v>
                      </c:pt>
                      <c:pt idx="647">
                        <c:v>0.98752558343388419</c:v>
                      </c:pt>
                      <c:pt idx="648">
                        <c:v>0.98913556038781447</c:v>
                      </c:pt>
                      <c:pt idx="649">
                        <c:v>0.99019458445685882</c:v>
                      </c:pt>
                      <c:pt idx="650">
                        <c:v>0.99211165677066204</c:v>
                      </c:pt>
                      <c:pt idx="651">
                        <c:v>0.99402872908446527</c:v>
                      </c:pt>
                      <c:pt idx="652">
                        <c:v>0.99406648989076962</c:v>
                      </c:pt>
                      <c:pt idx="653">
                        <c:v>0.99457715774299926</c:v>
                      </c:pt>
                      <c:pt idx="654">
                        <c:v>0.99568560759502434</c:v>
                      </c:pt>
                      <c:pt idx="655">
                        <c:v>0.99665090645077048</c:v>
                      </c:pt>
                      <c:pt idx="656">
                        <c:v>0.99756489424241912</c:v>
                      </c:pt>
                      <c:pt idx="657">
                        <c:v>0.99826295417216093</c:v>
                      </c:pt>
                      <c:pt idx="658">
                        <c:v>0.99939483595667067</c:v>
                      </c:pt>
                      <c:pt idx="659">
                        <c:v>1.0012571209172407</c:v>
                      </c:pt>
                      <c:pt idx="660">
                        <c:v>1.003119405877811</c:v>
                      </c:pt>
                      <c:pt idx="661">
                        <c:v>1.0052481945962817</c:v>
                      </c:pt>
                      <c:pt idx="662">
                        <c:v>1.0073769833147526</c:v>
                      </c:pt>
                      <c:pt idx="663">
                        <c:v>1.0083089829981327</c:v>
                      </c:pt>
                      <c:pt idx="664">
                        <c:v>1.0088905883442472</c:v>
                      </c:pt>
                      <c:pt idx="665">
                        <c:v>1.0094721936903619</c:v>
                      </c:pt>
                      <c:pt idx="666">
                        <c:v>1.0108499305943648</c:v>
                      </c:pt>
                      <c:pt idx="667">
                        <c:v>1.0109752124134037</c:v>
                      </c:pt>
                      <c:pt idx="668">
                        <c:v>1.0117987162123123</c:v>
                      </c:pt>
                      <c:pt idx="669">
                        <c:v>1.012355066584768</c:v>
                      </c:pt>
                      <c:pt idx="670">
                        <c:v>1.0130097149726418</c:v>
                      </c:pt>
                      <c:pt idx="671">
                        <c:v>1.014457484420251</c:v>
                      </c:pt>
                      <c:pt idx="672">
                        <c:v>1.01542905319896</c:v>
                      </c:pt>
                      <c:pt idx="673">
                        <c:v>1.0166276005269201</c:v>
                      </c:pt>
                      <c:pt idx="674">
                        <c:v>1.01782614785488</c:v>
                      </c:pt>
                      <c:pt idx="675">
                        <c:v>1.0191968860256451</c:v>
                      </c:pt>
                      <c:pt idx="676">
                        <c:v>1.0212380522958657</c:v>
                      </c:pt>
                      <c:pt idx="677">
                        <c:v>1.0234379954718882</c:v>
                      </c:pt>
                      <c:pt idx="678">
                        <c:v>1.0242481520799576</c:v>
                      </c:pt>
                      <c:pt idx="679">
                        <c:v>1.0247851667939514</c:v>
                      </c:pt>
                      <c:pt idx="680">
                        <c:v>1.0264230842419244</c:v>
                      </c:pt>
                      <c:pt idx="681">
                        <c:v>1.0280610016898977</c:v>
                      </c:pt>
                      <c:pt idx="682">
                        <c:v>1.028130005614625</c:v>
                      </c:pt>
                      <c:pt idx="683">
                        <c:v>1.028994660438211</c:v>
                      </c:pt>
                      <c:pt idx="684">
                        <c:v>1.0297739700641897</c:v>
                      </c:pt>
                      <c:pt idx="685">
                        <c:v>1.0305532796901684</c:v>
                      </c:pt>
                      <c:pt idx="686">
                        <c:v>1.0310808300778822</c:v>
                      </c:pt>
                      <c:pt idx="687">
                        <c:v>1.0322384501193409</c:v>
                      </c:pt>
                      <c:pt idx="688">
                        <c:v>1.033011707023338</c:v>
                      </c:pt>
                      <c:pt idx="689">
                        <c:v>1.0330342815043749</c:v>
                      </c:pt>
                      <c:pt idx="690">
                        <c:v>1.0333960701607996</c:v>
                      </c:pt>
                      <c:pt idx="691">
                        <c:v>1.0334522161384423</c:v>
                      </c:pt>
                      <c:pt idx="692">
                        <c:v>1.0338255473805797</c:v>
                      </c:pt>
                      <c:pt idx="693">
                        <c:v>1.0340135823604133</c:v>
                      </c:pt>
                      <c:pt idx="694">
                        <c:v>1.0349137421918135</c:v>
                      </c:pt>
                      <c:pt idx="695">
                        <c:v>1.0357092962469217</c:v>
                      </c:pt>
                      <c:pt idx="696">
                        <c:v>1.0367129003587696</c:v>
                      </c:pt>
                      <c:pt idx="697">
                        <c:v>1.037916502337213</c:v>
                      </c:pt>
                      <c:pt idx="698">
                        <c:v>1.0391201043156562</c:v>
                      </c:pt>
                      <c:pt idx="699">
                        <c:v>1.0407236944332168</c:v>
                      </c:pt>
                      <c:pt idx="700">
                        <c:v>1.0415045566056613</c:v>
                      </c:pt>
                      <c:pt idx="701">
                        <c:v>1.0423258553196986</c:v>
                      </c:pt>
                      <c:pt idx="702">
                        <c:v>1.0434741201693261</c:v>
                      </c:pt>
                      <c:pt idx="703">
                        <c:v>1.043830859641786</c:v>
                      </c:pt>
                      <c:pt idx="704">
                        <c:v>1.0448824028422434</c:v>
                      </c:pt>
                      <c:pt idx="705">
                        <c:v>1.0459339460427011</c:v>
                      </c:pt>
                      <c:pt idx="706">
                        <c:v>1.0471819306109791</c:v>
                      </c:pt>
                      <c:pt idx="707">
                        <c:v>1.0478155080284233</c:v>
                      </c:pt>
                      <c:pt idx="708">
                        <c:v>1.0484490854458677</c:v>
                      </c:pt>
                      <c:pt idx="709">
                        <c:v>1.0484670662907538</c:v>
                      </c:pt>
                      <c:pt idx="710">
                        <c:v>1.0497290838013094</c:v>
                      </c:pt>
                      <c:pt idx="711">
                        <c:v>1.0503809562242694</c:v>
                      </c:pt>
                      <c:pt idx="712">
                        <c:v>1.0511723377776367</c:v>
                      </c:pt>
                      <c:pt idx="713">
                        <c:v>1.0519637193310041</c:v>
                      </c:pt>
                      <c:pt idx="714">
                        <c:v>1.0537805433433365</c:v>
                      </c:pt>
                      <c:pt idx="715">
                        <c:v>1.0543795273728944</c:v>
                      </c:pt>
                      <c:pt idx="716">
                        <c:v>1.0554995127767324</c:v>
                      </c:pt>
                      <c:pt idx="717">
                        <c:v>1.0560782733476823</c:v>
                      </c:pt>
                      <c:pt idx="718">
                        <c:v>1.0576477090324516</c:v>
                      </c:pt>
                      <c:pt idx="719">
                        <c:v>1.0592171447172209</c:v>
                      </c:pt>
                      <c:pt idx="720">
                        <c:v>1.0597876863429945</c:v>
                      </c:pt>
                      <c:pt idx="721">
                        <c:v>1.0606720948026136</c:v>
                      </c:pt>
                      <c:pt idx="722">
                        <c:v>1.0607875787494359</c:v>
                      </c:pt>
                      <c:pt idx="723">
                        <c:v>1.0613390305031229</c:v>
                      </c:pt>
                      <c:pt idx="724">
                        <c:v>1.0628238655709559</c:v>
                      </c:pt>
                      <c:pt idx="725">
                        <c:v>1.0639085059502611</c:v>
                      </c:pt>
                      <c:pt idx="726">
                        <c:v>1.0640897680211949</c:v>
                      </c:pt>
                      <c:pt idx="727">
                        <c:v>1.0649200760876691</c:v>
                      </c:pt>
                      <c:pt idx="728">
                        <c:v>1.0657503841541431</c:v>
                      </c:pt>
                      <c:pt idx="729">
                        <c:v>1.0666293592806215</c:v>
                      </c:pt>
                      <c:pt idx="730">
                        <c:v>1.067520374192132</c:v>
                      </c:pt>
                      <c:pt idx="731">
                        <c:v>1.0684113891036422</c:v>
                      </c:pt>
                      <c:pt idx="732">
                        <c:v>1.0685739915266081</c:v>
                      </c:pt>
                      <c:pt idx="733">
                        <c:v>1.0694768335007958</c:v>
                      </c:pt>
                      <c:pt idx="734">
                        <c:v>1.0699996598368442</c:v>
                      </c:pt>
                      <c:pt idx="735">
                        <c:v>1.071696633266078</c:v>
                      </c:pt>
                      <c:pt idx="736">
                        <c:v>1.0732541936746349</c:v>
                      </c:pt>
                      <c:pt idx="737">
                        <c:v>1.0741399146340511</c:v>
                      </c:pt>
                      <c:pt idx="738">
                        <c:v>1.0749354110851332</c:v>
                      </c:pt>
                      <c:pt idx="739">
                        <c:v>1.0755379142612218</c:v>
                      </c:pt>
                      <c:pt idx="740">
                        <c:v>1.0761404174373106</c:v>
                      </c:pt>
                      <c:pt idx="741">
                        <c:v>1.0768008114701069</c:v>
                      </c:pt>
                      <c:pt idx="742">
                        <c:v>1.0775885648225192</c:v>
                      </c:pt>
                      <c:pt idx="743">
                        <c:v>1.0783763181749317</c:v>
                      </c:pt>
                      <c:pt idx="744">
                        <c:v>1.0789634872972966</c:v>
                      </c:pt>
                      <c:pt idx="745">
                        <c:v>1.079438358473557</c:v>
                      </c:pt>
                      <c:pt idx="746">
                        <c:v>1.0803929829404311</c:v>
                      </c:pt>
                      <c:pt idx="747">
                        <c:v>1.081660272349362</c:v>
                      </c:pt>
                      <c:pt idx="748">
                        <c:v>1.0830686038318607</c:v>
                      </c:pt>
                      <c:pt idx="749">
                        <c:v>1.083574170605452</c:v>
                      </c:pt>
                      <c:pt idx="750">
                        <c:v>1.0838054252057163</c:v>
                      </c:pt>
                      <c:pt idx="751">
                        <c:v>1.0847830751786629</c:v>
                      </c:pt>
                      <c:pt idx="752">
                        <c:v>1.0847844903584984</c:v>
                      </c:pt>
                      <c:pt idx="753">
                        <c:v>1.0849961372658059</c:v>
                      </c:pt>
                      <c:pt idx="754">
                        <c:v>1.0850405525609299</c:v>
                      </c:pt>
                      <c:pt idx="755">
                        <c:v>1.0853231455082142</c:v>
                      </c:pt>
                      <c:pt idx="756">
                        <c:v>1.0859152487858579</c:v>
                      </c:pt>
                      <c:pt idx="757">
                        <c:v>1.0863048056706235</c:v>
                      </c:pt>
                      <c:pt idx="758">
                        <c:v>1.0868475219441784</c:v>
                      </c:pt>
                      <c:pt idx="759">
                        <c:v>1.0873902382177336</c:v>
                      </c:pt>
                      <c:pt idx="760">
                        <c:v>1.0879846132629447</c:v>
                      </c:pt>
                      <c:pt idx="761">
                        <c:v>1.0887370175233593</c:v>
                      </c:pt>
                      <c:pt idx="762">
                        <c:v>1.089399905944312</c:v>
                      </c:pt>
                      <c:pt idx="763">
                        <c:v>1.0901098654695132</c:v>
                      </c:pt>
                      <c:pt idx="764">
                        <c:v>1.0907266998980885</c:v>
                      </c:pt>
                      <c:pt idx="765">
                        <c:v>1.0920613554092469</c:v>
                      </c:pt>
                      <c:pt idx="766">
                        <c:v>1.0933507113407055</c:v>
                      </c:pt>
                      <c:pt idx="767">
                        <c:v>1.0943553789263523</c:v>
                      </c:pt>
                      <c:pt idx="768">
                        <c:v>1.096302518207166</c:v>
                      </c:pt>
                      <c:pt idx="769">
                        <c:v>1.0964194873830786</c:v>
                      </c:pt>
                      <c:pt idx="770">
                        <c:v>1.097411581793869</c:v>
                      </c:pt>
                      <c:pt idx="771">
                        <c:v>1.0974336732206522</c:v>
                      </c:pt>
                      <c:pt idx="772">
                        <c:v>1.0975264485677083</c:v>
                      </c:pt>
                      <c:pt idx="773">
                        <c:v>1.0975419767725247</c:v>
                      </c:pt>
                      <c:pt idx="774">
                        <c:v>1.0982528763071255</c:v>
                      </c:pt>
                      <c:pt idx="775">
                        <c:v>1.0986305242721681</c:v>
                      </c:pt>
                      <c:pt idx="776">
                        <c:v>1.0992751487703234</c:v>
                      </c:pt>
                      <c:pt idx="777">
                        <c:v>1.1004389755814163</c:v>
                      </c:pt>
                      <c:pt idx="778">
                        <c:v>1.1014133947866935</c:v>
                      </c:pt>
                      <c:pt idx="779">
                        <c:v>1.1023878139919705</c:v>
                      </c:pt>
                      <c:pt idx="780">
                        <c:v>1.1046394092120506</c:v>
                      </c:pt>
                      <c:pt idx="781">
                        <c:v>1.1079968811461218</c:v>
                      </c:pt>
                      <c:pt idx="782">
                        <c:v>1.1103489860285212</c:v>
                      </c:pt>
                      <c:pt idx="783">
                        <c:v>1.1109872124537274</c:v>
                      </c:pt>
                      <c:pt idx="784">
                        <c:v>1.1119444683470108</c:v>
                      </c:pt>
                      <c:pt idx="785">
                        <c:v>1.1129017242402941</c:v>
                      </c:pt>
                      <c:pt idx="786">
                        <c:v>1.1149755972513447</c:v>
                      </c:pt>
                      <c:pt idx="787">
                        <c:v>1.1179953110162859</c:v>
                      </c:pt>
                      <c:pt idx="788">
                        <c:v>1.1197723854636705</c:v>
                      </c:pt>
                      <c:pt idx="789">
                        <c:v>1.1198351241068707</c:v>
                      </c:pt>
                      <c:pt idx="790">
                        <c:v>1.1214494566591802</c:v>
                      </c:pt>
                      <c:pt idx="791">
                        <c:v>1.1226840017046089</c:v>
                      </c:pt>
                      <c:pt idx="792">
                        <c:v>1.123746895748708</c:v>
                      </c:pt>
                      <c:pt idx="793">
                        <c:v>1.1248097897928071</c:v>
                      </c:pt>
                      <c:pt idx="794">
                        <c:v>1.1261082007956726</c:v>
                      </c:pt>
                      <c:pt idx="795">
                        <c:v>1.1288335497980868</c:v>
                      </c:pt>
                      <c:pt idx="796">
                        <c:v>1.1315588988005012</c:v>
                      </c:pt>
                      <c:pt idx="797">
                        <c:v>1.1316406176128873</c:v>
                      </c:pt>
                      <c:pt idx="798">
                        <c:v>1.1316877054754231</c:v>
                      </c:pt>
                      <c:pt idx="799">
                        <c:v>1.1338813669400083</c:v>
                      </c:pt>
                      <c:pt idx="800">
                        <c:v>1.1344982260244865</c:v>
                      </c:pt>
                      <c:pt idx="801">
                        <c:v>1.1345346728988268</c:v>
                      </c:pt>
                      <c:pt idx="802">
                        <c:v>1.1346290851853511</c:v>
                      </c:pt>
                      <c:pt idx="803">
                        <c:v>1.1346663862411623</c:v>
                      </c:pt>
                      <c:pt idx="804">
                        <c:v>1.1347219718247652</c:v>
                      </c:pt>
                      <c:pt idx="805">
                        <c:v>1.1347244087358315</c:v>
                      </c:pt>
                      <c:pt idx="806">
                        <c:v>1.1351197343733577</c:v>
                      </c:pt>
                      <c:pt idx="807">
                        <c:v>1.1351427564604415</c:v>
                      </c:pt>
                      <c:pt idx="808">
                        <c:v>1.1353719886833871</c:v>
                      </c:pt>
                      <c:pt idx="809">
                        <c:v>1.13585531729239</c:v>
                      </c:pt>
                      <c:pt idx="810">
                        <c:v>1.1361765939218027</c:v>
                      </c:pt>
                      <c:pt idx="811">
                        <c:v>1.1367016208613361</c:v>
                      </c:pt>
                      <c:pt idx="812">
                        <c:v>1.137741350862715</c:v>
                      </c:pt>
                      <c:pt idx="813">
                        <c:v>1.1378634882663134</c:v>
                      </c:pt>
                      <c:pt idx="814">
                        <c:v>1.138441273263759</c:v>
                      </c:pt>
                      <c:pt idx="815">
                        <c:v>1.1390190582612048</c:v>
                      </c:pt>
                      <c:pt idx="816">
                        <c:v>1.1390775647897411</c:v>
                      </c:pt>
                      <c:pt idx="817">
                        <c:v>1.13943394087255</c:v>
                      </c:pt>
                      <c:pt idx="818">
                        <c:v>1.1397903169553589</c:v>
                      </c:pt>
                      <c:pt idx="819">
                        <c:v>1.1410605033928598</c:v>
                      </c:pt>
                      <c:pt idx="820">
                        <c:v>1.1422757518539826</c:v>
                      </c:pt>
                      <c:pt idx="821">
                        <c:v>1.142725010163806</c:v>
                      </c:pt>
                      <c:pt idx="822">
                        <c:v>1.1430251344652087</c:v>
                      </c:pt>
                      <c:pt idx="823">
                        <c:v>1.1438732183145153</c:v>
                      </c:pt>
                      <c:pt idx="824">
                        <c:v>1.1455788487306349</c:v>
                      </c:pt>
                      <c:pt idx="825">
                        <c:v>1.1466830732535434</c:v>
                      </c:pt>
                      <c:pt idx="826">
                        <c:v>1.1477865945575414</c:v>
                      </c:pt>
                      <c:pt idx="827">
                        <c:v>1.1486343213087982</c:v>
                      </c:pt>
                      <c:pt idx="828">
                        <c:v>1.1495854932290537</c:v>
                      </c:pt>
                      <c:pt idx="829">
                        <c:v>1.1502980449464586</c:v>
                      </c:pt>
                      <c:pt idx="830">
                        <c:v>1.1508668799477595</c:v>
                      </c:pt>
                      <c:pt idx="831">
                        <c:v>1.1513446947987434</c:v>
                      </c:pt>
                      <c:pt idx="832">
                        <c:v>1.1521726095069338</c:v>
                      </c:pt>
                      <c:pt idx="833">
                        <c:v>1.1528184875763126</c:v>
                      </c:pt>
                      <c:pt idx="834">
                        <c:v>1.1533795785048493</c:v>
                      </c:pt>
                      <c:pt idx="835">
                        <c:v>1.1542181784162919</c:v>
                      </c:pt>
                      <c:pt idx="836">
                        <c:v>1.1550567783277343</c:v>
                      </c:pt>
                      <c:pt idx="837">
                        <c:v>1.1570457100067977</c:v>
                      </c:pt>
                      <c:pt idx="838">
                        <c:v>1.1590346416858612</c:v>
                      </c:pt>
                      <c:pt idx="839">
                        <c:v>1.1598658465262917</c:v>
                      </c:pt>
                      <c:pt idx="840">
                        <c:v>1.1605711515192632</c:v>
                      </c:pt>
                      <c:pt idx="841">
                        <c:v>1.1609910055774229</c:v>
                      </c:pt>
                      <c:pt idx="842">
                        <c:v>1.1620385248020844</c:v>
                      </c:pt>
                      <c:pt idx="843">
                        <c:v>1.1631318788064851</c:v>
                      </c:pt>
                      <c:pt idx="844">
                        <c:v>1.1642252328108857</c:v>
                      </c:pt>
                      <c:pt idx="845">
                        <c:v>1.1658066721702063</c:v>
                      </c:pt>
                      <c:pt idx="846">
                        <c:v>1.1665798357625803</c:v>
                      </c:pt>
                      <c:pt idx="847">
                        <c:v>1.1673529993549541</c:v>
                      </c:pt>
                      <c:pt idx="848">
                        <c:v>1.1684396784145523</c:v>
                      </c:pt>
                      <c:pt idx="849">
                        <c:v>1.1701495728752127</c:v>
                      </c:pt>
                      <c:pt idx="850">
                        <c:v>1.1725153965723736</c:v>
                      </c:pt>
                      <c:pt idx="851">
                        <c:v>1.173424008190632</c:v>
                      </c:pt>
                      <c:pt idx="852">
                        <c:v>1.173483004776968</c:v>
                      </c:pt>
                      <c:pt idx="853">
                        <c:v>1.1742995951214323</c:v>
                      </c:pt>
                      <c:pt idx="854">
                        <c:v>1.1751161854658965</c:v>
                      </c:pt>
                      <c:pt idx="855">
                        <c:v>1.1762287696561329</c:v>
                      </c:pt>
                      <c:pt idx="856">
                        <c:v>1.1790457185412999</c:v>
                      </c:pt>
                      <c:pt idx="857">
                        <c:v>1.1817305571585894</c:v>
                      </c:pt>
                      <c:pt idx="858">
                        <c:v>1.1820293127552226</c:v>
                      </c:pt>
                      <c:pt idx="859">
                        <c:v>1.1830209306737891</c:v>
                      </c:pt>
                      <c:pt idx="860">
                        <c:v>1.1830488442160465</c:v>
                      </c:pt>
                      <c:pt idx="861">
                        <c:v>1.1831751265349211</c:v>
                      </c:pt>
                      <c:pt idx="862">
                        <c:v>1.1833596348486566</c:v>
                      </c:pt>
                      <c:pt idx="863">
                        <c:v>1.183834734208606</c:v>
                      </c:pt>
                      <c:pt idx="864">
                        <c:v>1.1846554885997815</c:v>
                      </c:pt>
                      <c:pt idx="865">
                        <c:v>1.1851172071943681</c:v>
                      </c:pt>
                      <c:pt idx="866">
                        <c:v>1.1864346954474847</c:v>
                      </c:pt>
                      <c:pt idx="867">
                        <c:v>1.1871348485157445</c:v>
                      </c:pt>
                      <c:pt idx="868">
                        <c:v>1.18811677031219</c:v>
                      </c:pt>
                      <c:pt idx="869">
                        <c:v>1.1898725925910252</c:v>
                      </c:pt>
                      <c:pt idx="870">
                        <c:v>1.1899711778428819</c:v>
                      </c:pt>
                      <c:pt idx="871">
                        <c:v>1.190825014417922</c:v>
                      </c:pt>
                      <c:pt idx="872">
                        <c:v>1.1912759865158133</c:v>
                      </c:pt>
                      <c:pt idx="873">
                        <c:v>1.1927103156016932</c:v>
                      </c:pt>
                      <c:pt idx="874">
                        <c:v>1.1941446446875732</c:v>
                      </c:pt>
                      <c:pt idx="875">
                        <c:v>1.1954586563894043</c:v>
                      </c:pt>
                      <c:pt idx="876">
                        <c:v>1.1967726680912354</c:v>
                      </c:pt>
                      <c:pt idx="877">
                        <c:v>1.1993174860405702</c:v>
                      </c:pt>
                      <c:pt idx="878">
                        <c:v>1.1996433183909567</c:v>
                      </c:pt>
                      <c:pt idx="879">
                        <c:v>1.2017374300073693</c:v>
                      </c:pt>
                      <c:pt idx="880">
                        <c:v>1.2026739725167002</c:v>
                      </c:pt>
                      <c:pt idx="881">
                        <c:v>1.2043006199708692</c:v>
                      </c:pt>
                      <c:pt idx="882">
                        <c:v>1.2050277403852454</c:v>
                      </c:pt>
                      <c:pt idx="883">
                        <c:v>1.2050302165553526</c:v>
                      </c:pt>
                      <c:pt idx="884">
                        <c:v>1.2076229263538563</c:v>
                      </c:pt>
                      <c:pt idx="885">
                        <c:v>1.2090403014945763</c:v>
                      </c:pt>
                      <c:pt idx="886">
                        <c:v>1.210373532316751</c:v>
                      </c:pt>
                      <c:pt idx="887">
                        <c:v>1.2117067631389256</c:v>
                      </c:pt>
                      <c:pt idx="888">
                        <c:v>1.2135074141593996</c:v>
                      </c:pt>
                      <c:pt idx="889">
                        <c:v>1.2142440936604031</c:v>
                      </c:pt>
                      <c:pt idx="890">
                        <c:v>1.2150053159699397</c:v>
                      </c:pt>
                      <c:pt idx="891">
                        <c:v>1.215766538279476</c:v>
                      </c:pt>
                      <c:pt idx="892">
                        <c:v>1.2167421052494534</c:v>
                      </c:pt>
                      <c:pt idx="893">
                        <c:v>1.2171600119079704</c:v>
                      </c:pt>
                      <c:pt idx="894">
                        <c:v>1.2174290526354754</c:v>
                      </c:pt>
                      <c:pt idx="895">
                        <c:v>1.2182244535728737</c:v>
                      </c:pt>
                      <c:pt idx="896">
                        <c:v>1.2186739043836241</c:v>
                      </c:pt>
                      <c:pt idx="897">
                        <c:v>1.2194693053210224</c:v>
                      </c:pt>
                      <c:pt idx="898">
                        <c:v>1.2219630067326404</c:v>
                      </c:pt>
                      <c:pt idx="899">
                        <c:v>1.2235965590234157</c:v>
                      </c:pt>
                      <c:pt idx="900">
                        <c:v>1.2246911811938992</c:v>
                      </c:pt>
                      <c:pt idx="901">
                        <c:v>1.2257858033643829</c:v>
                      </c:pt>
                      <c:pt idx="902">
                        <c:v>1.2271898353872477</c:v>
                      </c:pt>
                      <c:pt idx="903">
                        <c:v>1.2285938674101122</c:v>
                      </c:pt>
                      <c:pt idx="904">
                        <c:v>1.2306065133876272</c:v>
                      </c:pt>
                      <c:pt idx="905">
                        <c:v>1.2338933118791491</c:v>
                      </c:pt>
                      <c:pt idx="906">
                        <c:v>1.2358534921043449</c:v>
                      </c:pt>
                      <c:pt idx="907">
                        <c:v>1.2365796847420709</c:v>
                      </c:pt>
                      <c:pt idx="908">
                        <c:v>1.236810214927903</c:v>
                      </c:pt>
                      <c:pt idx="909">
                        <c:v>1.2369493435047292</c:v>
                      </c:pt>
                      <c:pt idx="910">
                        <c:v>1.2370360905980622</c:v>
                      </c:pt>
                      <c:pt idx="911">
                        <c:v>1.2381129611669868</c:v>
                      </c:pt>
                      <c:pt idx="912">
                        <c:v>1.2384797561417022</c:v>
                      </c:pt>
                      <c:pt idx="913">
                        <c:v>1.2400701474067237</c:v>
                      </c:pt>
                      <c:pt idx="914">
                        <c:v>1.2401983566968529</c:v>
                      </c:pt>
                      <c:pt idx="915">
                        <c:v>1.2404727958253137</c:v>
                      </c:pt>
                      <c:pt idx="916">
                        <c:v>1.2411164087222681</c:v>
                      </c:pt>
                      <c:pt idx="917">
                        <c:v>1.2417600216192228</c:v>
                      </c:pt>
                      <c:pt idx="918">
                        <c:v>1.2424231836034192</c:v>
                      </c:pt>
                      <c:pt idx="919">
                        <c:v>1.2440028685110587</c:v>
                      </c:pt>
                      <c:pt idx="920">
                        <c:v>1.2450106677302608</c:v>
                      </c:pt>
                      <c:pt idx="921">
                        <c:v>1.246932681136661</c:v>
                      </c:pt>
                      <c:pt idx="922">
                        <c:v>1.2488546945430614</c:v>
                      </c:pt>
                      <c:pt idx="923">
                        <c:v>1.2501106988749018</c:v>
                      </c:pt>
                      <c:pt idx="924">
                        <c:v>1.2505968328261816</c:v>
                      </c:pt>
                      <c:pt idx="925">
                        <c:v>1.2506266049985533</c:v>
                      </c:pt>
                      <c:pt idx="926">
                        <c:v>1.2508434493453415</c:v>
                      </c:pt>
                      <c:pt idx="927">
                        <c:v>1.2510602936921296</c:v>
                      </c:pt>
                      <c:pt idx="928">
                        <c:v>1.2513796262387875</c:v>
                      </c:pt>
                      <c:pt idx="929">
                        <c:v>1.2523005194575698</c:v>
                      </c:pt>
                      <c:pt idx="930">
                        <c:v>1.2542411203737611</c:v>
                      </c:pt>
                      <c:pt idx="931">
                        <c:v>1.2561817212899526</c:v>
                      </c:pt>
                      <c:pt idx="932">
                        <c:v>1.2574548587092647</c:v>
                      </c:pt>
                      <c:pt idx="933">
                        <c:v>1.2578802337497472</c:v>
                      </c:pt>
                      <c:pt idx="934">
                        <c:v>1.2584356208228402</c:v>
                      </c:pt>
                      <c:pt idx="935">
                        <c:v>1.2589910078959332</c:v>
                      </c:pt>
                      <c:pt idx="936">
                        <c:v>1.2594440053155025</c:v>
                      </c:pt>
                      <c:pt idx="937">
                        <c:v>1.2598970027350718</c:v>
                      </c:pt>
                      <c:pt idx="938">
                        <c:v>1.2602955460575995</c:v>
                      </c:pt>
                      <c:pt idx="939">
                        <c:v>1.2604325098627143</c:v>
                      </c:pt>
                      <c:pt idx="940">
                        <c:v>1.2613504316878539</c:v>
                      </c:pt>
                      <c:pt idx="941">
                        <c:v>1.2621227319842137</c:v>
                      </c:pt>
                      <c:pt idx="942">
                        <c:v>1.2642627353303961</c:v>
                      </c:pt>
                      <c:pt idx="943">
                        <c:v>1.265534807694731</c:v>
                      </c:pt>
                      <c:pt idx="944">
                        <c:v>1.2677735742678244</c:v>
                      </c:pt>
                      <c:pt idx="945">
                        <c:v>1.2702285308335666</c:v>
                      </c:pt>
                      <c:pt idx="946">
                        <c:v>1.2736730832330607</c:v>
                      </c:pt>
                      <c:pt idx="947">
                        <c:v>1.274469951087678</c:v>
                      </c:pt>
                      <c:pt idx="948">
                        <c:v>1.2749644858417688</c:v>
                      </c:pt>
                      <c:pt idx="949">
                        <c:v>1.2749853889202629</c:v>
                      </c:pt>
                      <c:pt idx="950">
                        <c:v>1.2753859110700863</c:v>
                      </c:pt>
                      <c:pt idx="951">
                        <c:v>1.2762248472262312</c:v>
                      </c:pt>
                      <c:pt idx="952">
                        <c:v>1.2763788163523984</c:v>
                      </c:pt>
                      <c:pt idx="953">
                        <c:v>1.2769255283833654</c:v>
                      </c:pt>
                      <c:pt idx="954">
                        <c:v>1.2775707789510489</c:v>
                      </c:pt>
                      <c:pt idx="955">
                        <c:v>1.2784856754182665</c:v>
                      </c:pt>
                      <c:pt idx="956">
                        <c:v>1.2788958749395829</c:v>
                      </c:pt>
                      <c:pt idx="957">
                        <c:v>1.2793470165795751</c:v>
                      </c:pt>
                      <c:pt idx="958">
                        <c:v>1.2796190777531378</c:v>
                      </c:pt>
                      <c:pt idx="959">
                        <c:v>1.2800702193931297</c:v>
                      </c:pt>
                      <c:pt idx="960">
                        <c:v>1.2809236579471164</c:v>
                      </c:pt>
                      <c:pt idx="961">
                        <c:v>1.2817770965011031</c:v>
                      </c:pt>
                      <c:pt idx="962">
                        <c:v>1.2825116214349315</c:v>
                      </c:pt>
                      <c:pt idx="963">
                        <c:v>1.2830596200045612</c:v>
                      </c:pt>
                      <c:pt idx="964">
                        <c:v>1.2839886394557025</c:v>
                      </c:pt>
                      <c:pt idx="965">
                        <c:v>1.2849102299605255</c:v>
                      </c:pt>
                      <c:pt idx="966">
                        <c:v>1.2858318204653483</c:v>
                      </c:pt>
                      <c:pt idx="967">
                        <c:v>1.2871717619316445</c:v>
                      </c:pt>
                      <c:pt idx="968">
                        <c:v>1.2882942593842746</c:v>
                      </c:pt>
                      <c:pt idx="969">
                        <c:v>1.2896342008505706</c:v>
                      </c:pt>
                      <c:pt idx="970">
                        <c:v>1.2918481523764354</c:v>
                      </c:pt>
                      <c:pt idx="971">
                        <c:v>1.2938297125669542</c:v>
                      </c:pt>
                      <c:pt idx="972">
                        <c:v>1.2946600464179561</c:v>
                      </c:pt>
                      <c:pt idx="973">
                        <c:v>1.2957549864357267</c:v>
                      </c:pt>
                      <c:pt idx="974">
                        <c:v>1.2958338014533122</c:v>
                      </c:pt>
                      <c:pt idx="975">
                        <c:v>1.2964059375198902</c:v>
                      </c:pt>
                      <c:pt idx="976">
                        <c:v>1.2975008775376611</c:v>
                      </c:pt>
                      <c:pt idx="977">
                        <c:v>1.299235851910931</c:v>
                      </c:pt>
                      <c:pt idx="978">
                        <c:v>1.2993037501998521</c:v>
                      </c:pt>
                      <c:pt idx="979">
                        <c:v>1.299926035053752</c:v>
                      </c:pt>
                      <c:pt idx="980">
                        <c:v>1.300548319907652</c:v>
                      </c:pt>
                      <c:pt idx="981">
                        <c:v>1.3025336452214806</c:v>
                      </c:pt>
                      <c:pt idx="982">
                        <c:v>1.3038994472446266</c:v>
                      </c:pt>
                      <c:pt idx="983">
                        <c:v>1.3062569732025817</c:v>
                      </c:pt>
                      <c:pt idx="984">
                        <c:v>1.3074205720673004</c:v>
                      </c:pt>
                      <c:pt idx="985">
                        <c:v>1.3079802992415648</c:v>
                      </c:pt>
                      <c:pt idx="986">
                        <c:v>1.3098220757008703</c:v>
                      </c:pt>
                      <c:pt idx="987">
                        <c:v>1.3100793588547794</c:v>
                      </c:pt>
                      <c:pt idx="988">
                        <c:v>1.3108772992591062</c:v>
                      </c:pt>
                      <c:pt idx="989">
                        <c:v>1.3118800783847218</c:v>
                      </c:pt>
                      <c:pt idx="990">
                        <c:v>1.3125762302594053</c:v>
                      </c:pt>
                      <c:pt idx="991">
                        <c:v>1.3133198828774471</c:v>
                      </c:pt>
                      <c:pt idx="992">
                        <c:v>1.3142883563648771</c:v>
                      </c:pt>
                      <c:pt idx="993">
                        <c:v>1.3153554773054741</c:v>
                      </c:pt>
                      <c:pt idx="994">
                        <c:v>1.3174230477048292</c:v>
                      </c:pt>
                      <c:pt idx="995">
                        <c:v>1.3194906181041841</c:v>
                      </c:pt>
                      <c:pt idx="996">
                        <c:v>1.3213697117180736</c:v>
                      </c:pt>
                      <c:pt idx="997">
                        <c:v>1.3229706836657391</c:v>
                      </c:pt>
                      <c:pt idx="998">
                        <c:v>1.3244791637333455</c:v>
                      </c:pt>
                      <c:pt idx="999">
                        <c:v>1.3252514053963953</c:v>
                      </c:pt>
                      <c:pt idx="1000">
                        <c:v>1.3262043323147077</c:v>
                      </c:pt>
                      <c:pt idx="1001">
                        <c:v>1.3271572592330199</c:v>
                      </c:pt>
                      <c:pt idx="1002">
                        <c:v>1.3292368725521697</c:v>
                      </c:pt>
                      <c:pt idx="1003">
                        <c:v>1.3313164858713193</c:v>
                      </c:pt>
                      <c:pt idx="1004">
                        <c:v>1.3344406919153753</c:v>
                      </c:pt>
                      <c:pt idx="1005">
                        <c:v>1.337564897959431</c:v>
                      </c:pt>
                      <c:pt idx="1006">
                        <c:v>1.3400122652478792</c:v>
                      </c:pt>
                      <c:pt idx="1007">
                        <c:v>1.3416795988022177</c:v>
                      </c:pt>
                      <c:pt idx="1008">
                        <c:v>1.3424396798373373</c:v>
                      </c:pt>
                      <c:pt idx="1009">
                        <c:v>1.3437259223229354</c:v>
                      </c:pt>
                      <c:pt idx="1010">
                        <c:v>1.3451908719787995</c:v>
                      </c:pt>
                      <c:pt idx="1011">
                        <c:v>1.3459782095998525</c:v>
                      </c:pt>
                      <c:pt idx="1012">
                        <c:v>1.3467655472209057</c:v>
                      </c:pt>
                      <c:pt idx="1013">
                        <c:v>1.3487752601918248</c:v>
                      </c:pt>
                      <c:pt idx="1014">
                        <c:v>1.3522309205267165</c:v>
                      </c:pt>
                      <c:pt idx="1015">
                        <c:v>1.3522743055555555</c:v>
                      </c:pt>
                      <c:pt idx="1016">
                        <c:v>1.3525922541071971</c:v>
                      </c:pt>
                      <c:pt idx="1017">
                        <c:v>1.3542781694674932</c:v>
                      </c:pt>
                      <c:pt idx="1018">
                        <c:v>1.3556010783104986</c:v>
                      </c:pt>
                      <c:pt idx="1019">
                        <c:v>1.3582525304787689</c:v>
                      </c:pt>
                      <c:pt idx="1020">
                        <c:v>1.3606656493770855</c:v>
                      </c:pt>
                      <c:pt idx="1021">
                        <c:v>1.3610702904451777</c:v>
                      </c:pt>
                      <c:pt idx="1022">
                        <c:v>1.3623434565850983</c:v>
                      </c:pt>
                      <c:pt idx="1023">
                        <c:v>1.3636166227250188</c:v>
                      </c:pt>
                      <c:pt idx="1024">
                        <c:v>1.3657870251657787</c:v>
                      </c:pt>
                      <c:pt idx="1025">
                        <c:v>1.3679574276065385</c:v>
                      </c:pt>
                      <c:pt idx="1026">
                        <c:v>1.3707445421318214</c:v>
                      </c:pt>
                      <c:pt idx="1027">
                        <c:v>1.372498285268192</c:v>
                      </c:pt>
                      <c:pt idx="1028">
                        <c:v>1.372952137230723</c:v>
                      </c:pt>
                      <c:pt idx="1029">
                        <c:v>1.3733952681830637</c:v>
                      </c:pt>
                      <c:pt idx="1030">
                        <c:v>1.3738383991354042</c:v>
                      </c:pt>
                      <c:pt idx="1031">
                        <c:v>1.3750854695891892</c:v>
                      </c:pt>
                      <c:pt idx="1032">
                        <c:v>1.3763325400429742</c:v>
                      </c:pt>
                      <c:pt idx="1033">
                        <c:v>1.3778421141207218</c:v>
                      </c:pt>
                      <c:pt idx="1034">
                        <c:v>1.3792920600650487</c:v>
                      </c:pt>
                      <c:pt idx="1035">
                        <c:v>1.3815103608562991</c:v>
                      </c:pt>
                      <c:pt idx="1036">
                        <c:v>1.3830415866082466</c:v>
                      </c:pt>
                      <c:pt idx="1037">
                        <c:v>1.3861142768131363</c:v>
                      </c:pt>
                      <c:pt idx="1038">
                        <c:v>1.3866005696190729</c:v>
                      </c:pt>
                      <c:pt idx="1039">
                        <c:v>1.3874559608019061</c:v>
                      </c:pt>
                      <c:pt idx="1040">
                        <c:v>1.389192566499114</c:v>
                      </c:pt>
                      <c:pt idx="1041">
                        <c:v>1.3905409483694369</c:v>
                      </c:pt>
                      <c:pt idx="1042">
                        <c:v>1.3919749495856188</c:v>
                      </c:pt>
                      <c:pt idx="1043">
                        <c:v>1.3934089508018008</c:v>
                      </c:pt>
                      <c:pt idx="1044">
                        <c:v>1.394649939639149</c:v>
                      </c:pt>
                      <c:pt idx="1045">
                        <c:v>1.3962411883280232</c:v>
                      </c:pt>
                      <c:pt idx="1046">
                        <c:v>1.3962518342584371</c:v>
                      </c:pt>
                      <c:pt idx="1047">
                        <c:v>1.3974429828397654</c:v>
                      </c:pt>
                      <c:pt idx="1048">
                        <c:v>1.3990843825235411</c:v>
                      </c:pt>
                      <c:pt idx="1049">
                        <c:v>1.4015791388242334</c:v>
                      </c:pt>
                      <c:pt idx="1050">
                        <c:v>1.403452828631357</c:v>
                      </c:pt>
                      <c:pt idx="1051">
                        <c:v>1.4034964344291776</c:v>
                      </c:pt>
                      <c:pt idx="1052">
                        <c:v>1.4061795741595604</c:v>
                      </c:pt>
                      <c:pt idx="1053">
                        <c:v>1.408619786368476</c:v>
                      </c:pt>
                      <c:pt idx="1054">
                        <c:v>1.4113029260988588</c:v>
                      </c:pt>
                      <c:pt idx="1055">
                        <c:v>1.4113929243247818</c:v>
                      </c:pt>
                      <c:pt idx="1056">
                        <c:v>1.4115636904896409</c:v>
                      </c:pt>
                      <c:pt idx="1057">
                        <c:v>1.4128317754439734</c:v>
                      </c:pt>
                      <c:pt idx="1058">
                        <c:v>1.4140998603983057</c:v>
                      </c:pt>
                      <c:pt idx="1059">
                        <c:v>1.4152833429392842</c:v>
                      </c:pt>
                      <c:pt idx="1060">
                        <c:v>1.4163472561289867</c:v>
                      </c:pt>
                      <c:pt idx="1061">
                        <c:v>1.4174021375427643</c:v>
                      </c:pt>
                      <c:pt idx="1062">
                        <c:v>1.4184315435781523</c:v>
                      </c:pt>
                      <c:pt idx="1063">
                        <c:v>1.4194609496135402</c:v>
                      </c:pt>
                      <c:pt idx="1064">
                        <c:v>1.4219867554224199</c:v>
                      </c:pt>
                      <c:pt idx="1065">
                        <c:v>1.4236935177362628</c:v>
                      </c:pt>
                      <c:pt idx="1066">
                        <c:v>1.424453675462692</c:v>
                      </c:pt>
                      <c:pt idx="1067">
                        <c:v>1.4252138331891211</c:v>
                      </c:pt>
                      <c:pt idx="1068">
                        <c:v>1.4270615877625015</c:v>
                      </c:pt>
                      <c:pt idx="1069">
                        <c:v>1.4290927865025069</c:v>
                      </c:pt>
                      <c:pt idx="1070">
                        <c:v>1.4307383542093965</c:v>
                      </c:pt>
                      <c:pt idx="1071">
                        <c:v>1.43374171997386</c:v>
                      </c:pt>
                      <c:pt idx="1072">
                        <c:v>1.4357530832042296</c:v>
                      </c:pt>
                      <c:pt idx="1073">
                        <c:v>1.4364955040260599</c:v>
                      </c:pt>
                      <c:pt idx="1074">
                        <c:v>1.437635509967804</c:v>
                      </c:pt>
                      <c:pt idx="1075">
                        <c:v>1.4387755159095481</c:v>
                      </c:pt>
                      <c:pt idx="1076">
                        <c:v>1.4394424258338081</c:v>
                      </c:pt>
                      <c:pt idx="1077">
                        <c:v>1.4396287752080847</c:v>
                      </c:pt>
                      <c:pt idx="1078">
                        <c:v>1.4416998925473954</c:v>
                      </c:pt>
                      <c:pt idx="1079">
                        <c:v>1.4431905898341426</c:v>
                      </c:pt>
                      <c:pt idx="1080">
                        <c:v>1.4444397681289249</c:v>
                      </c:pt>
                      <c:pt idx="1081">
                        <c:v>1.4456889464237073</c:v>
                      </c:pt>
                      <c:pt idx="1082">
                        <c:v>1.4467763806051679</c:v>
                      </c:pt>
                      <c:pt idx="1083">
                        <c:v>1.4478638147866285</c:v>
                      </c:pt>
                      <c:pt idx="1084">
                        <c:v>1.4496058980182365</c:v>
                      </c:pt>
                      <c:pt idx="1085">
                        <c:v>1.4513479812498447</c:v>
                      </c:pt>
                      <c:pt idx="1086">
                        <c:v>1.4526954414667907</c:v>
                      </c:pt>
                      <c:pt idx="1087">
                        <c:v>1.4537177658522571</c:v>
                      </c:pt>
                      <c:pt idx="1088">
                        <c:v>1.4547400902377234</c:v>
                      </c:pt>
                      <c:pt idx="1089">
                        <c:v>1.4562974287265982</c:v>
                      </c:pt>
                      <c:pt idx="1090">
                        <c:v>1.4569925441372173</c:v>
                      </c:pt>
                      <c:pt idx="1091">
                        <c:v>1.4585129469274372</c:v>
                      </c:pt>
                      <c:pt idx="1092">
                        <c:v>1.4603991883137712</c:v>
                      </c:pt>
                      <c:pt idx="1093">
                        <c:v>1.4622854297001053</c:v>
                      </c:pt>
                      <c:pt idx="1094">
                        <c:v>1.4634950463887717</c:v>
                      </c:pt>
                      <c:pt idx="1095">
                        <c:v>1.464233763927111</c:v>
                      </c:pt>
                      <c:pt idx="1096">
                        <c:v>1.4649724814654501</c:v>
                      </c:pt>
                      <c:pt idx="1097">
                        <c:v>1.4662077171741812</c:v>
                      </c:pt>
                      <c:pt idx="1098">
                        <c:v>1.4674429528829125</c:v>
                      </c:pt>
                      <c:pt idx="1099">
                        <c:v>1.4688277048865954</c:v>
                      </c:pt>
                      <c:pt idx="1100">
                        <c:v>1.4705891910636866</c:v>
                      </c:pt>
                      <c:pt idx="1101">
                        <c:v>1.4723506772407779</c:v>
                      </c:pt>
                      <c:pt idx="1102">
                        <c:v>1.4736355656495801</c:v>
                      </c:pt>
                      <c:pt idx="1103">
                        <c:v>1.4757285818954309</c:v>
                      </c:pt>
                      <c:pt idx="1104">
                        <c:v>1.4778215981412817</c:v>
                      </c:pt>
                      <c:pt idx="1105">
                        <c:v>1.4780024134174541</c:v>
                      </c:pt>
                      <c:pt idx="1106">
                        <c:v>1.4800703854417359</c:v>
                      </c:pt>
                      <c:pt idx="1107">
                        <c:v>1.4821383574660179</c:v>
                      </c:pt>
                      <c:pt idx="1108">
                        <c:v>1.4842268329582833</c:v>
                      </c:pt>
                      <c:pt idx="1109">
                        <c:v>1.4873495225746323</c:v>
                      </c:pt>
                      <c:pt idx="1110">
                        <c:v>1.4904722121909812</c:v>
                      </c:pt>
                      <c:pt idx="1111">
                        <c:v>1.492217012864572</c:v>
                      </c:pt>
                      <c:pt idx="1112">
                        <c:v>1.4939618135381627</c:v>
                      </c:pt>
                      <c:pt idx="1113">
                        <c:v>1.4943857440931929</c:v>
                      </c:pt>
                      <c:pt idx="1114">
                        <c:v>1.4947721626775132</c:v>
                      </c:pt>
                      <c:pt idx="1115">
                        <c:v>1.4958262440645032</c:v>
                      </c:pt>
                      <c:pt idx="1116">
                        <c:v>1.4966629892891203</c:v>
                      </c:pt>
                      <c:pt idx="1117">
                        <c:v>1.4978237068294376</c:v>
                      </c:pt>
                      <c:pt idx="1118">
                        <c:v>1.5001076576775976</c:v>
                      </c:pt>
                      <c:pt idx="1119">
                        <c:v>1.5018177919365741</c:v>
                      </c:pt>
                      <c:pt idx="1120">
                        <c:v>1.5026402872883611</c:v>
                      </c:pt>
                      <c:pt idx="1121">
                        <c:v>1.5027481772088342</c:v>
                      </c:pt>
                      <c:pt idx="1122">
                        <c:v>1.5040139207381893</c:v>
                      </c:pt>
                      <c:pt idx="1123">
                        <c:v>1.5048485087189409</c:v>
                      </c:pt>
                      <c:pt idx="1124">
                        <c:v>1.5055288612125097</c:v>
                      </c:pt>
                      <c:pt idx="1125">
                        <c:v>1.5071552326668192</c:v>
                      </c:pt>
                      <c:pt idx="1126">
                        <c:v>1.5072544471229667</c:v>
                      </c:pt>
                      <c:pt idx="1127">
                        <c:v>1.5086403407680768</c:v>
                      </c:pt>
                      <c:pt idx="1128">
                        <c:v>1.5100801968381361</c:v>
                      </c:pt>
                      <c:pt idx="1129">
                        <c:v>1.5122354762228551</c:v>
                      </c:pt>
                      <c:pt idx="1130">
                        <c:v>1.514390755607574</c:v>
                      </c:pt>
                      <c:pt idx="1131">
                        <c:v>1.5166798568461781</c:v>
                      </c:pt>
                      <c:pt idx="1132">
                        <c:v>1.518600836928796</c:v>
                      </c:pt>
                      <c:pt idx="1133">
                        <c:v>1.5206258243791484</c:v>
                      </c:pt>
                      <c:pt idx="1134">
                        <c:v>1.5222227619809132</c:v>
                      </c:pt>
                      <c:pt idx="1135">
                        <c:v>1.52538235526118</c:v>
                      </c:pt>
                      <c:pt idx="1136">
                        <c:v>1.525555623256498</c:v>
                      </c:pt>
                      <c:pt idx="1137">
                        <c:v>1.5258185950721856</c:v>
                      </c:pt>
                      <c:pt idx="1138">
                        <c:v>1.5267934207369884</c:v>
                      </c:pt>
                      <c:pt idx="1139">
                        <c:v>1.5271364030683483</c:v>
                      </c:pt>
                      <c:pt idx="1140">
                        <c:v>1.5281112287331511</c:v>
                      </c:pt>
                      <c:pt idx="1141">
                        <c:v>1.5301132993013771</c:v>
                      </c:pt>
                      <c:pt idx="1142">
                        <c:v>1.5321659550070763</c:v>
                      </c:pt>
                      <c:pt idx="1143">
                        <c:v>1.535224252006522</c:v>
                      </c:pt>
                      <c:pt idx="1144">
                        <c:v>1.5382825490059675</c:v>
                      </c:pt>
                      <c:pt idx="1145">
                        <c:v>1.5394739821222094</c:v>
                      </c:pt>
                      <c:pt idx="1146">
                        <c:v>1.5408298029281475</c:v>
                      </c:pt>
                      <c:pt idx="1147">
                        <c:v>1.5421856237340856</c:v>
                      </c:pt>
                      <c:pt idx="1148">
                        <c:v>1.5426738610035844</c:v>
                      </c:pt>
                      <c:pt idx="1149">
                        <c:v>1.5453045405888999</c:v>
                      </c:pt>
                      <c:pt idx="1150">
                        <c:v>1.5479352201742154</c:v>
                      </c:pt>
                      <c:pt idx="1151">
                        <c:v>1.5491003349920114</c:v>
                      </c:pt>
                      <c:pt idx="1152">
                        <c:v>1.5502654498098074</c:v>
                      </c:pt>
                      <c:pt idx="1153">
                        <c:v>1.5524416090630824</c:v>
                      </c:pt>
                      <c:pt idx="1154">
                        <c:v>1.5539168633161871</c:v>
                      </c:pt>
                      <c:pt idx="1155">
                        <c:v>1.5555675792638903</c:v>
                      </c:pt>
                      <c:pt idx="1156">
                        <c:v>1.5570925083811635</c:v>
                      </c:pt>
                      <c:pt idx="1157">
                        <c:v>1.5583752476672332</c:v>
                      </c:pt>
                      <c:pt idx="1158">
                        <c:v>1.5596579869533027</c:v>
                      </c:pt>
                      <c:pt idx="1159">
                        <c:v>1.5612952255705992</c:v>
                      </c:pt>
                      <c:pt idx="1160">
                        <c:v>1.5623375668155925</c:v>
                      </c:pt>
                      <c:pt idx="1161">
                        <c:v>1.5629256217816361</c:v>
                      </c:pt>
                      <c:pt idx="1162">
                        <c:v>1.5659485681217027</c:v>
                      </c:pt>
                      <c:pt idx="1163">
                        <c:v>1.5689715144617691</c:v>
                      </c:pt>
                      <c:pt idx="1164">
                        <c:v>1.5724942907884165</c:v>
                      </c:pt>
                      <c:pt idx="1165">
                        <c:v>1.5763000864094054</c:v>
                      </c:pt>
                      <c:pt idx="1166">
                        <c:v>1.5795864984144767</c:v>
                      </c:pt>
                      <c:pt idx="1167">
                        <c:v>1.582872910419548</c:v>
                      </c:pt>
                      <c:pt idx="1168">
                        <c:v>1.5868247455165343</c:v>
                      </c:pt>
                      <c:pt idx="1169">
                        <c:v>1.5907765806135203</c:v>
                      </c:pt>
                      <c:pt idx="1170">
                        <c:v>1.5930639194641951</c:v>
                      </c:pt>
                      <c:pt idx="1171">
                        <c:v>1.5960686719058841</c:v>
                      </c:pt>
                      <c:pt idx="1172">
                        <c:v>1.5993513436256734</c:v>
                      </c:pt>
                      <c:pt idx="1173">
                        <c:v>1.6015890462751741</c:v>
                      </c:pt>
                      <c:pt idx="1174">
                        <c:v>1.6023685832376833</c:v>
                      </c:pt>
                      <c:pt idx="1175">
                        <c:v>1.6051070950207886</c:v>
                      </c:pt>
                      <c:pt idx="1176">
                        <c:v>1.607845606803894</c:v>
                      </c:pt>
                      <c:pt idx="1177">
                        <c:v>1.6087314501846277</c:v>
                      </c:pt>
                      <c:pt idx="1178">
                        <c:v>1.6109801459478008</c:v>
                      </c:pt>
                      <c:pt idx="1179">
                        <c:v>1.6116556611353601</c:v>
                      </c:pt>
                      <c:pt idx="1180">
                        <c:v>1.6124923505330526</c:v>
                      </c:pt>
                      <c:pt idx="1181">
                        <c:v>1.6125845415890216</c:v>
                      </c:pt>
                      <c:pt idx="1182">
                        <c:v>1.612639815699723</c:v>
                      </c:pt>
                      <c:pt idx="1183">
                        <c:v>1.6127123472425673</c:v>
                      </c:pt>
                      <c:pt idx="1184">
                        <c:v>1.6155418666534953</c:v>
                      </c:pt>
                      <c:pt idx="1185">
                        <c:v>1.6169840687623731</c:v>
                      </c:pt>
                      <c:pt idx="1186">
                        <c:v>1.618164084666857</c:v>
                      </c:pt>
                      <c:pt idx="1187">
                        <c:v>1.619024110108062</c:v>
                      </c:pt>
                      <c:pt idx="1188">
                        <c:v>1.6203107790897291</c:v>
                      </c:pt>
                      <c:pt idx="1189">
                        <c:v>1.6215974480713959</c:v>
                      </c:pt>
                      <c:pt idx="1190">
                        <c:v>1.623327550465862</c:v>
                      </c:pt>
                      <c:pt idx="1191">
                        <c:v>1.6252385399683758</c:v>
                      </c:pt>
                      <c:pt idx="1192">
                        <c:v>1.6269139486827233</c:v>
                      </c:pt>
                      <c:pt idx="1193">
                        <c:v>1.6273451285036626</c:v>
                      </c:pt>
                      <c:pt idx="1194">
                        <c:v>1.6287622904225632</c:v>
                      </c:pt>
                      <c:pt idx="1195">
                        <c:v>1.6295709292425049</c:v>
                      </c:pt>
                      <c:pt idx="1196">
                        <c:v>1.6315163291273294</c:v>
                      </c:pt>
                      <c:pt idx="1197">
                        <c:v>1.6334617290121538</c:v>
                      </c:pt>
                      <c:pt idx="1198">
                        <c:v>1.6354464258419144</c:v>
                      </c:pt>
                      <c:pt idx="1199">
                        <c:v>1.6374311226716749</c:v>
                      </c:pt>
                      <c:pt idx="1200">
                        <c:v>1.639843041355963</c:v>
                      </c:pt>
                      <c:pt idx="1201">
                        <c:v>1.6420925750942141</c:v>
                      </c:pt>
                      <c:pt idx="1202">
                        <c:v>1.6439478376562948</c:v>
                      </c:pt>
                      <c:pt idx="1203">
                        <c:v>1.6455451794713736</c:v>
                      </c:pt>
                      <c:pt idx="1204">
                        <c:v>1.6471410276023326</c:v>
                      </c:pt>
                      <c:pt idx="1205">
                        <c:v>1.6488673027163303</c:v>
                      </c:pt>
                      <c:pt idx="1206">
                        <c:v>1.6509908229802495</c:v>
                      </c:pt>
                      <c:pt idx="1207">
                        <c:v>1.6531143432441684</c:v>
                      </c:pt>
                      <c:pt idx="1208">
                        <c:v>1.6552581003611839</c:v>
                      </c:pt>
                      <c:pt idx="1209">
                        <c:v>1.6554607410977284</c:v>
                      </c:pt>
                      <c:pt idx="1210">
                        <c:v>1.6575502481532318</c:v>
                      </c:pt>
                      <c:pt idx="1211">
                        <c:v>1.6587578488969141</c:v>
                      </c:pt>
                      <c:pt idx="1212">
                        <c:v>1.6599654496405964</c:v>
                      </c:pt>
                      <c:pt idx="1213">
                        <c:v>1.6612912172989713</c:v>
                      </c:pt>
                      <c:pt idx="1214">
                        <c:v>1.6626169849573462</c:v>
                      </c:pt>
                      <c:pt idx="1215">
                        <c:v>1.6632797543704509</c:v>
                      </c:pt>
                      <c:pt idx="1216">
                        <c:v>1.6653368399375015</c:v>
                      </c:pt>
                      <c:pt idx="1217">
                        <c:v>1.667393925504552</c:v>
                      </c:pt>
                      <c:pt idx="1218">
                        <c:v>1.6694955648371468</c:v>
                      </c:pt>
                      <c:pt idx="1219">
                        <c:v>1.6715972041697413</c:v>
                      </c:pt>
                      <c:pt idx="1220">
                        <c:v>1.6732593863043521</c:v>
                      </c:pt>
                      <c:pt idx="1221">
                        <c:v>1.674921351014464</c:v>
                      </c:pt>
                      <c:pt idx="1222">
                        <c:v>1.676583315724576</c:v>
                      </c:pt>
                      <c:pt idx="1223">
                        <c:v>1.6794457571622399</c:v>
                      </c:pt>
                      <c:pt idx="1224">
                        <c:v>1.6820983768309707</c:v>
                      </c:pt>
                      <c:pt idx="1225">
                        <c:v>1.6823907137248251</c:v>
                      </c:pt>
                      <c:pt idx="1226">
                        <c:v>1.6835531257148142</c:v>
                      </c:pt>
                      <c:pt idx="1227">
                        <c:v>1.6847155377048033</c:v>
                      </c:pt>
                      <c:pt idx="1228">
                        <c:v>1.6873032087970663</c:v>
                      </c:pt>
                      <c:pt idx="1229">
                        <c:v>1.6903279853253452</c:v>
                      </c:pt>
                      <c:pt idx="1230">
                        <c:v>1.6933527618536244</c:v>
                      </c:pt>
                      <c:pt idx="1231">
                        <c:v>1.6958421141681848</c:v>
                      </c:pt>
                      <c:pt idx="1232">
                        <c:v>1.6967123994810713</c:v>
                      </c:pt>
                      <c:pt idx="1233">
                        <c:v>1.697171923233955</c:v>
                      </c:pt>
                      <c:pt idx="1234">
                        <c:v>1.6981491041514609</c:v>
                      </c:pt>
                      <c:pt idx="1235">
                        <c:v>1.699040084624732</c:v>
                      </c:pt>
                      <c:pt idx="1236">
                        <c:v>1.6999310650980031</c:v>
                      </c:pt>
                      <c:pt idx="1237">
                        <c:v>1.7020491741211325</c:v>
                      </c:pt>
                      <c:pt idx="1238">
                        <c:v>1.7044940845281988</c:v>
                      </c:pt>
                      <c:pt idx="1239">
                        <c:v>1.7046373300502697</c:v>
                      </c:pt>
                      <c:pt idx="1240">
                        <c:v>1.7058049552832488</c:v>
                      </c:pt>
                      <c:pt idx="1241">
                        <c:v>1.7069725805162279</c:v>
                      </c:pt>
                      <c:pt idx="1242">
                        <c:v>1.7081310174503812</c:v>
                      </c:pt>
                      <c:pt idx="1243">
                        <c:v>1.7089204535164215</c:v>
                      </c:pt>
                      <c:pt idx="1244">
                        <c:v>1.7090212795276334</c:v>
                      </c:pt>
                      <c:pt idx="1245">
                        <c:v>1.7100631017182713</c:v>
                      </c:pt>
                      <c:pt idx="1246">
                        <c:v>1.7113673147421191</c:v>
                      </c:pt>
                      <c:pt idx="1247">
                        <c:v>1.7121101711110935</c:v>
                      </c:pt>
                      <c:pt idx="1248">
                        <c:v>1.7136350800069393</c:v>
                      </c:pt>
                      <c:pt idx="1249">
                        <c:v>1.715419196875559</c:v>
                      </c:pt>
                      <c:pt idx="1250">
                        <c:v>1.7172033137441785</c:v>
                      </c:pt>
                      <c:pt idx="1251">
                        <c:v>1.7200238556470031</c:v>
                      </c:pt>
                      <c:pt idx="1252">
                        <c:v>1.722844397549828</c:v>
                      </c:pt>
                      <c:pt idx="1253">
                        <c:v>1.7261611245765731</c:v>
                      </c:pt>
                      <c:pt idx="1254">
                        <c:v>1.7294778516033182</c:v>
                      </c:pt>
                      <c:pt idx="1255">
                        <c:v>1.7334552315898515</c:v>
                      </c:pt>
                      <c:pt idx="1256">
                        <c:v>1.7357945667400405</c:v>
                      </c:pt>
                      <c:pt idx="1257">
                        <c:v>1.7358806776117395</c:v>
                      </c:pt>
                      <c:pt idx="1258">
                        <c:v>1.7361710043610246</c:v>
                      </c:pt>
                      <c:pt idx="1259">
                        <c:v>1.7363226642238874</c:v>
                      </c:pt>
                      <c:pt idx="1260">
                        <c:v>1.7368316814413778</c:v>
                      </c:pt>
                      <c:pt idx="1261">
                        <c:v>1.7374623603953256</c:v>
                      </c:pt>
                      <c:pt idx="1262">
                        <c:v>1.7384845612446467</c:v>
                      </c:pt>
                      <c:pt idx="1263">
                        <c:v>1.7397357950166419</c:v>
                      </c:pt>
                      <c:pt idx="1264">
                        <c:v>1.7408796825453088</c:v>
                      </c:pt>
                      <c:pt idx="1265">
                        <c:v>1.7420235700739755</c:v>
                      </c:pt>
                      <c:pt idx="1266">
                        <c:v>1.7440951189509144</c:v>
                      </c:pt>
                      <c:pt idx="1267">
                        <c:v>1.7441179009168237</c:v>
                      </c:pt>
                      <c:pt idx="1268">
                        <c:v>1.7460384371269633</c:v>
                      </c:pt>
                      <c:pt idx="1269">
                        <c:v>1.7479589733371028</c:v>
                      </c:pt>
                      <c:pt idx="1270">
                        <c:v>1.7498141338207103</c:v>
                      </c:pt>
                      <c:pt idx="1271">
                        <c:v>1.7517313861846924</c:v>
                      </c:pt>
                      <c:pt idx="1272">
                        <c:v>1.7519346683417205</c:v>
                      </c:pt>
                      <c:pt idx="1273">
                        <c:v>1.7533952697421666</c:v>
                      </c:pt>
                      <c:pt idx="1274">
                        <c:v>1.7548558711426125</c:v>
                      </c:pt>
                      <c:pt idx="1275">
                        <c:v>1.7557057502920981</c:v>
                      </c:pt>
                      <c:pt idx="1276">
                        <c:v>1.7574000681274466</c:v>
                      </c:pt>
                      <c:pt idx="1277">
                        <c:v>1.7590559626453453</c:v>
                      </c:pt>
                      <c:pt idx="1278">
                        <c:v>1.7590883557691619</c:v>
                      </c:pt>
                      <c:pt idx="1279">
                        <c:v>1.7591716196829521</c:v>
                      </c:pt>
                      <c:pt idx="1280">
                        <c:v>1.7593305104170684</c:v>
                      </c:pt>
                      <c:pt idx="1281">
                        <c:v>1.7593755419552326</c:v>
                      </c:pt>
                      <c:pt idx="1282">
                        <c:v>1.7598439178063914</c:v>
                      </c:pt>
                      <c:pt idx="1283">
                        <c:v>1.760607994488544</c:v>
                      </c:pt>
                      <c:pt idx="1284">
                        <c:v>1.7613746341980165</c:v>
                      </c:pt>
                      <c:pt idx="1285">
                        <c:v>1.7628325316447904</c:v>
                      </c:pt>
                      <c:pt idx="1286">
                        <c:v>1.7642078188420445</c:v>
                      </c:pt>
                      <c:pt idx="1287">
                        <c:v>1.7648490163601107</c:v>
                      </c:pt>
                      <c:pt idx="1288">
                        <c:v>1.7671590025722981</c:v>
                      </c:pt>
                      <c:pt idx="1289">
                        <c:v>1.7684400072307498</c:v>
                      </c:pt>
                      <c:pt idx="1290">
                        <c:v>1.7694125293305627</c:v>
                      </c:pt>
                      <c:pt idx="1291">
                        <c:v>1.7708089756248173</c:v>
                      </c:pt>
                      <c:pt idx="1292">
                        <c:v>1.7726397636367215</c:v>
                      </c:pt>
                      <c:pt idx="1293">
                        <c:v>1.7737344742428374</c:v>
                      </c:pt>
                      <c:pt idx="1294">
                        <c:v>1.7762261973376627</c:v>
                      </c:pt>
                      <c:pt idx="1295">
                        <c:v>1.7783564930381599</c:v>
                      </c:pt>
                      <c:pt idx="1296">
                        <c:v>1.7785402676214774</c:v>
                      </c:pt>
                      <c:pt idx="1297">
                        <c:v>1.781360103496247</c:v>
                      </c:pt>
                      <c:pt idx="1298">
                        <c:v>1.783388099524158</c:v>
                      </c:pt>
                      <c:pt idx="1299">
                        <c:v>1.7846310052910337</c:v>
                      </c:pt>
                      <c:pt idx="1300">
                        <c:v>1.7858739110579094</c:v>
                      </c:pt>
                      <c:pt idx="1301">
                        <c:v>1.7865362251549959</c:v>
                      </c:pt>
                      <c:pt idx="1302">
                        <c:v>1.7867460477214168</c:v>
                      </c:pt>
                      <c:pt idx="1303">
                        <c:v>1.7868337001430767</c:v>
                      </c:pt>
                      <c:pt idx="1304">
                        <c:v>1.7872952863270486</c:v>
                      </c:pt>
                      <c:pt idx="1305">
                        <c:v>1.7874464997042108</c:v>
                      </c:pt>
                      <c:pt idx="1306">
                        <c:v>1.7882088683655968</c:v>
                      </c:pt>
                      <c:pt idx="1307">
                        <c:v>1.7889712370269828</c:v>
                      </c:pt>
                      <c:pt idx="1308">
                        <c:v>1.7900152810580201</c:v>
                      </c:pt>
                      <c:pt idx="1309">
                        <c:v>1.7910730415223926</c:v>
                      </c:pt>
                      <c:pt idx="1310">
                        <c:v>1.7920647417477988</c:v>
                      </c:pt>
                      <c:pt idx="1311">
                        <c:v>1.7935937197423644</c:v>
                      </c:pt>
                      <c:pt idx="1312">
                        <c:v>1.795296792484544</c:v>
                      </c:pt>
                      <c:pt idx="1313">
                        <c:v>1.7967045326006634</c:v>
                      </c:pt>
                      <c:pt idx="1314">
                        <c:v>1.7981122727167826</c:v>
                      </c:pt>
                      <c:pt idx="1315">
                        <c:v>1.7999457970675494</c:v>
                      </c:pt>
                      <c:pt idx="1316">
                        <c:v>1.8011646405662651</c:v>
                      </c:pt>
                      <c:pt idx="1317">
                        <c:v>1.8031358188859843</c:v>
                      </c:pt>
                      <c:pt idx="1318">
                        <c:v>1.8047076211842121</c:v>
                      </c:pt>
                      <c:pt idx="1319">
                        <c:v>1.8061005154169267</c:v>
                      </c:pt>
                      <c:pt idx="1320">
                        <c:v>1.8067169255928861</c:v>
                      </c:pt>
                      <c:pt idx="1321">
                        <c:v>1.8071947642995252</c:v>
                      </c:pt>
                      <c:pt idx="1322">
                        <c:v>1.8076160156671648</c:v>
                      </c:pt>
                      <c:pt idx="1323">
                        <c:v>1.8080372670348044</c:v>
                      </c:pt>
                      <c:pt idx="1324">
                        <c:v>1.8096141738748108</c:v>
                      </c:pt>
                      <c:pt idx="1325">
                        <c:v>1.810876443159801</c:v>
                      </c:pt>
                      <c:pt idx="1326">
                        <c:v>1.8117864698337185</c:v>
                      </c:pt>
                      <c:pt idx="1327">
                        <c:v>1.8126964965076358</c:v>
                      </c:pt>
                      <c:pt idx="1328">
                        <c:v>1.8131533324884044</c:v>
                      </c:pt>
                      <c:pt idx="1329">
                        <c:v>1.8143980639759036</c:v>
                      </c:pt>
                      <c:pt idx="1330">
                        <c:v>1.8151471331191285</c:v>
                      </c:pt>
                      <c:pt idx="1331">
                        <c:v>1.8158466380420659</c:v>
                      </c:pt>
                      <c:pt idx="1332">
                        <c:v>1.8165957071852905</c:v>
                      </c:pt>
                      <c:pt idx="1333">
                        <c:v>1.8179345901613986</c:v>
                      </c:pt>
                      <c:pt idx="1334">
                        <c:v>1.8191915714106075</c:v>
                      </c:pt>
                      <c:pt idx="1335">
                        <c:v>1.8204485526598162</c:v>
                      </c:pt>
                      <c:pt idx="1336">
                        <c:v>1.8222194070093058</c:v>
                      </c:pt>
                      <c:pt idx="1337">
                        <c:v>1.8238723559539627</c:v>
                      </c:pt>
                      <c:pt idx="1338">
                        <c:v>1.8255253048986197</c:v>
                      </c:pt>
                      <c:pt idx="1339">
                        <c:v>1.8273173147467552</c:v>
                      </c:pt>
                      <c:pt idx="1340">
                        <c:v>1.8275983019228335</c:v>
                      </c:pt>
                      <c:pt idx="1341">
                        <c:v>1.8295871764145515</c:v>
                      </c:pt>
                      <c:pt idx="1342">
                        <c:v>1.8306173099798184</c:v>
                      </c:pt>
                      <c:pt idx="1343">
                        <c:v>1.8316111212692878</c:v>
                      </c:pt>
                      <c:pt idx="1344">
                        <c:v>1.8316499306785841</c:v>
                      </c:pt>
                      <c:pt idx="1345">
                        <c:v>1.8326437419680535</c:v>
                      </c:pt>
                      <c:pt idx="1346">
                        <c:v>1.8348372218150784</c:v>
                      </c:pt>
                      <c:pt idx="1347">
                        <c:v>1.8351508412841293</c:v>
                      </c:pt>
                      <c:pt idx="1348">
                        <c:v>1.8360077831783781</c:v>
                      </c:pt>
                      <c:pt idx="1349">
                        <c:v>1.8368647250726267</c:v>
                      </c:pt>
                      <c:pt idx="1350">
                        <c:v>1.8377617990335933</c:v>
                      </c:pt>
                      <c:pt idx="1351">
                        <c:v>1.8383287981511267</c:v>
                      </c:pt>
                      <c:pt idx="1352">
                        <c:v>1.8384513028048808</c:v>
                      </c:pt>
                      <c:pt idx="1353">
                        <c:v>1.8393258264798809</c:v>
                      </c:pt>
                      <c:pt idx="1354">
                        <c:v>1.8400811715065328</c:v>
                      </c:pt>
                      <c:pt idx="1355">
                        <c:v>1.8417516866243548</c:v>
                      </c:pt>
                      <c:pt idx="1356">
                        <c:v>1.8417975350690108</c:v>
                      </c:pt>
                      <c:pt idx="1357">
                        <c:v>1.8421007056313532</c:v>
                      </c:pt>
                      <c:pt idx="1358">
                        <c:v>1.8422005547417535</c:v>
                      </c:pt>
                      <c:pt idx="1359">
                        <c:v>1.8425874040248218</c:v>
                      </c:pt>
                      <c:pt idx="1360">
                        <c:v>1.8431852873193997</c:v>
                      </c:pt>
                      <c:pt idx="1361">
                        <c:v>1.8435529760988774</c:v>
                      </c:pt>
                      <c:pt idx="1362">
                        <c:v>1.8449258414711114</c:v>
                      </c:pt>
                      <c:pt idx="1363">
                        <c:v>1.845767380995331</c:v>
                      </c:pt>
                      <c:pt idx="1364">
                        <c:v>1.8470597315524464</c:v>
                      </c:pt>
                      <c:pt idx="1365">
                        <c:v>1.8483520821095616</c:v>
                      </c:pt>
                      <c:pt idx="1366">
                        <c:v>1.8500246537863105</c:v>
                      </c:pt>
                      <c:pt idx="1367">
                        <c:v>1.8514257827318377</c:v>
                      </c:pt>
                      <c:pt idx="1368">
                        <c:v>1.8522475122522424</c:v>
                      </c:pt>
                      <c:pt idx="1369">
                        <c:v>1.8529712055347585</c:v>
                      </c:pt>
                      <c:pt idx="1370">
                        <c:v>1.8545097881776316</c:v>
                      </c:pt>
                      <c:pt idx="1371">
                        <c:v>1.8551761553464112</c:v>
                      </c:pt>
                      <c:pt idx="1372">
                        <c:v>1.8553220320079062</c:v>
                      </c:pt>
                      <c:pt idx="1373">
                        <c:v>1.8557476975023746</c:v>
                      </c:pt>
                      <c:pt idx="1374">
                        <c:v>1.8561444118894912</c:v>
                      </c:pt>
                      <c:pt idx="1375">
                        <c:v>1.8565967572783981</c:v>
                      </c:pt>
                      <c:pt idx="1376">
                        <c:v>1.8570491026673053</c:v>
                      </c:pt>
                      <c:pt idx="1377">
                        <c:v>1.8576711469833498</c:v>
                      </c:pt>
                      <c:pt idx="1378">
                        <c:v>1.860197665133962</c:v>
                      </c:pt>
                      <c:pt idx="1379">
                        <c:v>1.8624156097295108</c:v>
                      </c:pt>
                      <c:pt idx="1380">
                        <c:v>1.8655561609455833</c:v>
                      </c:pt>
                      <c:pt idx="1381">
                        <c:v>1.8672257131062171</c:v>
                      </c:pt>
                      <c:pt idx="1382">
                        <c:v>1.8688952652668511</c:v>
                      </c:pt>
                      <c:pt idx="1383">
                        <c:v>1.869415956677662</c:v>
                      </c:pt>
                      <c:pt idx="1384">
                        <c:v>1.8707356312926169</c:v>
                      </c:pt>
                      <c:pt idx="1385">
                        <c:v>1.8715557445806486</c:v>
                      </c:pt>
                      <c:pt idx="1386">
                        <c:v>1.8723356092804009</c:v>
                      </c:pt>
                      <c:pt idx="1387">
                        <c:v>1.873115473980153</c:v>
                      </c:pt>
                      <c:pt idx="1388">
                        <c:v>1.8740758163288787</c:v>
                      </c:pt>
                      <c:pt idx="1389">
                        <c:v>1.8741088207369601</c:v>
                      </c:pt>
                      <c:pt idx="1390">
                        <c:v>1.8749927358963976</c:v>
                      </c:pt>
                      <c:pt idx="1391">
                        <c:v>1.87538058369248</c:v>
                      </c:pt>
                      <c:pt idx="1392">
                        <c:v>1.8772601452883746</c:v>
                      </c:pt>
                      <c:pt idx="1393">
                        <c:v>1.8784156583277163</c:v>
                      </c:pt>
                      <c:pt idx="1394">
                        <c:v>1.8795590775128868</c:v>
                      </c:pt>
                      <c:pt idx="1395">
                        <c:v>1.8805944133715498</c:v>
                      </c:pt>
                      <c:pt idx="1396">
                        <c:v>1.8823857492456832</c:v>
                      </c:pt>
                      <c:pt idx="1397">
                        <c:v>1.884177085119817</c:v>
                      </c:pt>
                      <c:pt idx="1398">
                        <c:v>1.8858023510155855</c:v>
                      </c:pt>
                      <c:pt idx="1399">
                        <c:v>1.8867652196354336</c:v>
                      </c:pt>
                      <c:pt idx="1400">
                        <c:v>1.889258534334324</c:v>
                      </c:pt>
                      <c:pt idx="1401">
                        <c:v>1.8917518490332144</c:v>
                      </c:pt>
                      <c:pt idx="1402">
                        <c:v>1.8931949124512848</c:v>
                      </c:pt>
                      <c:pt idx="1403">
                        <c:v>1.8937554942237007</c:v>
                      </c:pt>
                      <c:pt idx="1404">
                        <c:v>1.8952356084436177</c:v>
                      </c:pt>
                      <c:pt idx="1405">
                        <c:v>1.8954308967926987</c:v>
                      </c:pt>
                      <c:pt idx="1406">
                        <c:v>1.8966726561635732</c:v>
                      </c:pt>
                      <c:pt idx="1407">
                        <c:v>1.8979144155344478</c:v>
                      </c:pt>
                      <c:pt idx="1408">
                        <c:v>1.8987769415450317</c:v>
                      </c:pt>
                      <c:pt idx="1409">
                        <c:v>1.8999942248645756</c:v>
                      </c:pt>
                      <c:pt idx="1410">
                        <c:v>1.9011132573446743</c:v>
                      </c:pt>
                      <c:pt idx="1411">
                        <c:v>1.9013696236108188</c:v>
                      </c:pt>
                      <c:pt idx="1412">
                        <c:v>1.9026267521938791</c:v>
                      </c:pt>
                      <c:pt idx="1413">
                        <c:v>1.9038838807769396</c:v>
                      </c:pt>
                      <c:pt idx="1414">
                        <c:v>1.9046399993752992</c:v>
                      </c:pt>
                      <c:pt idx="1415">
                        <c:v>1.9062287766127675</c:v>
                      </c:pt>
                      <c:pt idx="1416">
                        <c:v>1.9078175538502358</c:v>
                      </c:pt>
                      <c:pt idx="1417">
                        <c:v>1.9090187259018421</c:v>
                      </c:pt>
                      <c:pt idx="1418">
                        <c:v>1.9097066352130085</c:v>
                      </c:pt>
                      <c:pt idx="1419">
                        <c:v>1.9103641346676483</c:v>
                      </c:pt>
                      <c:pt idx="1420">
                        <c:v>1.9110216341222879</c:v>
                      </c:pt>
                      <c:pt idx="1421">
                        <c:v>1.9110581320303457</c:v>
                      </c:pt>
                      <c:pt idx="1422">
                        <c:v>1.9120945067565751</c:v>
                      </c:pt>
                      <c:pt idx="1423">
                        <c:v>1.9126764695539518</c:v>
                      </c:pt>
                      <c:pt idx="1424">
                        <c:v>1.9130655888578405</c:v>
                      </c:pt>
                      <c:pt idx="1425">
                        <c:v>1.9141216655158335</c:v>
                      </c:pt>
                      <c:pt idx="1426">
                        <c:v>1.9150893623768179</c:v>
                      </c:pt>
                      <c:pt idx="1427">
                        <c:v>1.9165670233688972</c:v>
                      </c:pt>
                      <c:pt idx="1428">
                        <c:v>1.9176283149752351</c:v>
                      </c:pt>
                      <c:pt idx="1429">
                        <c:v>1.9176458264004301</c:v>
                      </c:pt>
                      <c:pt idx="1430">
                        <c:v>1.9182072408221387</c:v>
                      </c:pt>
                      <c:pt idx="1431">
                        <c:v>1.918958564389635</c:v>
                      </c:pt>
                      <c:pt idx="1432">
                        <c:v>1.9199054190516471</c:v>
                      </c:pt>
                      <c:pt idx="1433">
                        <c:v>1.9199650471602325</c:v>
                      </c:pt>
                      <c:pt idx="1434">
                        <c:v>1.9207333690838682</c:v>
                      </c:pt>
                      <c:pt idx="1435">
                        <c:v>1.9211332864038371</c:v>
                      </c:pt>
                      <c:pt idx="1436">
                        <c:v>1.9215396124152122</c:v>
                      </c:pt>
                      <c:pt idx="1437">
                        <c:v>1.9219459384265873</c:v>
                      </c:pt>
                      <c:pt idx="1438">
                        <c:v>1.9225099841560478</c:v>
                      </c:pt>
                      <c:pt idx="1439">
                        <c:v>1.9238836972608611</c:v>
                      </c:pt>
                      <c:pt idx="1440">
                        <c:v>1.9252574103656743</c:v>
                      </c:pt>
                      <c:pt idx="1441">
                        <c:v>1.9265253058876153</c:v>
                      </c:pt>
                      <c:pt idx="1442">
                        <c:v>1.9265526009295826</c:v>
                      </c:pt>
                      <c:pt idx="1443">
                        <c:v>1.927378941004475</c:v>
                      </c:pt>
                      <c:pt idx="1444">
                        <c:v>1.9282052810793673</c:v>
                      </c:pt>
                      <c:pt idx="1445">
                        <c:v>1.9289706841911431</c:v>
                      </c:pt>
                      <c:pt idx="1446">
                        <c:v>1.9297360873029188</c:v>
                      </c:pt>
                      <c:pt idx="1447">
                        <c:v>1.9305286655409468</c:v>
                      </c:pt>
                      <c:pt idx="1448">
                        <c:v>1.93122666079413</c:v>
                      </c:pt>
                      <c:pt idx="1449">
                        <c:v>1.9318787243051661</c:v>
                      </c:pt>
                      <c:pt idx="1450">
                        <c:v>1.932602550395661</c:v>
                      </c:pt>
                      <c:pt idx="1451">
                        <c:v>1.9333263764861557</c:v>
                      </c:pt>
                      <c:pt idx="1452">
                        <c:v>1.9342488204411887</c:v>
                      </c:pt>
                      <c:pt idx="1453">
                        <c:v>1.9346500644280955</c:v>
                      </c:pt>
                      <c:pt idx="1454">
                        <c:v>1.9350513084150023</c:v>
                      </c:pt>
                      <c:pt idx="1455">
                        <c:v>1.9355850728656407</c:v>
                      </c:pt>
                      <c:pt idx="1456">
                        <c:v>1.936676148162396</c:v>
                      </c:pt>
                      <c:pt idx="1457">
                        <c:v>1.9375320426043536</c:v>
                      </c:pt>
                      <c:pt idx="1458">
                        <c:v>1.9376568105485705</c:v>
                      </c:pt>
                      <c:pt idx="1459">
                        <c:v>1.9381576310870825</c:v>
                      </c:pt>
                      <c:pt idx="1460">
                        <c:v>1.9388473267328961</c:v>
                      </c:pt>
                      <c:pt idx="1461">
                        <c:v>1.9393023960982207</c:v>
                      </c:pt>
                      <c:pt idx="1462">
                        <c:v>1.9410880493924574</c:v>
                      </c:pt>
                      <c:pt idx="1463">
                        <c:v>1.9422341289592009</c:v>
                      </c:pt>
                      <c:pt idx="1464">
                        <c:v>1.9438032350744363</c:v>
                      </c:pt>
                      <c:pt idx="1465">
                        <c:v>1.9453723411896715</c:v>
                      </c:pt>
                      <c:pt idx="1466">
                        <c:v>1.9470939799398184</c:v>
                      </c:pt>
                      <c:pt idx="1467">
                        <c:v>1.9486994818211705</c:v>
                      </c:pt>
                      <c:pt idx="1468">
                        <c:v>1.9499296492807292</c:v>
                      </c:pt>
                      <c:pt idx="1469">
                        <c:v>1.9506045596494719</c:v>
                      </c:pt>
                      <c:pt idx="1470">
                        <c:v>1.9515396970096561</c:v>
                      </c:pt>
                      <c:pt idx="1471">
                        <c:v>1.9524748343698404</c:v>
                      </c:pt>
                      <c:pt idx="1472">
                        <c:v>1.9539176526362145</c:v>
                      </c:pt>
                      <c:pt idx="1473">
                        <c:v>1.9553604709025887</c:v>
                      </c:pt>
                      <c:pt idx="1474">
                        <c:v>1.9567792419399377</c:v>
                      </c:pt>
                      <c:pt idx="1475">
                        <c:v>1.9578011970773892</c:v>
                      </c:pt>
                      <c:pt idx="1476">
                        <c:v>1.9583722968178767</c:v>
                      </c:pt>
                      <c:pt idx="1477">
                        <c:v>1.9589433965583642</c:v>
                      </c:pt>
                      <c:pt idx="1478">
                        <c:v>1.9603970062235991</c:v>
                      </c:pt>
                      <c:pt idx="1479">
                        <c:v>1.961850615888834</c:v>
                      </c:pt>
                      <c:pt idx="1480">
                        <c:v>1.9634302897696141</c:v>
                      </c:pt>
                      <c:pt idx="1481">
                        <c:v>1.9645700003151541</c:v>
                      </c:pt>
                      <c:pt idx="1482">
                        <c:v>1.9665532337101521</c:v>
                      </c:pt>
                      <c:pt idx="1483">
                        <c:v>1.9672694289932648</c:v>
                      </c:pt>
                      <c:pt idx="1484">
                        <c:v>1.9701438167304903</c:v>
                      </c:pt>
                      <c:pt idx="1485">
                        <c:v>1.9728260675679754</c:v>
                      </c:pt>
                      <c:pt idx="1486">
                        <c:v>1.9734749919424455</c:v>
                      </c:pt>
                      <c:pt idx="1487">
                        <c:v>1.9748710173616806</c:v>
                      </c:pt>
                      <c:pt idx="1488">
                        <c:v>1.9762670427809159</c:v>
                      </c:pt>
                      <c:pt idx="1489">
                        <c:v>1.9765024989346662</c:v>
                      </c:pt>
                      <c:pt idx="1490">
                        <c:v>1.976972914478845</c:v>
                      </c:pt>
                      <c:pt idx="1491">
                        <c:v>1.9782833564447031</c:v>
                      </c:pt>
                      <c:pt idx="1492">
                        <c:v>1.9789466471749324</c:v>
                      </c:pt>
                      <c:pt idx="1493">
                        <c:v>1.979325196193876</c:v>
                      </c:pt>
                      <c:pt idx="1494">
                        <c:v>1.9803756142352467</c:v>
                      </c:pt>
                      <c:pt idx="1495">
                        <c:v>1.9809106149303692</c:v>
                      </c:pt>
                      <c:pt idx="1496">
                        <c:v>1.9817045959443957</c:v>
                      </c:pt>
                      <c:pt idx="1497">
                        <c:v>1.9824627246404136</c:v>
                      </c:pt>
                      <c:pt idx="1498">
                        <c:v>1.9829843020245985</c:v>
                      </c:pt>
                      <c:pt idx="1499">
                        <c:v>1.9834104222528361</c:v>
                      </c:pt>
                      <c:pt idx="1500">
                        <c:v>1.9841346661939665</c:v>
                      </c:pt>
                      <c:pt idx="1501">
                        <c:v>1.9848127198026135</c:v>
                      </c:pt>
                      <c:pt idx="1502">
                        <c:v>1.9858612060353711</c:v>
                      </c:pt>
                      <c:pt idx="1503">
                        <c:v>1.9875298601416527</c:v>
                      </c:pt>
                      <c:pt idx="1504">
                        <c:v>1.9887680346684324</c:v>
                      </c:pt>
                      <c:pt idx="1505">
                        <c:v>1.9898395109645746</c:v>
                      </c:pt>
                      <c:pt idx="1506">
                        <c:v>1.9907192676762739</c:v>
                      </c:pt>
                      <c:pt idx="1507">
                        <c:v>1.9917907439724163</c:v>
                      </c:pt>
                      <c:pt idx="1508">
                        <c:v>1.9952402512480816</c:v>
                      </c:pt>
                      <c:pt idx="1509">
                        <c:v>1.9966042715752566</c:v>
                      </c:pt>
                      <c:pt idx="1510">
                        <c:v>1.9994767274514393</c:v>
                      </c:pt>
                      <c:pt idx="1511">
                        <c:v>1.9995971662330407</c:v>
                      </c:pt>
                      <c:pt idx="1512">
                        <c:v>2.0016834438592195</c:v>
                      </c:pt>
                      <c:pt idx="1513">
                        <c:v>2.0023491833276217</c:v>
                      </c:pt>
                      <c:pt idx="1514">
                        <c:v>2.0032542541623117</c:v>
                      </c:pt>
                      <c:pt idx="1515">
                        <c:v>2.0041593249970013</c:v>
                      </c:pt>
                      <c:pt idx="1516">
                        <c:v>2.0052379716656827</c:v>
                      </c:pt>
                      <c:pt idx="1517">
                        <c:v>2.0063166183343641</c:v>
                      </c:pt>
                      <c:pt idx="1518">
                        <c:v>2.0081678323282137</c:v>
                      </c:pt>
                      <c:pt idx="1519">
                        <c:v>2.0100190463220633</c:v>
                      </c:pt>
                      <c:pt idx="1520">
                        <c:v>2.0104170692215364</c:v>
                      </c:pt>
                      <c:pt idx="1521">
                        <c:v>2.0104523097447773</c:v>
                      </c:pt>
                      <c:pt idx="1522">
                        <c:v>2.0114183858092183</c:v>
                      </c:pt>
                      <c:pt idx="1523">
                        <c:v>2.0119376595318319</c:v>
                      </c:pt>
                      <c:pt idx="1524">
                        <c:v>2.013418996422379</c:v>
                      </c:pt>
                      <c:pt idx="1525">
                        <c:v>2.0146371437002113</c:v>
                      </c:pt>
                      <c:pt idx="1526">
                        <c:v>2.015447705410145</c:v>
                      </c:pt>
                      <c:pt idx="1527">
                        <c:v>2.0162582671200786</c:v>
                      </c:pt>
                      <c:pt idx="1528">
                        <c:v>2.017380678035595</c:v>
                      </c:pt>
                      <c:pt idx="1529">
                        <c:v>2.0185030889511109</c:v>
                      </c:pt>
                      <c:pt idx="1530">
                        <c:v>2.020117375144252</c:v>
                      </c:pt>
                      <c:pt idx="1531">
                        <c:v>2.0216682940942268</c:v>
                      </c:pt>
                      <c:pt idx="1532">
                        <c:v>2.0232192130442019</c:v>
                      </c:pt>
                      <c:pt idx="1533">
                        <c:v>2.0235962274946546</c:v>
                      </c:pt>
                      <c:pt idx="1534">
                        <c:v>2.0240325701678241</c:v>
                      </c:pt>
                      <c:pt idx="1535">
                        <c:v>2.0252414929425275</c:v>
                      </c:pt>
                      <c:pt idx="1536">
                        <c:v>2.0262942424526922</c:v>
                      </c:pt>
                      <c:pt idx="1537">
                        <c:v>2.0270719813417504</c:v>
                      </c:pt>
                      <c:pt idx="1538">
                        <c:v>2.027849720230809</c:v>
                      </c:pt>
                      <c:pt idx="1539">
                        <c:v>2.0292250247768782</c:v>
                      </c:pt>
                      <c:pt idx="1540">
                        <c:v>2.0302408276194774</c:v>
                      </c:pt>
                      <c:pt idx="1541">
                        <c:v>2.0312566304620767</c:v>
                      </c:pt>
                      <c:pt idx="1542">
                        <c:v>2.0322436277954665</c:v>
                      </c:pt>
                      <c:pt idx="1543">
                        <c:v>2.033193603621589</c:v>
                      </c:pt>
                      <c:pt idx="1544">
                        <c:v>2.0340928939536767</c:v>
                      </c:pt>
                      <c:pt idx="1545">
                        <c:v>2.0342281916075282</c:v>
                      </c:pt>
                      <c:pt idx="1546">
                        <c:v>2.0351274819396159</c:v>
                      </c:pt>
                      <c:pt idx="1547">
                        <c:v>2.036683067271003</c:v>
                      </c:pt>
                      <c:pt idx="1548">
                        <c:v>2.0369629703655288</c:v>
                      </c:pt>
                      <c:pt idx="1549">
                        <c:v>2.0375997935207906</c:v>
                      </c:pt>
                      <c:pt idx="1550">
                        <c:v>2.0376757689979343</c:v>
                      </c:pt>
                      <c:pt idx="1551">
                        <c:v>2.0378146561373165</c:v>
                      </c:pt>
                      <c:pt idx="1552">
                        <c:v>2.0392283328705365</c:v>
                      </c:pt>
                      <c:pt idx="1553">
                        <c:v>2.040025345109127</c:v>
                      </c:pt>
                      <c:pt idx="1554">
                        <c:v>2.0408553348454062</c:v>
                      </c:pt>
                      <c:pt idx="1555">
                        <c:v>2.0415444800395655</c:v>
                      </c:pt>
                      <c:pt idx="1556">
                        <c:v>2.0427483434395657</c:v>
                      </c:pt>
                      <c:pt idx="1557">
                        <c:v>2.0444671619628316</c:v>
                      </c:pt>
                      <c:pt idx="1558">
                        <c:v>2.0464228792129844</c:v>
                      </c:pt>
                      <c:pt idx="1559">
                        <c:v>2.0478826446914011</c:v>
                      </c:pt>
                      <c:pt idx="1560">
                        <c:v>2.0479756262291362</c:v>
                      </c:pt>
                      <c:pt idx="1561">
                        <c:v>2.0480410643749769</c:v>
                      </c:pt>
                      <c:pt idx="1562">
                        <c:v>2.0480809410799434</c:v>
                      </c:pt>
                      <c:pt idx="1563">
                        <c:v>2.0488634160216206</c:v>
                      </c:pt>
                      <c:pt idx="1564">
                        <c:v>2.0496458909632982</c:v>
                      </c:pt>
                      <c:pt idx="1565">
                        <c:v>2.0505309043493534</c:v>
                      </c:pt>
                      <c:pt idx="1566">
                        <c:v>2.0509151305479034</c:v>
                      </c:pt>
                      <c:pt idx="1567">
                        <c:v>2.052433395366426</c:v>
                      </c:pt>
                      <c:pt idx="1568">
                        <c:v>2.0540358306550317</c:v>
                      </c:pt>
                      <c:pt idx="1569">
                        <c:v>2.0555201088305979</c:v>
                      </c:pt>
                      <c:pt idx="1570">
                        <c:v>2.0570043870061636</c:v>
                      </c:pt>
                      <c:pt idx="1571">
                        <c:v>2.058670132626538</c:v>
                      </c:pt>
                      <c:pt idx="1572">
                        <c:v>2.0603358782469123</c:v>
                      </c:pt>
                      <c:pt idx="1573">
                        <c:v>2.062557917733987</c:v>
                      </c:pt>
                      <c:pt idx="1574">
                        <c:v>2.0647450323789207</c:v>
                      </c:pt>
                      <c:pt idx="1575">
                        <c:v>2.0647573992665169</c:v>
                      </c:pt>
                      <c:pt idx="1576">
                        <c:v>2.0650799028603015</c:v>
                      </c:pt>
                      <c:pt idx="1577">
                        <c:v>2.06590915903725</c:v>
                      </c:pt>
                      <c:pt idx="1578">
                        <c:v>2.0671900652818107</c:v>
                      </c:pt>
                      <c:pt idx="1579">
                        <c:v>2.0684709715263709</c:v>
                      </c:pt>
                      <c:pt idx="1580">
                        <c:v>2.0685611141197109</c:v>
                      </c:pt>
                      <c:pt idx="1581">
                        <c:v>2.0690152423276946</c:v>
                      </c:pt>
                      <c:pt idx="1582">
                        <c:v>2.0696212310068032</c:v>
                      </c:pt>
                      <c:pt idx="1583">
                        <c:v>2.0702623177264576</c:v>
                      </c:pt>
                      <c:pt idx="1584">
                        <c:v>2.0715764030510631</c:v>
                      </c:pt>
                      <c:pt idx="1585">
                        <c:v>2.0729277166420661</c:v>
                      </c:pt>
                      <c:pt idx="1586">
                        <c:v>2.0742790302330696</c:v>
                      </c:pt>
                      <c:pt idx="1587">
                        <c:v>2.0756511271248259</c:v>
                      </c:pt>
                      <c:pt idx="1588">
                        <c:v>2.0770232240165827</c:v>
                      </c:pt>
                      <c:pt idx="1589">
                        <c:v>2.078499270260886</c:v>
                      </c:pt>
                      <c:pt idx="1590">
                        <c:v>2.0799753165051893</c:v>
                      </c:pt>
                      <c:pt idx="1591">
                        <c:v>2.0822555938280289</c:v>
                      </c:pt>
                      <c:pt idx="1592">
                        <c:v>2.084535871150869</c:v>
                      </c:pt>
                      <c:pt idx="1593">
                        <c:v>2.0875407349870159</c:v>
                      </c:pt>
                      <c:pt idx="1594">
                        <c:v>2.0905455988231632</c:v>
                      </c:pt>
                      <c:pt idx="1595">
                        <c:v>2.0921890822770419</c:v>
                      </c:pt>
                      <c:pt idx="1596">
                        <c:v>2.0922292734379018</c:v>
                      </c:pt>
                      <c:pt idx="1597">
                        <c:v>2.0929816249868383</c:v>
                      </c:pt>
                      <c:pt idx="1598">
                        <c:v>2.093578433132282</c:v>
                      </c:pt>
                      <c:pt idx="1599">
                        <c:v>2.0943307846812185</c:v>
                      </c:pt>
                      <c:pt idx="1600">
                        <c:v>2.0966275344982193</c:v>
                      </c:pt>
                      <c:pt idx="1601">
                        <c:v>2.0968391351346618</c:v>
                      </c:pt>
                      <c:pt idx="1602">
                        <c:v>2.0988715215772391</c:v>
                      </c:pt>
                      <c:pt idx="1603">
                        <c:v>2.1000071030882772</c:v>
                      </c:pt>
                      <c:pt idx="1604">
                        <c:v>2.1018546860113188</c:v>
                      </c:pt>
                      <c:pt idx="1605">
                        <c:v>2.1035569007115233</c:v>
                      </c:pt>
                      <c:pt idx="1606">
                        <c:v>2.1050236819353367</c:v>
                      </c:pt>
                      <c:pt idx="1607">
                        <c:v>2.106569733525868</c:v>
                      </c:pt>
                      <c:pt idx="1608">
                        <c:v>2.1081157851163987</c:v>
                      </c:pt>
                      <c:pt idx="1609">
                        <c:v>2.1085094999356402</c:v>
                      </c:pt>
                      <c:pt idx="1610">
                        <c:v>2.110165788859681</c:v>
                      </c:pt>
                      <c:pt idx="1611">
                        <c:v>2.1114618485917647</c:v>
                      </c:pt>
                      <c:pt idx="1612">
                        <c:v>2.1127133366769111</c:v>
                      </c:pt>
                      <c:pt idx="1613">
                        <c:v>2.1139648247620575</c:v>
                      </c:pt>
                      <c:pt idx="1614">
                        <c:v>2.1149480658079738</c:v>
                      </c:pt>
                      <c:pt idx="1615">
                        <c:v>2.1159313068538905</c:v>
                      </c:pt>
                      <c:pt idx="1616">
                        <c:v>2.1181569221808956</c:v>
                      </c:pt>
                      <c:pt idx="1617">
                        <c:v>2.1201377819726863</c:v>
                      </c:pt>
                      <c:pt idx="1618">
                        <c:v>2.1223988471732094</c:v>
                      </c:pt>
                      <c:pt idx="1619">
                        <c:v>2.1246599123737324</c:v>
                      </c:pt>
                      <c:pt idx="1620">
                        <c:v>2.1253442886830478</c:v>
                      </c:pt>
                      <c:pt idx="1621">
                        <c:v>2.1273939762319678</c:v>
                      </c:pt>
                      <c:pt idx="1622">
                        <c:v>2.1289076164916709</c:v>
                      </c:pt>
                      <c:pt idx="1623">
                        <c:v>2.1290813651598164</c:v>
                      </c:pt>
                      <c:pt idx="1624">
                        <c:v>2.1302288465836532</c:v>
                      </c:pt>
                      <c:pt idx="1625">
                        <c:v>2.1313763280074904</c:v>
                      </c:pt>
                      <c:pt idx="1626">
                        <c:v>2.132336922467307</c:v>
                      </c:pt>
                      <c:pt idx="1627">
                        <c:v>2.1333802088984735</c:v>
                      </c:pt>
                      <c:pt idx="1628">
                        <c:v>2.134355501068963</c:v>
                      </c:pt>
                      <c:pt idx="1629">
                        <c:v>2.137246252419772</c:v>
                      </c:pt>
                      <c:pt idx="1630">
                        <c:v>2.1401370037705809</c:v>
                      </c:pt>
                      <c:pt idx="1631">
                        <c:v>2.1401377061064597</c:v>
                      </c:pt>
                      <c:pt idx="1632">
                        <c:v>2.1404692641618075</c:v>
                      </c:pt>
                      <c:pt idx="1633">
                        <c:v>2.1405549702048301</c:v>
                      </c:pt>
                      <c:pt idx="1634">
                        <c:v>2.1410295739300826</c:v>
                      </c:pt>
                      <c:pt idx="1635">
                        <c:v>2.1410315042320227</c:v>
                      </c:pt>
                      <c:pt idx="1636">
                        <c:v>2.1438629564256582</c:v>
                      </c:pt>
                      <c:pt idx="1637">
                        <c:v>2.1452481910641548</c:v>
                      </c:pt>
                      <c:pt idx="1638">
                        <c:v>2.1453909113699638</c:v>
                      </c:pt>
                      <c:pt idx="1639">
                        <c:v>2.1458413423459839</c:v>
                      </c:pt>
                      <c:pt idx="1640">
                        <c:v>2.1462917733220039</c:v>
                      </c:pt>
                      <c:pt idx="1641">
                        <c:v>2.1466334257026514</c:v>
                      </c:pt>
                      <c:pt idx="1642">
                        <c:v>2.1475951469110117</c:v>
                      </c:pt>
                      <c:pt idx="1643">
                        <c:v>2.1482939468213806</c:v>
                      </c:pt>
                      <c:pt idx="1644">
                        <c:v>2.1492883264963272</c:v>
                      </c:pt>
                      <c:pt idx="1645">
                        <c:v>2.1506678652570201</c:v>
                      </c:pt>
                      <c:pt idx="1646">
                        <c:v>2.1521182775745791</c:v>
                      </c:pt>
                      <c:pt idx="1647">
                        <c:v>2.1527667697601847</c:v>
                      </c:pt>
                      <c:pt idx="1648">
                        <c:v>2.1536837068117327</c:v>
                      </c:pt>
                      <c:pt idx="1649">
                        <c:v>2.1543550129979847</c:v>
                      </c:pt>
                      <c:pt idx="1650">
                        <c:v>2.154489743911006</c:v>
                      </c:pt>
                      <c:pt idx="1651">
                        <c:v>2.154642012687745</c:v>
                      </c:pt>
                      <c:pt idx="1652">
                        <c:v>2.1559649657044146</c:v>
                      </c:pt>
                      <c:pt idx="1653">
                        <c:v>2.1567273436155583</c:v>
                      </c:pt>
                      <c:pt idx="1654">
                        <c:v>2.1579185700802892</c:v>
                      </c:pt>
                      <c:pt idx="1655">
                        <c:v>2.1590749287991611</c:v>
                      </c:pt>
                      <c:pt idx="1656">
                        <c:v>2.1602312875180334</c:v>
                      </c:pt>
                      <c:pt idx="1657">
                        <c:v>2.1603256664397539</c:v>
                      </c:pt>
                      <c:pt idx="1658">
                        <c:v>2.1617618115605026</c:v>
                      </c:pt>
                      <c:pt idx="1659">
                        <c:v>2.1627418274432419</c:v>
                      </c:pt>
                      <c:pt idx="1660">
                        <c:v>2.1645773832969093</c:v>
                      </c:pt>
                      <c:pt idx="1661">
                        <c:v>2.1660161367251916</c:v>
                      </c:pt>
                      <c:pt idx="1662">
                        <c:v>2.1674548901534743</c:v>
                      </c:pt>
                      <c:pt idx="1663">
                        <c:v>2.1680912862083428</c:v>
                      </c:pt>
                      <c:pt idx="1664">
                        <c:v>2.1687276822632109</c:v>
                      </c:pt>
                      <c:pt idx="1665">
                        <c:v>2.1695766083813375</c:v>
                      </c:pt>
                      <c:pt idx="1666">
                        <c:v>2.1704325667547959</c:v>
                      </c:pt>
                      <c:pt idx="1667">
                        <c:v>2.1725565848058022</c:v>
                      </c:pt>
                      <c:pt idx="1668">
                        <c:v>2.1755081439570145</c:v>
                      </c:pt>
                      <c:pt idx="1669">
                        <c:v>2.1784597031082269</c:v>
                      </c:pt>
                      <c:pt idx="1670">
                        <c:v>2.1821828295069712</c:v>
                      </c:pt>
                      <c:pt idx="1671">
                        <c:v>2.1859059559057155</c:v>
                      </c:pt>
                      <c:pt idx="1672">
                        <c:v>2.1889017507268322</c:v>
                      </c:pt>
                      <c:pt idx="1673">
                        <c:v>2.1891481535854163</c:v>
                      </c:pt>
                      <c:pt idx="1674">
                        <c:v>2.1893578911517504</c:v>
                      </c:pt>
                      <c:pt idx="1675">
                        <c:v>2.1895531384840057</c:v>
                      </c:pt>
                      <c:pt idx="1676">
                        <c:v>2.1904525638012973</c:v>
                      </c:pt>
                      <c:pt idx="1677">
                        <c:v>2.1908449878433238</c:v>
                      </c:pt>
                      <c:pt idx="1678">
                        <c:v>2.1917044039926044</c:v>
                      </c:pt>
                      <c:pt idx="1679">
                        <c:v>2.1930057584715112</c:v>
                      </c:pt>
                      <c:pt idx="1680">
                        <c:v>2.1941851789780236</c:v>
                      </c:pt>
                      <c:pt idx="1681">
                        <c:v>2.1953645994845363</c:v>
                      </c:pt>
                      <c:pt idx="1682">
                        <c:v>2.1965589431397339</c:v>
                      </c:pt>
                      <c:pt idx="1683">
                        <c:v>2.1977739139756669</c:v>
                      </c:pt>
                      <c:pt idx="1684">
                        <c:v>2.1996745457279463</c:v>
                      </c:pt>
                      <c:pt idx="1685">
                        <c:v>2.2014419881309624</c:v>
                      </c:pt>
                      <c:pt idx="1686">
                        <c:v>2.2034280983744949</c:v>
                      </c:pt>
                      <c:pt idx="1687">
                        <c:v>2.2056857946321919</c:v>
                      </c:pt>
                      <c:pt idx="1688">
                        <c:v>2.2082074893983425</c:v>
                      </c:pt>
                      <c:pt idx="1689">
                        <c:v>2.2107291841644932</c:v>
                      </c:pt>
                      <c:pt idx="1690">
                        <c:v>2.21112273219283</c:v>
                      </c:pt>
                      <c:pt idx="1691">
                        <c:v>2.2138205326955629</c:v>
                      </c:pt>
                      <c:pt idx="1692">
                        <c:v>2.2165183331982958</c:v>
                      </c:pt>
                      <c:pt idx="1693">
                        <c:v>2.2195786783623475</c:v>
                      </c:pt>
                      <c:pt idx="1694">
                        <c:v>2.2239654648248797</c:v>
                      </c:pt>
                      <c:pt idx="1695">
                        <c:v>2.2259255444810346</c:v>
                      </c:pt>
                      <c:pt idx="1696">
                        <c:v>2.2275528555694555</c:v>
                      </c:pt>
                      <c:pt idx="1697">
                        <c:v>2.228028506203382</c:v>
                      </c:pt>
                      <c:pt idx="1698">
                        <c:v>2.2297328815940354</c:v>
                      </c:pt>
                      <c:pt idx="1699">
                        <c:v>2.2314372569846888</c:v>
                      </c:pt>
                      <c:pt idx="1700">
                        <c:v>2.2323263217205249</c:v>
                      </c:pt>
                      <c:pt idx="1701">
                        <c:v>2.2332153864563615</c:v>
                      </c:pt>
                      <c:pt idx="1702">
                        <c:v>2.234889699510402</c:v>
                      </c:pt>
                      <c:pt idx="1703">
                        <c:v>2.2365541144046519</c:v>
                      </c:pt>
                      <c:pt idx="1704">
                        <c:v>2.23672544138851</c:v>
                      </c:pt>
                      <c:pt idx="1705">
                        <c:v>2.237476279420985</c:v>
                      </c:pt>
                      <c:pt idx="1706">
                        <c:v>2.2382271174534605</c:v>
                      </c:pt>
                      <c:pt idx="1707">
                        <c:v>2.2390501668221421</c:v>
                      </c:pt>
                      <c:pt idx="1708">
                        <c:v>2.23989314334812</c:v>
                      </c:pt>
                      <c:pt idx="1709">
                        <c:v>2.2400938467653813</c:v>
                      </c:pt>
                      <c:pt idx="1710">
                        <c:v>2.2405401355855994</c:v>
                      </c:pt>
                      <c:pt idx="1711">
                        <c:v>2.2410540321828041</c:v>
                      </c:pt>
                      <c:pt idx="1712">
                        <c:v>2.2422969138456716</c:v>
                      </c:pt>
                      <c:pt idx="1713">
                        <c:v>2.2431453182355123</c:v>
                      </c:pt>
                      <c:pt idx="1714">
                        <c:v>2.2438626645257074</c:v>
                      </c:pt>
                      <c:pt idx="1715">
                        <c:v>2.2449802239459973</c:v>
                      </c:pt>
                      <c:pt idx="1716">
                        <c:v>2.2460525519869945</c:v>
                      </c:pt>
                      <c:pt idx="1717">
                        <c:v>2.2502033330334559</c:v>
                      </c:pt>
                      <c:pt idx="1718">
                        <c:v>2.250850036972099</c:v>
                      </c:pt>
                      <c:pt idx="1719">
                        <c:v>2.2518434028603411</c:v>
                      </c:pt>
                      <c:pt idx="1720">
                        <c:v>2.2528367687485837</c:v>
                      </c:pt>
                      <c:pt idx="1721">
                        <c:v>2.2545204350573047</c:v>
                      </c:pt>
                      <c:pt idx="1722">
                        <c:v>2.2562041013660252</c:v>
                      </c:pt>
                      <c:pt idx="1723">
                        <c:v>2.2564566518393931</c:v>
                      </c:pt>
                      <c:pt idx="1724">
                        <c:v>2.2566493218723269</c:v>
                      </c:pt>
                      <c:pt idx="1725">
                        <c:v>2.2580323304760235</c:v>
                      </c:pt>
                      <c:pt idx="1726">
                        <c:v>2.2586774115236823</c:v>
                      </c:pt>
                      <c:pt idx="1727">
                        <c:v>2.2602178949283229</c:v>
                      </c:pt>
                      <c:pt idx="1728">
                        <c:v>2.2604070238437917</c:v>
                      </c:pt>
                      <c:pt idx="1729">
                        <c:v>2.2605172438781569</c:v>
                      </c:pt>
                      <c:pt idx="1730">
                        <c:v>2.2610575300482689</c:v>
                      </c:pt>
                      <c:pt idx="1731">
                        <c:v>2.2615978162183805</c:v>
                      </c:pt>
                      <c:pt idx="1732">
                        <c:v>2.2623892408636985</c:v>
                      </c:pt>
                      <c:pt idx="1733">
                        <c:v>2.2633567373868493</c:v>
                      </c:pt>
                      <c:pt idx="1734">
                        <c:v>2.2643940771453912</c:v>
                      </c:pt>
                      <c:pt idx="1735">
                        <c:v>2.2651455076921869</c:v>
                      </c:pt>
                      <c:pt idx="1736">
                        <c:v>2.2667573851733298</c:v>
                      </c:pt>
                      <c:pt idx="1737">
                        <c:v>2.2682569978579328</c:v>
                      </c:pt>
                      <c:pt idx="1738">
                        <c:v>2.2697137737550119</c:v>
                      </c:pt>
                      <c:pt idx="1739">
                        <c:v>2.2706241035737373</c:v>
                      </c:pt>
                      <c:pt idx="1740">
                        <c:v>2.2715344333924627</c:v>
                      </c:pt>
                      <c:pt idx="1741">
                        <c:v>2.2729996754532613</c:v>
                      </c:pt>
                      <c:pt idx="1742">
                        <c:v>2.2741521945733716</c:v>
                      </c:pt>
                      <c:pt idx="1743">
                        <c:v>2.2758376770356188</c:v>
                      </c:pt>
                      <c:pt idx="1744">
                        <c:v>2.2765205487305367</c:v>
                      </c:pt>
                      <c:pt idx="1745">
                        <c:v>2.2783932285203976</c:v>
                      </c:pt>
                      <c:pt idx="1746">
                        <c:v>2.2803336275755255</c:v>
                      </c:pt>
                      <c:pt idx="1747">
                        <c:v>2.2808875478445381</c:v>
                      </c:pt>
                      <c:pt idx="1748">
                        <c:v>2.2821647494617436</c:v>
                      </c:pt>
                      <c:pt idx="1749">
                        <c:v>2.2830788124932182</c:v>
                      </c:pt>
                      <c:pt idx="1750">
                        <c:v>2.2831045315607832</c:v>
                      </c:pt>
                      <c:pt idx="1751">
                        <c:v>2.2835588553244315</c:v>
                      </c:pt>
                      <c:pt idx="1752">
                        <c:v>2.2853233262372239</c:v>
                      </c:pt>
                      <c:pt idx="1753">
                        <c:v>2.2867338090500344</c:v>
                      </c:pt>
                      <c:pt idx="1754">
                        <c:v>2.2881442918628454</c:v>
                      </c:pt>
                      <c:pt idx="1755">
                        <c:v>2.2891856766657699</c:v>
                      </c:pt>
                      <c:pt idx="1756">
                        <c:v>2.2898907985317485</c:v>
                      </c:pt>
                      <c:pt idx="1757">
                        <c:v>2.2898968901457608</c:v>
                      </c:pt>
                      <c:pt idx="1758">
                        <c:v>2.2908068260246957</c:v>
                      </c:pt>
                      <c:pt idx="1759">
                        <c:v>2.2915303981552522</c:v>
                      </c:pt>
                      <c:pt idx="1760">
                        <c:v>2.2933135221208687</c:v>
                      </c:pt>
                      <c:pt idx="1761">
                        <c:v>2.2948471698082153</c:v>
                      </c:pt>
                      <c:pt idx="1762">
                        <c:v>2.296941297509604</c:v>
                      </c:pt>
                      <c:pt idx="1763">
                        <c:v>2.2999741689060573</c:v>
                      </c:pt>
                      <c:pt idx="1764">
                        <c:v>2.3038722188522418</c:v>
                      </c:pt>
                      <c:pt idx="1765">
                        <c:v>2.3050273781076625</c:v>
                      </c:pt>
                      <c:pt idx="1766">
                        <c:v>2.3070343298989315</c:v>
                      </c:pt>
                      <c:pt idx="1767">
                        <c:v>2.3091986170907814</c:v>
                      </c:pt>
                      <c:pt idx="1768">
                        <c:v>2.3113629042826318</c:v>
                      </c:pt>
                      <c:pt idx="1769">
                        <c:v>2.3127175191983027</c:v>
                      </c:pt>
                      <c:pt idx="1770">
                        <c:v>2.3140721341139741</c:v>
                      </c:pt>
                      <c:pt idx="1771">
                        <c:v>2.314138625788468</c:v>
                      </c:pt>
                      <c:pt idx="1772">
                        <c:v>2.3146688251832019</c:v>
                      </c:pt>
                      <c:pt idx="1773">
                        <c:v>2.316571465578896</c:v>
                      </c:pt>
                      <c:pt idx="1774">
                        <c:v>2.3184741059745901</c:v>
                      </c:pt>
                      <c:pt idx="1775">
                        <c:v>2.3200962140521519</c:v>
                      </c:pt>
                      <c:pt idx="1776">
                        <c:v>2.3217183221297133</c:v>
                      </c:pt>
                      <c:pt idx="1777">
                        <c:v>2.3248765931002522</c:v>
                      </c:pt>
                      <c:pt idx="1778">
                        <c:v>2.3272093442827462</c:v>
                      </c:pt>
                      <c:pt idx="1779">
                        <c:v>2.32943913516623</c:v>
                      </c:pt>
                      <c:pt idx="1780">
                        <c:v>2.3314373247601368</c:v>
                      </c:pt>
                      <c:pt idx="1781">
                        <c:v>2.3315054466796141</c:v>
                      </c:pt>
                      <c:pt idx="1782">
                        <c:v>2.3341339806467296</c:v>
                      </c:pt>
                      <c:pt idx="1783">
                        <c:v>2.3354950577434566</c:v>
                      </c:pt>
                      <c:pt idx="1784">
                        <c:v>2.3378522435630913</c:v>
                      </c:pt>
                      <c:pt idx="1785">
                        <c:v>2.3416321279412067</c:v>
                      </c:pt>
                      <c:pt idx="1786">
                        <c:v>2.3454120123193221</c:v>
                      </c:pt>
                      <c:pt idx="1787">
                        <c:v>2.3499416278054315</c:v>
                      </c:pt>
                      <c:pt idx="1788">
                        <c:v>2.3514344092513677</c:v>
                      </c:pt>
                      <c:pt idx="1789">
                        <c:v>2.3526098745647404</c:v>
                      </c:pt>
                      <c:pt idx="1790">
                        <c:v>2.35284521009911</c:v>
                      </c:pt>
                      <c:pt idx="1791">
                        <c:v>2.3537150415198669</c:v>
                      </c:pt>
                      <c:pt idx="1792">
                        <c:v>2.3541058389676941</c:v>
                      </c:pt>
                      <c:pt idx="1793">
                        <c:v>2.3544712432915413</c:v>
                      </c:pt>
                      <c:pt idx="1794">
                        <c:v>2.3572624620105382</c:v>
                      </c:pt>
                      <c:pt idx="1795">
                        <c:v>2.3592125149429948</c:v>
                      </c:pt>
                      <c:pt idx="1796">
                        <c:v>2.3598543720195693</c:v>
                      </c:pt>
                      <c:pt idx="1797">
                        <c:v>2.3608421713638084</c:v>
                      </c:pt>
                      <c:pt idx="1798">
                        <c:v>2.3620308515181145</c:v>
                      </c:pt>
                      <c:pt idx="1799">
                        <c:v>2.3630252438424915</c:v>
                      </c:pt>
                      <c:pt idx="1800">
                        <c:v>2.3650208195354101</c:v>
                      </c:pt>
                      <c:pt idx="1801">
                        <c:v>2.3671431105583904</c:v>
                      </c:pt>
                      <c:pt idx="1802">
                        <c:v>2.3692654015813712</c:v>
                      </c:pt>
                      <c:pt idx="1803">
                        <c:v>2.3728554672637472</c:v>
                      </c:pt>
                      <c:pt idx="1804">
                        <c:v>2.3768661238004762</c:v>
                      </c:pt>
                      <c:pt idx="1805">
                        <c:v>2.3786198195539141</c:v>
                      </c:pt>
                      <c:pt idx="1806">
                        <c:v>2.3797420130835638</c:v>
                      </c:pt>
                      <c:pt idx="1807">
                        <c:v>2.3798581589096122</c:v>
                      </c:pt>
                      <c:pt idx="1808">
                        <c:v>2.379913329962227</c:v>
                      </c:pt>
                      <c:pt idx="1809">
                        <c:v>2.3800098866914157</c:v>
                      </c:pt>
                      <c:pt idx="1810">
                        <c:v>2.3829019981650292</c:v>
                      </c:pt>
                      <c:pt idx="1811">
                        <c:v>2.3845267934076211</c:v>
                      </c:pt>
                      <c:pt idx="1812">
                        <c:v>2.3862244288816497</c:v>
                      </c:pt>
                      <c:pt idx="1813">
                        <c:v>2.387621696549985</c:v>
                      </c:pt>
                      <c:pt idx="1814">
                        <c:v>2.3892885924517007</c:v>
                      </c:pt>
                      <c:pt idx="1815">
                        <c:v>2.3907610022773347</c:v>
                      </c:pt>
                      <c:pt idx="1816">
                        <c:v>2.3918517327501818</c:v>
                      </c:pt>
                      <c:pt idx="1817">
                        <c:v>2.3929424632230289</c:v>
                      </c:pt>
                      <c:pt idx="1818">
                        <c:v>2.39410130944241</c:v>
                      </c:pt>
                      <c:pt idx="1819">
                        <c:v>2.3951081569299655</c:v>
                      </c:pt>
                      <c:pt idx="1820">
                        <c:v>2.3961661109411052</c:v>
                      </c:pt>
                      <c:pt idx="1821">
                        <c:v>2.398712105555115</c:v>
                      </c:pt>
                      <c:pt idx="1822">
                        <c:v>2.4005159941232868</c:v>
                      </c:pt>
                      <c:pt idx="1823">
                        <c:v>2.401312420724167</c:v>
                      </c:pt>
                      <c:pt idx="1824">
                        <c:v>2.4016357420716021</c:v>
                      </c:pt>
                      <c:pt idx="1825">
                        <c:v>2.4030022026322504</c:v>
                      </c:pt>
                      <c:pt idx="1826">
                        <c:v>2.403902686646691</c:v>
                      </c:pt>
                      <c:pt idx="1827">
                        <c:v>2.4051761129774429</c:v>
                      </c:pt>
                      <c:pt idx="1828">
                        <c:v>2.4064336183943129</c:v>
                      </c:pt>
                      <c:pt idx="1829">
                        <c:v>2.4072597422147237</c:v>
                      </c:pt>
                      <c:pt idx="1830">
                        <c:v>2.4080858660351345</c:v>
                      </c:pt>
                      <c:pt idx="1831">
                        <c:v>2.4087818179914247</c:v>
                      </c:pt>
                      <c:pt idx="1832">
                        <c:v>2.4095856057880103</c:v>
                      </c:pt>
                      <c:pt idx="1833">
                        <c:v>2.4111058119656863</c:v>
                      </c:pt>
                      <c:pt idx="1834">
                        <c:v>2.4126260181433623</c:v>
                      </c:pt>
                      <c:pt idx="1835">
                        <c:v>2.4148894536743559</c:v>
                      </c:pt>
                      <c:pt idx="1836">
                        <c:v>2.4150050122152877</c:v>
                      </c:pt>
                      <c:pt idx="1837">
                        <c:v>2.4152049194248737</c:v>
                      </c:pt>
                      <c:pt idx="1838">
                        <c:v>2.4153031987062206</c:v>
                      </c:pt>
                      <c:pt idx="1839">
                        <c:v>2.4153066739936668</c:v>
                      </c:pt>
                      <c:pt idx="1840">
                        <c:v>2.416708280844269</c:v>
                      </c:pt>
                      <c:pt idx="1841">
                        <c:v>2.4174686997714971</c:v>
                      </c:pt>
                      <c:pt idx="1842">
                        <c:v>2.418816089699114</c:v>
                      </c:pt>
                      <c:pt idx="1843">
                        <c:v>2.419799859681063</c:v>
                      </c:pt>
                      <c:pt idx="1844">
                        <c:v>2.4207836296630125</c:v>
                      </c:pt>
                      <c:pt idx="1845">
                        <c:v>2.4222168322873334</c:v>
                      </c:pt>
                      <c:pt idx="1846">
                        <c:v>2.4234156682342292</c:v>
                      </c:pt>
                      <c:pt idx="1847">
                        <c:v>2.4246145041811245</c:v>
                      </c:pt>
                      <c:pt idx="1848">
                        <c:v>2.4254855604524965</c:v>
                      </c:pt>
                      <c:pt idx="1849">
                        <c:v>2.4260580087591102</c:v>
                      </c:pt>
                      <c:pt idx="1850">
                        <c:v>2.427434242720957</c:v>
                      </c:pt>
                      <c:pt idx="1851">
                        <c:v>2.4301636776493654</c:v>
                      </c:pt>
                      <c:pt idx="1852">
                        <c:v>2.4331104410577704</c:v>
                      </c:pt>
                      <c:pt idx="1853">
                        <c:v>2.4360368923070252</c:v>
                      </c:pt>
                      <c:pt idx="1854">
                        <c:v>2.4389633435562805</c:v>
                      </c:pt>
                      <c:pt idx="1855">
                        <c:v>2.4423901229268976</c:v>
                      </c:pt>
                      <c:pt idx="1856">
                        <c:v>2.4449006264353241</c:v>
                      </c:pt>
                      <c:pt idx="1857">
                        <c:v>2.4474111299437507</c:v>
                      </c:pt>
                      <c:pt idx="1858">
                        <c:v>2.4487986239956485</c:v>
                      </c:pt>
                      <c:pt idx="1859">
                        <c:v>2.4501861180475464</c:v>
                      </c:pt>
                      <c:pt idx="1860">
                        <c:v>2.4548180440951275</c:v>
                      </c:pt>
                      <c:pt idx="1861">
                        <c:v>2.4570778393193526</c:v>
                      </c:pt>
                      <c:pt idx="1862">
                        <c:v>2.4574588213309094</c:v>
                      </c:pt>
                      <c:pt idx="1863">
                        <c:v>2.4587787643130179</c:v>
                      </c:pt>
                      <c:pt idx="1864">
                        <c:v>2.4600987072951264</c:v>
                      </c:pt>
                      <c:pt idx="1865">
                        <c:v>2.4614147375606827</c:v>
                      </c:pt>
                      <c:pt idx="1866">
                        <c:v>2.4621257943052934</c:v>
                      </c:pt>
                      <c:pt idx="1867">
                        <c:v>2.4634070975167885</c:v>
                      </c:pt>
                      <c:pt idx="1868">
                        <c:v>2.4646884007282832</c:v>
                      </c:pt>
                      <c:pt idx="1869">
                        <c:v>2.4680623441217122</c:v>
                      </c:pt>
                      <c:pt idx="1870">
                        <c:v>2.4714362875151412</c:v>
                      </c:pt>
                      <c:pt idx="1871">
                        <c:v>2.4759064787902214</c:v>
                      </c:pt>
                      <c:pt idx="1872">
                        <c:v>2.4830131390166503</c:v>
                      </c:pt>
                      <c:pt idx="1873">
                        <c:v>2.4847757122582861</c:v>
                      </c:pt>
                      <c:pt idx="1874">
                        <c:v>2.4856623916962635</c:v>
                      </c:pt>
                      <c:pt idx="1875">
                        <c:v>2.485700545606238</c:v>
                      </c:pt>
                      <c:pt idx="1876">
                        <c:v>2.4863691935136361</c:v>
                      </c:pt>
                      <c:pt idx="1877">
                        <c:v>2.486396049393548</c:v>
                      </c:pt>
                      <c:pt idx="1878">
                        <c:v>2.4867682897409908</c:v>
                      </c:pt>
                      <c:pt idx="1879">
                        <c:v>2.4883462546296693</c:v>
                      </c:pt>
                      <c:pt idx="1880">
                        <c:v>2.490266675973932</c:v>
                      </c:pt>
                      <c:pt idx="1881">
                        <c:v>2.492710185583543</c:v>
                      </c:pt>
                      <c:pt idx="1882">
                        <c:v>2.4961044002931425</c:v>
                      </c:pt>
                      <c:pt idx="1883">
                        <c:v>2.4999277113129694</c:v>
                      </c:pt>
                      <c:pt idx="1884">
                        <c:v>2.5000206115703891</c:v>
                      </c:pt>
                      <c:pt idx="1885">
                        <c:v>2.50081003351344</c:v>
                      </c:pt>
                      <c:pt idx="1886">
                        <c:v>2.5013349138641798</c:v>
                      </c:pt>
                      <c:pt idx="1887">
                        <c:v>2.5015489654877672</c:v>
                      </c:pt>
                      <c:pt idx="1888">
                        <c:v>2.5023323899590308</c:v>
                      </c:pt>
                      <c:pt idx="1889">
                        <c:v>2.5025517976449594</c:v>
                      </c:pt>
                      <c:pt idx="1890">
                        <c:v>2.5051762470216663</c:v>
                      </c:pt>
                      <c:pt idx="1891">
                        <c:v>2.506651889367236</c:v>
                      </c:pt>
                      <c:pt idx="1892">
                        <c:v>2.5080094387520244</c:v>
                      </c:pt>
                      <c:pt idx="1893">
                        <c:v>2.5093669881368124</c:v>
                      </c:pt>
                      <c:pt idx="1894">
                        <c:v>2.5123172830376359</c:v>
                      </c:pt>
                      <c:pt idx="1895">
                        <c:v>2.5143250523397218</c:v>
                      </c:pt>
                      <c:pt idx="1896">
                        <c:v>2.5157086856663229</c:v>
                      </c:pt>
                      <c:pt idx="1897">
                        <c:v>2.517092318992924</c:v>
                      </c:pt>
                      <c:pt idx="1898">
                        <c:v>2.5179602029809245</c:v>
                      </c:pt>
                      <c:pt idx="1899">
                        <c:v>2.5196332496487432</c:v>
                      </c:pt>
                      <c:pt idx="1900">
                        <c:v>2.5210042843415783</c:v>
                      </c:pt>
                      <c:pt idx="1901">
                        <c:v>2.5220341476991219</c:v>
                      </c:pt>
                      <c:pt idx="1902">
                        <c:v>2.5227498371816344</c:v>
                      </c:pt>
                      <c:pt idx="1903">
                        <c:v>2.5234655266641468</c:v>
                      </c:pt>
                      <c:pt idx="1904">
                        <c:v>2.5249938047015004</c:v>
                      </c:pt>
                      <c:pt idx="1905">
                        <c:v>2.526324291193375</c:v>
                      </c:pt>
                      <c:pt idx="1906">
                        <c:v>2.5272704873785927</c:v>
                      </c:pt>
                      <c:pt idx="1907">
                        <c:v>2.5293015186323058</c:v>
                      </c:pt>
                      <c:pt idx="1908">
                        <c:v>2.5309118271867432</c:v>
                      </c:pt>
                      <c:pt idx="1909">
                        <c:v>2.531309884066383</c:v>
                      </c:pt>
                      <c:pt idx="1910">
                        <c:v>2.5325493509101649</c:v>
                      </c:pt>
                      <c:pt idx="1911">
                        <c:v>2.5337888177539463</c:v>
                      </c:pt>
                      <c:pt idx="1912">
                        <c:v>2.537192220243591</c:v>
                      </c:pt>
                      <c:pt idx="1913">
                        <c:v>2.5405956227332354</c:v>
                      </c:pt>
                      <c:pt idx="1914">
                        <c:v>2.5426661318844115</c:v>
                      </c:pt>
                      <c:pt idx="1915">
                        <c:v>2.5436869864496918</c:v>
                      </c:pt>
                      <c:pt idx="1916">
                        <c:v>2.5451499183365591</c:v>
                      </c:pt>
                      <c:pt idx="1917">
                        <c:v>2.5461657636529869</c:v>
                      </c:pt>
                      <c:pt idx="1918">
                        <c:v>2.547902703610835</c:v>
                      </c:pt>
                      <c:pt idx="1919">
                        <c:v>2.5493655401523467</c:v>
                      </c:pt>
                      <c:pt idx="1920">
                        <c:v>2.5506891097569908</c:v>
                      </c:pt>
                      <c:pt idx="1921">
                        <c:v>2.5516996143206403</c:v>
                      </c:pt>
                      <c:pt idx="1922">
                        <c:v>2.5526880543623811</c:v>
                      </c:pt>
                      <c:pt idx="1923">
                        <c:v>2.5541425814755536</c:v>
                      </c:pt>
                      <c:pt idx="1924">
                        <c:v>2.5553566591524417</c:v>
                      </c:pt>
                      <c:pt idx="1925">
                        <c:v>2.5566445608188708</c:v>
                      </c:pt>
                      <c:pt idx="1926">
                        <c:v>2.557759024448417</c:v>
                      </c:pt>
                      <c:pt idx="1927">
                        <c:v>2.5588734880779627</c:v>
                      </c:pt>
                      <c:pt idx="1928">
                        <c:v>2.5606025913937223</c:v>
                      </c:pt>
                      <c:pt idx="1929">
                        <c:v>2.5621962150407058</c:v>
                      </c:pt>
                      <c:pt idx="1930">
                        <c:v>2.5651061204213788</c:v>
                      </c:pt>
                      <c:pt idx="1931">
                        <c:v>2.5667125675220182</c:v>
                      </c:pt>
                      <c:pt idx="1932">
                        <c:v>2.5673582097142935</c:v>
                      </c:pt>
                      <c:pt idx="1933">
                        <c:v>2.567910847732866</c:v>
                      </c:pt>
                      <c:pt idx="1934">
                        <c:v>2.568463485751439</c:v>
                      </c:pt>
                      <c:pt idx="1935">
                        <c:v>2.5698678428403756</c:v>
                      </c:pt>
                      <c:pt idx="1936">
                        <c:v>2.5699367993628539</c:v>
                      </c:pt>
                      <c:pt idx="1937">
                        <c:v>2.5723433225325962</c:v>
                      </c:pt>
                      <c:pt idx="1938">
                        <c:v>2.5747276018808285</c:v>
                      </c:pt>
                      <c:pt idx="1939">
                        <c:v>2.5749004376541684</c:v>
                      </c:pt>
                      <c:pt idx="1940">
                        <c:v>2.5753311702388304</c:v>
                      </c:pt>
                      <c:pt idx="1941">
                        <c:v>2.575713950265889</c:v>
                      </c:pt>
                      <c:pt idx="1942">
                        <c:v>2.577200054269698</c:v>
                      </c:pt>
                      <c:pt idx="1943">
                        <c:v>2.5779655546115503</c:v>
                      </c:pt>
                      <c:pt idx="1944">
                        <c:v>2.5786066547532878</c:v>
                      </c:pt>
                      <c:pt idx="1945">
                        <c:v>2.578606724984668</c:v>
                      </c:pt>
                      <c:pt idx="1946">
                        <c:v>2.578864213341364</c:v>
                      </c:pt>
                      <c:pt idx="1947">
                        <c:v>2.5801315373872167</c:v>
                      </c:pt>
                      <c:pt idx="1948">
                        <c:v>2.5809461078848002</c:v>
                      </c:pt>
                      <c:pt idx="1949">
                        <c:v>2.5825297666506635</c:v>
                      </c:pt>
                      <c:pt idx="1950">
                        <c:v>2.583986557857306</c:v>
                      </c:pt>
                      <c:pt idx="1951">
                        <c:v>2.5854433490639486</c:v>
                      </c:pt>
                      <c:pt idx="1952">
                        <c:v>2.5868667633472771</c:v>
                      </c:pt>
                      <c:pt idx="1953">
                        <c:v>2.5882901776306055</c:v>
                      </c:pt>
                      <c:pt idx="1954">
                        <c:v>2.590423511368809</c:v>
                      </c:pt>
                      <c:pt idx="1955">
                        <c:v>2.5924103705115891</c:v>
                      </c:pt>
                      <c:pt idx="1956">
                        <c:v>2.5929161702593166</c:v>
                      </c:pt>
                      <c:pt idx="1957">
                        <c:v>2.5935944501365777</c:v>
                      </c:pt>
                      <c:pt idx="1958">
                        <c:v>2.594157181561545</c:v>
                      </c:pt>
                      <c:pt idx="1959">
                        <c:v>2.5956643797540004</c:v>
                      </c:pt>
                      <c:pt idx="1960">
                        <c:v>2.5970821363258141</c:v>
                      </c:pt>
                      <c:pt idx="1961">
                        <c:v>2.5982928954533957</c:v>
                      </c:pt>
                      <c:pt idx="1962">
                        <c:v>2.6002058078486612</c:v>
                      </c:pt>
                      <c:pt idx="1963">
                        <c:v>2.6021187202439262</c:v>
                      </c:pt>
                      <c:pt idx="1964">
                        <c:v>2.6046669060957655</c:v>
                      </c:pt>
                      <c:pt idx="1965">
                        <c:v>2.6072150919476043</c:v>
                      </c:pt>
                      <c:pt idx="1966">
                        <c:v>2.609918600919622</c:v>
                      </c:pt>
                      <c:pt idx="1967">
                        <c:v>2.6126221098916398</c:v>
                      </c:pt>
                      <c:pt idx="1968">
                        <c:v>2.6151534022915142</c:v>
                      </c:pt>
                      <c:pt idx="1969">
                        <c:v>2.6154196349503818</c:v>
                      </c:pt>
                      <c:pt idx="1970">
                        <c:v>2.6158976840117463</c:v>
                      </c:pt>
                      <c:pt idx="1971">
                        <c:v>2.6171021060259254</c:v>
                      </c:pt>
                      <c:pt idx="1972">
                        <c:v>2.6181326830939011</c:v>
                      </c:pt>
                      <c:pt idx="1973">
                        <c:v>2.6181342163792363</c:v>
                      </c:pt>
                      <c:pt idx="1974">
                        <c:v>2.6183944152405969</c:v>
                      </c:pt>
                      <c:pt idx="1975">
                        <c:v>2.6194275660674879</c:v>
                      </c:pt>
                      <c:pt idx="1976">
                        <c:v>2.6202442708528704</c:v>
                      </c:pt>
                      <c:pt idx="1977">
                        <c:v>2.6210922059996262</c:v>
                      </c:pt>
                      <c:pt idx="1978">
                        <c:v>2.6219401411463816</c:v>
                      </c:pt>
                      <c:pt idx="1979">
                        <c:v>2.6228392716497182</c:v>
                      </c:pt>
                      <c:pt idx="1980">
                        <c:v>2.6244202969499208</c:v>
                      </c:pt>
                      <c:pt idx="1981">
                        <c:v>2.6260013222501235</c:v>
                      </c:pt>
                      <c:pt idx="1982">
                        <c:v>2.6280406346172094</c:v>
                      </c:pt>
                      <c:pt idx="1983">
                        <c:v>2.6296041084025745</c:v>
                      </c:pt>
                      <c:pt idx="1984">
                        <c:v>2.6319014066043827</c:v>
                      </c:pt>
                      <c:pt idx="1985">
                        <c:v>2.6346212544733727</c:v>
                      </c:pt>
                      <c:pt idx="1986">
                        <c:v>2.6370440849358285</c:v>
                      </c:pt>
                      <c:pt idx="1987">
                        <c:v>2.6393529336347625</c:v>
                      </c:pt>
                      <c:pt idx="1988">
                        <c:v>2.6409631391090373</c:v>
                      </c:pt>
                      <c:pt idx="1989">
                        <c:v>2.6426442493498326</c:v>
                      </c:pt>
                      <c:pt idx="1990">
                        <c:v>2.6430476494492203</c:v>
                      </c:pt>
                      <c:pt idx="1991">
                        <c:v>2.6448446088974125</c:v>
                      </c:pt>
                      <c:pt idx="1992">
                        <c:v>2.6457949500917284</c:v>
                      </c:pt>
                      <c:pt idx="1993">
                        <c:v>2.6462749774671264</c:v>
                      </c:pt>
                      <c:pt idx="1994">
                        <c:v>2.6483633015911887</c:v>
                      </c:pt>
                      <c:pt idx="1995">
                        <c:v>2.6504516257152515</c:v>
                      </c:pt>
                      <c:pt idx="1996">
                        <c:v>2.6533179294593907</c:v>
                      </c:pt>
                      <c:pt idx="1997">
                        <c:v>2.6564878704785198</c:v>
                      </c:pt>
                      <c:pt idx="1998">
                        <c:v>2.6580339460268063</c:v>
                      </c:pt>
                      <c:pt idx="1999">
                        <c:v>2.6599444918003345</c:v>
                      </c:pt>
                      <c:pt idx="2000">
                        <c:v>2.6604429210363714</c:v>
                      </c:pt>
                      <c:pt idx="2001">
                        <c:v>2.6609339806575467</c:v>
                      </c:pt>
                      <c:pt idx="2002">
                        <c:v>2.664338238551109</c:v>
                      </c:pt>
                      <c:pt idx="2003">
                        <c:v>2.667237431820896</c:v>
                      </c:pt>
                      <c:pt idx="2004">
                        <c:v>2.6683833615675017</c:v>
                      </c:pt>
                      <c:pt idx="2005">
                        <c:v>2.6696022253814671</c:v>
                      </c:pt>
                      <c:pt idx="2006">
                        <c:v>2.6708210891954325</c:v>
                      </c:pt>
                      <c:pt idx="2007">
                        <c:v>2.6737532567343227</c:v>
                      </c:pt>
                      <c:pt idx="2008">
                        <c:v>2.6766854242732125</c:v>
                      </c:pt>
                      <c:pt idx="2009">
                        <c:v>2.6777427780876555</c:v>
                      </c:pt>
                      <c:pt idx="2010">
                        <c:v>2.6788001319020989</c:v>
                      </c:pt>
                      <c:pt idx="2011">
                        <c:v>2.6800480772637658</c:v>
                      </c:pt>
                      <c:pt idx="2012">
                        <c:v>2.6812960226254332</c:v>
                      </c:pt>
                      <c:pt idx="2013">
                        <c:v>2.6816874025789676</c:v>
                      </c:pt>
                      <c:pt idx="2014">
                        <c:v>2.6829067709876431</c:v>
                      </c:pt>
                      <c:pt idx="2015">
                        <c:v>2.6842080702770641</c:v>
                      </c:pt>
                      <c:pt idx="2016">
                        <c:v>2.6848773809163657</c:v>
                      </c:pt>
                      <c:pt idx="2017">
                        <c:v>2.6855804115037123</c:v>
                      </c:pt>
                      <c:pt idx="2018">
                        <c:v>2.6874583657196274</c:v>
                      </c:pt>
                      <c:pt idx="2019">
                        <c:v>2.6892404933163414</c:v>
                      </c:pt>
                      <c:pt idx="2020">
                        <c:v>2.6901538678037897</c:v>
                      </c:pt>
                      <c:pt idx="2021">
                        <c:v>2.6915079576687679</c:v>
                      </c:pt>
                      <c:pt idx="2022">
                        <c:v>2.6934879824574347</c:v>
                      </c:pt>
                      <c:pt idx="2023">
                        <c:v>2.6951481847575418</c:v>
                      </c:pt>
                      <c:pt idx="2024">
                        <c:v>2.6964580653718224</c:v>
                      </c:pt>
                      <c:pt idx="2025">
                        <c:v>2.6991171809865371</c:v>
                      </c:pt>
                      <c:pt idx="2026">
                        <c:v>2.7012211106110504</c:v>
                      </c:pt>
                      <c:pt idx="2027">
                        <c:v>2.7026954941948254</c:v>
                      </c:pt>
                      <c:pt idx="2028">
                        <c:v>2.7048839520469858</c:v>
                      </c:pt>
                      <c:pt idx="2029">
                        <c:v>2.7075668699542681</c:v>
                      </c:pt>
                      <c:pt idx="2030">
                        <c:v>2.7085622602645998</c:v>
                      </c:pt>
                      <c:pt idx="2031">
                        <c:v>2.7098760426706736</c:v>
                      </c:pt>
                      <c:pt idx="2032">
                        <c:v>2.7105901882604315</c:v>
                      </c:pt>
                      <c:pt idx="2033">
                        <c:v>2.7112503611103254</c:v>
                      </c:pt>
                      <c:pt idx="2034">
                        <c:v>2.712134602550003</c:v>
                      </c:pt>
                      <c:pt idx="2035">
                        <c:v>2.7130188439896812</c:v>
                      </c:pt>
                      <c:pt idx="2036">
                        <c:v>2.7147815824824351</c:v>
                      </c:pt>
                      <c:pt idx="2037">
                        <c:v>2.7161889819469716</c:v>
                      </c:pt>
                      <c:pt idx="2038">
                        <c:v>2.7175963814115085</c:v>
                      </c:pt>
                      <c:pt idx="2039">
                        <c:v>2.7176792007325976</c:v>
                      </c:pt>
                      <c:pt idx="2040">
                        <c:v>2.7191401938431792</c:v>
                      </c:pt>
                      <c:pt idx="2041">
                        <c:v>2.7206011869537607</c:v>
                      </c:pt>
                      <c:pt idx="2042">
                        <c:v>2.7233321594778035</c:v>
                      </c:pt>
                      <c:pt idx="2043">
                        <c:v>2.7263108051292324</c:v>
                      </c:pt>
                      <c:pt idx="2044">
                        <c:v>2.728521329741235</c:v>
                      </c:pt>
                      <c:pt idx="2045">
                        <c:v>2.7294627598562728</c:v>
                      </c:pt>
                      <c:pt idx="2046">
                        <c:v>2.7303293139929021</c:v>
                      </c:pt>
                      <c:pt idx="2047">
                        <c:v>2.7340246841946132</c:v>
                      </c:pt>
                      <c:pt idx="2048">
                        <c:v>2.7349843138014829</c:v>
                      </c:pt>
                      <c:pt idx="2049">
                        <c:v>2.7350320243559501</c:v>
                      </c:pt>
                      <c:pt idx="2050">
                        <c:v>2.7366502530734849</c:v>
                      </c:pt>
                      <c:pt idx="2051">
                        <c:v>2.7376209144597805</c:v>
                      </c:pt>
                      <c:pt idx="2052">
                        <c:v>2.7390020940839142</c:v>
                      </c:pt>
                      <c:pt idx="2053">
                        <c:v>2.7404194841920226</c:v>
                      </c:pt>
                      <c:pt idx="2054">
                        <c:v>2.7418368743001311</c:v>
                      </c:pt>
                      <c:pt idx="2055">
                        <c:v>2.7429505384658222</c:v>
                      </c:pt>
                      <c:pt idx="2056">
                        <c:v>2.7436851071235204</c:v>
                      </c:pt>
                      <c:pt idx="2057">
                        <c:v>2.7437515516634341</c:v>
                      </c:pt>
                      <c:pt idx="2058">
                        <c:v>2.7445864889660365</c:v>
                      </c:pt>
                      <c:pt idx="2059">
                        <c:v>2.7453228595825259</c:v>
                      </c:pt>
                      <c:pt idx="2060">
                        <c:v>2.7464118366191785</c:v>
                      </c:pt>
                      <c:pt idx="2061">
                        <c:v>2.7464877951835041</c:v>
                      </c:pt>
                      <c:pt idx="2062">
                        <c:v>2.7475767722201567</c:v>
                      </c:pt>
                      <c:pt idx="2063">
                        <c:v>2.7488347143845426</c:v>
                      </c:pt>
                      <c:pt idx="2064">
                        <c:v>2.750716582009638</c:v>
                      </c:pt>
                      <c:pt idx="2065">
                        <c:v>2.7511932322520902</c:v>
                      </c:pt>
                      <c:pt idx="2066">
                        <c:v>2.7522592409700155</c:v>
                      </c:pt>
                      <c:pt idx="2067">
                        <c:v>2.7533252496879408</c:v>
                      </c:pt>
                      <c:pt idx="2068">
                        <c:v>2.7563610816250246</c:v>
                      </c:pt>
                      <c:pt idx="2069">
                        <c:v>2.7589382471668498</c:v>
                      </c:pt>
                      <c:pt idx="2070">
                        <c:v>2.7608633686326169</c:v>
                      </c:pt>
                      <c:pt idx="2071">
                        <c:v>2.7624438925915293</c:v>
                      </c:pt>
                      <c:pt idx="2072">
                        <c:v>2.7651803108525499</c:v>
                      </c:pt>
                      <c:pt idx="2073">
                        <c:v>2.7676515893996867</c:v>
                      </c:pt>
                      <c:pt idx="2074">
                        <c:v>2.7699316264164668</c:v>
                      </c:pt>
                      <c:pt idx="2075">
                        <c:v>2.7703270706424008</c:v>
                      </c:pt>
                      <c:pt idx="2076">
                        <c:v>2.7717741361812309</c:v>
                      </c:pt>
                      <c:pt idx="2077">
                        <c:v>2.773221201720061</c:v>
                      </c:pt>
                      <c:pt idx="2078">
                        <c:v>2.7743519661216824</c:v>
                      </c:pt>
                      <c:pt idx="2079">
                        <c:v>2.776455231419316</c:v>
                      </c:pt>
                      <c:pt idx="2080">
                        <c:v>2.7785584967169497</c:v>
                      </c:pt>
                      <c:pt idx="2081">
                        <c:v>2.7790672004526411</c:v>
                      </c:pt>
                      <c:pt idx="2082">
                        <c:v>2.7801679228715321</c:v>
                      </c:pt>
                      <c:pt idx="2083">
                        <c:v>2.7802501067712351</c:v>
                      </c:pt>
                      <c:pt idx="2084">
                        <c:v>2.7813508291901261</c:v>
                      </c:pt>
                      <c:pt idx="2085">
                        <c:v>2.7829193079885508</c:v>
                      </c:pt>
                      <c:pt idx="2086">
                        <c:v>2.7844877867869755</c:v>
                      </c:pt>
                      <c:pt idx="2087">
                        <c:v>2.7858674503780074</c:v>
                      </c:pt>
                      <c:pt idx="2088">
                        <c:v>2.7859602750396286</c:v>
                      </c:pt>
                      <c:pt idx="2089">
                        <c:v>2.7871765734255316</c:v>
                      </c:pt>
                      <c:pt idx="2090">
                        <c:v>2.7873455338814743</c:v>
                      </c:pt>
                      <c:pt idx="2091">
                        <c:v>2.7885618322673773</c:v>
                      </c:pt>
                      <c:pt idx="2092">
                        <c:v>2.7898139795357428</c:v>
                      </c:pt>
                      <c:pt idx="2093">
                        <c:v>2.7907857756730583</c:v>
                      </c:pt>
                      <c:pt idx="2094">
                        <c:v>2.7917575718103738</c:v>
                      </c:pt>
                      <c:pt idx="2095">
                        <c:v>2.7934788452061237</c:v>
                      </c:pt>
                      <c:pt idx="2096">
                        <c:v>2.795200118601874</c:v>
                      </c:pt>
                      <c:pt idx="2097">
                        <c:v>2.7976225786545763</c:v>
                      </c:pt>
                      <c:pt idx="2098">
                        <c:v>2.7988104609013709</c:v>
                      </c:pt>
                      <c:pt idx="2099">
                        <c:v>2.7997355887431787</c:v>
                      </c:pt>
                      <c:pt idx="2100">
                        <c:v>2.8006607165849871</c:v>
                      </c:pt>
                      <c:pt idx="2101">
                        <c:v>2.8016466641232922</c:v>
                      </c:pt>
                      <c:pt idx="2102">
                        <c:v>2.8036077670835788</c:v>
                      </c:pt>
                      <c:pt idx="2103">
                        <c:v>2.8066896121838578</c:v>
                      </c:pt>
                      <c:pt idx="2104">
                        <c:v>2.8097714572841372</c:v>
                      </c:pt>
                      <c:pt idx="2105">
                        <c:v>2.8111567838352034</c:v>
                      </c:pt>
                      <c:pt idx="2106">
                        <c:v>2.8124992878072792</c:v>
                      </c:pt>
                      <c:pt idx="2107">
                        <c:v>2.8128192852161549</c:v>
                      </c:pt>
                      <c:pt idx="2108">
                        <c:v>2.8135398012648025</c:v>
                      </c:pt>
                      <c:pt idx="2109">
                        <c:v>2.814023593829738</c:v>
                      </c:pt>
                      <c:pt idx="2110">
                        <c:v>2.8148157623410226</c:v>
                      </c:pt>
                      <c:pt idx="2111">
                        <c:v>2.8149619191084745</c:v>
                      </c:pt>
                      <c:pt idx="2112">
                        <c:v>2.8157518715632182</c:v>
                      </c:pt>
                      <c:pt idx="2113">
                        <c:v>2.8170630508302539</c:v>
                      </c:pt>
                      <c:pt idx="2114">
                        <c:v>2.8183742300972896</c:v>
                      </c:pt>
                      <c:pt idx="2115">
                        <c:v>2.820724056194778</c:v>
                      </c:pt>
                      <c:pt idx="2116">
                        <c:v>2.8213032753296474</c:v>
                      </c:pt>
                      <c:pt idx="2117">
                        <c:v>2.8228680209484365</c:v>
                      </c:pt>
                      <c:pt idx="2118">
                        <c:v>2.8238771269608427</c:v>
                      </c:pt>
                      <c:pt idx="2119">
                        <c:v>2.8254401078958202</c:v>
                      </c:pt>
                      <c:pt idx="2120">
                        <c:v>2.826883732083219</c:v>
                      </c:pt>
                      <c:pt idx="2121">
                        <c:v>2.8279614025602737</c:v>
                      </c:pt>
                      <c:pt idx="2122">
                        <c:v>2.8283456042105399</c:v>
                      </c:pt>
                      <c:pt idx="2123">
                        <c:v>2.8285293754631722</c:v>
                      </c:pt>
                      <c:pt idx="2124">
                        <c:v>2.8293447970488557</c:v>
                      </c:pt>
                      <c:pt idx="2125">
                        <c:v>2.8299218992861332</c:v>
                      </c:pt>
                      <c:pt idx="2126">
                        <c:v>2.8312917262702078</c:v>
                      </c:pt>
                      <c:pt idx="2127">
                        <c:v>2.8324043074526171</c:v>
                      </c:pt>
                      <c:pt idx="2128">
                        <c:v>2.8337293215316754</c:v>
                      </c:pt>
                      <c:pt idx="2129">
                        <c:v>2.8343923032063025</c:v>
                      </c:pt>
                      <c:pt idx="2130">
                        <c:v>2.8355689698788855</c:v>
                      </c:pt>
                      <c:pt idx="2131">
                        <c:v>2.8357003258196292</c:v>
                      </c:pt>
                      <c:pt idx="2132">
                        <c:v>2.8360086635610573</c:v>
                      </c:pt>
                      <c:pt idx="2133">
                        <c:v>2.836317001302485</c:v>
                      </c:pt>
                      <c:pt idx="2134">
                        <c:v>2.8373233493472689</c:v>
                      </c:pt>
                      <c:pt idx="2135">
                        <c:v>2.8383520501051787</c:v>
                      </c:pt>
                      <c:pt idx="2136">
                        <c:v>2.8399493401828741</c:v>
                      </c:pt>
                      <c:pt idx="2137">
                        <c:v>2.8407328286601436</c:v>
                      </c:pt>
                      <c:pt idx="2138">
                        <c:v>2.8413114475927972</c:v>
                      </c:pt>
                      <c:pt idx="2139">
                        <c:v>2.843136119991541</c:v>
                      </c:pt>
                      <c:pt idx="2140">
                        <c:v>2.8432287797552567</c:v>
                      </c:pt>
                      <c:pt idx="2141">
                        <c:v>2.8445904592562603</c:v>
                      </c:pt>
                      <c:pt idx="2142">
                        <c:v>2.8459521387572644</c:v>
                      </c:pt>
                      <c:pt idx="2143">
                        <c:v>2.8460355779859756</c:v>
                      </c:pt>
                      <c:pt idx="2144">
                        <c:v>2.847948664796573</c:v>
                      </c:pt>
                      <c:pt idx="2145">
                        <c:v>2.8489436695917889</c:v>
                      </c:pt>
                      <c:pt idx="2146">
                        <c:v>2.8500843507962093</c:v>
                      </c:pt>
                      <c:pt idx="2147">
                        <c:v>2.8511505576223133</c:v>
                      </c:pt>
                      <c:pt idx="2148">
                        <c:v>2.853053829341575</c:v>
                      </c:pt>
                      <c:pt idx="2149">
                        <c:v>2.854493581522946</c:v>
                      </c:pt>
                      <c:pt idx="2150">
                        <c:v>2.8559333337043169</c:v>
                      </c:pt>
                      <c:pt idx="2151">
                        <c:v>2.8564219476806896</c:v>
                      </c:pt>
                      <c:pt idx="2152">
                        <c:v>2.8570974090612595</c:v>
                      </c:pt>
                      <c:pt idx="2153">
                        <c:v>2.8577728704418299</c:v>
                      </c:pt>
                      <c:pt idx="2154">
                        <c:v>2.8587787409871819</c:v>
                      </c:pt>
                      <c:pt idx="2155">
                        <c:v>2.8597846115325338</c:v>
                      </c:pt>
                      <c:pt idx="2156">
                        <c:v>2.8610506668604083</c:v>
                      </c:pt>
                      <c:pt idx="2157">
                        <c:v>2.864010289579078</c:v>
                      </c:pt>
                      <c:pt idx="2158">
                        <c:v>2.864754816186097</c:v>
                      </c:pt>
                      <c:pt idx="2159">
                        <c:v>2.8650228947511427</c:v>
                      </c:pt>
                      <c:pt idx="2160">
                        <c:v>2.8651068695772577</c:v>
                      </c:pt>
                      <c:pt idx="2161">
                        <c:v>2.8656468540071338</c:v>
                      </c:pt>
                      <c:pt idx="2162">
                        <c:v>2.8660691314576954</c:v>
                      </c:pt>
                      <c:pt idx="2163">
                        <c:v>2.8670970515299725</c:v>
                      </c:pt>
                      <c:pt idx="2164">
                        <c:v>2.8677576931648785</c:v>
                      </c:pt>
                      <c:pt idx="2165">
                        <c:v>2.8690248987409803</c:v>
                      </c:pt>
                      <c:pt idx="2166">
                        <c:v>2.8704493642736364</c:v>
                      </c:pt>
                      <c:pt idx="2167">
                        <c:v>2.8718308194781894</c:v>
                      </c:pt>
                      <c:pt idx="2168">
                        <c:v>2.872709155496624</c:v>
                      </c:pt>
                      <c:pt idx="2169">
                        <c:v>2.8727749669800202</c:v>
                      </c:pt>
                      <c:pt idx="2170">
                        <c:v>2.8736359330487473</c:v>
                      </c:pt>
                      <c:pt idx="2171">
                        <c:v>2.8742272134208018</c:v>
                      </c:pt>
                      <c:pt idx="2172">
                        <c:v>2.8755711932563122</c:v>
                      </c:pt>
                      <c:pt idx="2173">
                        <c:v>2.8766912093675798</c:v>
                      </c:pt>
                      <c:pt idx="2174">
                        <c:v>2.8776676127452543</c:v>
                      </c:pt>
                      <c:pt idx="2175">
                        <c:v>2.879601599621</c:v>
                      </c:pt>
                      <c:pt idx="2176">
                        <c:v>2.8815355864967462</c:v>
                      </c:pt>
                      <c:pt idx="2177">
                        <c:v>2.88245031149575</c:v>
                      </c:pt>
                      <c:pt idx="2178">
                        <c:v>2.883778203110452</c:v>
                      </c:pt>
                      <c:pt idx="2179">
                        <c:v>2.8850252258805211</c:v>
                      </c:pt>
                      <c:pt idx="2180">
                        <c:v>2.885599507763982</c:v>
                      </c:pt>
                      <c:pt idx="2181">
                        <c:v>2.8862062862267095</c:v>
                      </c:pt>
                      <c:pt idx="2182">
                        <c:v>2.8872658041091981</c:v>
                      </c:pt>
                      <c:pt idx="2183">
                        <c:v>2.8875145827730497</c:v>
                      </c:pt>
                      <c:pt idx="2184">
                        <c:v>2.8879710861488626</c:v>
                      </c:pt>
                      <c:pt idx="2185">
                        <c:v>2.8888595867460523</c:v>
                      </c:pt>
                      <c:pt idx="2186">
                        <c:v>2.8888872945557038</c:v>
                      </c:pt>
                      <c:pt idx="2187">
                        <c:v>2.8893726427853106</c:v>
                      </c:pt>
                      <c:pt idx="2188">
                        <c:v>2.8896489555775013</c:v>
                      </c:pt>
                      <c:pt idx="2189">
                        <c:v>2.8912447606882563</c:v>
                      </c:pt>
                      <c:pt idx="2190">
                        <c:v>2.892068615646826</c:v>
                      </c:pt>
                      <c:pt idx="2191">
                        <c:v>2.893260695023669</c:v>
                      </c:pt>
                      <c:pt idx="2192">
                        <c:v>2.8934604795221928</c:v>
                      </c:pt>
                      <c:pt idx="2193">
                        <c:v>2.8936271497938368</c:v>
                      </c:pt>
                      <c:pt idx="2194">
                        <c:v>2.8942572454501083</c:v>
                      </c:pt>
                      <c:pt idx="2195">
                        <c:v>2.8946277387385013</c:v>
                      </c:pt>
                      <c:pt idx="2196">
                        <c:v>2.8958952665660118</c:v>
                      </c:pt>
                      <c:pt idx="2197">
                        <c:v>2.8966235932928543</c:v>
                      </c:pt>
                      <c:pt idx="2198">
                        <c:v>2.8977643263229615</c:v>
                      </c:pt>
                      <c:pt idx="2199">
                        <c:v>2.8989050593530692</c:v>
                      </c:pt>
                      <c:pt idx="2200">
                        <c:v>2.9009695581484722</c:v>
                      </c:pt>
                      <c:pt idx="2201">
                        <c:v>2.9029467292957838</c:v>
                      </c:pt>
                      <c:pt idx="2202">
                        <c:v>2.9043394171639725</c:v>
                      </c:pt>
                      <c:pt idx="2203">
                        <c:v>2.9053888165509258</c:v>
                      </c:pt>
                      <c:pt idx="2204">
                        <c:v>2.9064844550026789</c:v>
                      </c:pt>
                      <c:pt idx="2205">
                        <c:v>2.9075800934544316</c:v>
                      </c:pt>
                      <c:pt idx="2206">
                        <c:v>2.9085740739769408</c:v>
                      </c:pt>
                      <c:pt idx="2207">
                        <c:v>2.9098385175069175</c:v>
                      </c:pt>
                      <c:pt idx="2208">
                        <c:v>2.9108479535138168</c:v>
                      </c:pt>
                      <c:pt idx="2209">
                        <c:v>2.9118504132468392</c:v>
                      </c:pt>
                      <c:pt idx="2210">
                        <c:v>2.9124602305751157</c:v>
                      </c:pt>
                      <c:pt idx="2211">
                        <c:v>2.9136549349487932</c:v>
                      </c:pt>
                      <c:pt idx="2212">
                        <c:v>2.915239295636614</c:v>
                      </c:pt>
                      <c:pt idx="2213">
                        <c:v>2.9168236563244352</c:v>
                      </c:pt>
                      <c:pt idx="2214">
                        <c:v>2.9171870175417927</c:v>
                      </c:pt>
                      <c:pt idx="2215">
                        <c:v>2.9180165573706232</c:v>
                      </c:pt>
                      <c:pt idx="2216">
                        <c:v>2.9188460971994532</c:v>
                      </c:pt>
                      <c:pt idx="2217">
                        <c:v>2.9199657625925761</c:v>
                      </c:pt>
                      <c:pt idx="2218">
                        <c:v>2.9229456494279482</c:v>
                      </c:pt>
                      <c:pt idx="2219">
                        <c:v>2.9252632884432872</c:v>
                      </c:pt>
                      <c:pt idx="2220">
                        <c:v>2.9257930945191117</c:v>
                      </c:pt>
                      <c:pt idx="2221">
                        <c:v>2.9263772078272368</c:v>
                      </c:pt>
                      <c:pt idx="2222">
                        <c:v>2.9275809274586262</c:v>
                      </c:pt>
                      <c:pt idx="2223">
                        <c:v>2.9279529974885561</c:v>
                      </c:pt>
                      <c:pt idx="2224">
                        <c:v>2.928325067518486</c:v>
                      </c:pt>
                      <c:pt idx="2225">
                        <c:v>2.9284027137027846</c:v>
                      </c:pt>
                      <c:pt idx="2226">
                        <c:v>2.9287158397695534</c:v>
                      </c:pt>
                      <c:pt idx="2227">
                        <c:v>2.9301666671589568</c:v>
                      </c:pt>
                      <c:pt idx="2228">
                        <c:v>2.931120555875478</c:v>
                      </c:pt>
                      <c:pt idx="2229">
                        <c:v>2.931765382764516</c:v>
                      </c:pt>
                      <c:pt idx="2230">
                        <c:v>2.9322366236784942</c:v>
                      </c:pt>
                      <c:pt idx="2231">
                        <c:v>2.933039722710296</c:v>
                      </c:pt>
                      <c:pt idx="2232">
                        <c:v>2.9347750235514507</c:v>
                      </c:pt>
                      <c:pt idx="2233">
                        <c:v>2.9359542026370762</c:v>
                      </c:pt>
                      <c:pt idx="2234">
                        <c:v>2.9367636796307783</c:v>
                      </c:pt>
                      <c:pt idx="2235">
                        <c:v>2.9380369883720521</c:v>
                      </c:pt>
                      <c:pt idx="2236">
                        <c:v>2.9396814288640463</c:v>
                      </c:pt>
                      <c:pt idx="2237">
                        <c:v>2.9414150457718859</c:v>
                      </c:pt>
                      <c:pt idx="2238">
                        <c:v>2.9428208738151524</c:v>
                      </c:pt>
                      <c:pt idx="2239">
                        <c:v>2.9451481671051845</c:v>
                      </c:pt>
                      <c:pt idx="2240">
                        <c:v>2.9452654260562525</c:v>
                      </c:pt>
                      <c:pt idx="2241">
                        <c:v>2.9461432557139133</c:v>
                      </c:pt>
                      <c:pt idx="2242">
                        <c:v>2.9466741411277542</c:v>
                      </c:pt>
                      <c:pt idx="2243">
                        <c:v>2.947205026541595</c:v>
                      </c:pt>
                      <c:pt idx="2244">
                        <c:v>2.9482117431638417</c:v>
                      </c:pt>
                      <c:pt idx="2245">
                        <c:v>2.9492184597860884</c:v>
                      </c:pt>
                      <c:pt idx="2246">
                        <c:v>2.9522101481258871</c:v>
                      </c:pt>
                      <c:pt idx="2247">
                        <c:v>2.9540699474403151</c:v>
                      </c:pt>
                      <c:pt idx="2248">
                        <c:v>2.9559297467547436</c:v>
                      </c:pt>
                      <c:pt idx="2249">
                        <c:v>2.9576161826401948</c:v>
                      </c:pt>
                      <c:pt idx="2250">
                        <c:v>2.9585118052115043</c:v>
                      </c:pt>
                      <c:pt idx="2251">
                        <c:v>2.9605076970849877</c:v>
                      </c:pt>
                      <c:pt idx="2252">
                        <c:v>2.9625035889584708</c:v>
                      </c:pt>
                      <c:pt idx="2253">
                        <c:v>2.9634296105250164</c:v>
                      </c:pt>
                      <c:pt idx="2254">
                        <c:v>2.9645066966640727</c:v>
                      </c:pt>
                      <c:pt idx="2255">
                        <c:v>2.9657767029327373</c:v>
                      </c:pt>
                      <c:pt idx="2256">
                        <c:v>2.9665278879966999</c:v>
                      </c:pt>
                      <c:pt idx="2257">
                        <c:v>2.9670587013385914</c:v>
                      </c:pt>
                      <c:pt idx="2258">
                        <c:v>2.9671087071437525</c:v>
                      </c:pt>
                      <c:pt idx="2259">
                        <c:v>2.9685217801536674</c:v>
                      </c:pt>
                      <c:pt idx="2260">
                        <c:v>2.9692774082803064</c:v>
                      </c:pt>
                      <c:pt idx="2261">
                        <c:v>2.9710659431555757</c:v>
                      </c:pt>
                      <c:pt idx="2262">
                        <c:v>2.9748844678561999</c:v>
                      </c:pt>
                      <c:pt idx="2263">
                        <c:v>2.9777669429033993</c:v>
                      </c:pt>
                      <c:pt idx="2264">
                        <c:v>2.9788059978435437</c:v>
                      </c:pt>
                      <c:pt idx="2265">
                        <c:v>2.9796315718028281</c:v>
                      </c:pt>
                      <c:pt idx="2266">
                        <c:v>2.9809246098001796</c:v>
                      </c:pt>
                      <c:pt idx="2267">
                        <c:v>2.9822176477975315</c:v>
                      </c:pt>
                      <c:pt idx="2268">
                        <c:v>2.9829145163104491</c:v>
                      </c:pt>
                      <c:pt idx="2269">
                        <c:v>2.9842867362085315</c:v>
                      </c:pt>
                      <c:pt idx="2270">
                        <c:v>2.9846425023509395</c:v>
                      </c:pt>
                      <c:pt idx="2271">
                        <c:v>2.9861319065397538</c:v>
                      </c:pt>
                      <c:pt idx="2272">
                        <c:v>2.9868394874946937</c:v>
                      </c:pt>
                      <c:pt idx="2273">
                        <c:v>2.9875331471004971</c:v>
                      </c:pt>
                      <c:pt idx="2274">
                        <c:v>2.9875360481827347</c:v>
                      </c:pt>
                      <c:pt idx="2275">
                        <c:v>2.988229707788538</c:v>
                      </c:pt>
                      <c:pt idx="2276">
                        <c:v>2.9892415886593087</c:v>
                      </c:pt>
                      <c:pt idx="2277">
                        <c:v>2.9901024453866261</c:v>
                      </c:pt>
                      <c:pt idx="2278">
                        <c:v>2.9905955303294789</c:v>
                      </c:pt>
                      <c:pt idx="2279">
                        <c:v>2.9910886152723322</c:v>
                      </c:pt>
                      <c:pt idx="2280">
                        <c:v>2.9919066803847199</c:v>
                      </c:pt>
                      <c:pt idx="2281">
                        <c:v>2.9927247454971075</c:v>
                      </c:pt>
                      <c:pt idx="2282">
                        <c:v>2.9941837040169372</c:v>
                      </c:pt>
                      <c:pt idx="2283">
                        <c:v>2.9953613453027277</c:v>
                      </c:pt>
                      <c:pt idx="2284">
                        <c:v>2.9965389865885177</c:v>
                      </c:pt>
                      <c:pt idx="2285">
                        <c:v>2.9965993263406885</c:v>
                      </c:pt>
                      <c:pt idx="2286">
                        <c:v>2.9967103826585744</c:v>
                      </c:pt>
                      <c:pt idx="2287">
                        <c:v>2.9973424387585235</c:v>
                      </c:pt>
                      <c:pt idx="2288">
                        <c:v>2.997683518620001</c:v>
                      </c:pt>
                      <c:pt idx="2289">
                        <c:v>2.9979737238337596</c:v>
                      </c:pt>
                      <c:pt idx="2290">
                        <c:v>2.9987316384828753</c:v>
                      </c:pt>
                      <c:pt idx="2291">
                        <c:v>2.9990930236517279</c:v>
                      </c:pt>
                      <c:pt idx="2292">
                        <c:v>2.9995775779695424</c:v>
                      </c:pt>
                      <c:pt idx="2293">
                        <c:v>3.0000372145518108</c:v>
                      </c:pt>
                      <c:pt idx="2294">
                        <c:v>3.0012184787403653</c:v>
                      </c:pt>
                      <c:pt idx="2295">
                        <c:v>3.0020442051081746</c:v>
                      </c:pt>
                      <c:pt idx="2296">
                        <c:v>3.0028699314759839</c:v>
                      </c:pt>
                      <c:pt idx="2297">
                        <c:v>3.0050747155425723</c:v>
                      </c:pt>
                      <c:pt idx="2298">
                        <c:v>3.0062467173680112</c:v>
                      </c:pt>
                      <c:pt idx="2299">
                        <c:v>3.0073785044694388</c:v>
                      </c:pt>
                      <c:pt idx="2300">
                        <c:v>3.0085363715114415</c:v>
                      </c:pt>
                      <c:pt idx="2301">
                        <c:v>3.0086441745581451</c:v>
                      </c:pt>
                      <c:pt idx="2302">
                        <c:v>3.0097855649060672</c:v>
                      </c:pt>
                      <c:pt idx="2303">
                        <c:v>3.0105870069287439</c:v>
                      </c:pt>
                      <c:pt idx="2304">
                        <c:v>3.0113884489514211</c:v>
                      </c:pt>
                      <c:pt idx="2305">
                        <c:v>3.0129848924279212</c:v>
                      </c:pt>
                      <c:pt idx="2306">
                        <c:v>3.0150460736287963</c:v>
                      </c:pt>
                      <c:pt idx="2307">
                        <c:v>3.0165055948385486</c:v>
                      </c:pt>
                      <c:pt idx="2308">
                        <c:v>3.0165775634624339</c:v>
                      </c:pt>
                      <c:pt idx="2309">
                        <c:v>3.0176842680683844</c:v>
                      </c:pt>
                      <c:pt idx="2310">
                        <c:v>3.0187909726743345</c:v>
                      </c:pt>
                      <c:pt idx="2311">
                        <c:v>3.0193073281866534</c:v>
                      </c:pt>
                      <c:pt idx="2312">
                        <c:v>3.0196675090767719</c:v>
                      </c:pt>
                      <c:pt idx="2313">
                        <c:v>3.0200276899668905</c:v>
                      </c:pt>
                      <c:pt idx="2314">
                        <c:v>3.0208205105088375</c:v>
                      </c:pt>
                      <c:pt idx="2315">
                        <c:v>3.0220096493981501</c:v>
                      </c:pt>
                      <c:pt idx="2316">
                        <c:v>3.0229538600864232</c:v>
                      </c:pt>
                      <c:pt idx="2317">
                        <c:v>3.0238980707746963</c:v>
                      </c:pt>
                      <c:pt idx="2318">
                        <c:v>3.0254548859899795</c:v>
                      </c:pt>
                      <c:pt idx="2319">
                        <c:v>3.0278885309205013</c:v>
                      </c:pt>
                      <c:pt idx="2320">
                        <c:v>3.0303221758510226</c:v>
                      </c:pt>
                      <c:pt idx="2321">
                        <c:v>3.0328450734830565</c:v>
                      </c:pt>
                      <c:pt idx="2322">
                        <c:v>3.0334103376197592</c:v>
                      </c:pt>
                      <c:pt idx="2323">
                        <c:v>3.033551520804564</c:v>
                      </c:pt>
                      <c:pt idx="2324">
                        <c:v>3.0336161430483615</c:v>
                      </c:pt>
                      <c:pt idx="2325">
                        <c:v>3.0345790322925206</c:v>
                      </c:pt>
                      <c:pt idx="2326">
                        <c:v>3.0353724796104209</c:v>
                      </c:pt>
                      <c:pt idx="2327">
                        <c:v>3.0363075148921324</c:v>
                      </c:pt>
                      <c:pt idx="2328">
                        <c:v>3.0372248132444088</c:v>
                      </c:pt>
                      <c:pt idx="2329">
                        <c:v>3.0372346223173317</c:v>
                      </c:pt>
                      <c:pt idx="2330">
                        <c:v>3.0373506283566907</c:v>
                      </c:pt>
                      <c:pt idx="2331">
                        <c:v>3.0379286086807649</c:v>
                      </c:pt>
                      <c:pt idx="2332">
                        <c:v>3.0383027245187098</c:v>
                      </c:pt>
                      <c:pt idx="2333">
                        <c:v>3.0384489193669073</c:v>
                      </c:pt>
                      <c:pt idx="2334">
                        <c:v>3.0386868564315415</c:v>
                      </c:pt>
                      <c:pt idx="2335">
                        <c:v>3.0397483386264907</c:v>
                      </c:pt>
                      <c:pt idx="2336">
                        <c:v>3.0404622090635476</c:v>
                      </c:pt>
                      <c:pt idx="2337">
                        <c:v>3.04152825947437</c:v>
                      </c:pt>
                      <c:pt idx="2338">
                        <c:v>3.0422371432543907</c:v>
                      </c:pt>
                      <c:pt idx="2339">
                        <c:v>3.0436658594646939</c:v>
                      </c:pt>
                      <c:pt idx="2340">
                        <c:v>3.0450350903443715</c:v>
                      </c:pt>
                      <c:pt idx="2341">
                        <c:v>3.0466545314121025</c:v>
                      </c:pt>
                      <c:pt idx="2342">
                        <c:v>3.0478553621719282</c:v>
                      </c:pt>
                      <c:pt idx="2343">
                        <c:v>3.0490561929317535</c:v>
                      </c:pt>
                      <c:pt idx="2344">
                        <c:v>3.0512162470072508</c:v>
                      </c:pt>
                      <c:pt idx="2345">
                        <c:v>3.0527559650082279</c:v>
                      </c:pt>
                      <c:pt idx="2346">
                        <c:v>3.0527570350109428</c:v>
                      </c:pt>
                      <c:pt idx="2347">
                        <c:v>3.0541500860397464</c:v>
                      </c:pt>
                      <c:pt idx="2348">
                        <c:v>3.0553367639636551</c:v>
                      </c:pt>
                      <c:pt idx="2349">
                        <c:v>3.0556968231057677</c:v>
                      </c:pt>
                      <c:pt idx="2350">
                        <c:v>3.0562729090534977</c:v>
                      </c:pt>
                      <c:pt idx="2351">
                        <c:v>3.0566531439484268</c:v>
                      </c:pt>
                      <c:pt idx="2352">
                        <c:v>3.0581596214269045</c:v>
                      </c:pt>
                      <c:pt idx="2353">
                        <c:v>3.0590529505439377</c:v>
                      </c:pt>
                      <c:pt idx="2354">
                        <c:v>3.060365961925299</c:v>
                      </c:pt>
                      <c:pt idx="2355">
                        <c:v>3.0621655841916802</c:v>
                      </c:pt>
                      <c:pt idx="2356">
                        <c:v>3.0642943594328784</c:v>
                      </c:pt>
                      <c:pt idx="2357">
                        <c:v>3.0648645680342561</c:v>
                      </c:pt>
                      <c:pt idx="2358">
                        <c:v>3.0663678278166939</c:v>
                      </c:pt>
                      <c:pt idx="2359">
                        <c:v>3.0685285740897612</c:v>
                      </c:pt>
                      <c:pt idx="2360">
                        <c:v>3.0698006820899471</c:v>
                      </c:pt>
                      <c:pt idx="2361">
                        <c:v>3.0709636411650312</c:v>
                      </c:pt>
                      <c:pt idx="2362">
                        <c:v>3.0726251429402165</c:v>
                      </c:pt>
                      <c:pt idx="2363">
                        <c:v>3.0735965420443701</c:v>
                      </c:pt>
                      <c:pt idx="2364">
                        <c:v>3.0748982479699234</c:v>
                      </c:pt>
                      <c:pt idx="2365">
                        <c:v>3.0761999538954763</c:v>
                      </c:pt>
                      <c:pt idx="2366">
                        <c:v>3.0776352238517117</c:v>
                      </c:pt>
                      <c:pt idx="2367">
                        <c:v>3.080221472170066</c:v>
                      </c:pt>
                      <c:pt idx="2368">
                        <c:v>3.0822925759106874</c:v>
                      </c:pt>
                      <c:pt idx="2369">
                        <c:v>3.0843636796513088</c:v>
                      </c:pt>
                      <c:pt idx="2370">
                        <c:v>3.0878666880478463</c:v>
                      </c:pt>
                      <c:pt idx="2371">
                        <c:v>3.0917380258192617</c:v>
                      </c:pt>
                      <c:pt idx="2372">
                        <c:v>3.0949208110377744</c:v>
                      </c:pt>
                      <c:pt idx="2373">
                        <c:v>3.0959047737855601</c:v>
                      </c:pt>
                      <c:pt idx="2374">
                        <c:v>3.0968887365333462</c:v>
                      </c:pt>
                      <c:pt idx="2375">
                        <c:v>3.0983934850190527</c:v>
                      </c:pt>
                      <c:pt idx="2376">
                        <c:v>3.1015122069197671</c:v>
                      </c:pt>
                      <c:pt idx="2377">
                        <c:v>3.104434826810051</c:v>
                      </c:pt>
                      <c:pt idx="2378">
                        <c:v>3.1061739924163732</c:v>
                      </c:pt>
                      <c:pt idx="2379">
                        <c:v>3.1064824433486771</c:v>
                      </c:pt>
                      <c:pt idx="2380">
                        <c:v>3.106984426572367</c:v>
                      </c:pt>
                      <c:pt idx="2381">
                        <c:v>3.1087235921786891</c:v>
                      </c:pt>
                      <c:pt idx="2382">
                        <c:v>3.1087576951169305</c:v>
                      </c:pt>
                      <c:pt idx="2383">
                        <c:v>3.1097838669822173</c:v>
                      </c:pt>
                      <c:pt idx="2384">
                        <c:v>3.1108100388475037</c:v>
                      </c:pt>
                      <c:pt idx="2385">
                        <c:v>3.1117181338811362</c:v>
                      </c:pt>
                      <c:pt idx="2386">
                        <c:v>3.1123323040262418</c:v>
                      </c:pt>
                      <c:pt idx="2387">
                        <c:v>3.1131326914440702</c:v>
                      </c:pt>
                      <c:pt idx="2388">
                        <c:v>3.1139330788618986</c:v>
                      </c:pt>
                      <c:pt idx="2389">
                        <c:v>3.1150485873387921</c:v>
                      </c:pt>
                      <c:pt idx="2390">
                        <c:v>3.1161640958156851</c:v>
                      </c:pt>
                      <c:pt idx="2391">
                        <c:v>3.1191603445730829</c:v>
                      </c:pt>
                      <c:pt idx="2392">
                        <c:v>3.1221565933304802</c:v>
                      </c:pt>
                      <c:pt idx="2393">
                        <c:v>3.123375796890921</c:v>
                      </c:pt>
                      <c:pt idx="2394">
                        <c:v>3.1266003445066786</c:v>
                      </c:pt>
                      <c:pt idx="2395">
                        <c:v>3.1283290015933689</c:v>
                      </c:pt>
                      <c:pt idx="2396">
                        <c:v>3.1297195600745855</c:v>
                      </c:pt>
                      <c:pt idx="2397">
                        <c:v>3.1311739085062786</c:v>
                      </c:pt>
                      <c:pt idx="2398">
                        <c:v>3.1320255912398851</c:v>
                      </c:pt>
                      <c:pt idx="2399">
                        <c:v>3.1334799396715782</c:v>
                      </c:pt>
                      <c:pt idx="2400">
                        <c:v>3.1362900976726302</c:v>
                      </c:pt>
                      <c:pt idx="2401">
                        <c:v>3.1385669485755541</c:v>
                      </c:pt>
                      <c:pt idx="2402">
                        <c:v>3.1419925190811906</c:v>
                      </c:pt>
                      <c:pt idx="2403">
                        <c:v>3.1441106845990374</c:v>
                      </c:pt>
                      <c:pt idx="2404">
                        <c:v>3.1464576088333573</c:v>
                      </c:pt>
                      <c:pt idx="2405">
                        <c:v>3.1488045330676768</c:v>
                      </c:pt>
                      <c:pt idx="2406">
                        <c:v>3.1523367593740974</c:v>
                      </c:pt>
                      <c:pt idx="2407">
                        <c:v>3.1562380080090628</c:v>
                      </c:pt>
                      <c:pt idx="2408">
                        <c:v>3.1595764054633952</c:v>
                      </c:pt>
                      <c:pt idx="2409">
                        <c:v>3.1626072350861851</c:v>
                      </c:pt>
                      <c:pt idx="2410">
                        <c:v>3.1651867906859628</c:v>
                      </c:pt>
                      <c:pt idx="2411">
                        <c:v>3.1673553529216183</c:v>
                      </c:pt>
                      <c:pt idx="2412">
                        <c:v>3.1695239151572738</c:v>
                      </c:pt>
                      <c:pt idx="2413">
                        <c:v>3.1726412115825546</c:v>
                      </c:pt>
                      <c:pt idx="2414">
                        <c:v>3.1757585080078354</c:v>
                      </c:pt>
                      <c:pt idx="2415">
                        <c:v>3.1777816445518421</c:v>
                      </c:pt>
                      <c:pt idx="2416">
                        <c:v>3.1798047810958492</c:v>
                      </c:pt>
                      <c:pt idx="2417">
                        <c:v>3.1811241942368174</c:v>
                      </c:pt>
                      <c:pt idx="2418">
                        <c:v>3.1856065623738146</c:v>
                      </c:pt>
                      <c:pt idx="2419">
                        <c:v>3.1859663446909852</c:v>
                      </c:pt>
                      <c:pt idx="2420">
                        <c:v>3.1869607892190968</c:v>
                      </c:pt>
                      <c:pt idx="2421">
                        <c:v>3.1872576095743312</c:v>
                      </c:pt>
                      <c:pt idx="2422">
                        <c:v>3.1877268908062466</c:v>
                      </c:pt>
                      <c:pt idx="2423">
                        <c:v>3.1881961720381624</c:v>
                      </c:pt>
                      <c:pt idx="2424">
                        <c:v>3.1889003467863355</c:v>
                      </c:pt>
                      <c:pt idx="2425">
                        <c:v>3.1906808544391834</c:v>
                      </c:pt>
                      <c:pt idx="2426">
                        <c:v>3.1924613620920312</c:v>
                      </c:pt>
                      <c:pt idx="2427">
                        <c:v>3.1958107626658898</c:v>
                      </c:pt>
                      <c:pt idx="2428">
                        <c:v>3.1986656964708255</c:v>
                      </c:pt>
                      <c:pt idx="2429">
                        <c:v>3.2034091716370097</c:v>
                      </c:pt>
                      <c:pt idx="2430">
                        <c:v>3.2052977129954985</c:v>
                      </c:pt>
                      <c:pt idx="2431">
                        <c:v>3.207913691740897</c:v>
                      </c:pt>
                      <c:pt idx="2432">
                        <c:v>3.2092590863699164</c:v>
                      </c:pt>
                      <c:pt idx="2433">
                        <c:v>3.2115890209790732</c:v>
                      </c:pt>
                      <c:pt idx="2434">
                        <c:v>3.2139189555882304</c:v>
                      </c:pt>
                      <c:pt idx="2435">
                        <c:v>3.2183626783970332</c:v>
                      </c:pt>
                      <c:pt idx="2436">
                        <c:v>3.2265645459211534</c:v>
                      </c:pt>
                      <c:pt idx="2437">
                        <c:v>3.2267099329249724</c:v>
                      </c:pt>
                      <c:pt idx="2438">
                        <c:v>3.2322169310958295</c:v>
                      </c:pt>
                      <c:pt idx="2439">
                        <c:v>3.2343266898945524</c:v>
                      </c:pt>
                      <c:pt idx="2440">
                        <c:v>3.2347508817552417</c:v>
                      </c:pt>
                      <c:pt idx="2441">
                        <c:v>3.2348878619212793</c:v>
                      </c:pt>
                      <c:pt idx="2442">
                        <c:v>3.2364006171209945</c:v>
                      </c:pt>
                      <c:pt idx="2443">
                        <c:v>3.2379133723207092</c:v>
                      </c:pt>
                      <c:pt idx="2444">
                        <c:v>3.2394342451432236</c:v>
                      </c:pt>
                      <c:pt idx="2445">
                        <c:v>3.2422260265907754</c:v>
                      </c:pt>
                      <c:pt idx="2446">
                        <c:v>3.2444729193079249</c:v>
                      </c:pt>
                      <c:pt idx="2447">
                        <c:v>3.2481186875618167</c:v>
                      </c:pt>
                      <c:pt idx="2448">
                        <c:v>3.2517644558157084</c:v>
                      </c:pt>
                      <c:pt idx="2449">
                        <c:v>3.2545459704183868</c:v>
                      </c:pt>
                      <c:pt idx="2450">
                        <c:v>3.2565842008563104</c:v>
                      </c:pt>
                      <c:pt idx="2451">
                        <c:v>3.2584391778238393</c:v>
                      </c:pt>
                      <c:pt idx="2452">
                        <c:v>3.2612425621240226</c:v>
                      </c:pt>
                      <c:pt idx="2453">
                        <c:v>3.264045946424206</c:v>
                      </c:pt>
                      <c:pt idx="2454">
                        <c:v>3.2659363197204141</c:v>
                      </c:pt>
                      <c:pt idx="2455">
                        <c:v>3.2676180653025706</c:v>
                      </c:pt>
                      <c:pt idx="2456">
                        <c:v>3.2692701058282898</c:v>
                      </c:pt>
                      <c:pt idx="2457">
                        <c:v>3.2709221463540086</c:v>
                      </c:pt>
                      <c:pt idx="2458">
                        <c:v>3.2718795729014607</c:v>
                      </c:pt>
                      <c:pt idx="2459">
                        <c:v>3.2728028614156774</c:v>
                      </c:pt>
                      <c:pt idx="2460">
                        <c:v>3.2736843429395446</c:v>
                      </c:pt>
                      <c:pt idx="2461">
                        <c:v>3.2762248715813511</c:v>
                      </c:pt>
                      <c:pt idx="2462">
                        <c:v>3.2767482014221172</c:v>
                      </c:pt>
                      <c:pt idx="2463">
                        <c:v>3.2780614741174161</c:v>
                      </c:pt>
                      <c:pt idx="2464">
                        <c:v>3.2796207987682688</c:v>
                      </c:pt>
                      <c:pt idx="2465">
                        <c:v>3.2805307101347934</c:v>
                      </c:pt>
                      <c:pt idx="2466">
                        <c:v>3.2813519880810271</c:v>
                      </c:pt>
                      <c:pt idx="2467">
                        <c:v>3.2827055016077229</c:v>
                      </c:pt>
                      <c:pt idx="2468">
                        <c:v>3.2839149820169915</c:v>
                      </c:pt>
                      <c:pt idx="2469">
                        <c:v>3.2841473119512754</c:v>
                      </c:pt>
                      <c:pt idx="2470">
                        <c:v>3.2845979711027056</c:v>
                      </c:pt>
                      <c:pt idx="2471">
                        <c:v>3.2850486302541362</c:v>
                      </c:pt>
                      <c:pt idx="2472">
                        <c:v>3.2879423465276205</c:v>
                      </c:pt>
                      <c:pt idx="2473">
                        <c:v>3.2895849436687099</c:v>
                      </c:pt>
                      <c:pt idx="2474">
                        <c:v>3.2924687052407751</c:v>
                      </c:pt>
                      <c:pt idx="2475">
                        <c:v>3.2947334069399923</c:v>
                      </c:pt>
                      <c:pt idx="2476">
                        <c:v>3.2975078046045923</c:v>
                      </c:pt>
                      <c:pt idx="2477">
                        <c:v>3.3003728503733871</c:v>
                      </c:pt>
                      <c:pt idx="2478">
                        <c:v>3.3063658016975279</c:v>
                      </c:pt>
                      <c:pt idx="2479">
                        <c:v>3.3116710373400537</c:v>
                      </c:pt>
                      <c:pt idx="2480">
                        <c:v>3.3137813412784425</c:v>
                      </c:pt>
                      <c:pt idx="2481">
                        <c:v>3.3157060464526769</c:v>
                      </c:pt>
                      <c:pt idx="2482">
                        <c:v>3.3194606099719253</c:v>
                      </c:pt>
                      <c:pt idx="2483">
                        <c:v>3.3232151734911732</c:v>
                      </c:pt>
                      <c:pt idx="2484">
                        <c:v>3.3237449305145828</c:v>
                      </c:pt>
                      <c:pt idx="2485">
                        <c:v>3.3258127294508397</c:v>
                      </c:pt>
                      <c:pt idx="2486">
                        <c:v>3.327204162972393</c:v>
                      </c:pt>
                      <c:pt idx="2487">
                        <c:v>3.3314989828870254</c:v>
                      </c:pt>
                      <c:pt idx="2488">
                        <c:v>3.3332300729028606</c:v>
                      </c:pt>
                      <c:pt idx="2489">
                        <c:v>3.3349611629186957</c:v>
                      </c:pt>
                      <c:pt idx="2490">
                        <c:v>3.3368494938286366</c:v>
                      </c:pt>
                      <c:pt idx="2491">
                        <c:v>3.3433023317986064</c:v>
                      </c:pt>
                      <c:pt idx="2492">
                        <c:v>3.3467582236230373</c:v>
                      </c:pt>
                      <c:pt idx="2493">
                        <c:v>3.3517054254258118</c:v>
                      </c:pt>
                      <c:pt idx="2494">
                        <c:v>3.3561932302569901</c:v>
                      </c:pt>
                      <c:pt idx="2495">
                        <c:v>3.3611754998813073</c:v>
                      </c:pt>
                      <c:pt idx="2496">
                        <c:v>3.3637788854015094</c:v>
                      </c:pt>
                      <c:pt idx="2497">
                        <c:v>3.3687611550258265</c:v>
                      </c:pt>
                      <c:pt idx="2498">
                        <c:v>3.3721535384517023</c:v>
                      </c:pt>
                      <c:pt idx="2499">
                        <c:v>3.3736132763050222</c:v>
                      </c:pt>
                      <c:pt idx="2500">
                        <c:v>3.3746725467399314</c:v>
                      </c:pt>
                      <c:pt idx="2501">
                        <c:v>3.3757318171748407</c:v>
                      </c:pt>
                      <c:pt idx="2502">
                        <c:v>3.3784329975755125</c:v>
                      </c:pt>
                      <c:pt idx="2503">
                        <c:v>3.3818586819039451</c:v>
                      </c:pt>
                      <c:pt idx="2504">
                        <c:v>3.3852843662323777</c:v>
                      </c:pt>
                      <c:pt idx="2505">
                        <c:v>3.3884179233538885</c:v>
                      </c:pt>
                      <c:pt idx="2506">
                        <c:v>3.3912253232714202</c:v>
                      </c:pt>
                      <c:pt idx="2507">
                        <c:v>3.3964267752264385</c:v>
                      </c:pt>
                      <c:pt idx="2508">
                        <c:v>3.4007276503603769</c:v>
                      </c:pt>
                      <c:pt idx="2509">
                        <c:v>3.4015301269099667</c:v>
                      </c:pt>
                      <c:pt idx="2510">
                        <c:v>3.4020085100498463</c:v>
                      </c:pt>
                      <c:pt idx="2511">
                        <c:v>3.4053590765540247</c:v>
                      </c:pt>
                      <c:pt idx="2512">
                        <c:v>3.4071287023082926</c:v>
                      </c:pt>
                      <c:pt idx="2513">
                        <c:v>3.4112638531487298</c:v>
                      </c:pt>
                      <c:pt idx="2514">
                        <c:v>3.4124771874342805</c:v>
                      </c:pt>
                      <c:pt idx="2515">
                        <c:v>3.4138212013934499</c:v>
                      </c:pt>
                      <c:pt idx="2516">
                        <c:v>3.4157831001971606</c:v>
                      </c:pt>
                      <c:pt idx="2517">
                        <c:v>3.4183811048914987</c:v>
                      </c:pt>
                      <c:pt idx="2518">
                        <c:v>3.4246797031108982</c:v>
                      </c:pt>
                      <c:pt idx="2519">
                        <c:v>3.4289073732302144</c:v>
                      </c:pt>
                      <c:pt idx="2520">
                        <c:v>3.4414789559802523</c:v>
                      </c:pt>
                      <c:pt idx="2521">
                        <c:v>3.4514188939581314</c:v>
                      </c:pt>
                      <c:pt idx="2522">
                        <c:v>3.4520510932996316</c:v>
                      </c:pt>
                      <c:pt idx="2523">
                        <c:v>3.4605765565843494</c:v>
                      </c:pt>
                      <c:pt idx="2524">
                        <c:v>3.4650791286263201</c:v>
                      </c:pt>
                      <c:pt idx="2525">
                        <c:v>3.4695817006682907</c:v>
                      </c:pt>
                      <c:pt idx="2526">
                        <c:v>3.4733256392732814</c:v>
                      </c:pt>
                      <c:pt idx="2527">
                        <c:v>3.4757770780667112</c:v>
                      </c:pt>
                      <c:pt idx="2528">
                        <c:v>3.4782285168601406</c:v>
                      </c:pt>
                      <c:pt idx="2529">
                        <c:v>3.4812047699149007</c:v>
                      </c:pt>
                      <c:pt idx="2530">
                        <c:v>3.4828332055001345</c:v>
                      </c:pt>
                      <c:pt idx="2531">
                        <c:v>3.4837984865103606</c:v>
                      </c:pt>
                      <c:pt idx="2532">
                        <c:v>3.485609141582692</c:v>
                      </c:pt>
                      <c:pt idx="2533">
                        <c:v>3.4864978500207267</c:v>
                      </c:pt>
                      <c:pt idx="2534">
                        <c:v>3.4873865584587609</c:v>
                      </c:pt>
                      <c:pt idx="2535">
                        <c:v>3.4892364383682057</c:v>
                      </c:pt>
                      <c:pt idx="2536">
                        <c:v>3.4911309139430524</c:v>
                      </c:pt>
                      <c:pt idx="2537">
                        <c:v>3.4930253895178991</c:v>
                      </c:pt>
                      <c:pt idx="2538">
                        <c:v>3.4945436372966676</c:v>
                      </c:pt>
                      <c:pt idx="2539">
                        <c:v>3.4957703121889518</c:v>
                      </c:pt>
                      <c:pt idx="2540">
                        <c:v>3.4969969870812365</c:v>
                      </c:pt>
                      <c:pt idx="2541">
                        <c:v>3.4983182200182368</c:v>
                      </c:pt>
                      <c:pt idx="2542">
                        <c:v>3.4996327472560935</c:v>
                      </c:pt>
                      <c:pt idx="2543">
                        <c:v>3.5009472744939503</c:v>
                      </c:pt>
                      <c:pt idx="2544">
                        <c:v>3.5021945438285669</c:v>
                      </c:pt>
                      <c:pt idx="2545">
                        <c:v>3.5034418131631835</c:v>
                      </c:pt>
                      <c:pt idx="2546">
                        <c:v>3.5047300289681664</c:v>
                      </c:pt>
                      <c:pt idx="2547">
                        <c:v>3.5073742993838257</c:v>
                      </c:pt>
                      <c:pt idx="2548">
                        <c:v>3.5077154511792794</c:v>
                      </c:pt>
                      <c:pt idx="2549">
                        <c:v>3.509099059753396</c:v>
                      </c:pt>
                      <c:pt idx="2550">
                        <c:v>3.5104826683275125</c:v>
                      </c:pt>
                      <c:pt idx="2551">
                        <c:v>3.5118852895663846</c:v>
                      </c:pt>
                      <c:pt idx="2552">
                        <c:v>3.5140135644928172</c:v>
                      </c:pt>
                      <c:pt idx="2553">
                        <c:v>3.5161418394192503</c:v>
                      </c:pt>
                      <c:pt idx="2554">
                        <c:v>3.5188302420631601</c:v>
                      </c:pt>
                      <c:pt idx="2555">
                        <c:v>3.5215186447070703</c:v>
                      </c:pt>
                      <c:pt idx="2556">
                        <c:v>3.5239296572158736</c:v>
                      </c:pt>
                      <c:pt idx="2557">
                        <c:v>3.5263406697246764</c:v>
                      </c:pt>
                      <c:pt idx="2558">
                        <c:v>3.5299704945390977</c:v>
                      </c:pt>
                      <c:pt idx="2559">
                        <c:v>3.5336003193535186</c:v>
                      </c:pt>
                      <c:pt idx="2560">
                        <c:v>3.5347998773058253</c:v>
                      </c:pt>
                      <c:pt idx="2561">
                        <c:v>3.5389339443489356</c:v>
                      </c:pt>
                      <c:pt idx="2562">
                        <c:v>3.5428794708434079</c:v>
                      </c:pt>
                      <c:pt idx="2563">
                        <c:v>3.5456749199634348</c:v>
                      </c:pt>
                      <c:pt idx="2564">
                        <c:v>3.5467019337774426</c:v>
                      </c:pt>
                      <c:pt idx="2565">
                        <c:v>3.5477289475914504</c:v>
                      </c:pt>
                      <c:pt idx="2566">
                        <c:v>3.5556608059616002</c:v>
                      </c:pt>
                      <c:pt idx="2567">
                        <c:v>3.561227224899663</c:v>
                      </c:pt>
                      <c:pt idx="2568">
                        <c:v>3.5630352651769366</c:v>
                      </c:pt>
                      <c:pt idx="2569">
                        <c:v>3.5656822098405274</c:v>
                      </c:pt>
                      <c:pt idx="2570">
                        <c:v>3.5660472661118816</c:v>
                      </c:pt>
                      <c:pt idx="2571">
                        <c:v>3.5679998000048929</c:v>
                      </c:pt>
                      <c:pt idx="2572">
                        <c:v>3.5694853562806492</c:v>
                      </c:pt>
                      <c:pt idx="2573">
                        <c:v>3.5714147291829188</c:v>
                      </c:pt>
                      <c:pt idx="2574">
                        <c:v>3.5724400894316259</c:v>
                      </c:pt>
                      <c:pt idx="2575">
                        <c:v>3.57423965231412</c:v>
                      </c:pt>
                      <c:pt idx="2576">
                        <c:v>3.575166852896412</c:v>
                      </c:pt>
                      <c:pt idx="2577">
                        <c:v>3.5780264791542735</c:v>
                      </c:pt>
                      <c:pt idx="2578">
                        <c:v>3.5808861054121346</c:v>
                      </c:pt>
                      <c:pt idx="2579">
                        <c:v>3.5838360275190184</c:v>
                      </c:pt>
                      <c:pt idx="2580">
                        <c:v>3.5865146469214446</c:v>
                      </c:pt>
                      <c:pt idx="2581">
                        <c:v>3.5904023039810085</c:v>
                      </c:pt>
                      <c:pt idx="2582">
                        <c:v>3.5926966119281674</c:v>
                      </c:pt>
                      <c:pt idx="2583">
                        <c:v>3.5964667207664913</c:v>
                      </c:pt>
                      <c:pt idx="2584">
                        <c:v>3.5968604890615854</c:v>
                      </c:pt>
                      <c:pt idx="2585">
                        <c:v>3.6002359288903296</c:v>
                      </c:pt>
                      <c:pt idx="2586">
                        <c:v>3.6028221663805069</c:v>
                      </c:pt>
                      <c:pt idx="2587">
                        <c:v>3.6060479081891201</c:v>
                      </c:pt>
                      <c:pt idx="2588">
                        <c:v>3.6089495166694676</c:v>
                      </c:pt>
                      <c:pt idx="2589">
                        <c:v>3.6099044310605084</c:v>
                      </c:pt>
                      <c:pt idx="2590">
                        <c:v>3.6112941251226047</c:v>
                      </c:pt>
                      <c:pt idx="2591">
                        <c:v>3.613619306942931</c:v>
                      </c:pt>
                      <c:pt idx="2592">
                        <c:v>3.6163093611956745</c:v>
                      </c:pt>
                      <c:pt idx="2593">
                        <c:v>3.6181096640808716</c:v>
                      </c:pt>
                      <c:pt idx="2594">
                        <c:v>3.6200100217511255</c:v>
                      </c:pt>
                      <c:pt idx="2595">
                        <c:v>3.6217904615871332</c:v>
                      </c:pt>
                      <c:pt idx="2596">
                        <c:v>3.622245454909625</c:v>
                      </c:pt>
                      <c:pt idx="2597">
                        <c:v>3.6256801120771303</c:v>
                      </c:pt>
                      <c:pt idx="2598">
                        <c:v>3.6291147692446355</c:v>
                      </c:pt>
                      <c:pt idx="2599">
                        <c:v>3.6312465617309013</c:v>
                      </c:pt>
                      <c:pt idx="2600">
                        <c:v>3.6333783542171671</c:v>
                      </c:pt>
                      <c:pt idx="2601">
                        <c:v>3.6343400921589799</c:v>
                      </c:pt>
                      <c:pt idx="2602">
                        <c:v>3.6377324060571414</c:v>
                      </c:pt>
                      <c:pt idx="2603">
                        <c:v>3.6388463345942674</c:v>
                      </c:pt>
                      <c:pt idx="2604">
                        <c:v>3.6399602631313934</c:v>
                      </c:pt>
                      <c:pt idx="2605">
                        <c:v>3.6429170102129378</c:v>
                      </c:pt>
                      <c:pt idx="2606">
                        <c:v>3.65073141205366</c:v>
                      </c:pt>
                      <c:pt idx="2607">
                        <c:v>3.6527400237625396</c:v>
                      </c:pt>
                      <c:pt idx="2608">
                        <c:v>3.6547486354714191</c:v>
                      </c:pt>
                      <c:pt idx="2609">
                        <c:v>3.6572260891949688</c:v>
                      </c:pt>
                      <c:pt idx="2610">
                        <c:v>3.660101966968289</c:v>
                      </c:pt>
                      <c:pt idx="2611">
                        <c:v>3.6659618123372395</c:v>
                      </c:pt>
                      <c:pt idx="2612">
                        <c:v>3.6694100135123286</c:v>
                      </c:pt>
                      <c:pt idx="2613">
                        <c:v>3.6709297665594907</c:v>
                      </c:pt>
                      <c:pt idx="2614">
                        <c:v>3.6721011176622578</c:v>
                      </c:pt>
                      <c:pt idx="2615">
                        <c:v>3.6734114485123643</c:v>
                      </c:pt>
                      <c:pt idx="2616">
                        <c:v>3.6747217793624709</c:v>
                      </c:pt>
                      <c:pt idx="2617">
                        <c:v>3.6764429946795656</c:v>
                      </c:pt>
                      <c:pt idx="2618">
                        <c:v>3.679850609636417</c:v>
                      </c:pt>
                      <c:pt idx="2619">
                        <c:v>3.6818095127989849</c:v>
                      </c:pt>
                      <c:pt idx="2620">
                        <c:v>3.6831754549813494</c:v>
                      </c:pt>
                      <c:pt idx="2621">
                        <c:v>3.6851343581439169</c:v>
                      </c:pt>
                      <c:pt idx="2622">
                        <c:v>3.6878706029112691</c:v>
                      </c:pt>
                      <c:pt idx="2623">
                        <c:v>3.69042573745052</c:v>
                      </c:pt>
                      <c:pt idx="2624">
                        <c:v>3.6926689893393605</c:v>
                      </c:pt>
                      <c:pt idx="2625">
                        <c:v>3.6941501759765325</c:v>
                      </c:pt>
                      <c:pt idx="2626">
                        <c:v>3.6956313626137045</c:v>
                      </c:pt>
                      <c:pt idx="2627">
                        <c:v>3.6977152526295849</c:v>
                      </c:pt>
                      <c:pt idx="2628">
                        <c:v>3.7019071047697905</c:v>
                      </c:pt>
                      <c:pt idx="2629">
                        <c:v>3.7019512446279879</c:v>
                      </c:pt>
                      <c:pt idx="2630">
                        <c:v>3.7061430967709534</c:v>
                      </c:pt>
                      <c:pt idx="2631">
                        <c:v>3.7120684825794563</c:v>
                      </c:pt>
                      <c:pt idx="2632">
                        <c:v>3.7179938683879596</c:v>
                      </c:pt>
                      <c:pt idx="2633">
                        <c:v>3.7227150160322586</c:v>
                      </c:pt>
                      <c:pt idx="2634">
                        <c:v>3.7264110237387595</c:v>
                      </c:pt>
                      <c:pt idx="2635">
                        <c:v>3.7287642684385731</c:v>
                      </c:pt>
                      <c:pt idx="2636">
                        <c:v>3.7288639194297568</c:v>
                      </c:pt>
                      <c:pt idx="2637">
                        <c:v>3.7292168293203467</c:v>
                      </c:pt>
                      <c:pt idx="2638">
                        <c:v>3.7302574054869235</c:v>
                      </c:pt>
                      <c:pt idx="2639">
                        <c:v>3.7312979816535004</c:v>
                      </c:pt>
                      <c:pt idx="2640">
                        <c:v>3.7335121743353428</c:v>
                      </c:pt>
                      <c:pt idx="2641">
                        <c:v>3.7357263670171852</c:v>
                      </c:pt>
                      <c:pt idx="2642">
                        <c:v>3.7391272196973917</c:v>
                      </c:pt>
                      <c:pt idx="2643">
                        <c:v>3.7425280723775978</c:v>
                      </c:pt>
                      <c:pt idx="2644">
                        <c:v>3.7466029533881833</c:v>
                      </c:pt>
                      <c:pt idx="2645">
                        <c:v>3.7487752007693054</c:v>
                      </c:pt>
                      <c:pt idx="2646">
                        <c:v>3.7506801364294908</c:v>
                      </c:pt>
                      <c:pt idx="2647">
                        <c:v>3.7525850720896763</c:v>
                      </c:pt>
                      <c:pt idx="2648">
                        <c:v>3.7543806135240527</c:v>
                      </c:pt>
                      <c:pt idx="2649">
                        <c:v>3.7545370028940614</c:v>
                      </c:pt>
                      <c:pt idx="2650">
                        <c:v>3.7547696331419327</c:v>
                      </c:pt>
                      <c:pt idx="2651">
                        <c:v>3.7556245998707083</c:v>
                      </c:pt>
                      <c:pt idx="2652">
                        <c:v>3.7564795665994839</c:v>
                      </c:pt>
                      <c:pt idx="2653">
                        <c:v>3.7575888176483137</c:v>
                      </c:pt>
                      <c:pt idx="2654">
                        <c:v>3.7595844872958128</c:v>
                      </c:pt>
                      <c:pt idx="2655">
                        <c:v>3.7627177364710302</c:v>
                      </c:pt>
                      <c:pt idx="2656">
                        <c:v>3.7687173903843871</c:v>
                      </c:pt>
                      <c:pt idx="2657">
                        <c:v>3.7731764820797578</c:v>
                      </c:pt>
                      <c:pt idx="2658">
                        <c:v>3.7735315940363541</c:v>
                      </c:pt>
                      <c:pt idx="2659">
                        <c:v>3.7760995410824263</c:v>
                      </c:pt>
                      <c:pt idx="2660">
                        <c:v>3.7764591541996708</c:v>
                      </c:pt>
                      <c:pt idx="2661">
                        <c:v>3.7779363840735622</c:v>
                      </c:pt>
                      <c:pt idx="2662">
                        <c:v>3.7794136139474532</c:v>
                      </c:pt>
                      <c:pt idx="2663">
                        <c:v>3.7824313144082273</c:v>
                      </c:pt>
                      <c:pt idx="2664">
                        <c:v>3.7856640253933493</c:v>
                      </c:pt>
                      <c:pt idx="2665">
                        <c:v>3.7888967363784709</c:v>
                      </c:pt>
                      <c:pt idx="2666">
                        <c:v>3.79499639838658</c:v>
                      </c:pt>
                      <c:pt idx="2667">
                        <c:v>3.8000977505439963</c:v>
                      </c:pt>
                      <c:pt idx="2668">
                        <c:v>3.8033944135545581</c:v>
                      </c:pt>
                      <c:pt idx="2669">
                        <c:v>3.8066910765651198</c:v>
                      </c:pt>
                      <c:pt idx="2670">
                        <c:v>3.8084749535581581</c:v>
                      </c:pt>
                      <c:pt idx="2671">
                        <c:v>3.809525513825593</c:v>
                      </c:pt>
                      <c:pt idx="2672">
                        <c:v>3.8119352016653174</c:v>
                      </c:pt>
                      <c:pt idx="2673">
                        <c:v>3.8132648108651241</c:v>
                      </c:pt>
                      <c:pt idx="2674">
                        <c:v>3.8147396180392414</c:v>
                      </c:pt>
                      <c:pt idx="2675">
                        <c:v>3.8162144252133592</c:v>
                      </c:pt>
                      <c:pt idx="2676">
                        <c:v>3.8171216213289236</c:v>
                      </c:pt>
                      <c:pt idx="2677">
                        <c:v>3.8183945955860392</c:v>
                      </c:pt>
                      <c:pt idx="2678">
                        <c:v>3.8195940240031039</c:v>
                      </c:pt>
                      <c:pt idx="2679">
                        <c:v>3.8214857987811168</c:v>
                      </c:pt>
                      <c:pt idx="2680">
                        <c:v>3.8233775735591298</c:v>
                      </c:pt>
                      <c:pt idx="2681">
                        <c:v>3.8250151537772683</c:v>
                      </c:pt>
                      <c:pt idx="2682">
                        <c:v>3.8266527339954068</c:v>
                      </c:pt>
                      <c:pt idx="2683">
                        <c:v>3.8274350864605773</c:v>
                      </c:pt>
                      <c:pt idx="2684">
                        <c:v>3.8282174389257477</c:v>
                      </c:pt>
                      <c:pt idx="2685">
                        <c:v>3.8302213946923063</c:v>
                      </c:pt>
                      <c:pt idx="2686">
                        <c:v>3.8317119767875583</c:v>
                      </c:pt>
                      <c:pt idx="2687">
                        <c:v>3.8341826048548575</c:v>
                      </c:pt>
                      <c:pt idx="2688">
                        <c:v>3.8360415597701514</c:v>
                      </c:pt>
                      <c:pt idx="2689">
                        <c:v>3.8386763739972203</c:v>
                      </c:pt>
                      <c:pt idx="2690">
                        <c:v>3.8410142926595827</c:v>
                      </c:pt>
                      <c:pt idx="2691">
                        <c:v>3.8428599116095792</c:v>
                      </c:pt>
                      <c:pt idx="2692">
                        <c:v>3.8429029472475804</c:v>
                      </c:pt>
                      <c:pt idx="2693">
                        <c:v>3.8431977773485362</c:v>
                      </c:pt>
                      <c:pt idx="2694">
                        <c:v>3.843282224867079</c:v>
                      </c:pt>
                      <c:pt idx="2695">
                        <c:v>3.8464675029118855</c:v>
                      </c:pt>
                      <c:pt idx="2696">
                        <c:v>3.8487665573535144</c:v>
                      </c:pt>
                      <c:pt idx="2697">
                        <c:v>3.8496282230289998</c:v>
                      </c:pt>
                      <c:pt idx="2698">
                        <c:v>3.8506388954349138</c:v>
                      </c:pt>
                      <c:pt idx="2699">
                        <c:v>3.8516495678408278</c:v>
                      </c:pt>
                      <c:pt idx="2700">
                        <c:v>3.8535693881936646</c:v>
                      </c:pt>
                      <c:pt idx="2701">
                        <c:v>3.8562331613815495</c:v>
                      </c:pt>
                      <c:pt idx="2702">
                        <c:v>3.8579462321406162</c:v>
                      </c:pt>
                      <c:pt idx="2703">
                        <c:v>3.8598767055212346</c:v>
                      </c:pt>
                      <c:pt idx="2704">
                        <c:v>3.8618071789018535</c:v>
                      </c:pt>
                      <c:pt idx="2705">
                        <c:v>3.8646027618674217</c:v>
                      </c:pt>
                      <c:pt idx="2706">
                        <c:v>3.8679729325048351</c:v>
                      </c:pt>
                      <c:pt idx="2707">
                        <c:v>3.8712516039554719</c:v>
                      </c:pt>
                      <c:pt idx="2708">
                        <c:v>3.8720915378243834</c:v>
                      </c:pt>
                      <c:pt idx="2709">
                        <c:v>3.8742302593919966</c:v>
                      </c:pt>
                      <c:pt idx="2710">
                        <c:v>3.8743169189989568</c:v>
                      </c:pt>
                      <c:pt idx="2711">
                        <c:v>3.8760371157582161</c:v>
                      </c:pt>
                      <c:pt idx="2712">
                        <c:v>3.8776808506195191</c:v>
                      </c:pt>
                      <c:pt idx="2713">
                        <c:v>3.8790188057058388</c:v>
                      </c:pt>
                      <c:pt idx="2714">
                        <c:v>3.8800182625099464</c:v>
                      </c:pt>
                      <c:pt idx="2715">
                        <c:v>3.8829964609499332</c:v>
                      </c:pt>
                      <c:pt idx="2716">
                        <c:v>3.8837481274097052</c:v>
                      </c:pt>
                      <c:pt idx="2717">
                        <c:v>3.8842635429071057</c:v>
                      </c:pt>
                      <c:pt idx="2718">
                        <c:v>3.8848711008826893</c:v>
                      </c:pt>
                      <c:pt idx="2719">
                        <c:v>3.8852313608924547</c:v>
                      </c:pt>
                      <c:pt idx="2720">
                        <c:v>3.8857309053893441</c:v>
                      </c:pt>
                      <c:pt idx="2721">
                        <c:v>3.886462067707821</c:v>
                      </c:pt>
                      <c:pt idx="2722">
                        <c:v>3.8872011864957985</c:v>
                      </c:pt>
                      <c:pt idx="2723">
                        <c:v>3.8908687750498454</c:v>
                      </c:pt>
                      <c:pt idx="2724">
                        <c:v>3.8932208671393216</c:v>
                      </c:pt>
                      <c:pt idx="2725">
                        <c:v>3.8946857491245974</c:v>
                      </c:pt>
                      <c:pt idx="2726">
                        <c:v>3.8970587157899583</c:v>
                      </c:pt>
                      <c:pt idx="2727">
                        <c:v>3.9084729800814833</c:v>
                      </c:pt>
                      <c:pt idx="2728">
                        <c:v>3.916567509615863</c:v>
                      </c:pt>
                      <c:pt idx="2729">
                        <c:v>3.9245981899621309</c:v>
                      </c:pt>
                      <c:pt idx="2730">
                        <c:v>3.9300136567735011</c:v>
                      </c:pt>
                      <c:pt idx="2731">
                        <c:v>3.9325746522567888</c:v>
                      </c:pt>
                      <c:pt idx="2732">
                        <c:v>3.9353562769569734</c:v>
                      </c:pt>
                      <c:pt idx="2733">
                        <c:v>3.9378255403648925</c:v>
                      </c:pt>
                      <c:pt idx="2734">
                        <c:v>3.9381221966555824</c:v>
                      </c:pt>
                      <c:pt idx="2735">
                        <c:v>3.9410951562888092</c:v>
                      </c:pt>
                      <c:pt idx="2736">
                        <c:v>3.9440681159220361</c:v>
                      </c:pt>
                      <c:pt idx="2737">
                        <c:v>3.9467410373218632</c:v>
                      </c:pt>
                      <c:pt idx="2738">
                        <c:v>3.9488027155813246</c:v>
                      </c:pt>
                      <c:pt idx="2739">
                        <c:v>3.9518577772627275</c:v>
                      </c:pt>
                      <c:pt idx="2740">
                        <c:v>3.9549128389441304</c:v>
                      </c:pt>
                      <c:pt idx="2741">
                        <c:v>3.9584748383059547</c:v>
                      </c:pt>
                      <c:pt idx="2742">
                        <c:v>3.9639329749097425</c:v>
                      </c:pt>
                      <c:pt idx="2743">
                        <c:v>3.9666390177800701</c:v>
                      </c:pt>
                      <c:pt idx="2744">
                        <c:v>3.9688097141710696</c:v>
                      </c:pt>
                      <c:pt idx="2745">
                        <c:v>3.9720971438343877</c:v>
                      </c:pt>
                      <c:pt idx="2746">
                        <c:v>3.973838311538652</c:v>
                      </c:pt>
                      <c:pt idx="2747">
                        <c:v>3.9759321676084287</c:v>
                      </c:pt>
                      <c:pt idx="2748">
                        <c:v>3.9780260236782055</c:v>
                      </c:pt>
                      <c:pt idx="2749">
                        <c:v>3.9801928869496894</c:v>
                      </c:pt>
                      <c:pt idx="2750">
                        <c:v>3.9822001478434714</c:v>
                      </c:pt>
                      <c:pt idx="2751">
                        <c:v>3.9836570517028922</c:v>
                      </c:pt>
                      <c:pt idx="2752">
                        <c:v>3.9849714698918439</c:v>
                      </c:pt>
                      <c:pt idx="2753">
                        <c:v>3.9862858880807956</c:v>
                      </c:pt>
                      <c:pt idx="2754">
                        <c:v>3.9901662645820113</c:v>
                      </c:pt>
                      <c:pt idx="2755">
                        <c:v>3.9940466410832274</c:v>
                      </c:pt>
                      <c:pt idx="2756">
                        <c:v>3.9962203533809495</c:v>
                      </c:pt>
                      <c:pt idx="2757">
                        <c:v>4.0016610236824661</c:v>
                      </c:pt>
                      <c:pt idx="2758">
                        <c:v>4.0018141374571456</c:v>
                      </c:pt>
                      <c:pt idx="2759">
                        <c:v>4.0035147528322756</c:v>
                      </c:pt>
                      <c:pt idx="2760">
                        <c:v>4.0042057297875484</c:v>
                      </c:pt>
                      <c:pt idx="2761">
                        <c:v>4.0048967067428212</c:v>
                      </c:pt>
                      <c:pt idx="2762">
                        <c:v>4.0065066213988594</c:v>
                      </c:pt>
                      <c:pt idx="2763">
                        <c:v>4.006803742514716</c:v>
                      </c:pt>
                      <c:pt idx="2764">
                        <c:v>4.0074172957269134</c:v>
                      </c:pt>
                      <c:pt idx="2765">
                        <c:v>4.007675642558822</c:v>
                      </c:pt>
                      <c:pt idx="2766">
                        <c:v>4.0087714152314042</c:v>
                      </c:pt>
                      <c:pt idx="2767">
                        <c:v>4.010099420461942</c:v>
                      </c:pt>
                      <c:pt idx="2768">
                        <c:v>4.0110755025926563</c:v>
                      </c:pt>
                      <c:pt idx="2769">
                        <c:v>4.0121140543619793</c:v>
                      </c:pt>
                      <c:pt idx="2770">
                        <c:v>4.0127568591082534</c:v>
                      </c:pt>
                      <c:pt idx="2771">
                        <c:v>4.0133996638545284</c:v>
                      </c:pt>
                      <c:pt idx="2772">
                        <c:v>4.0149262708591094</c:v>
                      </c:pt>
                      <c:pt idx="2773">
                        <c:v>4.0163678662368545</c:v>
                      </c:pt>
                      <c:pt idx="2774">
                        <c:v>4.0178094616145996</c:v>
                      </c:pt>
                      <c:pt idx="2775">
                        <c:v>4.0181277263550843</c:v>
                      </c:pt>
                      <c:pt idx="2776">
                        <c:v>4.0193604772124027</c:v>
                      </c:pt>
                      <c:pt idx="2777">
                        <c:v>4.0224032757265702</c:v>
                      </c:pt>
                      <c:pt idx="2778">
                        <c:v>4.0233577411069916</c:v>
                      </c:pt>
                      <c:pt idx="2779">
                        <c:v>4.0238102517994463</c:v>
                      </c:pt>
                      <c:pt idx="2780">
                        <c:v>4.0242627624919018</c:v>
                      </c:pt>
                      <c:pt idx="2781">
                        <c:v>4.0270314207811042</c:v>
                      </c:pt>
                      <c:pt idx="2782">
                        <c:v>4.0298000790703075</c:v>
                      </c:pt>
                      <c:pt idx="2783">
                        <c:v>4.0328631857727411</c:v>
                      </c:pt>
                      <c:pt idx="2784">
                        <c:v>4.0345363797219811</c:v>
                      </c:pt>
                      <c:pt idx="2785">
                        <c:v>4.0363431466205251</c:v>
                      </c:pt>
                      <c:pt idx="2786">
                        <c:v>4.0380329487196827</c:v>
                      </c:pt>
                      <c:pt idx="2787">
                        <c:v>4.0397227508188394</c:v>
                      </c:pt>
                      <c:pt idx="2788">
                        <c:v>4.0409679479096772</c:v>
                      </c:pt>
                      <c:pt idx="2789">
                        <c:v>4.0419347511425059</c:v>
                      </c:pt>
                      <c:pt idx="2790">
                        <c:v>4.0441723484766703</c:v>
                      </c:pt>
                      <c:pt idx="2791">
                        <c:v>4.0457010376315425</c:v>
                      </c:pt>
                      <c:pt idx="2792">
                        <c:v>4.049356394365982</c:v>
                      </c:pt>
                      <c:pt idx="2793">
                        <c:v>4.0529810835807414</c:v>
                      </c:pt>
                      <c:pt idx="2794">
                        <c:v>4.0564298393080636</c:v>
                      </c:pt>
                      <c:pt idx="2795">
                        <c:v>4.0566057727955007</c:v>
                      </c:pt>
                      <c:pt idx="2796">
                        <c:v>4.0580315554169593</c:v>
                      </c:pt>
                      <c:pt idx="2797">
                        <c:v>4.0590510721145954</c:v>
                      </c:pt>
                      <c:pt idx="2798">
                        <c:v>4.0594560970586757</c:v>
                      </c:pt>
                      <c:pt idx="2799">
                        <c:v>4.063224741744774</c:v>
                      </c:pt>
                      <c:pt idx="2800">
                        <c:v>4.0654181080339136</c:v>
                      </c:pt>
                      <c:pt idx="2801">
                        <c:v>4.0674456116501929</c:v>
                      </c:pt>
                      <c:pt idx="2802">
                        <c:v>4.0736769189078501</c:v>
                      </c:pt>
                      <c:pt idx="2803">
                        <c:v>4.0736907952609993</c:v>
                      </c:pt>
                      <c:pt idx="2804">
                        <c:v>4.073695546485208</c:v>
                      </c:pt>
                      <c:pt idx="2805">
                        <c:v>4.0747243139672058</c:v>
                      </c:pt>
                      <c:pt idx="2806">
                        <c:v>4.0752762513442171</c:v>
                      </c:pt>
                      <c:pt idx="2807">
                        <c:v>4.0761795481680716</c:v>
                      </c:pt>
                      <c:pt idx="2808">
                        <c:v>4.0766109974930682</c:v>
                      </c:pt>
                      <c:pt idx="2809">
                        <c:v>4.0784768350229221</c:v>
                      </c:pt>
                      <c:pt idx="2810">
                        <c:v>4.0803426725527752</c:v>
                      </c:pt>
                      <c:pt idx="2811">
                        <c:v>4.0821174991323996</c:v>
                      </c:pt>
                      <c:pt idx="2812">
                        <c:v>4.0844828598311658</c:v>
                      </c:pt>
                      <c:pt idx="2813">
                        <c:v>4.0867605332699091</c:v>
                      </c:pt>
                      <c:pt idx="2814">
                        <c:v>4.0870378106998073</c:v>
                      </c:pt>
                      <c:pt idx="2815">
                        <c:v>4.0876555260408809</c:v>
                      </c:pt>
                      <c:pt idx="2816">
                        <c:v>4.0894339331377436</c:v>
                      </c:pt>
                      <c:pt idx="2817">
                        <c:v>4.0912123402346063</c:v>
                      </c:pt>
                      <c:pt idx="2818">
                        <c:v>4.0928425516270925</c:v>
                      </c:pt>
                      <c:pt idx="2819">
                        <c:v>4.0948968950272713</c:v>
                      </c:pt>
                      <c:pt idx="2820">
                        <c:v>4.0957650132780827</c:v>
                      </c:pt>
                      <c:pt idx="2821">
                        <c:v>4.0966331315288942</c:v>
                      </c:pt>
                      <c:pt idx="2822">
                        <c:v>4.097936110609659</c:v>
                      </c:pt>
                      <c:pt idx="2823">
                        <c:v>4.098856071109573</c:v>
                      </c:pt>
                      <c:pt idx="2824">
                        <c:v>4.1012881126034042</c:v>
                      </c:pt>
                      <c:pt idx="2825">
                        <c:v>4.1035607571430779</c:v>
                      </c:pt>
                      <c:pt idx="2826">
                        <c:v>4.1040677855108623</c:v>
                      </c:pt>
                      <c:pt idx="2827">
                        <c:v>4.1045748138786466</c:v>
                      </c:pt>
                      <c:pt idx="2828">
                        <c:v>4.1066698522396665</c:v>
                      </c:pt>
                      <c:pt idx="2829">
                        <c:v>4.1087648906006855</c:v>
                      </c:pt>
                      <c:pt idx="2830">
                        <c:v>4.1111881969068893</c:v>
                      </c:pt>
                      <c:pt idx="2831">
                        <c:v>4.1136115032130922</c:v>
                      </c:pt>
                      <c:pt idx="2832">
                        <c:v>4.1139597832439119</c:v>
                      </c:pt>
                      <c:pt idx="2833">
                        <c:v>4.1153808885481622</c:v>
                      </c:pt>
                      <c:pt idx="2834">
                        <c:v>4.1189302044830942</c:v>
                      </c:pt>
                      <c:pt idx="2835">
                        <c:v>4.1200604154831835</c:v>
                      </c:pt>
                      <c:pt idx="2836">
                        <c:v>4.1211906264832727</c:v>
                      </c:pt>
                      <c:pt idx="2837">
                        <c:v>4.1220680939212997</c:v>
                      </c:pt>
                      <c:pt idx="2838">
                        <c:v>4.1229455613593258</c:v>
                      </c:pt>
                      <c:pt idx="2839">
                        <c:v>4.1238725808318017</c:v>
                      </c:pt>
                      <c:pt idx="2840">
                        <c:v>4.1255194523985743</c:v>
                      </c:pt>
                      <c:pt idx="2841">
                        <c:v>4.1277404557941137</c:v>
                      </c:pt>
                      <c:pt idx="2842">
                        <c:v>4.128982977229688</c:v>
                      </c:pt>
                      <c:pt idx="2843">
                        <c:v>4.1302254986680218</c:v>
                      </c:pt>
                      <c:pt idx="2844">
                        <c:v>4.1323422440665736</c:v>
                      </c:pt>
                      <c:pt idx="2845">
                        <c:v>4.1342865322861408</c:v>
                      </c:pt>
                      <c:pt idx="2846">
                        <c:v>4.1359829913852391</c:v>
                      </c:pt>
                      <c:pt idx="2847">
                        <c:v>4.1375099293997994</c:v>
                      </c:pt>
                      <c:pt idx="2848">
                        <c:v>4.1390368674143598</c:v>
                      </c:pt>
                      <c:pt idx="2849">
                        <c:v>4.1423254060662451</c:v>
                      </c:pt>
                      <c:pt idx="2850">
                        <c:v>4.1458232818019614</c:v>
                      </c:pt>
                      <c:pt idx="2851">
                        <c:v>4.1493211575376767</c:v>
                      </c:pt>
                      <c:pt idx="2852">
                        <c:v>4.1531622967924235</c:v>
                      </c:pt>
                      <c:pt idx="2853">
                        <c:v>4.1602173269871212</c:v>
                      </c:pt>
                      <c:pt idx="2854">
                        <c:v>4.1606012165022115</c:v>
                      </c:pt>
                      <c:pt idx="2855">
                        <c:v>4.164793173894286</c:v>
                      </c:pt>
                      <c:pt idx="2856">
                        <c:v>4.1652862958361707</c:v>
                      </c:pt>
                      <c:pt idx="2857">
                        <c:v>4.1655060703390179</c:v>
                      </c:pt>
                      <c:pt idx="2858">
                        <c:v>4.1675162210094712</c:v>
                      </c:pt>
                      <c:pt idx="2859">
                        <c:v>4.1692839818006311</c:v>
                      </c:pt>
                      <c:pt idx="2860">
                        <c:v>4.1714113818412581</c:v>
                      </c:pt>
                      <c:pt idx="2861">
                        <c:v>4.1735387818818843</c:v>
                      </c:pt>
                      <c:pt idx="2862">
                        <c:v>4.1770505522660635</c:v>
                      </c:pt>
                      <c:pt idx="2863">
                        <c:v>4.1792483218842085</c:v>
                      </c:pt>
                      <c:pt idx="2864">
                        <c:v>4.1792985643308471</c:v>
                      </c:pt>
                      <c:pt idx="2865">
                        <c:v>4.179525462962963</c:v>
                      </c:pt>
                      <c:pt idx="2866">
                        <c:v>4.180319124418828</c:v>
                      </c:pt>
                      <c:pt idx="2867">
                        <c:v>4.1812250431185518</c:v>
                      </c:pt>
                      <c:pt idx="2868">
                        <c:v>4.1821074634818016</c:v>
                      </c:pt>
                      <c:pt idx="2869">
                        <c:v>4.1840438238145028</c:v>
                      </c:pt>
                      <c:pt idx="2870">
                        <c:v>4.1858969527952095</c:v>
                      </c:pt>
                      <c:pt idx="2871">
                        <c:v>4.187750081775917</c:v>
                      </c:pt>
                      <c:pt idx="2872">
                        <c:v>4.1881901767849925</c:v>
                      </c:pt>
                      <c:pt idx="2873">
                        <c:v>4.188498026913515</c:v>
                      </c:pt>
                      <c:pt idx="2874">
                        <c:v>4.1895983286560687</c:v>
                      </c:pt>
                      <c:pt idx="2875">
                        <c:v>4.1906986303986224</c:v>
                      </c:pt>
                      <c:pt idx="2876">
                        <c:v>4.1908091113026495</c:v>
                      </c:pt>
                      <c:pt idx="2877">
                        <c:v>4.1916702523661984</c:v>
                      </c:pt>
                      <c:pt idx="2878">
                        <c:v>4.1923250748217109</c:v>
                      </c:pt>
                      <c:pt idx="2879">
                        <c:v>4.1937490788378096</c:v>
                      </c:pt>
                      <c:pt idx="2880">
                        <c:v>4.1959810391868704</c:v>
                      </c:pt>
                      <c:pt idx="2881">
                        <c:v>4.1980104485954399</c:v>
                      </c:pt>
                      <c:pt idx="2882">
                        <c:v>4.1985222691407911</c:v>
                      </c:pt>
                      <c:pt idx="2883">
                        <c:v>4.2000817656406646</c:v>
                      </c:pt>
                      <c:pt idx="2884">
                        <c:v>4.2018170813029565</c:v>
                      </c:pt>
                      <c:pt idx="2885">
                        <c:v>4.2049103313436111</c:v>
                      </c:pt>
                      <c:pt idx="2886">
                        <c:v>4.2087740688605439</c:v>
                      </c:pt>
                      <c:pt idx="2887">
                        <c:v>4.2136797690971033</c:v>
                      </c:pt>
                      <c:pt idx="2888">
                        <c:v>4.2160002858688435</c:v>
                      </c:pt>
                      <c:pt idx="2889">
                        <c:v>4.2183208026405836</c:v>
                      </c:pt>
                      <c:pt idx="2890">
                        <c:v>4.2207777210214621</c:v>
                      </c:pt>
                      <c:pt idx="2891">
                        <c:v>4.2232346394023406</c:v>
                      </c:pt>
                      <c:pt idx="2892">
                        <c:v>4.2279320949674757</c:v>
                      </c:pt>
                      <c:pt idx="2893">
                        <c:v>4.2300828484832138</c:v>
                      </c:pt>
                      <c:pt idx="2894">
                        <c:v>4.2322336019989519</c:v>
                      </c:pt>
                      <c:pt idx="2895">
                        <c:v>4.2349704326302913</c:v>
                      </c:pt>
                      <c:pt idx="2896">
                        <c:v>4.2375325007791869</c:v>
                      </c:pt>
                      <c:pt idx="2897">
                        <c:v>4.2379681054751082</c:v>
                      </c:pt>
                      <c:pt idx="2898">
                        <c:v>4.2417009688085976</c:v>
                      </c:pt>
                      <c:pt idx="2899">
                        <c:v>4.2454338321420879</c:v>
                      </c:pt>
                      <c:pt idx="2900">
                        <c:v>4.2474823294304036</c:v>
                      </c:pt>
                      <c:pt idx="2901">
                        <c:v>4.2520414416326417</c:v>
                      </c:pt>
                      <c:pt idx="2902">
                        <c:v>4.2566005538348799</c:v>
                      </c:pt>
                      <c:pt idx="2903">
                        <c:v>4.2652823189756388</c:v>
                      </c:pt>
                      <c:pt idx="2904">
                        <c:v>4.2703345626178715</c:v>
                      </c:pt>
                      <c:pt idx="2905">
                        <c:v>4.2759444095028769</c:v>
                      </c:pt>
                      <c:pt idx="2906">
                        <c:v>4.2801148523335106</c:v>
                      </c:pt>
                      <c:pt idx="2907">
                        <c:v>4.2842852951641435</c:v>
                      </c:pt>
                      <c:pt idx="2908">
                        <c:v>4.2895203274129718</c:v>
                      </c:pt>
                      <c:pt idx="2909">
                        <c:v>4.2922272309467751</c:v>
                      </c:pt>
                      <c:pt idx="2910">
                        <c:v>4.2948245181281255</c:v>
                      </c:pt>
                      <c:pt idx="2911">
                        <c:v>4.2974218053094768</c:v>
                      </c:pt>
                      <c:pt idx="2912">
                        <c:v>4.300603647477649</c:v>
                      </c:pt>
                      <c:pt idx="2913">
                        <c:v>4.3010562518735727</c:v>
                      </c:pt>
                      <c:pt idx="2914">
                        <c:v>4.3042369820646664</c:v>
                      </c:pt>
                      <c:pt idx="2915">
                        <c:v>4.3077627345754044</c:v>
                      </c:pt>
                      <c:pt idx="2916">
                        <c:v>4.3104153812483501</c:v>
                      </c:pt>
                      <c:pt idx="2917">
                        <c:v>4.3155089310197923</c:v>
                      </c:pt>
                      <c:pt idx="2918">
                        <c:v>4.3215010522554316</c:v>
                      </c:pt>
                      <c:pt idx="2919">
                        <c:v>4.3248603610556433</c:v>
                      </c:pt>
                      <c:pt idx="2920">
                        <c:v>4.3265901346918607</c:v>
                      </c:pt>
                      <c:pt idx="2921">
                        <c:v>4.3283199083280781</c:v>
                      </c:pt>
                      <c:pt idx="2922">
                        <c:v>4.3291082569404882</c:v>
                      </c:pt>
                      <c:pt idx="2923">
                        <c:v>4.3305208915692788</c:v>
                      </c:pt>
                      <c:pt idx="2924">
                        <c:v>4.3312359852950886</c:v>
                      </c:pt>
                      <c:pt idx="2925">
                        <c:v>4.332927052213086</c:v>
                      </c:pt>
                      <c:pt idx="2926">
                        <c:v>4.3344552254124924</c:v>
                      </c:pt>
                      <c:pt idx="2927">
                        <c:v>4.3370867803030544</c:v>
                      </c:pt>
                      <c:pt idx="2928">
                        <c:v>4.3397183351936164</c:v>
                      </c:pt>
                      <c:pt idx="2929">
                        <c:v>4.3434254737915818</c:v>
                      </c:pt>
                      <c:pt idx="2930">
                        <c:v>4.3447587042053541</c:v>
                      </c:pt>
                      <c:pt idx="2931">
                        <c:v>4.3491592036022082</c:v>
                      </c:pt>
                      <c:pt idx="2932">
                        <c:v>4.3535597029990623</c:v>
                      </c:pt>
                      <c:pt idx="2933">
                        <c:v>4.3583514499112415</c:v>
                      </c:pt>
                      <c:pt idx="2934">
                        <c:v>4.3631431968234207</c:v>
                      </c:pt>
                      <c:pt idx="2935">
                        <c:v>4.3669200444552629</c:v>
                      </c:pt>
                      <c:pt idx="2936">
                        <c:v>4.3706968920871061</c:v>
                      </c:pt>
                      <c:pt idx="2937">
                        <c:v>4.376557528561464</c:v>
                      </c:pt>
                      <c:pt idx="2938">
                        <c:v>4.3776254950932882</c:v>
                      </c:pt>
                      <c:pt idx="2939">
                        <c:v>4.3786934616251125</c:v>
                      </c:pt>
                      <c:pt idx="2940">
                        <c:v>4.3843804699210107</c:v>
                      </c:pt>
                      <c:pt idx="2941">
                        <c:v>4.3879100107125666</c:v>
                      </c:pt>
                      <c:pt idx="2942">
                        <c:v>4.3914395515041216</c:v>
                      </c:pt>
                      <c:pt idx="2943">
                        <c:v>4.4002718416656608</c:v>
                      </c:pt>
                      <c:pt idx="2944">
                        <c:v>4.4088673287326543</c:v>
                      </c:pt>
                      <c:pt idx="2945">
                        <c:v>4.4139984448750811</c:v>
                      </c:pt>
                      <c:pt idx="2946">
                        <c:v>4.41565197582874</c:v>
                      </c:pt>
                      <c:pt idx="2947">
                        <c:v>4.4167688188232761</c:v>
                      </c:pt>
                      <c:pt idx="2948">
                        <c:v>4.4223143892100563</c:v>
                      </c:pt>
                      <c:pt idx="2949">
                        <c:v>4.4259212918772741</c:v>
                      </c:pt>
                      <c:pt idx="2950">
                        <c:v>4.4262416462269094</c:v>
                      </c:pt>
                      <c:pt idx="2951">
                        <c:v>4.4310740999022018</c:v>
                      </c:pt>
                      <c:pt idx="2952">
                        <c:v>4.4348468941643286</c:v>
                      </c:pt>
                      <c:pt idx="2953">
                        <c:v>4.4377743412637045</c:v>
                      </c:pt>
                      <c:pt idx="2954">
                        <c:v>4.4395818765544233</c:v>
                      </c:pt>
                      <c:pt idx="2955">
                        <c:v>4.4396878085119855</c:v>
                      </c:pt>
                      <c:pt idx="2956">
                        <c:v>4.4399931876747694</c:v>
                      </c:pt>
                      <c:pt idx="2957">
                        <c:v>4.4414094025558892</c:v>
                      </c:pt>
                      <c:pt idx="2958">
                        <c:v>4.4428256174370091</c:v>
                      </c:pt>
                      <c:pt idx="2959">
                        <c:v>4.4445594835888453</c:v>
                      </c:pt>
                      <c:pt idx="2960">
                        <c:v>4.4467186194879034</c:v>
                      </c:pt>
                      <c:pt idx="2961">
                        <c:v>4.4488777553869614</c:v>
                      </c:pt>
                      <c:pt idx="2962">
                        <c:v>4.4517399648218241</c:v>
                      </c:pt>
                      <c:pt idx="2963">
                        <c:v>4.4546021742566868</c:v>
                      </c:pt>
                      <c:pt idx="2964">
                        <c:v>4.4568990912647157</c:v>
                      </c:pt>
                      <c:pt idx="2965">
                        <c:v>4.4595417619579365</c:v>
                      </c:pt>
                      <c:pt idx="2966">
                        <c:v>4.4630186882670282</c:v>
                      </c:pt>
                      <c:pt idx="2967">
                        <c:v>4.4663449408996989</c:v>
                      </c:pt>
                      <c:pt idx="2968">
                        <c:v>4.469432313671267</c:v>
                      </c:pt>
                      <c:pt idx="2969">
                        <c:v>4.4725196864428343</c:v>
                      </c:pt>
                      <c:pt idx="2970">
                        <c:v>4.4750044782763281</c:v>
                      </c:pt>
                      <c:pt idx="2971">
                        <c:v>4.476883797891162</c:v>
                      </c:pt>
                      <c:pt idx="2972">
                        <c:v>4.4787631175059959</c:v>
                      </c:pt>
                      <c:pt idx="2973">
                        <c:v>4.4814048784778073</c:v>
                      </c:pt>
                      <c:pt idx="2974">
                        <c:v>4.4840466394496188</c:v>
                      </c:pt>
                      <c:pt idx="2975">
                        <c:v>4.4863563517315521</c:v>
                      </c:pt>
                      <c:pt idx="2976">
                        <c:v>4.4877544017218884</c:v>
                      </c:pt>
                      <c:pt idx="2977">
                        <c:v>4.4891089466793668</c:v>
                      </c:pt>
                      <c:pt idx="2978">
                        <c:v>4.4916257095336913</c:v>
                      </c:pt>
                      <c:pt idx="2979">
                        <c:v>4.493369463853262</c:v>
                      </c:pt>
                      <c:pt idx="2980">
                        <c:v>4.4967082020474809</c:v>
                      </c:pt>
                      <c:pt idx="2981">
                        <c:v>4.4989084457633668</c:v>
                      </c:pt>
                      <c:pt idx="2982">
                        <c:v>4.5032110651527288</c:v>
                      </c:pt>
                      <c:pt idx="2983">
                        <c:v>4.5070137430313562</c:v>
                      </c:pt>
                      <c:pt idx="2984">
                        <c:v>4.5108164209099835</c:v>
                      </c:pt>
                      <c:pt idx="2985">
                        <c:v>4.5114477776680832</c:v>
                      </c:pt>
                      <c:pt idx="2986">
                        <c:v>4.513363124747519</c:v>
                      </c:pt>
                      <c:pt idx="2987">
                        <c:v>4.5152784718269547</c:v>
                      </c:pt>
                      <c:pt idx="2988">
                        <c:v>4.5162272103489549</c:v>
                      </c:pt>
                      <c:pt idx="2989">
                        <c:v>4.5171759488709551</c:v>
                      </c:pt>
                      <c:pt idx="2990">
                        <c:v>4.5189815718239101</c:v>
                      </c:pt>
                      <c:pt idx="2991">
                        <c:v>4.5221886405873075</c:v>
                      </c:pt>
                      <c:pt idx="2992">
                        <c:v>4.525254313589798</c:v>
                      </c:pt>
                      <c:pt idx="2993">
                        <c:v>4.5282552285299253</c:v>
                      </c:pt>
                      <c:pt idx="2994">
                        <c:v>4.5312561434700536</c:v>
                      </c:pt>
                      <c:pt idx="2995">
                        <c:v>4.538848550758428</c:v>
                      </c:pt>
                      <c:pt idx="2996">
                        <c:v>4.5422940583775437</c:v>
                      </c:pt>
                      <c:pt idx="2997">
                        <c:v>4.5440435471109772</c:v>
                      </c:pt>
                      <c:pt idx="2998">
                        <c:v>4.5459259617521806</c:v>
                      </c:pt>
                      <c:pt idx="2999">
                        <c:v>4.5464953026920556</c:v>
                      </c:pt>
                      <c:pt idx="3000">
                        <c:v>4.5502778727892377</c:v>
                      </c:pt>
                      <c:pt idx="3001">
                        <c:v>4.5540604428864189</c:v>
                      </c:pt>
                      <c:pt idx="3002">
                        <c:v>4.5578430129836001</c:v>
                      </c:pt>
                      <c:pt idx="3003">
                        <c:v>4.560579494853263</c:v>
                      </c:pt>
                      <c:pt idx="3004">
                        <c:v>4.5637743981872445</c:v>
                      </c:pt>
                      <c:pt idx="3005">
                        <c:v>4.5666454295620875</c:v>
                      </c:pt>
                      <c:pt idx="3006">
                        <c:v>4.5688714808308415</c:v>
                      </c:pt>
                      <c:pt idx="3007">
                        <c:v>4.5720969992986431</c:v>
                      </c:pt>
                      <c:pt idx="3008">
                        <c:v>4.5726236820552089</c:v>
                      </c:pt>
                      <c:pt idx="3009">
                        <c:v>4.5757398897961332</c:v>
                      </c:pt>
                      <c:pt idx="3010">
                        <c:v>4.5788560975370585</c:v>
                      </c:pt>
                      <c:pt idx="3011">
                        <c:v>4.5825715798470705</c:v>
                      </c:pt>
                      <c:pt idx="3012">
                        <c:v>4.5862870621570835</c:v>
                      </c:pt>
                      <c:pt idx="3013">
                        <c:v>4.5891249307134636</c:v>
                      </c:pt>
                      <c:pt idx="3014">
                        <c:v>4.5914474506593415</c:v>
                      </c:pt>
                      <c:pt idx="3015">
                        <c:v>4.5920039619146671</c:v>
                      </c:pt>
                      <c:pt idx="3016">
                        <c:v>4.5943161294002222</c:v>
                      </c:pt>
                      <c:pt idx="3017">
                        <c:v>4.5966282968857772</c:v>
                      </c:pt>
                      <c:pt idx="3018">
                        <c:v>4.5995372622128992</c:v>
                      </c:pt>
                      <c:pt idx="3019">
                        <c:v>4.6024462275400202</c:v>
                      </c:pt>
                      <c:pt idx="3020">
                        <c:v>4.6076867193839064</c:v>
                      </c:pt>
                      <c:pt idx="3021">
                        <c:v>4.6103268215639721</c:v>
                      </c:pt>
                      <c:pt idx="3022">
                        <c:v>4.6138514180343462</c:v>
                      </c:pt>
                      <c:pt idx="3023">
                        <c:v>4.6179080801346784</c:v>
                      </c:pt>
                      <c:pt idx="3024">
                        <c:v>4.6218446013910901</c:v>
                      </c:pt>
                      <c:pt idx="3025">
                        <c:v>4.624602307431676</c:v>
                      </c:pt>
                      <c:pt idx="3026">
                        <c:v>4.6259096652214176</c:v>
                      </c:pt>
                      <c:pt idx="3027">
                        <c:v>4.627895310294849</c:v>
                      </c:pt>
                      <c:pt idx="3028">
                        <c:v>4.6298809553682805</c:v>
                      </c:pt>
                      <c:pt idx="3029">
                        <c:v>4.6339598966527866</c:v>
                      </c:pt>
                      <c:pt idx="3030">
                        <c:v>4.6341310137593084</c:v>
                      </c:pt>
                      <c:pt idx="3031">
                        <c:v>4.6341369042076446</c:v>
                      </c:pt>
                      <c:pt idx="3032">
                        <c:v>4.6350759377910027</c:v>
                      </c:pt>
                      <c:pt idx="3033">
                        <c:v>4.6361875415455414</c:v>
                      </c:pt>
                      <c:pt idx="3034">
                        <c:v>4.6372991453000791</c:v>
                      </c:pt>
                      <c:pt idx="3035">
                        <c:v>4.6391941801651759</c:v>
                      </c:pt>
                      <c:pt idx="3036">
                        <c:v>4.6414809520901352</c:v>
                      </c:pt>
                      <c:pt idx="3037">
                        <c:v>4.6434387981753655</c:v>
                      </c:pt>
                      <c:pt idx="3038">
                        <c:v>4.6464244130226193</c:v>
                      </c:pt>
                      <c:pt idx="3039">
                        <c:v>4.649410027869874</c:v>
                      </c:pt>
                      <c:pt idx="3040">
                        <c:v>4.6541212465117372</c:v>
                      </c:pt>
                      <c:pt idx="3041">
                        <c:v>4.6588324651536013</c:v>
                      </c:pt>
                      <c:pt idx="3042">
                        <c:v>4.661181252838837</c:v>
                      </c:pt>
                      <c:pt idx="3043">
                        <c:v>4.6614231892454407</c:v>
                      </c:pt>
                      <c:pt idx="3044">
                        <c:v>4.6630364758383349</c:v>
                      </c:pt>
                      <c:pt idx="3045">
                        <c:v>4.6641790233304103</c:v>
                      </c:pt>
                      <c:pt idx="3046">
                        <c:v>4.6642552678480191</c:v>
                      </c:pt>
                      <c:pt idx="3047">
                        <c:v>4.6658105237726808</c:v>
                      </c:pt>
                      <c:pt idx="3048">
                        <c:v>4.6667096539448805</c:v>
                      </c:pt>
                      <c:pt idx="3049">
                        <c:v>4.6686756280285344</c:v>
                      </c:pt>
                      <c:pt idx="3050">
                        <c:v>4.671326531050382</c:v>
                      </c:pt>
                      <c:pt idx="3051">
                        <c:v>4.6739954833079267</c:v>
                      </c:pt>
                      <c:pt idx="3052">
                        <c:v>4.6755649093234979</c:v>
                      </c:pt>
                      <c:pt idx="3053">
                        <c:v>4.6771343353390691</c:v>
                      </c:pt>
                      <c:pt idx="3054">
                        <c:v>4.6772817554683597</c:v>
                      </c:pt>
                      <c:pt idx="3055">
                        <c:v>4.6785366596998994</c:v>
                      </c:pt>
                      <c:pt idx="3056">
                        <c:v>4.6797359181333471</c:v>
                      </c:pt>
                      <c:pt idx="3057">
                        <c:v>4.6831644748758388</c:v>
                      </c:pt>
                      <c:pt idx="3058">
                        <c:v>4.6865930316183304</c:v>
                      </c:pt>
                      <c:pt idx="3059">
                        <c:v>4.6904080287974192</c:v>
                      </c:pt>
                      <c:pt idx="3060">
                        <c:v>4.6942230259765081</c:v>
                      </c:pt>
                      <c:pt idx="3061">
                        <c:v>4.6974547957380617</c:v>
                      </c:pt>
                      <c:pt idx="3062">
                        <c:v>4.7006865654996144</c:v>
                      </c:pt>
                      <c:pt idx="3063">
                        <c:v>4.7027808134588929</c:v>
                      </c:pt>
                      <c:pt idx="3064">
                        <c:v>4.7048750614181714</c:v>
                      </c:pt>
                      <c:pt idx="3065">
                        <c:v>4.7078174760937692</c:v>
                      </c:pt>
                      <c:pt idx="3066">
                        <c:v>4.708437545986639</c:v>
                      </c:pt>
                      <c:pt idx="3067">
                        <c:v>4.7100036308003794</c:v>
                      </c:pt>
                      <c:pt idx="3068">
                        <c:v>4.7108742843761489</c:v>
                      </c:pt>
                      <c:pt idx="3069">
                        <c:v>4.7119257091316911</c:v>
                      </c:pt>
                      <c:pt idx="3070">
                        <c:v>4.7126950078264427</c:v>
                      </c:pt>
                      <c:pt idx="3071">
                        <c:v>4.7136156627591008</c:v>
                      </c:pt>
                      <c:pt idx="3072">
                        <c:v>4.714536317691759</c:v>
                      </c:pt>
                      <c:pt idx="3073">
                        <c:v>4.7157841602685275</c:v>
                      </c:pt>
                      <c:pt idx="3074">
                        <c:v>4.7172154183244261</c:v>
                      </c:pt>
                      <c:pt idx="3075">
                        <c:v>4.7197257822034535</c:v>
                      </c:pt>
                      <c:pt idx="3076">
                        <c:v>4.7222361460824809</c:v>
                      </c:pt>
                      <c:pt idx="3077">
                        <c:v>4.7249588230224671</c:v>
                      </c:pt>
                      <c:pt idx="3078">
                        <c:v>4.7273803992265906</c:v>
                      </c:pt>
                      <c:pt idx="3079">
                        <c:v>4.7298019754307141</c:v>
                      </c:pt>
                      <c:pt idx="3080">
                        <c:v>4.7343525735068104</c:v>
                      </c:pt>
                      <c:pt idx="3081">
                        <c:v>4.7379992198143848</c:v>
                      </c:pt>
                      <c:pt idx="3082">
                        <c:v>4.7386112814037888</c:v>
                      </c:pt>
                      <c:pt idx="3083">
                        <c:v>4.7417886755422307</c:v>
                      </c:pt>
                      <c:pt idx="3084">
                        <c:v>4.7445615551869071</c:v>
                      </c:pt>
                      <c:pt idx="3085">
                        <c:v>4.7463267733984527</c:v>
                      </c:pt>
                      <c:pt idx="3086">
                        <c:v>4.7485044412811597</c:v>
                      </c:pt>
                      <c:pt idx="3087">
                        <c:v>4.7500401066961109</c:v>
                      </c:pt>
                      <c:pt idx="3088">
                        <c:v>4.752282885898043</c:v>
                      </c:pt>
                      <c:pt idx="3089">
                        <c:v>4.7538614281404898</c:v>
                      </c:pt>
                      <c:pt idx="3090">
                        <c:v>4.7558489774250319</c:v>
                      </c:pt>
                      <c:pt idx="3091">
                        <c:v>4.7575476233992315</c:v>
                      </c:pt>
                      <c:pt idx="3092">
                        <c:v>4.759625962039939</c:v>
                      </c:pt>
                      <c:pt idx="3093">
                        <c:v>4.7641012995662511</c:v>
                      </c:pt>
                      <c:pt idx="3094">
                        <c:v>4.7648450476179525</c:v>
                      </c:pt>
                      <c:pt idx="3095">
                        <c:v>4.7655885207901401</c:v>
                      </c:pt>
                      <c:pt idx="3096">
                        <c:v>4.7674343249339746</c:v>
                      </c:pt>
                      <c:pt idx="3097">
                        <c:v>4.76928012907781</c:v>
                      </c:pt>
                      <c:pt idx="3098">
                        <c:v>4.7704391692109684</c:v>
                      </c:pt>
                      <c:pt idx="3099">
                        <c:v>4.7715982093441269</c:v>
                      </c:pt>
                      <c:pt idx="3100">
                        <c:v>4.7722698551057663</c:v>
                      </c:pt>
                      <c:pt idx="3101">
                        <c:v>4.773152631330821</c:v>
                      </c:pt>
                      <c:pt idx="3102">
                        <c:v>4.7740354075558757</c:v>
                      </c:pt>
                      <c:pt idx="3103">
                        <c:v>4.7773564381538716</c:v>
                      </c:pt>
                      <c:pt idx="3104">
                        <c:v>4.7790412327564429</c:v>
                      </c:pt>
                      <c:pt idx="3105">
                        <c:v>4.7807260273590133</c:v>
                      </c:pt>
                      <c:pt idx="3106">
                        <c:v>4.7864960901356408</c:v>
                      </c:pt>
                      <c:pt idx="3107">
                        <c:v>4.7897283767108565</c:v>
                      </c:pt>
                      <c:pt idx="3108">
                        <c:v>4.7918220040754038</c:v>
                      </c:pt>
                      <c:pt idx="3109">
                        <c:v>4.7939156314399511</c:v>
                      </c:pt>
                      <c:pt idx="3110">
                        <c:v>4.7956445150712019</c:v>
                      </c:pt>
                      <c:pt idx="3111">
                        <c:v>4.7995253622725054</c:v>
                      </c:pt>
                      <c:pt idx="3112">
                        <c:v>4.8031443969160321</c:v>
                      </c:pt>
                      <c:pt idx="3113">
                        <c:v>4.8057467686964408</c:v>
                      </c:pt>
                      <c:pt idx="3114">
                        <c:v>4.8083491404768495</c:v>
                      </c:pt>
                      <c:pt idx="3115">
                        <c:v>4.8105734574656793</c:v>
                      </c:pt>
                      <c:pt idx="3116">
                        <c:v>4.8114738556494316</c:v>
                      </c:pt>
                      <c:pt idx="3117">
                        <c:v>4.812374253833184</c:v>
                      </c:pt>
                      <c:pt idx="3118">
                        <c:v>4.8134488709188172</c:v>
                      </c:pt>
                      <c:pt idx="3119">
                        <c:v>4.8153740947638397</c:v>
                      </c:pt>
                      <c:pt idx="3120">
                        <c:v>4.8172993186088622</c:v>
                      </c:pt>
                      <c:pt idx="3121">
                        <c:v>4.8196695750593035</c:v>
                      </c:pt>
                      <c:pt idx="3122">
                        <c:v>4.8223100436920365</c:v>
                      </c:pt>
                      <c:pt idx="3123">
                        <c:v>4.8255512033430517</c:v>
                      </c:pt>
                      <c:pt idx="3124">
                        <c:v>4.8287923629940659</c:v>
                      </c:pt>
                      <c:pt idx="3125">
                        <c:v>4.8307366247833876</c:v>
                      </c:pt>
                      <c:pt idx="3126">
                        <c:v>4.8310645261406897</c:v>
                      </c:pt>
                      <c:pt idx="3127">
                        <c:v>4.8325201271088032</c:v>
                      </c:pt>
                      <c:pt idx="3128">
                        <c:v>4.8339757280769176</c:v>
                      </c:pt>
                      <c:pt idx="3129">
                        <c:v>4.8356640493759402</c:v>
                      </c:pt>
                      <c:pt idx="3130">
                        <c:v>4.8368262677170613</c:v>
                      </c:pt>
                      <c:pt idx="3131">
                        <c:v>4.8382965325757308</c:v>
                      </c:pt>
                      <c:pt idx="3132">
                        <c:v>4.8417870941592591</c:v>
                      </c:pt>
                      <c:pt idx="3133">
                        <c:v>4.8444065432802397</c:v>
                      </c:pt>
                      <c:pt idx="3134">
                        <c:v>4.8470721722007903</c:v>
                      </c:pt>
                      <c:pt idx="3135">
                        <c:v>4.8497378011241006</c:v>
                      </c:pt>
                      <c:pt idx="3136">
                        <c:v>4.8535754823601911</c:v>
                      </c:pt>
                      <c:pt idx="3137">
                        <c:v>4.8562571789958966</c:v>
                      </c:pt>
                      <c:pt idx="3138">
                        <c:v>4.8589388756316021</c:v>
                      </c:pt>
                      <c:pt idx="3139">
                        <c:v>4.8622826990843926</c:v>
                      </c:pt>
                      <c:pt idx="3140">
                        <c:v>4.8656265225371831</c:v>
                      </c:pt>
                      <c:pt idx="3141">
                        <c:v>4.8683205449884692</c:v>
                      </c:pt>
                      <c:pt idx="3142">
                        <c:v>4.8713842399721896</c:v>
                      </c:pt>
                      <c:pt idx="3143">
                        <c:v>4.8734447819132498</c:v>
                      </c:pt>
                      <c:pt idx="3144">
                        <c:v>4.8755053238543091</c:v>
                      </c:pt>
                      <c:pt idx="3145">
                        <c:v>4.8787018660649109</c:v>
                      </c:pt>
                      <c:pt idx="3146">
                        <c:v>4.8808525280875186</c:v>
                      </c:pt>
                      <c:pt idx="3147">
                        <c:v>4.8842730370991756</c:v>
                      </c:pt>
                      <c:pt idx="3148">
                        <c:v>4.8869206888007897</c:v>
                      </c:pt>
                      <c:pt idx="3149">
                        <c:v>4.8895683405024037</c:v>
                      </c:pt>
                      <c:pt idx="3150">
                        <c:v>4.8931556985720439</c:v>
                      </c:pt>
                      <c:pt idx="3151">
                        <c:v>4.896743056641685</c:v>
                      </c:pt>
                      <c:pt idx="3152">
                        <c:v>4.9002820568973267</c:v>
                      </c:pt>
                      <c:pt idx="3153">
                        <c:v>4.9036897135967461</c:v>
                      </c:pt>
                      <c:pt idx="3154">
                        <c:v>4.9069809313697945</c:v>
                      </c:pt>
                      <c:pt idx="3155">
                        <c:v>4.9103690686104473</c:v>
                      </c:pt>
                      <c:pt idx="3156">
                        <c:v>4.9137572058511001</c:v>
                      </c:pt>
                      <c:pt idx="3157">
                        <c:v>4.9144644473023993</c:v>
                      </c:pt>
                      <c:pt idx="3158">
                        <c:v>4.9158787590872359</c:v>
                      </c:pt>
                      <c:pt idx="3159">
                        <c:v>4.9175109128598811</c:v>
                      </c:pt>
                      <c:pt idx="3160">
                        <c:v>4.9182879970498661</c:v>
                      </c:pt>
                      <c:pt idx="3161">
                        <c:v>4.9186506669333685</c:v>
                      </c:pt>
                      <c:pt idx="3162">
                        <c:v>4.9199283848371769</c:v>
                      </c:pt>
                      <c:pt idx="3163">
                        <c:v>4.9206943186510488</c:v>
                      </c:pt>
                      <c:pt idx="3164">
                        <c:v>4.9218270705750697</c:v>
                      </c:pt>
                      <c:pt idx="3165">
                        <c:v>4.9235727312277868</c:v>
                      </c:pt>
                      <c:pt idx="3166">
                        <c:v>4.925342251007204</c:v>
                      </c:pt>
                      <c:pt idx="3167">
                        <c:v>4.9307934974244345</c:v>
                      </c:pt>
                      <c:pt idx="3168">
                        <c:v>4.9345341991219254</c:v>
                      </c:pt>
                      <c:pt idx="3169">
                        <c:v>4.9359663911384564</c:v>
                      </c:pt>
                      <c:pt idx="3170">
                        <c:v>4.9374875238372216</c:v>
                      </c:pt>
                      <c:pt idx="3171">
                        <c:v>4.9401271962236475</c:v>
                      </c:pt>
                      <c:pt idx="3172">
                        <c:v>4.941875581211514</c:v>
                      </c:pt>
                      <c:pt idx="3173">
                        <c:v>4.9422089960867606</c:v>
                      </c:pt>
                      <c:pt idx="3174">
                        <c:v>4.9440335081931615</c:v>
                      </c:pt>
                      <c:pt idx="3175">
                        <c:v>4.9453924994474212</c:v>
                      </c:pt>
                      <c:pt idx="3176">
                        <c:v>4.9474960589795201</c:v>
                      </c:pt>
                      <c:pt idx="3177">
                        <c:v>4.9489886238012053</c:v>
                      </c:pt>
                      <c:pt idx="3178">
                        <c:v>4.9508904337689836</c:v>
                      </c:pt>
                      <c:pt idx="3179">
                        <c:v>4.9532311629393586</c:v>
                      </c:pt>
                      <c:pt idx="3180">
                        <c:v>4.9534586768983688</c:v>
                      </c:pt>
                      <c:pt idx="3181">
                        <c:v>4.9543340686819066</c:v>
                      </c:pt>
                      <c:pt idx="3182">
                        <c:v>4.957339525429739</c:v>
                      </c:pt>
                      <c:pt idx="3183">
                        <c:v>4.9596196344467227</c:v>
                      </c:pt>
                      <c:pt idx="3184">
                        <c:v>4.9618997434637064</c:v>
                      </c:pt>
                      <c:pt idx="3185">
                        <c:v>4.9625864734279892</c:v>
                      </c:pt>
                      <c:pt idx="3186">
                        <c:v>4.9649009507646165</c:v>
                      </c:pt>
                      <c:pt idx="3187">
                        <c:v>4.9663393568965022</c:v>
                      </c:pt>
                      <c:pt idx="3188">
                        <c:v>4.9685026869039843</c:v>
                      </c:pt>
                      <c:pt idx="3189">
                        <c:v>4.9706660169114665</c:v>
                      </c:pt>
                      <c:pt idx="3190">
                        <c:v>4.9717810120378383</c:v>
                      </c:pt>
                      <c:pt idx="3191">
                        <c:v>4.9731446593227213</c:v>
                      </c:pt>
                      <c:pt idx="3192">
                        <c:v>4.9752673839970871</c:v>
                      </c:pt>
                      <c:pt idx="3193">
                        <c:v>4.9775069096684454</c:v>
                      </c:pt>
                      <c:pt idx="3194">
                        <c:v>4.9799378659990099</c:v>
                      </c:pt>
                      <c:pt idx="3195">
                        <c:v>4.9823688223295743</c:v>
                      </c:pt>
                      <c:pt idx="3196">
                        <c:v>4.9868953955615005</c:v>
                      </c:pt>
                      <c:pt idx="3197">
                        <c:v>4.9914219687934276</c:v>
                      </c:pt>
                      <c:pt idx="3198">
                        <c:v>4.9939946978787582</c:v>
                      </c:pt>
                      <c:pt idx="3199">
                        <c:v>4.9948996256402243</c:v>
                      </c:pt>
                      <c:pt idx="3200">
                        <c:v>4.9955001328416442</c:v>
                      </c:pt>
                      <c:pt idx="3201">
                        <c:v>4.9960687337401843</c:v>
                      </c:pt>
                      <c:pt idx="3202">
                        <c:v>4.9967112653371357</c:v>
                      </c:pt>
                      <c:pt idx="3203">
                        <c:v>4.9981461754855179</c:v>
                      </c:pt>
                      <c:pt idx="3204">
                        <c:v>5.0002323155132711</c:v>
                      </c:pt>
                      <c:pt idx="3205">
                        <c:v>5.0023467041027763</c:v>
                      </c:pt>
                      <c:pt idx="3206">
                        <c:v>5.0043530599138251</c:v>
                      </c:pt>
                      <c:pt idx="3207">
                        <c:v>5.0063594157248739</c:v>
                      </c:pt>
                      <c:pt idx="3208">
                        <c:v>5.0087436222754143</c:v>
                      </c:pt>
                      <c:pt idx="3209">
                        <c:v>5.0104153862429985</c:v>
                      </c:pt>
                      <c:pt idx="3210">
                        <c:v>5.0129849428628326</c:v>
                      </c:pt>
                      <c:pt idx="3211">
                        <c:v>5.0154760646626908</c:v>
                      </c:pt>
                      <c:pt idx="3212">
                        <c:v>5.0188688258274841</c:v>
                      </c:pt>
                      <c:pt idx="3213">
                        <c:v>5.0210298004580869</c:v>
                      </c:pt>
                      <c:pt idx="3214">
                        <c:v>5.021277741535946</c:v>
                      </c:pt>
                      <c:pt idx="3215">
                        <c:v>5.022483315205684</c:v>
                      </c:pt>
                      <c:pt idx="3216">
                        <c:v>5.0234538353400096</c:v>
                      </c:pt>
                      <c:pt idx="3217">
                        <c:v>5.0256299936357474</c:v>
                      </c:pt>
                      <c:pt idx="3218">
                        <c:v>5.026952731247853</c:v>
                      </c:pt>
                      <c:pt idx="3219">
                        <c:v>5.0291288895435908</c:v>
                      </c:pt>
                      <c:pt idx="3220">
                        <c:v>5.0321788875289535</c:v>
                      </c:pt>
                      <c:pt idx="3221">
                        <c:v>5.0350477962251059</c:v>
                      </c:pt>
                      <c:pt idx="3222">
                        <c:v>5.0353366179985031</c:v>
                      </c:pt>
                      <c:pt idx="3223">
                        <c:v>5.0385611203947551</c:v>
                      </c:pt>
                      <c:pt idx="3224">
                        <c:v>5.0386245685153535</c:v>
                      </c:pt>
                      <c:pt idx="3225">
                        <c:v>5.0402395120097534</c:v>
                      </c:pt>
                      <c:pt idx="3226">
                        <c:v>5.0415918290780652</c:v>
                      </c:pt>
                      <c:pt idx="3227">
                        <c:v>5.0452068102966861</c:v>
                      </c:pt>
                      <c:pt idx="3228">
                        <c:v>5.048821791515306</c:v>
                      </c:pt>
                      <c:pt idx="3229">
                        <c:v>5.0531794039270395</c:v>
                      </c:pt>
                      <c:pt idx="3230">
                        <c:v>5.0565060603425458</c:v>
                      </c:pt>
                      <c:pt idx="3231">
                        <c:v>5.0598327167580521</c:v>
                      </c:pt>
                      <c:pt idx="3232">
                        <c:v>5.0601274513646413</c:v>
                      </c:pt>
                      <c:pt idx="3233">
                        <c:v>5.0601483224939416</c:v>
                      </c:pt>
                      <c:pt idx="3234">
                        <c:v>5.0638386081876581</c:v>
                      </c:pt>
                      <c:pt idx="3235">
                        <c:v>5.0665360899379959</c:v>
                      </c:pt>
                      <c:pt idx="3236">
                        <c:v>5.0708945593293064</c:v>
                      </c:pt>
                      <c:pt idx="3237">
                        <c:v>5.0745633651536926</c:v>
                      </c:pt>
                      <c:pt idx="3238">
                        <c:v>5.0763213581509063</c:v>
                      </c:pt>
                      <c:pt idx="3239">
                        <c:v>5.0772727947571763</c:v>
                      </c:pt>
                      <c:pt idx="3240">
                        <c:v>5.0784820964932438</c:v>
                      </c:pt>
                      <c:pt idx="3241">
                        <c:v>5.0795168467252338</c:v>
                      </c:pt>
                      <c:pt idx="3242">
                        <c:v>5.0831057153890526</c:v>
                      </c:pt>
                      <c:pt idx="3243">
                        <c:v>5.0865765776098879</c:v>
                      </c:pt>
                      <c:pt idx="3244">
                        <c:v>5.0900474398307223</c:v>
                      </c:pt>
                      <c:pt idx="3245">
                        <c:v>5.0966183273963352</c:v>
                      </c:pt>
                      <c:pt idx="3246">
                        <c:v>5.1020812386136365</c:v>
                      </c:pt>
                      <c:pt idx="3247">
                        <c:v>5.1033404880099829</c:v>
                      </c:pt>
                      <c:pt idx="3248">
                        <c:v>5.1043703559592917</c:v>
                      </c:pt>
                      <c:pt idx="3249">
                        <c:v>5.105861021912208</c:v>
                      </c:pt>
                      <c:pt idx="3250">
                        <c:v>5.1073067349554213</c:v>
                      </c:pt>
                      <c:pt idx="3251">
                        <c:v>5.1085721315305541</c:v>
                      </c:pt>
                      <c:pt idx="3252">
                        <c:v>5.1089994410039097</c:v>
                      </c:pt>
                      <c:pt idx="3253">
                        <c:v>5.1112323752845876</c:v>
                      </c:pt>
                      <c:pt idx="3254">
                        <c:v>5.1134653095652656</c:v>
                      </c:pt>
                      <c:pt idx="3255">
                        <c:v>5.1167761250474939</c:v>
                      </c:pt>
                      <c:pt idx="3256">
                        <c:v>5.1214245472600064</c:v>
                      </c:pt>
                      <c:pt idx="3257">
                        <c:v>5.1291766643965682</c:v>
                      </c:pt>
                      <c:pt idx="3258">
                        <c:v>5.1302019070061267</c:v>
                      </c:pt>
                      <c:pt idx="3259">
                        <c:v>5.1312222065252282</c:v>
                      </c:pt>
                      <c:pt idx="3260">
                        <c:v>5.1313265174792875</c:v>
                      </c:pt>
                      <c:pt idx="3261">
                        <c:v>5.1313744340119536</c:v>
                      </c:pt>
                      <c:pt idx="3262">
                        <c:v>5.1314980040683791</c:v>
                      </c:pt>
                      <c:pt idx="3263">
                        <c:v>5.1326228343419453</c:v>
                      </c:pt>
                      <c:pt idx="3264">
                        <c:v>5.1346764675279459</c:v>
                      </c:pt>
                      <c:pt idx="3265">
                        <c:v>5.1350918240017362</c:v>
                      </c:pt>
                      <c:pt idx="3266">
                        <c:v>5.1351826581938402</c:v>
                      </c:pt>
                      <c:pt idx="3267">
                        <c:v>5.1351858971461102</c:v>
                      </c:pt>
                      <c:pt idx="3268">
                        <c:v>5.1352751762806266</c:v>
                      </c:pt>
                      <c:pt idx="3269">
                        <c:v>5.1361608561763061</c:v>
                      </c:pt>
                      <c:pt idx="3270">
                        <c:v>5.1369075420167709</c:v>
                      </c:pt>
                      <c:pt idx="3271">
                        <c:v>5.1377516455727594</c:v>
                      </c:pt>
                      <c:pt idx="3272">
                        <c:v>5.1382504016988806</c:v>
                      </c:pt>
                      <c:pt idx="3273">
                        <c:v>5.1391813905757884</c:v>
                      </c:pt>
                      <c:pt idx="3274">
                        <c:v>5.1406941266137141</c:v>
                      </c:pt>
                      <c:pt idx="3275">
                        <c:v>5.1443348511749951</c:v>
                      </c:pt>
                      <c:pt idx="3276">
                        <c:v>5.1474070001448746</c:v>
                      </c:pt>
                      <c:pt idx="3277">
                        <c:v>5.1501372875493985</c:v>
                      </c:pt>
                      <c:pt idx="3278">
                        <c:v>5.1527391736402555</c:v>
                      </c:pt>
                      <c:pt idx="3279">
                        <c:v>5.1529964412390079</c:v>
                      </c:pt>
                      <c:pt idx="3280">
                        <c:v>5.153552579242322</c:v>
                      </c:pt>
                      <c:pt idx="3281">
                        <c:v>5.1537603291731191</c:v>
                      </c:pt>
                      <c:pt idx="3282">
                        <c:v>5.1543164671764332</c:v>
                      </c:pt>
                      <c:pt idx="3283">
                        <c:v>5.1568639604498943</c:v>
                      </c:pt>
                      <c:pt idx="3284">
                        <c:v>5.158687586367682</c:v>
                      </c:pt>
                      <c:pt idx="3285">
                        <c:v>5.1599637551909243</c:v>
                      </c:pt>
                      <c:pt idx="3286">
                        <c:v>5.1622168415591672</c:v>
                      </c:pt>
                      <c:pt idx="3287">
                        <c:v>5.1657240552289618</c:v>
                      </c:pt>
                      <c:pt idx="3288">
                        <c:v>5.1692312688987565</c:v>
                      </c:pt>
                      <c:pt idx="3289">
                        <c:v>5.1729810087244816</c:v>
                      </c:pt>
                      <c:pt idx="3290">
                        <c:v>5.1767307485502077</c:v>
                      </c:pt>
                      <c:pt idx="3291">
                        <c:v>5.1793051687131326</c:v>
                      </c:pt>
                      <c:pt idx="3292">
                        <c:v>5.1817594038143202</c:v>
                      </c:pt>
                      <c:pt idx="3293">
                        <c:v>5.1835382520628199</c:v>
                      </c:pt>
                      <c:pt idx="3294">
                        <c:v>5.1853171003113188</c:v>
                      </c:pt>
                      <c:pt idx="3295">
                        <c:v>5.1873649686381773</c:v>
                      </c:pt>
                      <c:pt idx="3296">
                        <c:v>5.1894128369650359</c:v>
                      </c:pt>
                      <c:pt idx="3297">
                        <c:v>5.1913125004315814</c:v>
                      </c:pt>
                      <c:pt idx="3298">
                        <c:v>5.1913734555410018</c:v>
                      </c:pt>
                      <c:pt idx="3299">
                        <c:v>5.1932050902479228</c:v>
                      </c:pt>
                      <c:pt idx="3300">
                        <c:v>5.1950367249548437</c:v>
                      </c:pt>
                      <c:pt idx="3301">
                        <c:v>5.1979782025929957</c:v>
                      </c:pt>
                      <c:pt idx="3302">
                        <c:v>5.2009196802283881</c:v>
                      </c:pt>
                      <c:pt idx="3303">
                        <c:v>5.2018225446784934</c:v>
                      </c:pt>
                      <c:pt idx="3304">
                        <c:v>5.2048737634359687</c:v>
                      </c:pt>
                      <c:pt idx="3305">
                        <c:v>5.2071814390713422</c:v>
                      </c:pt>
                      <c:pt idx="3306">
                        <c:v>5.2091756158708424</c:v>
                      </c:pt>
                      <c:pt idx="3307">
                        <c:v>5.2103090527322555</c:v>
                      </c:pt>
                      <c:pt idx="3308">
                        <c:v>5.2109185721725222</c:v>
                      </c:pt>
                      <c:pt idx="3309">
                        <c:v>5.21213297539839</c:v>
                      </c:pt>
                      <c:pt idx="3310">
                        <c:v>5.2132284231373553</c:v>
                      </c:pt>
                      <c:pt idx="3311">
                        <c:v>5.2148965066947319</c:v>
                      </c:pt>
                      <c:pt idx="3312">
                        <c:v>5.2165645902521076</c:v>
                      </c:pt>
                      <c:pt idx="3313">
                        <c:v>5.2202413235825524</c:v>
                      </c:pt>
                      <c:pt idx="3314">
                        <c:v>5.2239180569129964</c:v>
                      </c:pt>
                      <c:pt idx="3315">
                        <c:v>5.2281237778895431</c:v>
                      </c:pt>
                      <c:pt idx="3316">
                        <c:v>5.2323294988660898</c:v>
                      </c:pt>
                      <c:pt idx="3317">
                        <c:v>5.2332781230575511</c:v>
                      </c:pt>
                      <c:pt idx="3318">
                        <c:v>5.2339604135795872</c:v>
                      </c:pt>
                      <c:pt idx="3319">
                        <c:v>5.2353385089751745</c:v>
                      </c:pt>
                      <c:pt idx="3320">
                        <c:v>5.236607128246515</c:v>
                      </c:pt>
                      <c:pt idx="3321">
                        <c:v>5.2382346153397252</c:v>
                      </c:pt>
                      <c:pt idx="3322">
                        <c:v>5.2403379347037387</c:v>
                      </c:pt>
                      <c:pt idx="3323">
                        <c:v>5.2428405656251647</c:v>
                      </c:pt>
                      <c:pt idx="3324">
                        <c:v>5.2458364180613444</c:v>
                      </c:pt>
                      <c:pt idx="3325">
                        <c:v>5.2462912848646992</c:v>
                      </c:pt>
                      <c:pt idx="3326">
                        <c:v>5.2483091497366079</c:v>
                      </c:pt>
                      <c:pt idx="3327">
                        <c:v>5.2503270146085157</c:v>
                      </c:pt>
                      <c:pt idx="3328">
                        <c:v>5.2529633166778966</c:v>
                      </c:pt>
                      <c:pt idx="3329">
                        <c:v>5.2564229642351465</c:v>
                      </c:pt>
                      <c:pt idx="3330">
                        <c:v>5.2580062277559882</c:v>
                      </c:pt>
                      <c:pt idx="3331">
                        <c:v>5.2595894912768291</c:v>
                      </c:pt>
                      <c:pt idx="3332">
                        <c:v>5.261452716180572</c:v>
                      </c:pt>
                      <c:pt idx="3333">
                        <c:v>5.2625190490898159</c:v>
                      </c:pt>
                      <c:pt idx="3334">
                        <c:v>5.2658332708781517</c:v>
                      </c:pt>
                      <c:pt idx="3335">
                        <c:v>5.2691474926664874</c:v>
                      </c:pt>
                      <c:pt idx="3336">
                        <c:v>5.271372165279808</c:v>
                      </c:pt>
                      <c:pt idx="3337">
                        <c:v>5.2741558419857864</c:v>
                      </c:pt>
                      <c:pt idx="3338">
                        <c:v>5.2760600993616711</c:v>
                      </c:pt>
                      <c:pt idx="3339">
                        <c:v>5.2779643567375567</c:v>
                      </c:pt>
                      <c:pt idx="3340">
                        <c:v>5.2816436528662845</c:v>
                      </c:pt>
                      <c:pt idx="3341">
                        <c:v>5.2846481939543173</c:v>
                      </c:pt>
                      <c:pt idx="3342">
                        <c:v>5.287652735042351</c:v>
                      </c:pt>
                      <c:pt idx="3343">
                        <c:v>5.2890127450448494</c:v>
                      </c:pt>
                      <c:pt idx="3344">
                        <c:v>5.2892899648817604</c:v>
                      </c:pt>
                      <c:pt idx="3345">
                        <c:v>5.2913738739076592</c:v>
                      </c:pt>
                      <c:pt idx="3346">
                        <c:v>5.2931805630966471</c:v>
                      </c:pt>
                      <c:pt idx="3347">
                        <c:v>5.2945080695549649</c:v>
                      </c:pt>
                      <c:pt idx="3348">
                        <c:v>5.2971415437813159</c:v>
                      </c:pt>
                      <c:pt idx="3349">
                        <c:v>5.3006938001844617</c:v>
                      </c:pt>
                      <c:pt idx="3350">
                        <c:v>5.3014879875436973</c:v>
                      </c:pt>
                      <c:pt idx="3351">
                        <c:v>5.3037634970827234</c:v>
                      </c:pt>
                      <c:pt idx="3352">
                        <c:v>5.3060390066217495</c:v>
                      </c:pt>
                      <c:pt idx="3353">
                        <c:v>5.3084833275030059</c:v>
                      </c:pt>
                      <c:pt idx="3354">
                        <c:v>5.31088519529336</c:v>
                      </c:pt>
                      <c:pt idx="3355">
                        <c:v>5.3121613574055608</c:v>
                      </c:pt>
                      <c:pt idx="3356">
                        <c:v>5.3145632251959158</c:v>
                      </c:pt>
                      <c:pt idx="3357">
                        <c:v>5.3170073862401424</c:v>
                      </c:pt>
                      <c:pt idx="3358">
                        <c:v>5.3187424373599113</c:v>
                      </c:pt>
                      <c:pt idx="3359">
                        <c:v>5.3204774884796802</c:v>
                      </c:pt>
                      <c:pt idx="3360">
                        <c:v>5.3243096833952048</c:v>
                      </c:pt>
                      <c:pt idx="3361">
                        <c:v>5.3281418783107286</c:v>
                      </c:pt>
                      <c:pt idx="3362">
                        <c:v>5.3308983493927453</c:v>
                      </c:pt>
                      <c:pt idx="3363">
                        <c:v>5.3336548204747611</c:v>
                      </c:pt>
                      <c:pt idx="3364">
                        <c:v>5.3355603683739901</c:v>
                      </c:pt>
                      <c:pt idx="3365">
                        <c:v>5.337465916273219</c:v>
                      </c:pt>
                      <c:pt idx="3366">
                        <c:v>5.3394741672387829</c:v>
                      </c:pt>
                      <c:pt idx="3367">
                        <c:v>5.3414514592289928</c:v>
                      </c:pt>
                      <c:pt idx="3368">
                        <c:v>5.3446623910687592</c:v>
                      </c:pt>
                      <c:pt idx="3369">
                        <c:v>5.3478733229085247</c:v>
                      </c:pt>
                      <c:pt idx="3370">
                        <c:v>5.3509359914892247</c:v>
                      </c:pt>
                      <c:pt idx="3371">
                        <c:v>5.3539787236656302</c:v>
                      </c:pt>
                      <c:pt idx="3372">
                        <c:v>5.3599878305665873</c:v>
                      </c:pt>
                      <c:pt idx="3373">
                        <c:v>5.3664403751409715</c:v>
                      </c:pt>
                      <c:pt idx="3374">
                        <c:v>5.3746953462836915</c:v>
                      </c:pt>
                      <c:pt idx="3375">
                        <c:v>5.3804965983082846</c:v>
                      </c:pt>
                      <c:pt idx="3376">
                        <c:v>5.3862978503356373</c:v>
                      </c:pt>
                      <c:pt idx="3377">
                        <c:v>5.387975548022875</c:v>
                      </c:pt>
                      <c:pt idx="3378">
                        <c:v>5.3905360189659728</c:v>
                      </c:pt>
                      <c:pt idx="3379">
                        <c:v>5.3930964899090705</c:v>
                      </c:pt>
                      <c:pt idx="3380">
                        <c:v>5.3942517272355381</c:v>
                      </c:pt>
                      <c:pt idx="3381">
                        <c:v>5.3950537347821177</c:v>
                      </c:pt>
                      <c:pt idx="3382">
                        <c:v>5.3973544728783542</c:v>
                      </c:pt>
                      <c:pt idx="3383">
                        <c:v>5.397474612450158</c:v>
                      </c:pt>
                      <c:pt idx="3384">
                        <c:v>5.3989547428681899</c:v>
                      </c:pt>
                      <c:pt idx="3385">
                        <c:v>5.4006737217941767</c:v>
                      </c:pt>
                      <c:pt idx="3386">
                        <c:v>5.401021497641449</c:v>
                      </c:pt>
                      <c:pt idx="3387">
                        <c:v>5.4011545271371251</c:v>
                      </c:pt>
                      <c:pt idx="3388">
                        <c:v>5.4023818633484622</c:v>
                      </c:pt>
                      <c:pt idx="3389">
                        <c:v>5.4036091995597992</c:v>
                      </c:pt>
                      <c:pt idx="3390">
                        <c:v>5.4058657609091867</c:v>
                      </c:pt>
                      <c:pt idx="3391">
                        <c:v>5.4081221227678986</c:v>
                      </c:pt>
                      <c:pt idx="3392">
                        <c:v>5.4100699142890951</c:v>
                      </c:pt>
                      <c:pt idx="3393">
                        <c:v>5.4102987770184319</c:v>
                      </c:pt>
                      <c:pt idx="3394">
                        <c:v>5.4118190768857799</c:v>
                      </c:pt>
                      <c:pt idx="3395">
                        <c:v>5.413339376753127</c:v>
                      </c:pt>
                      <c:pt idx="3396">
                        <c:v>5.4168904727559397</c:v>
                      </c:pt>
                      <c:pt idx="3397">
                        <c:v>5.4196780207891155</c:v>
                      </c:pt>
                      <c:pt idx="3398">
                        <c:v>5.4217551718624657</c:v>
                      </c:pt>
                      <c:pt idx="3399">
                        <c:v>5.423832322935815</c:v>
                      </c:pt>
                      <c:pt idx="3400">
                        <c:v>5.4264260994532592</c:v>
                      </c:pt>
                      <c:pt idx="3401">
                        <c:v>5.4276262603893324</c:v>
                      </c:pt>
                      <c:pt idx="3402">
                        <c:v>5.4292759710798659</c:v>
                      </c:pt>
                      <c:pt idx="3403">
                        <c:v>5.4314342193884979</c:v>
                      </c:pt>
                      <c:pt idx="3404">
                        <c:v>5.4338752657561393</c:v>
                      </c:pt>
                      <c:pt idx="3405">
                        <c:v>5.4368502644256314</c:v>
                      </c:pt>
                      <c:pt idx="3406">
                        <c:v>5.4388067140181855</c:v>
                      </c:pt>
                      <c:pt idx="3407">
                        <c:v>5.4425517913423205</c:v>
                      </c:pt>
                      <c:pt idx="3408">
                        <c:v>5.4462968686664546</c:v>
                      </c:pt>
                      <c:pt idx="3409">
                        <c:v>5.4465976371616129</c:v>
                      </c:pt>
                      <c:pt idx="3410">
                        <c:v>5.4491228671454719</c:v>
                      </c:pt>
                      <c:pt idx="3411">
                        <c:v>5.451273164613931</c:v>
                      </c:pt>
                      <c:pt idx="3412">
                        <c:v>5.454393321979377</c:v>
                      </c:pt>
                      <c:pt idx="3413">
                        <c:v>5.457513479344823</c:v>
                      </c:pt>
                      <c:pt idx="3414">
                        <c:v>5.4589605301508195</c:v>
                      </c:pt>
                      <c:pt idx="3415">
                        <c:v>5.4615731003356203</c:v>
                      </c:pt>
                      <c:pt idx="3416">
                        <c:v>5.4635715984221962</c:v>
                      </c:pt>
                      <c:pt idx="3417">
                        <c:v>5.4655700965087721</c:v>
                      </c:pt>
                      <c:pt idx="3418">
                        <c:v>5.4674355508828603</c:v>
                      </c:pt>
                      <c:pt idx="3419">
                        <c:v>5.4705957554391134</c:v>
                      </c:pt>
                      <c:pt idx="3420">
                        <c:v>5.4737559599953673</c:v>
                      </c:pt>
                      <c:pt idx="3421">
                        <c:v>5.4752038878588767</c:v>
                      </c:pt>
                      <c:pt idx="3422">
                        <c:v>5.476651815722386</c:v>
                      </c:pt>
                      <c:pt idx="3423">
                        <c:v>5.4790787163542376</c:v>
                      </c:pt>
                      <c:pt idx="3424">
                        <c:v>5.4818744643253305</c:v>
                      </c:pt>
                      <c:pt idx="3425">
                        <c:v>5.4862752831920432</c:v>
                      </c:pt>
                      <c:pt idx="3426">
                        <c:v>5.4906761020587549</c:v>
                      </c:pt>
                      <c:pt idx="3427">
                        <c:v>5.4986569944603572</c:v>
                      </c:pt>
                      <c:pt idx="3428">
                        <c:v>5.5036565345056632</c:v>
                      </c:pt>
                      <c:pt idx="3429">
                        <c:v>5.5045682092673252</c:v>
                      </c:pt>
                      <c:pt idx="3430">
                        <c:v>5.5049916981188236</c:v>
                      </c:pt>
                      <c:pt idx="3431">
                        <c:v>5.5078089776304031</c:v>
                      </c:pt>
                      <c:pt idx="3432">
                        <c:v>5.5106262571419835</c:v>
                      </c:pt>
                      <c:pt idx="3433">
                        <c:v>5.5136414065101631</c:v>
                      </c:pt>
                      <c:pt idx="3434">
                        <c:v>5.516449236707003</c:v>
                      </c:pt>
                      <c:pt idx="3435">
                        <c:v>5.519257066903843</c:v>
                      </c:pt>
                      <c:pt idx="3436">
                        <c:v>5.5219366592086025</c:v>
                      </c:pt>
                      <c:pt idx="3437">
                        <c:v>5.5246162515133621</c:v>
                      </c:pt>
                      <c:pt idx="3438">
                        <c:v>5.5281588240216175</c:v>
                      </c:pt>
                      <c:pt idx="3439">
                        <c:v>5.5317013965298729</c:v>
                      </c:pt>
                      <c:pt idx="3440">
                        <c:v>5.5353104346217936</c:v>
                      </c:pt>
                      <c:pt idx="3441">
                        <c:v>5.5383254374398128</c:v>
                      </c:pt>
                      <c:pt idx="3442">
                        <c:v>5.5390900545070565</c:v>
                      </c:pt>
                      <c:pt idx="3443">
                        <c:v>5.5397227641774549</c:v>
                      </c:pt>
                      <c:pt idx="3444">
                        <c:v>5.540699847793138</c:v>
                      </c:pt>
                      <c:pt idx="3445">
                        <c:v>5.5407150235827318</c:v>
                      </c:pt>
                      <c:pt idx="3446">
                        <c:v>5.5416921071984149</c:v>
                      </c:pt>
                      <c:pt idx="3447">
                        <c:v>5.5430319486172115</c:v>
                      </c:pt>
                      <c:pt idx="3448">
                        <c:v>5.5450970447008254</c:v>
                      </c:pt>
                      <c:pt idx="3449">
                        <c:v>5.5463456310552584</c:v>
                      </c:pt>
                      <c:pt idx="3450">
                        <c:v>5.5488318957057263</c:v>
                      </c:pt>
                      <c:pt idx="3451">
                        <c:v>5.5501483592280634</c:v>
                      </c:pt>
                      <c:pt idx="3452">
                        <c:v>5.5534209356705349</c:v>
                      </c:pt>
                      <c:pt idx="3453">
                        <c:v>5.5573189761655195</c:v>
                      </c:pt>
                      <c:pt idx="3454">
                        <c:v>5.5612740713992608</c:v>
                      </c:pt>
                      <c:pt idx="3455">
                        <c:v>5.5643496099969854</c:v>
                      </c:pt>
                      <c:pt idx="3456">
                        <c:v>5.567398921524485</c:v>
                      </c:pt>
                      <c:pt idx="3457">
                        <c:v>5.5711219999387307</c:v>
                      </c:pt>
                      <c:pt idx="3458">
                        <c:v>5.5748450783529764</c:v>
                      </c:pt>
                      <c:pt idx="3459">
                        <c:v>5.5756432134078606</c:v>
                      </c:pt>
                      <c:pt idx="3460">
                        <c:v>5.5779717126405899</c:v>
                      </c:pt>
                      <c:pt idx="3461">
                        <c:v>5.5800740529679587</c:v>
                      </c:pt>
                      <c:pt idx="3462">
                        <c:v>5.582419409511818</c:v>
                      </c:pt>
                      <c:pt idx="3463">
                        <c:v>5.5847647660556765</c:v>
                      </c:pt>
                      <c:pt idx="3464">
                        <c:v>5.5858764194366008</c:v>
                      </c:pt>
                      <c:pt idx="3465">
                        <c:v>5.5869880728175243</c:v>
                      </c:pt>
                      <c:pt idx="3466">
                        <c:v>5.5895781976370902</c:v>
                      </c:pt>
                      <c:pt idx="3467">
                        <c:v>5.5913502405473476</c:v>
                      </c:pt>
                      <c:pt idx="3468">
                        <c:v>5.5913731570155534</c:v>
                      </c:pt>
                      <c:pt idx="3469">
                        <c:v>5.5928236465404435</c:v>
                      </c:pt>
                      <c:pt idx="3470">
                        <c:v>5.5941453252981104</c:v>
                      </c:pt>
                      <c:pt idx="3471">
                        <c:v>5.5961705580215764</c:v>
                      </c:pt>
                      <c:pt idx="3472">
                        <c:v>5.5981957907450424</c:v>
                      </c:pt>
                      <c:pt idx="3473">
                        <c:v>5.5999412485156901</c:v>
                      </c:pt>
                      <c:pt idx="3474">
                        <c:v>5.6012485484254579</c:v>
                      </c:pt>
                      <c:pt idx="3475">
                        <c:v>5.6025558483352267</c:v>
                      </c:pt>
                      <c:pt idx="3476">
                        <c:v>5.6047401477424081</c:v>
                      </c:pt>
                      <c:pt idx="3477">
                        <c:v>5.6069244471495905</c:v>
                      </c:pt>
                      <c:pt idx="3478">
                        <c:v>5.6090011131515105</c:v>
                      </c:pt>
                      <c:pt idx="3479">
                        <c:v>5.6110777791534305</c:v>
                      </c:pt>
                      <c:pt idx="3480">
                        <c:v>5.614984411359937</c:v>
                      </c:pt>
                      <c:pt idx="3481">
                        <c:v>5.619953919124824</c:v>
                      </c:pt>
                      <c:pt idx="3482">
                        <c:v>5.624923426889711</c:v>
                      </c:pt>
                      <c:pt idx="3483">
                        <c:v>5.6284478151853437</c:v>
                      </c:pt>
                      <c:pt idx="3484">
                        <c:v>5.6294155890798123</c:v>
                      </c:pt>
                      <c:pt idx="3485">
                        <c:v>5.630250187850109</c:v>
                      </c:pt>
                      <c:pt idx="3486">
                        <c:v>5.6338796760445389</c:v>
                      </c:pt>
                      <c:pt idx="3487">
                        <c:v>5.6368845180918772</c:v>
                      </c:pt>
                      <c:pt idx="3488">
                        <c:v>5.6394687706259665</c:v>
                      </c:pt>
                      <c:pt idx="3489">
                        <c:v>5.6413687360921392</c:v>
                      </c:pt>
                      <c:pt idx="3490">
                        <c:v>5.6450130456658423</c:v>
                      </c:pt>
                      <c:pt idx="3491">
                        <c:v>5.6486573552395463</c:v>
                      </c:pt>
                      <c:pt idx="3492">
                        <c:v>5.6503044903913029</c:v>
                      </c:pt>
                      <c:pt idx="3493">
                        <c:v>5.6550616209678077</c:v>
                      </c:pt>
                      <c:pt idx="3494">
                        <c:v>5.655490316171889</c:v>
                      </c:pt>
                      <c:pt idx="3495">
                        <c:v>5.6598636250611811</c:v>
                      </c:pt>
                      <c:pt idx="3496">
                        <c:v>5.6635642548816074</c:v>
                      </c:pt>
                      <c:pt idx="3497">
                        <c:v>5.6672648847020337</c:v>
                      </c:pt>
                      <c:pt idx="3498">
                        <c:v>5.6695814686710087</c:v>
                      </c:pt>
                      <c:pt idx="3499">
                        <c:v>5.6726834500856977</c:v>
                      </c:pt>
                      <c:pt idx="3500">
                        <c:v>5.6750740647178004</c:v>
                      </c:pt>
                      <c:pt idx="3501">
                        <c:v>5.6773128597465927</c:v>
                      </c:pt>
                      <c:pt idx="3502">
                        <c:v>5.6782913001709518</c:v>
                      </c:pt>
                      <c:pt idx="3503">
                        <c:v>5.6783942473403837</c:v>
                      </c:pt>
                      <c:pt idx="3504">
                        <c:v>5.679619074811538</c:v>
                      </c:pt>
                      <c:pt idx="3505">
                        <c:v>5.6807534220207616</c:v>
                      </c:pt>
                      <c:pt idx="3506">
                        <c:v>5.6817615147597262</c:v>
                      </c:pt>
                      <c:pt idx="3507">
                        <c:v>5.68276960749869</c:v>
                      </c:pt>
                      <c:pt idx="3508">
                        <c:v>5.6843503373695743</c:v>
                      </c:pt>
                      <c:pt idx="3509">
                        <c:v>5.6856678723019582</c:v>
                      </c:pt>
                      <c:pt idx="3510">
                        <c:v>5.6865031210360701</c:v>
                      </c:pt>
                      <c:pt idx="3511">
                        <c:v>5.686520244584039</c:v>
                      </c:pt>
                      <c:pt idx="3512">
                        <c:v>5.6865585048137994</c:v>
                      </c:pt>
                      <c:pt idx="3513">
                        <c:v>5.6889411453433611</c:v>
                      </c:pt>
                      <c:pt idx="3514">
                        <c:v>5.6902019570961047</c:v>
                      </c:pt>
                      <c:pt idx="3515">
                        <c:v>5.6925824314824958</c:v>
                      </c:pt>
                      <c:pt idx="3516">
                        <c:v>5.6941267939105078</c:v>
                      </c:pt>
                      <c:pt idx="3517">
                        <c:v>5.6965002947079917</c:v>
                      </c:pt>
                      <c:pt idx="3518">
                        <c:v>5.6980791915263289</c:v>
                      </c:pt>
                      <c:pt idx="3519">
                        <c:v>5.698924998246409</c:v>
                      </c:pt>
                      <c:pt idx="3520">
                        <c:v>5.7001336722269098</c:v>
                      </c:pt>
                      <c:pt idx="3521">
                        <c:v>5.7013423462074115</c:v>
                      </c:pt>
                      <c:pt idx="3522">
                        <c:v>5.7031627265419118</c:v>
                      </c:pt>
                      <c:pt idx="3523">
                        <c:v>5.7051944685672167</c:v>
                      </c:pt>
                      <c:pt idx="3524">
                        <c:v>5.7074558750595203</c:v>
                      </c:pt>
                      <c:pt idx="3525">
                        <c:v>5.7099395437400648</c:v>
                      </c:pt>
                      <c:pt idx="3526">
                        <c:v>5.7124232124206094</c:v>
                      </c:pt>
                      <c:pt idx="3527">
                        <c:v>5.7155425972353529</c:v>
                      </c:pt>
                      <c:pt idx="3528">
                        <c:v>5.71629132155467</c:v>
                      </c:pt>
                      <c:pt idx="3529">
                        <c:v>5.7191288302038554</c:v>
                      </c:pt>
                      <c:pt idx="3530">
                        <c:v>5.7219663388558004</c:v>
                      </c:pt>
                      <c:pt idx="3531">
                        <c:v>5.7248952628368581</c:v>
                      </c:pt>
                      <c:pt idx="3532">
                        <c:v>5.7278241868179149</c:v>
                      </c:pt>
                      <c:pt idx="3533">
                        <c:v>5.7314053640349041</c:v>
                      </c:pt>
                      <c:pt idx="3534">
                        <c:v>5.7341451748681287</c:v>
                      </c:pt>
                      <c:pt idx="3535">
                        <c:v>5.734939065931572</c:v>
                      </c:pt>
                      <c:pt idx="3536">
                        <c:v>5.7352548841635382</c:v>
                      </c:pt>
                      <c:pt idx="3537">
                        <c:v>5.7367267248807128</c:v>
                      </c:pt>
                      <c:pt idx="3538">
                        <c:v>5.7381985655978873</c:v>
                      </c:pt>
                      <c:pt idx="3539">
                        <c:v>5.7397452026384848</c:v>
                      </c:pt>
                      <c:pt idx="3540">
                        <c:v>5.7410183216051927</c:v>
                      </c:pt>
                      <c:pt idx="3541">
                        <c:v>5.7422914405718997</c:v>
                      </c:pt>
                      <c:pt idx="3542">
                        <c:v>5.7433636034004119</c:v>
                      </c:pt>
                      <c:pt idx="3543">
                        <c:v>5.7436284336061387</c:v>
                      </c:pt>
                      <c:pt idx="3544">
                        <c:v>5.74458682819649</c:v>
                      </c:pt>
                      <c:pt idx="3545">
                        <c:v>5.7464224910736084</c:v>
                      </c:pt>
                      <c:pt idx="3546">
                        <c:v>5.7482581539507267</c:v>
                      </c:pt>
                      <c:pt idx="3547">
                        <c:v>5.7502373132882294</c:v>
                      </c:pt>
                      <c:pt idx="3548">
                        <c:v>5.751844734924811</c:v>
                      </c:pt>
                      <c:pt idx="3549">
                        <c:v>5.7531877343301421</c:v>
                      </c:pt>
                      <c:pt idx="3550">
                        <c:v>5.7545307337354732</c:v>
                      </c:pt>
                      <c:pt idx="3551">
                        <c:v>5.7574988434822467</c:v>
                      </c:pt>
                      <c:pt idx="3552">
                        <c:v>5.7589750142809422</c:v>
                      </c:pt>
                      <c:pt idx="3553">
                        <c:v>5.7602172411288377</c:v>
                      </c:pt>
                      <c:pt idx="3554">
                        <c:v>5.7614594679767333</c:v>
                      </c:pt>
                      <c:pt idx="3555">
                        <c:v>5.7634108372888075</c:v>
                      </c:pt>
                      <c:pt idx="3556">
                        <c:v>5.7653622066008827</c:v>
                      </c:pt>
                      <c:pt idx="3557">
                        <c:v>5.7677283478804204</c:v>
                      </c:pt>
                      <c:pt idx="3558">
                        <c:v>5.7692396466627169</c:v>
                      </c:pt>
                      <c:pt idx="3559">
                        <c:v>5.770470593574422</c:v>
                      </c:pt>
                      <c:pt idx="3560">
                        <c:v>5.771701540486128</c:v>
                      </c:pt>
                      <c:pt idx="3561">
                        <c:v>5.7755403176363975</c:v>
                      </c:pt>
                      <c:pt idx="3562">
                        <c:v>5.7761884077417633</c:v>
                      </c:pt>
                      <c:pt idx="3563">
                        <c:v>5.7776030195228483</c:v>
                      </c:pt>
                      <c:pt idx="3564">
                        <c:v>5.7790176313039332</c:v>
                      </c:pt>
                      <c:pt idx="3565">
                        <c:v>5.7802262985292412</c:v>
                      </c:pt>
                      <c:pt idx="3566">
                        <c:v>5.7814349657545483</c:v>
                      </c:pt>
                      <c:pt idx="3567">
                        <c:v>5.7828612398687333</c:v>
                      </c:pt>
                      <c:pt idx="3568">
                        <c:v>5.7845462313873899</c:v>
                      </c:pt>
                      <c:pt idx="3569">
                        <c:v>5.7862312229060464</c:v>
                      </c:pt>
                      <c:pt idx="3570">
                        <c:v>5.7885709860175849</c:v>
                      </c:pt>
                      <c:pt idx="3571">
                        <c:v>5.7909107491291234</c:v>
                      </c:pt>
                      <c:pt idx="3572">
                        <c:v>5.7928508555916727</c:v>
                      </c:pt>
                      <c:pt idx="3573">
                        <c:v>5.7947909620542219</c:v>
                      </c:pt>
                      <c:pt idx="3574">
                        <c:v>5.7970368150897604</c:v>
                      </c:pt>
                      <c:pt idx="3575">
                        <c:v>5.799282668125298</c:v>
                      </c:pt>
                      <c:pt idx="3576">
                        <c:v>5.8014956914523133</c:v>
                      </c:pt>
                      <c:pt idx="3577">
                        <c:v>5.8035426526958194</c:v>
                      </c:pt>
                      <c:pt idx="3578">
                        <c:v>5.8048509227263709</c:v>
                      </c:pt>
                      <c:pt idx="3579">
                        <c:v>5.8068978839698762</c:v>
                      </c:pt>
                      <c:pt idx="3580">
                        <c:v>5.8088333205630382</c:v>
                      </c:pt>
                      <c:pt idx="3581">
                        <c:v>5.8088868994790097</c:v>
                      </c:pt>
                      <c:pt idx="3582">
                        <c:v>5.8097368587995017</c:v>
                      </c:pt>
                      <c:pt idx="3583">
                        <c:v>5.8105868181199938</c:v>
                      </c:pt>
                      <c:pt idx="3584">
                        <c:v>5.8123162880374322</c:v>
                      </c:pt>
                      <c:pt idx="3585">
                        <c:v>5.8140457579548714</c:v>
                      </c:pt>
                      <c:pt idx="3586">
                        <c:v>5.8165016060129364</c:v>
                      </c:pt>
                      <c:pt idx="3587">
                        <c:v>5.8197646868615243</c:v>
                      </c:pt>
                      <c:pt idx="3588">
                        <c:v>5.8229795076394524</c:v>
                      </c:pt>
                      <c:pt idx="3589">
                        <c:v>5.8261943284173805</c:v>
                      </c:pt>
                      <c:pt idx="3590">
                        <c:v>5.8301298015040377</c:v>
                      </c:pt>
                      <c:pt idx="3591">
                        <c:v>5.8339711604101794</c:v>
                      </c:pt>
                      <c:pt idx="3592">
                        <c:v>5.837371069670275</c:v>
                      </c:pt>
                      <c:pt idx="3593">
                        <c:v>5.8406363010213331</c:v>
                      </c:pt>
                      <c:pt idx="3594">
                        <c:v>5.840964796634184</c:v>
                      </c:pt>
                      <c:pt idx="3595">
                        <c:v>5.8437452974529176</c:v>
                      </c:pt>
                      <c:pt idx="3596">
                        <c:v>5.8437467446757685</c:v>
                      </c:pt>
                      <c:pt idx="3597">
                        <c:v>5.8437485513891332</c:v>
                      </c:pt>
                      <c:pt idx="3598">
                        <c:v>5.8437494568278394</c:v>
                      </c:pt>
                      <c:pt idx="3599">
                        <c:v>5.84375</c:v>
                      </c:pt>
                      <c:pt idx="3600">
                        <c:v>5.8437518067133647</c:v>
                      </c:pt>
                      <c:pt idx="3601">
                        <c:v>5.843752710764055</c:v>
                      </c:pt>
                      <c:pt idx="3602">
                        <c:v>5.8437550699076164</c:v>
                      </c:pt>
                      <c:pt idx="3603">
                        <c:v>5.8557888437504015</c:v>
                      </c:pt>
                      <c:pt idx="3604">
                        <c:v>5.8557897478010918</c:v>
                      </c:pt>
                      <c:pt idx="3605">
                        <c:v>5.8557921069446541</c:v>
                      </c:pt>
                      <c:pt idx="3606">
                        <c:v>5.8557939085640287</c:v>
                      </c:pt>
                      <c:pt idx="3607">
                        <c:v>5.8557953557868796</c:v>
                      </c:pt>
                      <c:pt idx="3608">
                        <c:v>5.8557971625002443</c:v>
                      </c:pt>
                      <c:pt idx="3609">
                        <c:v>5.8557980679389505</c:v>
                      </c:pt>
                      <c:pt idx="3610">
                        <c:v>5.8557986111111111</c:v>
                      </c:pt>
                      <c:pt idx="3611">
                        <c:v>5.8568840174128614</c:v>
                      </c:pt>
                      <c:pt idx="3612">
                        <c:v>5.8573152124247061</c:v>
                      </c:pt>
                      <c:pt idx="3613">
                        <c:v>5.8577464074365517</c:v>
                      </c:pt>
                      <c:pt idx="3614">
                        <c:v>5.8583045889519987</c:v>
                      </c:pt>
                      <c:pt idx="3615">
                        <c:v>5.8586782837603932</c:v>
                      </c:pt>
                      <c:pt idx="3616">
                        <c:v>5.8593944677406995</c:v>
                      </c:pt>
                      <c:pt idx="3617">
                        <c:v>5.8601106517210049</c:v>
                      </c:pt>
                      <c:pt idx="3618">
                        <c:v>5.8611708795389648</c:v>
                      </c:pt>
                      <c:pt idx="3619">
                        <c:v>5.8619109711658073</c:v>
                      </c:pt>
                      <c:pt idx="3620">
                        <c:v>5.8625029292895841</c:v>
                      </c:pt>
                      <c:pt idx="3621">
                        <c:v>5.862850459676098</c:v>
                      </c:pt>
                      <c:pt idx="3622">
                        <c:v>5.8634424177998747</c:v>
                      </c:pt>
                      <c:pt idx="3623">
                        <c:v>5.8645633730181945</c:v>
                      </c:pt>
                      <c:pt idx="3624">
                        <c:v>5.865678882444346</c:v>
                      </c:pt>
                      <c:pt idx="3625">
                        <c:v>5.8658954601845252</c:v>
                      </c:pt>
                      <c:pt idx="3626">
                        <c:v>5.8662774258217327</c:v>
                      </c:pt>
                      <c:pt idx="3627">
                        <c:v>5.8664790113794583</c:v>
                      </c:pt>
                      <c:pt idx="3628">
                        <c:v>5.8669912955523644</c:v>
                      </c:pt>
                      <c:pt idx="3629">
                        <c:v>5.8672469283060895</c:v>
                      </c:pt>
                      <c:pt idx="3630">
                        <c:v>5.8679152858726402</c:v>
                      </c:pt>
                      <c:pt idx="3631">
                        <c:v>5.868496900049073</c:v>
                      </c:pt>
                      <c:pt idx="3632">
                        <c:v>5.8690785142255049</c:v>
                      </c:pt>
                      <c:pt idx="3633">
                        <c:v>5.8698600615864551</c:v>
                      </c:pt>
                      <c:pt idx="3634">
                        <c:v>5.8705705637733141</c:v>
                      </c:pt>
                      <c:pt idx="3635">
                        <c:v>5.8708186504907074</c:v>
                      </c:pt>
                      <c:pt idx="3636">
                        <c:v>5.8709796136203742</c:v>
                      </c:pt>
                      <c:pt idx="3637">
                        <c:v>5.8712277003377675</c:v>
                      </c:pt>
                      <c:pt idx="3638">
                        <c:v>5.8716179911295576</c:v>
                      </c:pt>
                      <c:pt idx="3639">
                        <c:v>5.8718620031851305</c:v>
                      </c:pt>
                      <c:pt idx="3640">
                        <c:v>5.8721060152407043</c:v>
                      </c:pt>
                      <c:pt idx="3641">
                        <c:v>5.8724195692274304</c:v>
                      </c:pt>
                      <c:pt idx="3642">
                        <c:v>5.8727705510457353</c:v>
                      </c:pt>
                      <c:pt idx="3643">
                        <c:v>5.8731215328640411</c:v>
                      </c:pt>
                      <c:pt idx="3644">
                        <c:v>5.8737611873061573</c:v>
                      </c:pt>
                      <c:pt idx="3645">
                        <c:v>5.8747734007515291</c:v>
                      </c:pt>
                      <c:pt idx="3646">
                        <c:v>5.8750954865553862</c:v>
                      </c:pt>
                      <c:pt idx="3647">
                        <c:v>5.875393782048314</c:v>
                      </c:pt>
                      <c:pt idx="3648">
                        <c:v>5.8755663327596803</c:v>
                      </c:pt>
                      <c:pt idx="3649">
                        <c:v>5.8756545344409012</c:v>
                      </c:pt>
                      <c:pt idx="3650">
                        <c:v>5.8762520898133515</c:v>
                      </c:pt>
                      <c:pt idx="3651">
                        <c:v>5.8765162037037033</c:v>
                      </c:pt>
                      <c:pt idx="3652">
                        <c:v>5.876524522453547</c:v>
                      </c:pt>
                      <c:pt idx="3653">
                        <c:v>5.8765328476853949</c:v>
                      </c:pt>
                      <c:pt idx="3654">
                        <c:v>5.8765411585652165</c:v>
                      </c:pt>
                      <c:pt idx="3655">
                        <c:v>5.8765494773150593</c:v>
                      </c:pt>
                      <c:pt idx="3656">
                        <c:v>5.8765536366899811</c:v>
                      </c:pt>
                      <c:pt idx="3657">
                        <c:v>5.876557797452918</c:v>
                      </c:pt>
                      <c:pt idx="3658">
                        <c:v>5.8765619568278389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Grafy!$AE$150:$AE$3807</c15:sqref>
                        </c15:formulaRef>
                      </c:ext>
                    </c:extLst>
                    <c:numCache>
                      <c:formatCode>0.00E+00</c:formatCode>
                      <c:ptCount val="3658"/>
                      <c:pt idx="0">
                        <c:v>4.420667328679277E-5</c:v>
                      </c:pt>
                      <c:pt idx="1">
                        <c:v>4.4726886015895599E-5</c:v>
                      </c:pt>
                      <c:pt idx="2">
                        <c:v>4.5270278320693056E-5</c:v>
                      </c:pt>
                      <c:pt idx="3">
                        <c:v>4.5827902193451471E-5</c:v>
                      </c:pt>
                      <c:pt idx="4">
                        <c:v>4.6367749082886078E-5</c:v>
                      </c:pt>
                      <c:pt idx="5">
                        <c:v>4.68818670357945E-5</c:v>
                      </c:pt>
                      <c:pt idx="6">
                        <c:v>4.738361842869293E-5</c:v>
                      </c:pt>
                      <c:pt idx="7">
                        <c:v>4.7893603149724308E-5</c:v>
                      </c:pt>
                      <c:pt idx="8">
                        <c:v>4.842718132241058E-5</c:v>
                      </c:pt>
                      <c:pt idx="9">
                        <c:v>4.8976548040263981E-5</c:v>
                      </c:pt>
                      <c:pt idx="10">
                        <c:v>4.9514949926228464E-5</c:v>
                      </c:pt>
                      <c:pt idx="11">
                        <c:v>5.0038547170211082E-5</c:v>
                      </c:pt>
                      <c:pt idx="12">
                        <c:v>5.0566753323409095E-5</c:v>
                      </c:pt>
                      <c:pt idx="13">
                        <c:v>5.1163796038460014E-5</c:v>
                      </c:pt>
                      <c:pt idx="14">
                        <c:v>5.1778512687003472E-5</c:v>
                      </c:pt>
                      <c:pt idx="15">
                        <c:v>5.23464467995868E-5</c:v>
                      </c:pt>
                      <c:pt idx="16">
                        <c:v>5.2908262918794851E-5</c:v>
                      </c:pt>
                      <c:pt idx="17">
                        <c:v>5.3464036388798762E-5</c:v>
                      </c:pt>
                      <c:pt idx="18">
                        <c:v>5.400759322082328E-5</c:v>
                      </c:pt>
                      <c:pt idx="19">
                        <c:v>5.4538990223505283E-5</c:v>
                      </c:pt>
                      <c:pt idx="20">
                        <c:v>5.5113417605274917E-5</c:v>
                      </c:pt>
                      <c:pt idx="21">
                        <c:v>5.5711369159693397E-5</c:v>
                      </c:pt>
                      <c:pt idx="22">
                        <c:v>5.6289439976445748E-5</c:v>
                      </c:pt>
                      <c:pt idx="23">
                        <c:v>5.6888294493653816E-5</c:v>
                      </c:pt>
                      <c:pt idx="24">
                        <c:v>5.7504810864908418E-5</c:v>
                      </c:pt>
                      <c:pt idx="25">
                        <c:v>5.8118611379127718E-5</c:v>
                      </c:pt>
                      <c:pt idx="26">
                        <c:v>5.8743316233792546E-5</c:v>
                      </c:pt>
                      <c:pt idx="27">
                        <c:v>5.9379172492068794E-5</c:v>
                      </c:pt>
                      <c:pt idx="28">
                        <c:v>6.0202727030677737E-5</c:v>
                      </c:pt>
                      <c:pt idx="29">
                        <c:v>6.1063987567513831E-5</c:v>
                      </c:pt>
                      <c:pt idx="30">
                        <c:v>6.1822968618841607E-5</c:v>
                      </c:pt>
                      <c:pt idx="31">
                        <c:v>6.2630315647134395E-5</c:v>
                      </c:pt>
                      <c:pt idx="32">
                        <c:v>6.3361337794054574E-5</c:v>
                      </c:pt>
                      <c:pt idx="33">
                        <c:v>6.4015732053560514E-5</c:v>
                      </c:pt>
                      <c:pt idx="34">
                        <c:v>6.4707660921647681E-5</c:v>
                      </c:pt>
                      <c:pt idx="35">
                        <c:v>6.5464856416404518E-5</c:v>
                      </c:pt>
                      <c:pt idx="36">
                        <c:v>6.625286725158122E-5</c:v>
                      </c:pt>
                      <c:pt idx="37">
                        <c:v>6.7042155970695045E-5</c:v>
                      </c:pt>
                      <c:pt idx="38">
                        <c:v>6.7832701554208048E-5</c:v>
                      </c:pt>
                      <c:pt idx="39">
                        <c:v>6.8676959118749595E-5</c:v>
                      </c:pt>
                      <c:pt idx="40">
                        <c:v>6.9575492530740311E-5</c:v>
                      </c:pt>
                      <c:pt idx="41">
                        <c:v>7.0453843921793177E-5</c:v>
                      </c:pt>
                      <c:pt idx="42">
                        <c:v>7.1311772639701061E-5</c:v>
                      </c:pt>
                      <c:pt idx="43">
                        <c:v>7.2159866371671424E-5</c:v>
                      </c:pt>
                      <c:pt idx="44">
                        <c:v>7.299799498471416E-5</c:v>
                      </c:pt>
                      <c:pt idx="45">
                        <c:v>7.3941747323025094E-5</c:v>
                      </c:pt>
                      <c:pt idx="46">
                        <c:v>7.4992439342361688E-5</c:v>
                      </c:pt>
                      <c:pt idx="47">
                        <c:v>7.6034627660192237E-5</c:v>
                      </c:pt>
                      <c:pt idx="48">
                        <c:v>7.700772155602999E-5</c:v>
                      </c:pt>
                      <c:pt idx="49">
                        <c:v>7.8470970738056032E-5</c:v>
                      </c:pt>
                      <c:pt idx="50">
                        <c:v>8.006054560908931E-5</c:v>
                      </c:pt>
                      <c:pt idx="51">
                        <c:v>8.1211109473150887E-5</c:v>
                      </c:pt>
                      <c:pt idx="52">
                        <c:v>8.2348638442146025E-5</c:v>
                      </c:pt>
                      <c:pt idx="53">
                        <c:v>8.3078734750361918E-5</c:v>
                      </c:pt>
                      <c:pt idx="54">
                        <c:v>8.3805533323943156E-5</c:v>
                      </c:pt>
                      <c:pt idx="55">
                        <c:v>8.4943541808832435E-5</c:v>
                      </c:pt>
                      <c:pt idx="56">
                        <c:v>8.6146280154924133E-5</c:v>
                      </c:pt>
                      <c:pt idx="57">
                        <c:v>8.7359463546724133E-5</c:v>
                      </c:pt>
                      <c:pt idx="58">
                        <c:v>8.8676026590659744E-5</c:v>
                      </c:pt>
                      <c:pt idx="59">
                        <c:v>9.0176856644861369E-5</c:v>
                      </c:pt>
                      <c:pt idx="60">
                        <c:v>9.174336914932815E-5</c:v>
                      </c:pt>
                      <c:pt idx="61">
                        <c:v>9.3357648665922714E-5</c:v>
                      </c:pt>
                      <c:pt idx="62">
                        <c:v>9.4910788307849063E-5</c:v>
                      </c:pt>
                      <c:pt idx="63">
                        <c:v>9.6529874302739741E-5</c:v>
                      </c:pt>
                      <c:pt idx="64">
                        <c:v>9.8296420693304488E-5</c:v>
                      </c:pt>
                      <c:pt idx="65">
                        <c:v>9.9913369719253046E-5</c:v>
                      </c:pt>
                      <c:pt idx="66">
                        <c:v>1.0132483117092392E-4</c:v>
                      </c:pt>
                      <c:pt idx="67">
                        <c:v>1.026940579660286E-4</c:v>
                      </c:pt>
                      <c:pt idx="68">
                        <c:v>1.0400274256213546E-4</c:v>
                      </c:pt>
                      <c:pt idx="69">
                        <c:v>1.0525040980284945E-4</c:v>
                      </c:pt>
                      <c:pt idx="70">
                        <c:v>1.0652313942391632E-4</c:v>
                      </c:pt>
                      <c:pt idx="71">
                        <c:v>1.0782116030234277E-4</c:v>
                      </c:pt>
                      <c:pt idx="72">
                        <c:v>1.0928528767145328E-4</c:v>
                      </c:pt>
                      <c:pt idx="73">
                        <c:v>1.109183613339322E-4</c:v>
                      </c:pt>
                      <c:pt idx="74">
                        <c:v>1.1262729796358208E-4</c:v>
                      </c:pt>
                      <c:pt idx="75">
                        <c:v>1.1448530344888944E-4</c:v>
                      </c:pt>
                      <c:pt idx="76">
                        <c:v>1.1634408310257164E-4</c:v>
                      </c:pt>
                      <c:pt idx="77">
                        <c:v>1.1782507051507528E-4</c:v>
                      </c:pt>
                      <c:pt idx="78">
                        <c:v>1.1901254347815699E-4</c:v>
                      </c:pt>
                      <c:pt idx="79">
                        <c:v>1.2024410490394296E-4</c:v>
                      </c:pt>
                      <c:pt idx="80">
                        <c:v>1.2152028688050382E-4</c:v>
                      </c:pt>
                      <c:pt idx="81">
                        <c:v>1.230805268946651E-4</c:v>
                      </c:pt>
                      <c:pt idx="82">
                        <c:v>1.2479925525064631E-4</c:v>
                      </c:pt>
                      <c:pt idx="83">
                        <c:v>1.2640407139183395E-4</c:v>
                      </c:pt>
                      <c:pt idx="84">
                        <c:v>1.2802388803616978E-4</c:v>
                      </c:pt>
                      <c:pt idx="85">
                        <c:v>1.2972852746654509E-4</c:v>
                      </c:pt>
                      <c:pt idx="86">
                        <c:v>1.3166378133066425E-4</c:v>
                      </c:pt>
                      <c:pt idx="87">
                        <c:v>1.3344667656811128E-4</c:v>
                      </c:pt>
                      <c:pt idx="88">
                        <c:v>1.349107463791755E-4</c:v>
                      </c:pt>
                      <c:pt idx="89">
                        <c:v>1.3636624422541443E-4</c:v>
                      </c:pt>
                      <c:pt idx="90">
                        <c:v>1.3805593644872934E-4</c:v>
                      </c:pt>
                      <c:pt idx="91">
                        <c:v>1.3990051076037463E-4</c:v>
                      </c:pt>
                      <c:pt idx="92">
                        <c:v>1.4176570868433663E-4</c:v>
                      </c:pt>
                      <c:pt idx="93">
                        <c:v>1.4361379742767476E-4</c:v>
                      </c:pt>
                      <c:pt idx="94">
                        <c:v>1.4535830158117494E-4</c:v>
                      </c:pt>
                      <c:pt idx="95">
                        <c:v>1.4713895905756565E-4</c:v>
                      </c:pt>
                      <c:pt idx="96">
                        <c:v>1.4895639316784607E-4</c:v>
                      </c:pt>
                      <c:pt idx="97">
                        <c:v>1.5072649562325251E-4</c:v>
                      </c:pt>
                      <c:pt idx="98">
                        <c:v>1.5244815915565373E-4</c:v>
                      </c:pt>
                      <c:pt idx="99">
                        <c:v>1.5424235765296003E-4</c:v>
                      </c:pt>
                      <c:pt idx="100">
                        <c:v>1.5605396757940057E-4</c:v>
                      </c:pt>
                      <c:pt idx="101">
                        <c:v>1.578258864473177E-4</c:v>
                      </c:pt>
                      <c:pt idx="102">
                        <c:v>1.5968369150526869E-4</c:v>
                      </c:pt>
                      <c:pt idx="103">
                        <c:v>1.6162871491009158E-4</c:v>
                      </c:pt>
                      <c:pt idx="104">
                        <c:v>1.6337137994492903E-4</c:v>
                      </c:pt>
                      <c:pt idx="105">
                        <c:v>1.6502295393127289E-4</c:v>
                      </c:pt>
                      <c:pt idx="106">
                        <c:v>1.6680260842103214E-4</c:v>
                      </c:pt>
                      <c:pt idx="107">
                        <c:v>1.6848837447875191E-4</c:v>
                      </c:pt>
                      <c:pt idx="108">
                        <c:v>1.7002351656654884E-4</c:v>
                      </c:pt>
                      <c:pt idx="109">
                        <c:v>1.7151499238887374E-4</c:v>
                      </c:pt>
                      <c:pt idx="110">
                        <c:v>1.73123181008761E-4</c:v>
                      </c:pt>
                      <c:pt idx="111">
                        <c:v>1.748498030307265E-4</c:v>
                      </c:pt>
                      <c:pt idx="112">
                        <c:v>1.7679438760043162E-4</c:v>
                      </c:pt>
                      <c:pt idx="113">
                        <c:v>1.7887810015140959E-4</c:v>
                      </c:pt>
                      <c:pt idx="114">
                        <c:v>1.8089901527408188E-4</c:v>
                      </c:pt>
                      <c:pt idx="115">
                        <c:v>1.8298395874619464E-4</c:v>
                      </c:pt>
                      <c:pt idx="116">
                        <c:v>1.8521742528959594E-4</c:v>
                      </c:pt>
                      <c:pt idx="117">
                        <c:v>1.8755711684097316E-4</c:v>
                      </c:pt>
                      <c:pt idx="118">
                        <c:v>1.897015738827556E-4</c:v>
                      </c:pt>
                      <c:pt idx="119">
                        <c:v>1.9190662680041495E-4</c:v>
                      </c:pt>
                      <c:pt idx="120">
                        <c:v>1.9421959765224888E-4</c:v>
                      </c:pt>
                      <c:pt idx="121">
                        <c:v>1.9638286287442086E-4</c:v>
                      </c:pt>
                      <c:pt idx="122">
                        <c:v>1.9870495088827964E-4</c:v>
                      </c:pt>
                      <c:pt idx="123">
                        <c:v>2.0118905869956661E-4</c:v>
                      </c:pt>
                      <c:pt idx="124">
                        <c:v>2.0364999840741301E-4</c:v>
                      </c:pt>
                      <c:pt idx="125">
                        <c:v>2.0608676968256943E-4</c:v>
                      </c:pt>
                      <c:pt idx="126">
                        <c:v>2.087187965691457E-4</c:v>
                      </c:pt>
                      <c:pt idx="127">
                        <c:v>2.1118283659858695E-4</c:v>
                      </c:pt>
                      <c:pt idx="128">
                        <c:v>2.1330599511101399E-4</c:v>
                      </c:pt>
                      <c:pt idx="129">
                        <c:v>2.1558427454835866E-4</c:v>
                      </c:pt>
                      <c:pt idx="130">
                        <c:v>2.1802078482063643E-4</c:v>
                      </c:pt>
                      <c:pt idx="131">
                        <c:v>2.2062391547787092E-4</c:v>
                      </c:pt>
                      <c:pt idx="132">
                        <c:v>2.2339695654996838E-4</c:v>
                      </c:pt>
                      <c:pt idx="133">
                        <c:v>2.2632078033219943E-4</c:v>
                      </c:pt>
                      <c:pt idx="134">
                        <c:v>2.2910717624977884E-4</c:v>
                      </c:pt>
                      <c:pt idx="135">
                        <c:v>2.3195582350222518E-4</c:v>
                      </c:pt>
                      <c:pt idx="136">
                        <c:v>2.3515865489190756E-4</c:v>
                      </c:pt>
                      <c:pt idx="137">
                        <c:v>2.3824859913921717E-4</c:v>
                      </c:pt>
                      <c:pt idx="138">
                        <c:v>2.4122308831015036E-4</c:v>
                      </c:pt>
                      <c:pt idx="139">
                        <c:v>2.4414885637348219E-4</c:v>
                      </c:pt>
                      <c:pt idx="140">
                        <c:v>2.4702445590387367E-4</c:v>
                      </c:pt>
                      <c:pt idx="141">
                        <c:v>2.5000684918554121E-4</c:v>
                      </c:pt>
                      <c:pt idx="142">
                        <c:v>2.5309764522208678E-4</c:v>
                      </c:pt>
                      <c:pt idx="143">
                        <c:v>2.5608264020497544E-4</c:v>
                      </c:pt>
                      <c:pt idx="144">
                        <c:v>2.5895959462860396E-4</c:v>
                      </c:pt>
                      <c:pt idx="145">
                        <c:v>2.6207143098846205E-4</c:v>
                      </c:pt>
                      <c:pt idx="146">
                        <c:v>2.6566990002833572E-4</c:v>
                      </c:pt>
                      <c:pt idx="147">
                        <c:v>2.6955755748690291E-4</c:v>
                      </c:pt>
                      <c:pt idx="148">
                        <c:v>2.7305721233577374E-4</c:v>
                      </c:pt>
                      <c:pt idx="149">
                        <c:v>2.7669023117283159E-4</c:v>
                      </c:pt>
                      <c:pt idx="150">
                        <c:v>2.8079712143245275E-4</c:v>
                      </c:pt>
                      <c:pt idx="151">
                        <c:v>2.8485603385676006E-4</c:v>
                      </c:pt>
                      <c:pt idx="152">
                        <c:v>2.8875483024230493E-4</c:v>
                      </c:pt>
                      <c:pt idx="153">
                        <c:v>2.9234255155699334E-4</c:v>
                      </c:pt>
                      <c:pt idx="154">
                        <c:v>2.9582067872150822E-4</c:v>
                      </c:pt>
                      <c:pt idx="155">
                        <c:v>2.9938512926361776E-4</c:v>
                      </c:pt>
                      <c:pt idx="156">
                        <c:v>3.0303700504386754E-4</c:v>
                      </c:pt>
                      <c:pt idx="157">
                        <c:v>3.0703998300787773E-4</c:v>
                      </c:pt>
                      <c:pt idx="158">
                        <c:v>3.1175754770508345E-4</c:v>
                      </c:pt>
                      <c:pt idx="159">
                        <c:v>3.1617247718532471E-4</c:v>
                      </c:pt>
                      <c:pt idx="160">
                        <c:v>3.1992379860582449E-4</c:v>
                      </c:pt>
                      <c:pt idx="161">
                        <c:v>3.2391302831734863E-4</c:v>
                      </c:pt>
                      <c:pt idx="162">
                        <c:v>3.2814436530464482E-4</c:v>
                      </c:pt>
                      <c:pt idx="163">
                        <c:v>3.3255324013598464E-4</c:v>
                      </c:pt>
                      <c:pt idx="164">
                        <c:v>3.3598060789407947E-4</c:v>
                      </c:pt>
                      <c:pt idx="165">
                        <c:v>3.3828350879379441E-4</c:v>
                      </c:pt>
                      <c:pt idx="166">
                        <c:v>3.4101371007415007E-4</c:v>
                      </c:pt>
                      <c:pt idx="167">
                        <c:v>3.4417733501191045E-4</c:v>
                      </c:pt>
                      <c:pt idx="168">
                        <c:v>3.4745152536283709E-4</c:v>
                      </c:pt>
                      <c:pt idx="169">
                        <c:v>3.5136177103625894E-4</c:v>
                      </c:pt>
                      <c:pt idx="170">
                        <c:v>3.5583258745375572E-4</c:v>
                      </c:pt>
                      <c:pt idx="171">
                        <c:v>3.597221745260596E-4</c:v>
                      </c:pt>
                      <c:pt idx="172">
                        <c:v>3.6364623102713532E-4</c:v>
                      </c:pt>
                      <c:pt idx="173">
                        <c:v>3.6823050925898821E-4</c:v>
                      </c:pt>
                      <c:pt idx="174">
                        <c:v>3.7266891264638001E-4</c:v>
                      </c:pt>
                      <c:pt idx="175">
                        <c:v>3.76958117179506E-4</c:v>
                      </c:pt>
                      <c:pt idx="176">
                        <c:v>3.8123473258990838E-4</c:v>
                      </c:pt>
                      <c:pt idx="177">
                        <c:v>3.8549817243311939E-4</c:v>
                      </c:pt>
                      <c:pt idx="178">
                        <c:v>3.9050652898080034E-4</c:v>
                      </c:pt>
                      <c:pt idx="179">
                        <c:v>3.9595932592089534E-4</c:v>
                      </c:pt>
                      <c:pt idx="180">
                        <c:v>4.0044212927881941E-4</c:v>
                      </c:pt>
                      <c:pt idx="181">
                        <c:v>4.0425414174234849E-4</c:v>
                      </c:pt>
                      <c:pt idx="182">
                        <c:v>4.0887705548888962E-4</c:v>
                      </c:pt>
                      <c:pt idx="183">
                        <c:v>4.1493126535289927E-4</c:v>
                      </c:pt>
                      <c:pt idx="184">
                        <c:v>4.2165821929508572E-4</c:v>
                      </c:pt>
                      <c:pt idx="185">
                        <c:v>4.2904811612186458E-4</c:v>
                      </c:pt>
                      <c:pt idx="186">
                        <c:v>4.3585555230690021E-4</c:v>
                      </c:pt>
                      <c:pt idx="187">
                        <c:v>4.4090509828737022E-4</c:v>
                      </c:pt>
                      <c:pt idx="188">
                        <c:v>4.4582459463625494E-4</c:v>
                      </c:pt>
                      <c:pt idx="189">
                        <c:v>4.5059273599097675E-4</c:v>
                      </c:pt>
                      <c:pt idx="190">
                        <c:v>4.5479906772781785E-4</c:v>
                      </c:pt>
                      <c:pt idx="191">
                        <c:v>4.5952356299474066E-4</c:v>
                      </c:pt>
                      <c:pt idx="192">
                        <c:v>4.6484749550242485E-4</c:v>
                      </c:pt>
                      <c:pt idx="193">
                        <c:v>4.6979557854264392E-4</c:v>
                      </c:pt>
                      <c:pt idx="194">
                        <c:v>4.7462660787392916E-4</c:v>
                      </c:pt>
                      <c:pt idx="195">
                        <c:v>4.8012548994916205E-4</c:v>
                      </c:pt>
                      <c:pt idx="196">
                        <c:v>4.859639898138348E-4</c:v>
                      </c:pt>
                      <c:pt idx="197">
                        <c:v>4.9161765763200221E-4</c:v>
                      </c:pt>
                      <c:pt idx="198">
                        <c:v>4.9708275018733102E-4</c:v>
                      </c:pt>
                      <c:pt idx="199">
                        <c:v>5.027978610038003E-4</c:v>
                      </c:pt>
                      <c:pt idx="200">
                        <c:v>5.087662848077591E-4</c:v>
                      </c:pt>
                      <c:pt idx="201">
                        <c:v>5.1470176383663013E-4</c:v>
                      </c:pt>
                      <c:pt idx="202">
                        <c:v>5.2060295258208092E-4</c:v>
                      </c:pt>
                      <c:pt idx="203">
                        <c:v>5.2650691171406713E-4</c:v>
                      </c:pt>
                      <c:pt idx="204">
                        <c:v>5.324130384232569E-4</c:v>
                      </c:pt>
                      <c:pt idx="205">
                        <c:v>5.3842054826863271E-4</c:v>
                      </c:pt>
                      <c:pt idx="206">
                        <c:v>5.445302612846455E-4</c:v>
                      </c:pt>
                      <c:pt idx="207">
                        <c:v>5.5049245424075317E-4</c:v>
                      </c:pt>
                      <c:pt idx="208">
                        <c:v>5.562515936618752E-4</c:v>
                      </c:pt>
                      <c:pt idx="209">
                        <c:v>5.6199581708368611E-4</c:v>
                      </c:pt>
                      <c:pt idx="210">
                        <c:v>5.6813708890974255E-4</c:v>
                      </c:pt>
                      <c:pt idx="211">
                        <c:v>5.7486239627909112E-4</c:v>
                      </c:pt>
                      <c:pt idx="212">
                        <c:v>5.8175947764288862E-4</c:v>
                      </c:pt>
                      <c:pt idx="213">
                        <c:v>5.8830047983474631E-4</c:v>
                      </c:pt>
                      <c:pt idx="214">
                        <c:v>5.947691652120491E-4</c:v>
                      </c:pt>
                      <c:pt idx="215">
                        <c:v>6.0112589381832338E-4</c:v>
                      </c:pt>
                      <c:pt idx="216">
                        <c:v>6.0713798160089844E-4</c:v>
                      </c:pt>
                      <c:pt idx="217">
                        <c:v>6.1272261186098734E-4</c:v>
                      </c:pt>
                      <c:pt idx="218">
                        <c:v>6.184203635929722E-4</c:v>
                      </c:pt>
                      <c:pt idx="219">
                        <c:v>6.2441677471043408E-4</c:v>
                      </c:pt>
                      <c:pt idx="220">
                        <c:v>6.3016837436298664E-4</c:v>
                      </c:pt>
                      <c:pt idx="221">
                        <c:v>6.363731775588554E-4</c:v>
                      </c:pt>
                      <c:pt idx="222">
                        <c:v>6.4259208472389336E-4</c:v>
                      </c:pt>
                      <c:pt idx="223">
                        <c:v>6.4838116496384441E-4</c:v>
                      </c:pt>
                      <c:pt idx="224">
                        <c:v>6.5417893253128217E-4</c:v>
                      </c:pt>
                      <c:pt idx="225">
                        <c:v>6.6009215709812556E-4</c:v>
                      </c:pt>
                      <c:pt idx="226">
                        <c:v>6.6612165864141277E-4</c:v>
                      </c:pt>
                      <c:pt idx="227">
                        <c:v>6.7204667609433301E-4</c:v>
                      </c:pt>
                      <c:pt idx="228">
                        <c:v>6.778656938863293E-4</c:v>
                      </c:pt>
                      <c:pt idx="229">
                        <c:v>6.8407644042677495E-4</c:v>
                      </c:pt>
                      <c:pt idx="230">
                        <c:v>6.9068243625327935E-4</c:v>
                      </c:pt>
                      <c:pt idx="231">
                        <c:v>6.9701734593061811E-4</c:v>
                      </c:pt>
                      <c:pt idx="232">
                        <c:v>7.0307840210323319E-4</c:v>
                      </c:pt>
                      <c:pt idx="233">
                        <c:v>7.0863545541842757E-4</c:v>
                      </c:pt>
                      <c:pt idx="234">
                        <c:v>7.1368432686716432E-4</c:v>
                      </c:pt>
                      <c:pt idx="235">
                        <c:v>7.1901919403893791E-4</c:v>
                      </c:pt>
                      <c:pt idx="236">
                        <c:v>7.2441086681228665E-4</c:v>
                      </c:pt>
                      <c:pt idx="237">
                        <c:v>7.2979045483123747E-4</c:v>
                      </c:pt>
                      <c:pt idx="238">
                        <c:v>7.3538851879528517E-4</c:v>
                      </c:pt>
                      <c:pt idx="239">
                        <c:v>7.4129896603521378E-4</c:v>
                      </c:pt>
                      <c:pt idx="240">
                        <c:v>7.475242050487646E-4</c:v>
                      </c:pt>
                      <c:pt idx="241">
                        <c:v>7.5388139718409798E-4</c:v>
                      </c:pt>
                      <c:pt idx="242">
                        <c:v>7.6097678370414619E-4</c:v>
                      </c:pt>
                      <c:pt idx="243">
                        <c:v>7.6757514336858691E-4</c:v>
                      </c:pt>
                      <c:pt idx="244">
                        <c:v>7.7306750965428644E-4</c:v>
                      </c:pt>
                      <c:pt idx="245">
                        <c:v>7.7889416964295108E-4</c:v>
                      </c:pt>
                      <c:pt idx="246">
                        <c:v>7.8528378004581994E-4</c:v>
                      </c:pt>
                      <c:pt idx="247">
                        <c:v>7.915205187990367E-4</c:v>
                      </c:pt>
                      <c:pt idx="248">
                        <c:v>7.9714906174065722E-4</c:v>
                      </c:pt>
                      <c:pt idx="249">
                        <c:v>8.0256813648612387E-4</c:v>
                      </c:pt>
                      <c:pt idx="250">
                        <c:v>8.0801976880777102E-4</c:v>
                      </c:pt>
                      <c:pt idx="251">
                        <c:v>8.1350360426872136E-4</c:v>
                      </c:pt>
                      <c:pt idx="252">
                        <c:v>8.1911586393885343E-4</c:v>
                      </c:pt>
                      <c:pt idx="253">
                        <c:v>8.2485689278187307E-4</c:v>
                      </c:pt>
                      <c:pt idx="254">
                        <c:v>8.3045441404941823E-4</c:v>
                      </c:pt>
                      <c:pt idx="255">
                        <c:v>8.3590752863347813E-4</c:v>
                      </c:pt>
                      <c:pt idx="256">
                        <c:v>8.4159910460682727E-4</c:v>
                      </c:pt>
                      <c:pt idx="257">
                        <c:v>8.4761215519744851E-4</c:v>
                      </c:pt>
                      <c:pt idx="258">
                        <c:v>8.5344753610056142E-4</c:v>
                      </c:pt>
                      <c:pt idx="259">
                        <c:v>8.5902200273940861E-4</c:v>
                      </c:pt>
                      <c:pt idx="260">
                        <c:v>8.6571454813487219E-4</c:v>
                      </c:pt>
                      <c:pt idx="261">
                        <c:v>8.7385273957177767E-4</c:v>
                      </c:pt>
                      <c:pt idx="262">
                        <c:v>8.8207196743312775E-4</c:v>
                      </c:pt>
                      <c:pt idx="263">
                        <c:v>8.9005260726161882E-4</c:v>
                      </c:pt>
                      <c:pt idx="264">
                        <c:v>8.9706187094045983E-4</c:v>
                      </c:pt>
                      <c:pt idx="265">
                        <c:v>9.0309464096064926E-4</c:v>
                      </c:pt>
                      <c:pt idx="266">
                        <c:v>9.0943899015701057E-4</c:v>
                      </c:pt>
                      <c:pt idx="267">
                        <c:v>9.1609612782566675E-4</c:v>
                      </c:pt>
                      <c:pt idx="268">
                        <c:v>9.2259514740156796E-4</c:v>
                      </c:pt>
                      <c:pt idx="269">
                        <c:v>9.2893504404751919E-4</c:v>
                      </c:pt>
                      <c:pt idx="270">
                        <c:v>9.3513287785151249E-4</c:v>
                      </c:pt>
                      <c:pt idx="271">
                        <c:v>9.4118791220839109E-4</c:v>
                      </c:pt>
                      <c:pt idx="272">
                        <c:v>9.4743959858136775E-4</c:v>
                      </c:pt>
                      <c:pt idx="273">
                        <c:v>9.5388875748791187E-4</c:v>
                      </c:pt>
                      <c:pt idx="274">
                        <c:v>9.6232093080242539E-4</c:v>
                      </c:pt>
                      <c:pt idx="275">
                        <c:v>9.7069959920964588E-4</c:v>
                      </c:pt>
                      <c:pt idx="276">
                        <c:v>9.7792487282092624E-4</c:v>
                      </c:pt>
                      <c:pt idx="277">
                        <c:v>9.8501930273431175E-4</c:v>
                      </c:pt>
                      <c:pt idx="278">
                        <c:v>9.9111285375625422E-4</c:v>
                      </c:pt>
                      <c:pt idx="279">
                        <c:v>9.9791184299542887E-4</c:v>
                      </c:pt>
                      <c:pt idx="280">
                        <c:v>1.0054192396444144E-3</c:v>
                      </c:pt>
                      <c:pt idx="281">
                        <c:v>1.0122351702346679E-3</c:v>
                      </c:pt>
                      <c:pt idx="282">
                        <c:v>1.018357165487542E-3</c:v>
                      </c:pt>
                      <c:pt idx="283">
                        <c:v>1.024970402484887E-3</c:v>
                      </c:pt>
                      <c:pt idx="284">
                        <c:v>1.0320762605218903E-3</c:v>
                      </c:pt>
                      <c:pt idx="285">
                        <c:v>1.0391354041294001E-3</c:v>
                      </c:pt>
                      <c:pt idx="286">
                        <c:v>1.0461470211348008E-3</c:v>
                      </c:pt>
                      <c:pt idx="287">
                        <c:v>1.0532629534358681E-3</c:v>
                      </c:pt>
                      <c:pt idx="288">
                        <c:v>1.0604830537030228E-3</c:v>
                      </c:pt>
                      <c:pt idx="289">
                        <c:v>1.0672591817885524E-3</c:v>
                      </c:pt>
                      <c:pt idx="290">
                        <c:v>1.0735898110800055E-3</c:v>
                      </c:pt>
                      <c:pt idx="291">
                        <c:v>1.0804446180320264E-3</c:v>
                      </c:pt>
                      <c:pt idx="292">
                        <c:v>1.0878335591601011E-3</c:v>
                      </c:pt>
                      <c:pt idx="293">
                        <c:v>1.0944876661239092E-3</c:v>
                      </c:pt>
                      <c:pt idx="294">
                        <c:v>1.1004937887185348E-3</c:v>
                      </c:pt>
                      <c:pt idx="295">
                        <c:v>1.1073913814841768E-3</c:v>
                      </c:pt>
                      <c:pt idx="296">
                        <c:v>1.1148310245266166E-3</c:v>
                      </c:pt>
                      <c:pt idx="297">
                        <c:v>1.1220005750021643E-3</c:v>
                      </c:pt>
                      <c:pt idx="298">
                        <c:v>1.1289062301761705E-3</c:v>
                      </c:pt>
                      <c:pt idx="299">
                        <c:v>1.1354159299722067E-3</c:v>
                      </c:pt>
                      <c:pt idx="300">
                        <c:v>1.1416256389712822E-3</c:v>
                      </c:pt>
                      <c:pt idx="301">
                        <c:v>1.1475748419169805E-3</c:v>
                      </c:pt>
                      <c:pt idx="302">
                        <c:v>1.1534132092798034E-3</c:v>
                      </c:pt>
                      <c:pt idx="303">
                        <c:v>1.159593244074863E-3</c:v>
                      </c:pt>
                      <c:pt idx="304">
                        <c:v>1.1664266818375998E-3</c:v>
                      </c:pt>
                      <c:pt idx="305">
                        <c:v>1.1733136058347028E-3</c:v>
                      </c:pt>
                      <c:pt idx="306">
                        <c:v>1.1802267083755333E-3</c:v>
                      </c:pt>
                      <c:pt idx="307">
                        <c:v>1.1874306022800869E-3</c:v>
                      </c:pt>
                      <c:pt idx="308">
                        <c:v>1.1954926406712561E-3</c:v>
                      </c:pt>
                      <c:pt idx="309">
                        <c:v>1.204413725529497E-3</c:v>
                      </c:pt>
                      <c:pt idx="310">
                        <c:v>1.2130776689537859E-3</c:v>
                      </c:pt>
                      <c:pt idx="311">
                        <c:v>1.2214834578934744E-3</c:v>
                      </c:pt>
                      <c:pt idx="312">
                        <c:v>1.2301860725557315E-3</c:v>
                      </c:pt>
                      <c:pt idx="313">
                        <c:v>1.2391859052633932E-3</c:v>
                      </c:pt>
                      <c:pt idx="314">
                        <c:v>1.2478042733470003E-3</c:v>
                      </c:pt>
                      <c:pt idx="315">
                        <c:v>1.2560405895183928E-3</c:v>
                      </c:pt>
                      <c:pt idx="316">
                        <c:v>1.2652403956463817E-3</c:v>
                      </c:pt>
                      <c:pt idx="317">
                        <c:v>1.2753351175693371E-3</c:v>
                      </c:pt>
                      <c:pt idx="318">
                        <c:v>1.2840378600663361E-3</c:v>
                      </c:pt>
                      <c:pt idx="319">
                        <c:v>1.2913752328165523E-3</c:v>
                      </c:pt>
                      <c:pt idx="320">
                        <c:v>1.2986749236437085E-3</c:v>
                      </c:pt>
                      <c:pt idx="321">
                        <c:v>1.3057229799516713E-3</c:v>
                      </c:pt>
                      <c:pt idx="322">
                        <c:v>1.312519175536934E-3</c:v>
                      </c:pt>
                      <c:pt idx="323">
                        <c:v>1.3203064068251294E-3</c:v>
                      </c:pt>
                      <c:pt idx="324">
                        <c:v>1.3295584178475625E-3</c:v>
                      </c:pt>
                      <c:pt idx="325">
                        <c:v>1.3380951229135583E-3</c:v>
                      </c:pt>
                      <c:pt idx="326">
                        <c:v>1.3435474539331149E-3</c:v>
                      </c:pt>
                      <c:pt idx="327">
                        <c:v>1.3472218553641005E-3</c:v>
                      </c:pt>
                      <c:pt idx="328">
                        <c:v>1.3510124595919953E-3</c:v>
                      </c:pt>
                      <c:pt idx="329">
                        <c:v>1.3576411017088234E-3</c:v>
                      </c:pt>
                      <c:pt idx="330">
                        <c:v>1.3656922239817519E-3</c:v>
                      </c:pt>
                      <c:pt idx="331">
                        <c:v>1.3723285610235253E-3</c:v>
                      </c:pt>
                      <c:pt idx="332">
                        <c:v>1.3806558887681558E-3</c:v>
                      </c:pt>
                      <c:pt idx="333">
                        <c:v>1.3906750293125024E-3</c:v>
                      </c:pt>
                      <c:pt idx="334">
                        <c:v>1.3997727882871193E-3</c:v>
                      </c:pt>
                      <c:pt idx="335">
                        <c:v>1.4079486103130842E-3</c:v>
                      </c:pt>
                      <c:pt idx="336">
                        <c:v>1.4169582576920488E-3</c:v>
                      </c:pt>
                      <c:pt idx="337">
                        <c:v>1.4263044777168027E-3</c:v>
                      </c:pt>
                      <c:pt idx="338">
                        <c:v>1.4351542433563731E-3</c:v>
                      </c:pt>
                      <c:pt idx="339">
                        <c:v>1.4434251508631604E-3</c:v>
                      </c:pt>
                      <c:pt idx="340">
                        <c:v>1.4511167622315801E-3</c:v>
                      </c:pt>
                      <c:pt idx="341">
                        <c:v>1.4606281453478E-3</c:v>
                      </c:pt>
                      <c:pt idx="342">
                        <c:v>1.4717715281669843E-3</c:v>
                      </c:pt>
                      <c:pt idx="343">
                        <c:v>1.4830275887807438E-3</c:v>
                      </c:pt>
                      <c:pt idx="344">
                        <c:v>1.4945818666117425E-3</c:v>
                      </c:pt>
                      <c:pt idx="345">
                        <c:v>1.5061297204605347E-3</c:v>
                      </c:pt>
                      <c:pt idx="346">
                        <c:v>1.5163547065076819E-3</c:v>
                      </c:pt>
                      <c:pt idx="347">
                        <c:v>1.5248317146091188E-3</c:v>
                      </c:pt>
                      <c:pt idx="348">
                        <c:v>1.5321274118698627E-3</c:v>
                      </c:pt>
                      <c:pt idx="349">
                        <c:v>1.538464336693153E-3</c:v>
                      </c:pt>
                      <c:pt idx="350">
                        <c:v>1.545383060031287E-3</c:v>
                      </c:pt>
                      <c:pt idx="351">
                        <c:v>1.5530893207200561E-3</c:v>
                      </c:pt>
                      <c:pt idx="352">
                        <c:v>1.5614985108997692E-3</c:v>
                      </c:pt>
                      <c:pt idx="353">
                        <c:v>1.5706098387850836E-3</c:v>
                      </c:pt>
                      <c:pt idx="354">
                        <c:v>1.5796015887031983E-3</c:v>
                      </c:pt>
                      <c:pt idx="355">
                        <c:v>1.5892056825470948E-3</c:v>
                      </c:pt>
                      <c:pt idx="356">
                        <c:v>1.5992816314470365E-3</c:v>
                      </c:pt>
                      <c:pt idx="357">
                        <c:v>1.6089053421847958E-3</c:v>
                      </c:pt>
                      <c:pt idx="358">
                        <c:v>1.6183317011852424E-3</c:v>
                      </c:pt>
                      <c:pt idx="359">
                        <c:v>1.6274412696366991E-3</c:v>
                      </c:pt>
                      <c:pt idx="360">
                        <c:v>1.6362339173148482E-3</c:v>
                      </c:pt>
                      <c:pt idx="361">
                        <c:v>1.6448852910118611E-3</c:v>
                      </c:pt>
                      <c:pt idx="362">
                        <c:v>1.6533954847364172E-3</c:v>
                      </c:pt>
                      <c:pt idx="363">
                        <c:v>1.6635770656368615E-3</c:v>
                      </c:pt>
                      <c:pt idx="364">
                        <c:v>1.6757921458669558E-3</c:v>
                      </c:pt>
                      <c:pt idx="365">
                        <c:v>1.686044994482247E-3</c:v>
                      </c:pt>
                      <c:pt idx="366">
                        <c:v>1.6921681588315317E-3</c:v>
                      </c:pt>
                      <c:pt idx="367">
                        <c:v>1.6972000774892635E-3</c:v>
                      </c:pt>
                      <c:pt idx="368">
                        <c:v>1.702947039498065E-3</c:v>
                      </c:pt>
                      <c:pt idx="369">
                        <c:v>1.7108450869167833E-3</c:v>
                      </c:pt>
                      <c:pt idx="370">
                        <c:v>1.7218711721881045E-3</c:v>
                      </c:pt>
                      <c:pt idx="371">
                        <c:v>1.732293758778682E-3</c:v>
                      </c:pt>
                      <c:pt idx="372">
                        <c:v>1.7411323641205489E-3</c:v>
                      </c:pt>
                      <c:pt idx="373">
                        <c:v>1.7506595825083941E-3</c:v>
                      </c:pt>
                      <c:pt idx="374">
                        <c:v>1.7612769756471559E-3</c:v>
                      </c:pt>
                      <c:pt idx="375">
                        <c:v>1.7710592139030242E-3</c:v>
                      </c:pt>
                      <c:pt idx="376">
                        <c:v>1.7796046024143644E-3</c:v>
                      </c:pt>
                      <c:pt idx="377">
                        <c:v>1.7887092064916852E-3</c:v>
                      </c:pt>
                      <c:pt idx="378">
                        <c:v>1.7975946989471367E-3</c:v>
                      </c:pt>
                      <c:pt idx="379">
                        <c:v>1.8056934853769237E-3</c:v>
                      </c:pt>
                      <c:pt idx="380">
                        <c:v>1.8123933895945587E-3</c:v>
                      </c:pt>
                      <c:pt idx="381">
                        <c:v>1.8185930597079821E-3</c:v>
                      </c:pt>
                      <c:pt idx="382">
                        <c:v>1.8284600591005876E-3</c:v>
                      </c:pt>
                      <c:pt idx="383">
                        <c:v>1.8383873472475362E-3</c:v>
                      </c:pt>
                      <c:pt idx="384">
                        <c:v>1.8455990444154198E-3</c:v>
                      </c:pt>
                      <c:pt idx="385">
                        <c:v>1.8546015109123864E-3</c:v>
                      </c:pt>
                      <c:pt idx="386">
                        <c:v>1.865389403580021E-3</c:v>
                      </c:pt>
                      <c:pt idx="387">
                        <c:v>1.8765953672200083E-3</c:v>
                      </c:pt>
                      <c:pt idx="388">
                        <c:v>1.8881739714378923E-3</c:v>
                      </c:pt>
                      <c:pt idx="389">
                        <c:v>1.8996898766462957E-3</c:v>
                      </c:pt>
                      <c:pt idx="390">
                        <c:v>1.9083693434042742E-3</c:v>
                      </c:pt>
                      <c:pt idx="391">
                        <c:v>1.9140384162359071E-3</c:v>
                      </c:pt>
                      <c:pt idx="392">
                        <c:v>1.9212360998589553E-3</c:v>
                      </c:pt>
                      <c:pt idx="393">
                        <c:v>1.9292389229614039E-3</c:v>
                      </c:pt>
                      <c:pt idx="394">
                        <c:v>1.9363337497211603E-3</c:v>
                      </c:pt>
                      <c:pt idx="395">
                        <c:v>1.9454193361764442E-3</c:v>
                      </c:pt>
                      <c:pt idx="396">
                        <c:v>1.9567459020915505E-3</c:v>
                      </c:pt>
                      <c:pt idx="397">
                        <c:v>1.9683089222113106E-3</c:v>
                      </c:pt>
                      <c:pt idx="398">
                        <c:v>1.9797828469219122E-3</c:v>
                      </c:pt>
                      <c:pt idx="399">
                        <c:v>1.9911675954573794E-3</c:v>
                      </c:pt>
                      <c:pt idx="400">
                        <c:v>2.0026908130802231E-3</c:v>
                      </c:pt>
                      <c:pt idx="401">
                        <c:v>2.0127138931525855E-3</c:v>
                      </c:pt>
                      <c:pt idx="402">
                        <c:v>2.0210805704587026E-3</c:v>
                      </c:pt>
                      <c:pt idx="403">
                        <c:v>2.0300145245556473E-3</c:v>
                      </c:pt>
                      <c:pt idx="404">
                        <c:v>2.0385514575862293E-3</c:v>
                      </c:pt>
                      <c:pt idx="405">
                        <c:v>2.0465426628296203E-3</c:v>
                      </c:pt>
                      <c:pt idx="406">
                        <c:v>2.0549524780025235E-3</c:v>
                      </c:pt>
                      <c:pt idx="407">
                        <c:v>2.0641183091116232E-3</c:v>
                      </c:pt>
                      <c:pt idx="408">
                        <c:v>2.0725484220684375E-3</c:v>
                      </c:pt>
                      <c:pt idx="409">
                        <c:v>2.0809635128163063E-3</c:v>
                      </c:pt>
                      <c:pt idx="410">
                        <c:v>2.0926897985507269E-3</c:v>
                      </c:pt>
                      <c:pt idx="411">
                        <c:v>2.1062256783221304E-3</c:v>
                      </c:pt>
                      <c:pt idx="412">
                        <c:v>2.1197862917055046E-3</c:v>
                      </c:pt>
                      <c:pt idx="413">
                        <c:v>2.1321819515362074E-3</c:v>
                      </c:pt>
                      <c:pt idx="414">
                        <c:v>2.144406361233496E-3</c:v>
                      </c:pt>
                      <c:pt idx="415">
                        <c:v>2.158148973226792E-3</c:v>
                      </c:pt>
                      <c:pt idx="416">
                        <c:v>2.1723533477563993E-3</c:v>
                      </c:pt>
                      <c:pt idx="417">
                        <c:v>2.184303021646408E-3</c:v>
                      </c:pt>
                      <c:pt idx="418">
                        <c:v>2.1974765499046035E-3</c:v>
                      </c:pt>
                      <c:pt idx="419">
                        <c:v>2.2134455821335684E-3</c:v>
                      </c:pt>
                      <c:pt idx="420">
                        <c:v>2.2287304795598666E-3</c:v>
                      </c:pt>
                      <c:pt idx="421">
                        <c:v>2.2489895054689252E-3</c:v>
                      </c:pt>
                      <c:pt idx="422">
                        <c:v>2.2705798139281306E-3</c:v>
                      </c:pt>
                      <c:pt idx="423">
                        <c:v>2.2873996767140306E-3</c:v>
                      </c:pt>
                      <c:pt idx="424">
                        <c:v>2.3015732337571238E-3</c:v>
                      </c:pt>
                      <c:pt idx="425">
                        <c:v>2.3143155154462095E-3</c:v>
                      </c:pt>
                      <c:pt idx="426">
                        <c:v>2.3271469720765377E-3</c:v>
                      </c:pt>
                      <c:pt idx="427">
                        <c:v>2.3383111337981345E-3</c:v>
                      </c:pt>
                      <c:pt idx="428">
                        <c:v>2.3483501730148745E-3</c:v>
                      </c:pt>
                      <c:pt idx="429">
                        <c:v>2.3589027017457782E-3</c:v>
                      </c:pt>
                      <c:pt idx="430">
                        <c:v>2.3717755723084424E-3</c:v>
                      </c:pt>
                      <c:pt idx="431">
                        <c:v>2.3825305630575332E-3</c:v>
                      </c:pt>
                      <c:pt idx="432">
                        <c:v>2.3889144143559213E-3</c:v>
                      </c:pt>
                      <c:pt idx="433">
                        <c:v>2.3935937964043503E-3</c:v>
                      </c:pt>
                      <c:pt idx="434">
                        <c:v>2.3999892591407509E-3</c:v>
                      </c:pt>
                      <c:pt idx="435">
                        <c:v>2.4098756930186864E-3</c:v>
                      </c:pt>
                      <c:pt idx="436">
                        <c:v>2.4191499927325244E-3</c:v>
                      </c:pt>
                      <c:pt idx="437">
                        <c:v>2.4302259736546676E-3</c:v>
                      </c:pt>
                      <c:pt idx="438">
                        <c:v>2.4381360235919891E-3</c:v>
                      </c:pt>
                      <c:pt idx="439">
                        <c:v>2.4448639356762425E-3</c:v>
                      </c:pt>
                      <c:pt idx="440">
                        <c:v>2.455562180485238E-3</c:v>
                      </c:pt>
                      <c:pt idx="441">
                        <c:v>2.4623548171085231E-3</c:v>
                      </c:pt>
                      <c:pt idx="442">
                        <c:v>2.4699372000157207E-3</c:v>
                      </c:pt>
                      <c:pt idx="443">
                        <c:v>2.4817771114409226E-3</c:v>
                      </c:pt>
                      <c:pt idx="444">
                        <c:v>2.4948677419984917E-3</c:v>
                      </c:pt>
                      <c:pt idx="445">
                        <c:v>2.5063898396940169E-3</c:v>
                      </c:pt>
                      <c:pt idx="446">
                        <c:v>2.5156863936428402E-3</c:v>
                      </c:pt>
                      <c:pt idx="447">
                        <c:v>2.5255658497260547E-3</c:v>
                      </c:pt>
                      <c:pt idx="448">
                        <c:v>2.5354051657847081E-3</c:v>
                      </c:pt>
                      <c:pt idx="449">
                        <c:v>2.5459680359112922E-3</c:v>
                      </c:pt>
                      <c:pt idx="450">
                        <c:v>2.5564027371884159E-3</c:v>
                      </c:pt>
                      <c:pt idx="451">
                        <c:v>2.5659632716630303E-3</c:v>
                      </c:pt>
                      <c:pt idx="452">
                        <c:v>2.5764747549654435E-3</c:v>
                      </c:pt>
                      <c:pt idx="453">
                        <c:v>2.5865662001958627E-3</c:v>
                      </c:pt>
                      <c:pt idx="454">
                        <c:v>2.5960086294305536E-3</c:v>
                      </c:pt>
                      <c:pt idx="455">
                        <c:v>2.6061710223387918E-3</c:v>
                      </c:pt>
                      <c:pt idx="456">
                        <c:v>2.6168613123010395E-3</c:v>
                      </c:pt>
                      <c:pt idx="457">
                        <c:v>2.6263060304899609E-3</c:v>
                      </c:pt>
                      <c:pt idx="458">
                        <c:v>2.6339546919253373E-3</c:v>
                      </c:pt>
                      <c:pt idx="459">
                        <c:v>2.6424838643338911E-3</c:v>
                      </c:pt>
                      <c:pt idx="460">
                        <c:v>2.6518889880368171E-3</c:v>
                      </c:pt>
                      <c:pt idx="461">
                        <c:v>2.6616141922323326E-3</c:v>
                      </c:pt>
                      <c:pt idx="462">
                        <c:v>2.6704700612445401E-3</c:v>
                      </c:pt>
                      <c:pt idx="463">
                        <c:v>2.6775439400336339E-3</c:v>
                      </c:pt>
                      <c:pt idx="464">
                        <c:v>2.6840318874500058E-3</c:v>
                      </c:pt>
                      <c:pt idx="465">
                        <c:v>2.6910311054767523E-3</c:v>
                      </c:pt>
                      <c:pt idx="466">
                        <c:v>2.7003851171584223E-3</c:v>
                      </c:pt>
                      <c:pt idx="467">
                        <c:v>2.7125328494087947E-3</c:v>
                      </c:pt>
                      <c:pt idx="468">
                        <c:v>2.7228979105290872E-3</c:v>
                      </c:pt>
                      <c:pt idx="469">
                        <c:v>2.7294383121404578E-3</c:v>
                      </c:pt>
                      <c:pt idx="470">
                        <c:v>2.7347778559600857E-3</c:v>
                      </c:pt>
                      <c:pt idx="471">
                        <c:v>2.7463771968808891E-3</c:v>
                      </c:pt>
                      <c:pt idx="472">
                        <c:v>2.7659397877648688E-3</c:v>
                      </c:pt>
                      <c:pt idx="473">
                        <c:v>2.7825738327923468E-3</c:v>
                      </c:pt>
                      <c:pt idx="474">
                        <c:v>2.7897007474511678E-3</c:v>
                      </c:pt>
                      <c:pt idx="475">
                        <c:v>2.7919407056860358E-3</c:v>
                      </c:pt>
                      <c:pt idx="476">
                        <c:v>2.7976717181978032E-3</c:v>
                      </c:pt>
                      <c:pt idx="477">
                        <c:v>2.8049385330992005E-3</c:v>
                      </c:pt>
                      <c:pt idx="478">
                        <c:v>2.8118923853552883E-3</c:v>
                      </c:pt>
                      <c:pt idx="479">
                        <c:v>2.8188395744082372E-3</c:v>
                      </c:pt>
                      <c:pt idx="480">
                        <c:v>2.8242270382092152E-3</c:v>
                      </c:pt>
                      <c:pt idx="481">
                        <c:v>2.8306182565669257E-3</c:v>
                      </c:pt>
                      <c:pt idx="482">
                        <c:v>2.8380088495751962E-3</c:v>
                      </c:pt>
                      <c:pt idx="483">
                        <c:v>2.8438439574684283E-3</c:v>
                      </c:pt>
                      <c:pt idx="484">
                        <c:v>2.8461073359841733E-3</c:v>
                      </c:pt>
                      <c:pt idx="485">
                        <c:v>2.8483677839246787E-3</c:v>
                      </c:pt>
                      <c:pt idx="486">
                        <c:v>2.8558477047930866E-3</c:v>
                      </c:pt>
                      <c:pt idx="487">
                        <c:v>2.8649936168044367E-3</c:v>
                      </c:pt>
                      <c:pt idx="488">
                        <c:v>2.8726020788158568E-3</c:v>
                      </c:pt>
                      <c:pt idx="489">
                        <c:v>2.880723464543078E-3</c:v>
                      </c:pt>
                      <c:pt idx="490">
                        <c:v>2.8893555178787908E-3</c:v>
                      </c:pt>
                      <c:pt idx="491">
                        <c:v>2.896332995923504E-3</c:v>
                      </c:pt>
                      <c:pt idx="492">
                        <c:v>2.9016610660304747E-3</c:v>
                      </c:pt>
                      <c:pt idx="493">
                        <c:v>2.9072476958762264E-3</c:v>
                      </c:pt>
                      <c:pt idx="494">
                        <c:v>2.9130924206400015E-3</c:v>
                      </c:pt>
                      <c:pt idx="495">
                        <c:v>2.9188352305352448E-3</c:v>
                      </c:pt>
                      <c:pt idx="496">
                        <c:v>2.9244764188723102E-3</c:v>
                      </c:pt>
                      <c:pt idx="497">
                        <c:v>2.9321272126166822E-3</c:v>
                      </c:pt>
                      <c:pt idx="498">
                        <c:v>2.941777187844032E-3</c:v>
                      </c:pt>
                      <c:pt idx="499">
                        <c:v>2.9504937947936395E-3</c:v>
                      </c:pt>
                      <c:pt idx="500">
                        <c:v>2.9582806641266909E-3</c:v>
                      </c:pt>
                      <c:pt idx="501">
                        <c:v>2.9669294172215005E-3</c:v>
                      </c:pt>
                      <c:pt idx="502">
                        <c:v>2.9762742001314007E-3</c:v>
                      </c:pt>
                      <c:pt idx="503">
                        <c:v>2.9866526665096589E-3</c:v>
                      </c:pt>
                      <c:pt idx="504">
                        <c:v>2.9982175371276623E-3</c:v>
                      </c:pt>
                      <c:pt idx="505">
                        <c:v>3.0099734899743493E-3</c:v>
                      </c:pt>
                      <c:pt idx="506">
                        <c:v>3.0208984320625018E-3</c:v>
                      </c:pt>
                      <c:pt idx="507">
                        <c:v>3.0267457104179228E-3</c:v>
                      </c:pt>
                      <c:pt idx="508">
                        <c:v>3.0289719372726554E-3</c:v>
                      </c:pt>
                      <c:pt idx="509">
                        <c:v>3.0336894448645406E-3</c:v>
                      </c:pt>
                      <c:pt idx="510">
                        <c:v>3.0404647350197995E-3</c:v>
                      </c:pt>
                      <c:pt idx="511">
                        <c:v>3.0493091060307411E-3</c:v>
                      </c:pt>
                      <c:pt idx="512">
                        <c:v>3.0604501286258618E-3</c:v>
                      </c:pt>
                      <c:pt idx="513">
                        <c:v>3.0717933996167804E-3</c:v>
                      </c:pt>
                      <c:pt idx="514">
                        <c:v>3.0816286460718031E-3</c:v>
                      </c:pt>
                      <c:pt idx="515">
                        <c:v>3.0903158886518055E-3</c:v>
                      </c:pt>
                      <c:pt idx="516">
                        <c:v>3.095974255521188E-3</c:v>
                      </c:pt>
                      <c:pt idx="517">
                        <c:v>3.098254764192448E-3</c:v>
                      </c:pt>
                      <c:pt idx="518">
                        <c:v>3.1047470641278252E-3</c:v>
                      </c:pt>
                      <c:pt idx="519">
                        <c:v>3.112384990449244E-3</c:v>
                      </c:pt>
                      <c:pt idx="520">
                        <c:v>3.1169579980773287E-3</c:v>
                      </c:pt>
                      <c:pt idx="521">
                        <c:v>3.1219881791384667E-3</c:v>
                      </c:pt>
                      <c:pt idx="522">
                        <c:v>3.1263662088952967E-3</c:v>
                      </c:pt>
                      <c:pt idx="523">
                        <c:v>3.1296289320844706E-3</c:v>
                      </c:pt>
                      <c:pt idx="524">
                        <c:v>3.1352266530865376E-3</c:v>
                      </c:pt>
                      <c:pt idx="525">
                        <c:v>3.1427195948647529E-3</c:v>
                      </c:pt>
                      <c:pt idx="526">
                        <c:v>3.1497662837953774E-3</c:v>
                      </c:pt>
                      <c:pt idx="527">
                        <c:v>3.1570541083230453E-3</c:v>
                      </c:pt>
                      <c:pt idx="528">
                        <c:v>3.1646474715622663E-3</c:v>
                      </c:pt>
                      <c:pt idx="529">
                        <c:v>3.1691216703081141E-3</c:v>
                      </c:pt>
                      <c:pt idx="530">
                        <c:v>3.1713130979004358E-3</c:v>
                      </c:pt>
                      <c:pt idx="531">
                        <c:v>3.1744017825996143E-3</c:v>
                      </c:pt>
                      <c:pt idx="532">
                        <c:v>3.1825819342598373E-3</c:v>
                      </c:pt>
                      <c:pt idx="533">
                        <c:v>3.1944500193287389E-3</c:v>
                      </c:pt>
                      <c:pt idx="534">
                        <c:v>3.203608871107994E-3</c:v>
                      </c:pt>
                      <c:pt idx="535">
                        <c:v>3.2106454243502201E-3</c:v>
                      </c:pt>
                      <c:pt idx="536">
                        <c:v>3.2166601276719872E-3</c:v>
                      </c:pt>
                      <c:pt idx="537">
                        <c:v>3.2216742833823999E-3</c:v>
                      </c:pt>
                      <c:pt idx="538">
                        <c:v>3.2259047569238824E-3</c:v>
                      </c:pt>
                      <c:pt idx="539">
                        <c:v>3.2312195477542495E-3</c:v>
                      </c:pt>
                      <c:pt idx="540">
                        <c:v>3.2362821042853985E-3</c:v>
                      </c:pt>
                      <c:pt idx="541">
                        <c:v>3.2381588540330432E-3</c:v>
                      </c:pt>
                      <c:pt idx="542">
                        <c:v>3.2424768899758987E-3</c:v>
                      </c:pt>
                      <c:pt idx="543">
                        <c:v>3.2500676561714303E-3</c:v>
                      </c:pt>
                      <c:pt idx="544">
                        <c:v>3.2570394171937554E-3</c:v>
                      </c:pt>
                      <c:pt idx="545">
                        <c:v>3.2643871072748623E-3</c:v>
                      </c:pt>
                      <c:pt idx="546">
                        <c:v>3.2715431366269832E-3</c:v>
                      </c:pt>
                      <c:pt idx="547">
                        <c:v>3.2785083596198038E-3</c:v>
                      </c:pt>
                      <c:pt idx="548">
                        <c:v>3.286376427309098E-3</c:v>
                      </c:pt>
                      <c:pt idx="549">
                        <c:v>3.2924141562660821E-3</c:v>
                      </c:pt>
                      <c:pt idx="550">
                        <c:v>3.2981358958970274E-3</c:v>
                      </c:pt>
                      <c:pt idx="551">
                        <c:v>3.3060434636073919E-3</c:v>
                      </c:pt>
                      <c:pt idx="552">
                        <c:v>3.3133305864372522E-3</c:v>
                      </c:pt>
                      <c:pt idx="553">
                        <c:v>3.3202290389971589E-3</c:v>
                      </c:pt>
                      <c:pt idx="554">
                        <c:v>3.3248516657298495E-3</c:v>
                      </c:pt>
                      <c:pt idx="555">
                        <c:v>3.327963711836576E-3</c:v>
                      </c:pt>
                      <c:pt idx="556">
                        <c:v>3.3301387567773685E-3</c:v>
                      </c:pt>
                      <c:pt idx="557">
                        <c:v>3.3311693314168542E-3</c:v>
                      </c:pt>
                      <c:pt idx="558">
                        <c:v>3.3327537163486583E-3</c:v>
                      </c:pt>
                      <c:pt idx="559">
                        <c:v>3.3376982221942305E-3</c:v>
                      </c:pt>
                      <c:pt idx="560">
                        <c:v>3.3437465972723478E-3</c:v>
                      </c:pt>
                      <c:pt idx="561">
                        <c:v>3.3502827060249577E-3</c:v>
                      </c:pt>
                      <c:pt idx="562">
                        <c:v>3.3595373010536131E-3</c:v>
                      </c:pt>
                      <c:pt idx="563">
                        <c:v>3.3666043007557806E-3</c:v>
                      </c:pt>
                      <c:pt idx="564">
                        <c:v>3.3692660465259256E-3</c:v>
                      </c:pt>
                      <c:pt idx="565">
                        <c:v>3.370139005962113E-3</c:v>
                      </c:pt>
                      <c:pt idx="566">
                        <c:v>3.3718409235103967E-3</c:v>
                      </c:pt>
                      <c:pt idx="567">
                        <c:v>3.3735937183374969E-3</c:v>
                      </c:pt>
                      <c:pt idx="568">
                        <c:v>3.3764415648579534E-3</c:v>
                      </c:pt>
                      <c:pt idx="569">
                        <c:v>3.3822074631388171E-3</c:v>
                      </c:pt>
                      <c:pt idx="570">
                        <c:v>3.3884782718410496E-3</c:v>
                      </c:pt>
                      <c:pt idx="571">
                        <c:v>3.3937581543865402E-3</c:v>
                      </c:pt>
                      <c:pt idx="572">
                        <c:v>3.3987050114456813E-3</c:v>
                      </c:pt>
                      <c:pt idx="573">
                        <c:v>3.4031942038318191E-3</c:v>
                      </c:pt>
                      <c:pt idx="574">
                        <c:v>3.4074488694438784E-3</c:v>
                      </c:pt>
                      <c:pt idx="575">
                        <c:v>3.4115955554879815E-3</c:v>
                      </c:pt>
                      <c:pt idx="576">
                        <c:v>3.4145057856415036E-3</c:v>
                      </c:pt>
                      <c:pt idx="577">
                        <c:v>3.4163217302951416E-3</c:v>
                      </c:pt>
                      <c:pt idx="578">
                        <c:v>3.4203891051827738E-3</c:v>
                      </c:pt>
                      <c:pt idx="579">
                        <c:v>3.4270384908180267E-3</c:v>
                      </c:pt>
                      <c:pt idx="580">
                        <c:v>3.4340809942259307E-3</c:v>
                      </c:pt>
                      <c:pt idx="581">
                        <c:v>3.4403008648630717E-3</c:v>
                      </c:pt>
                      <c:pt idx="582">
                        <c:v>3.4433407398565498E-3</c:v>
                      </c:pt>
                      <c:pt idx="583">
                        <c:v>3.4463741172799365E-3</c:v>
                      </c:pt>
                      <c:pt idx="584">
                        <c:v>3.4511191015240456E-3</c:v>
                      </c:pt>
                      <c:pt idx="585">
                        <c:v>3.453690348446759E-3</c:v>
                      </c:pt>
                      <c:pt idx="586">
                        <c:v>3.4560457445958924E-3</c:v>
                      </c:pt>
                      <c:pt idx="587">
                        <c:v>3.4595215722281482E-3</c:v>
                      </c:pt>
                      <c:pt idx="588">
                        <c:v>3.4628539910299167E-3</c:v>
                      </c:pt>
                      <c:pt idx="589">
                        <c:v>3.4650123156730233E-3</c:v>
                      </c:pt>
                      <c:pt idx="590">
                        <c:v>3.467886692287328E-3</c:v>
                      </c:pt>
                      <c:pt idx="591">
                        <c:v>3.472366644978069E-3</c:v>
                      </c:pt>
                      <c:pt idx="592">
                        <c:v>3.4772758266306356E-3</c:v>
                      </c:pt>
                      <c:pt idx="593">
                        <c:v>3.482787934686048E-3</c:v>
                      </c:pt>
                      <c:pt idx="594">
                        <c:v>3.488210774998197E-3</c:v>
                      </c:pt>
                      <c:pt idx="595">
                        <c:v>3.4939063887515168E-3</c:v>
                      </c:pt>
                      <c:pt idx="596">
                        <c:v>3.499873412732449E-3</c:v>
                      </c:pt>
                      <c:pt idx="597">
                        <c:v>3.5034514593823792E-3</c:v>
                      </c:pt>
                      <c:pt idx="598">
                        <c:v>3.5043144033862776E-3</c:v>
                      </c:pt>
                      <c:pt idx="599">
                        <c:v>3.5079901280247487E-3</c:v>
                      </c:pt>
                      <c:pt idx="600">
                        <c:v>3.5135295144708852E-3</c:v>
                      </c:pt>
                      <c:pt idx="601">
                        <c:v>3.5177938948820972E-3</c:v>
                      </c:pt>
                      <c:pt idx="602">
                        <c:v>3.5224530421324686E-3</c:v>
                      </c:pt>
                      <c:pt idx="603">
                        <c:v>3.5252729233291144E-3</c:v>
                      </c:pt>
                      <c:pt idx="604">
                        <c:v>3.5280869459309149E-3</c:v>
                      </c:pt>
                      <c:pt idx="605">
                        <c:v>3.5333859198575191E-3</c:v>
                      </c:pt>
                      <c:pt idx="606">
                        <c:v>3.5389543329745177E-3</c:v>
                      </c:pt>
                      <c:pt idx="607">
                        <c:v>3.5445324995193018E-3</c:v>
                      </c:pt>
                      <c:pt idx="608">
                        <c:v>3.5513712695663022E-3</c:v>
                      </c:pt>
                      <c:pt idx="609">
                        <c:v>3.5590063705633669E-3</c:v>
                      </c:pt>
                      <c:pt idx="610">
                        <c:v>3.5639266355097549E-3</c:v>
                      </c:pt>
                      <c:pt idx="611">
                        <c:v>3.5670226065546333E-3</c:v>
                      </c:pt>
                      <c:pt idx="612">
                        <c:v>3.5687960189910934E-3</c:v>
                      </c:pt>
                      <c:pt idx="613">
                        <c:v>3.5697388206501974E-3</c:v>
                      </c:pt>
                      <c:pt idx="614">
                        <c:v>3.5716636934328789E-3</c:v>
                      </c:pt>
                      <c:pt idx="615">
                        <c:v>3.5736509099054542E-3</c:v>
                      </c:pt>
                      <c:pt idx="616">
                        <c:v>3.5762306945546652E-3</c:v>
                      </c:pt>
                      <c:pt idx="617">
                        <c:v>3.5793431450302639E-3</c:v>
                      </c:pt>
                      <c:pt idx="618">
                        <c:v>3.5821257035184594E-3</c:v>
                      </c:pt>
                      <c:pt idx="619">
                        <c:v>3.5846373989607094E-3</c:v>
                      </c:pt>
                      <c:pt idx="620">
                        <c:v>3.5875168974483745E-3</c:v>
                      </c:pt>
                      <c:pt idx="621">
                        <c:v>3.5912897387339144E-3</c:v>
                      </c:pt>
                      <c:pt idx="622">
                        <c:v>3.5952656679038492E-3</c:v>
                      </c:pt>
                      <c:pt idx="623">
                        <c:v>3.5995180305203657E-3</c:v>
                      </c:pt>
                      <c:pt idx="624">
                        <c:v>3.6043629873966738E-3</c:v>
                      </c:pt>
                      <c:pt idx="625">
                        <c:v>3.6087087022176334E-3</c:v>
                      </c:pt>
                      <c:pt idx="626">
                        <c:v>3.6125567708401034E-3</c:v>
                      </c:pt>
                      <c:pt idx="627">
                        <c:v>3.616929030498402E-3</c:v>
                      </c:pt>
                      <c:pt idx="628">
                        <c:v>3.6219250730001877E-3</c:v>
                      </c:pt>
                      <c:pt idx="629">
                        <c:v>3.6271436012641199E-3</c:v>
                      </c:pt>
                      <c:pt idx="630">
                        <c:v>3.6316727077267208E-3</c:v>
                      </c:pt>
                      <c:pt idx="631">
                        <c:v>3.6335863102304115E-3</c:v>
                      </c:pt>
                      <c:pt idx="632">
                        <c:v>3.634654127870366E-3</c:v>
                      </c:pt>
                      <c:pt idx="633">
                        <c:v>3.6366769005159137E-3</c:v>
                      </c:pt>
                      <c:pt idx="634">
                        <c:v>3.6394624146405359E-3</c:v>
                      </c:pt>
                      <c:pt idx="635">
                        <c:v>3.6423439759230495E-3</c:v>
                      </c:pt>
                      <c:pt idx="636">
                        <c:v>3.6445571065840047E-3</c:v>
                      </c:pt>
                      <c:pt idx="637">
                        <c:v>3.6467779119755384E-3</c:v>
                      </c:pt>
                      <c:pt idx="638">
                        <c:v>3.6489245708839122E-3</c:v>
                      </c:pt>
                      <c:pt idx="639">
                        <c:v>3.6514156155331222E-3</c:v>
                      </c:pt>
                      <c:pt idx="640">
                        <c:v>3.6529446190447469E-3</c:v>
                      </c:pt>
                      <c:pt idx="641">
                        <c:v>3.6541881131985795E-3</c:v>
                      </c:pt>
                      <c:pt idx="642">
                        <c:v>3.6566724295428923E-3</c:v>
                      </c:pt>
                      <c:pt idx="643">
                        <c:v>3.6592919568808296E-3</c:v>
                      </c:pt>
                      <c:pt idx="644">
                        <c:v>3.661239625174631E-3</c:v>
                      </c:pt>
                      <c:pt idx="645">
                        <c:v>3.6619551144795284E-3</c:v>
                      </c:pt>
                      <c:pt idx="646">
                        <c:v>3.6635590255584979E-3</c:v>
                      </c:pt>
                      <c:pt idx="647">
                        <c:v>3.6659082934688623E-3</c:v>
                      </c:pt>
                      <c:pt idx="648">
                        <c:v>3.6694733344402705E-3</c:v>
                      </c:pt>
                      <c:pt idx="649">
                        <c:v>3.6740150229546179E-3</c:v>
                      </c:pt>
                      <c:pt idx="650">
                        <c:v>3.6790657455417525E-3</c:v>
                      </c:pt>
                      <c:pt idx="651">
                        <c:v>3.6855552242907289E-3</c:v>
                      </c:pt>
                      <c:pt idx="652">
                        <c:v>3.6888637006044899E-3</c:v>
                      </c:pt>
                      <c:pt idx="653">
                        <c:v>3.6897912297241078E-3</c:v>
                      </c:pt>
                      <c:pt idx="654">
                        <c:v>3.6925253031090109E-3</c:v>
                      </c:pt>
                      <c:pt idx="655">
                        <c:v>3.6960225832158972E-3</c:v>
                      </c:pt>
                      <c:pt idx="656">
                        <c:v>3.6991880578106616E-3</c:v>
                      </c:pt>
                      <c:pt idx="657">
                        <c:v>3.7019008694083276E-3</c:v>
                      </c:pt>
                      <c:pt idx="658">
                        <c:v>3.7049757129209563E-3</c:v>
                      </c:pt>
                      <c:pt idx="659">
                        <c:v>3.7099942865666817E-3</c:v>
                      </c:pt>
                      <c:pt idx="660">
                        <c:v>3.7162220218432788E-3</c:v>
                      </c:pt>
                      <c:pt idx="661">
                        <c:v>3.7228775022734267E-3</c:v>
                      </c:pt>
                      <c:pt idx="662">
                        <c:v>3.7299583416768168E-3</c:v>
                      </c:pt>
                      <c:pt idx="663">
                        <c:v>3.7350427845999068E-3</c:v>
                      </c:pt>
                      <c:pt idx="664">
                        <c:v>3.7375552899530551E-3</c:v>
                      </c:pt>
                      <c:pt idx="665">
                        <c:v>3.7394848040518216E-3</c:v>
                      </c:pt>
                      <c:pt idx="666">
                        <c:v>3.7427295212005135E-3</c:v>
                      </c:pt>
                      <c:pt idx="667">
                        <c:v>3.7452181786602088E-3</c:v>
                      </c:pt>
                      <c:pt idx="668">
                        <c:v>3.7467875872102601E-3</c:v>
                      </c:pt>
                      <c:pt idx="669">
                        <c:v>3.7490684988667009E-3</c:v>
                      </c:pt>
                      <c:pt idx="670">
                        <c:v>3.7510687032102728E-3</c:v>
                      </c:pt>
                      <c:pt idx="671">
                        <c:v>3.7545345118707068E-3</c:v>
                      </c:pt>
                      <c:pt idx="672">
                        <c:v>3.7585181172838248E-3</c:v>
                      </c:pt>
                      <c:pt idx="673">
                        <c:v>3.7620862244430245E-3</c:v>
                      </c:pt>
                      <c:pt idx="674">
                        <c:v>3.7660217009598961E-3</c:v>
                      </c:pt>
                      <c:pt idx="675">
                        <c:v>3.7702326855148949E-3</c:v>
                      </c:pt>
                      <c:pt idx="676">
                        <c:v>3.7758105566900453E-3</c:v>
                      </c:pt>
                      <c:pt idx="677">
                        <c:v>3.7827256747972964E-3</c:v>
                      </c:pt>
                      <c:pt idx="678">
                        <c:v>3.7876288362100529E-3</c:v>
                      </c:pt>
                      <c:pt idx="679">
                        <c:v>3.7898218244462219E-3</c:v>
                      </c:pt>
                      <c:pt idx="680">
                        <c:v>3.7933552706082641E-3</c:v>
                      </c:pt>
                      <c:pt idx="681">
                        <c:v>3.7986667114533242E-3</c:v>
                      </c:pt>
                      <c:pt idx="682">
                        <c:v>3.8014340831179516E-3</c:v>
                      </c:pt>
                      <c:pt idx="683">
                        <c:v>3.8029462027243119E-3</c:v>
                      </c:pt>
                      <c:pt idx="684">
                        <c:v>3.8056061865394497E-3</c:v>
                      </c:pt>
                      <c:pt idx="685">
                        <c:v>3.8081256891767806E-3</c:v>
                      </c:pt>
                      <c:pt idx="686">
                        <c:v>3.810236867260008E-3</c:v>
                      </c:pt>
                      <c:pt idx="687">
                        <c:v>3.8129553515042413E-3</c:v>
                      </c:pt>
                      <c:pt idx="688">
                        <c:v>3.8160672668000441E-3</c:v>
                      </c:pt>
                      <c:pt idx="689">
                        <c:v>3.8173498402997424E-3</c:v>
                      </c:pt>
                      <c:pt idx="690">
                        <c:v>3.8179690119258098E-3</c:v>
                      </c:pt>
                      <c:pt idx="691">
                        <c:v>3.8186422177940208E-3</c:v>
                      </c:pt>
                      <c:pt idx="692">
                        <c:v>3.8193337008707424E-3</c:v>
                      </c:pt>
                      <c:pt idx="693">
                        <c:v>3.8202373251366452E-3</c:v>
                      </c:pt>
                      <c:pt idx="694">
                        <c:v>3.8219871626721199E-3</c:v>
                      </c:pt>
                      <c:pt idx="695">
                        <c:v>3.8247114009427453E-3</c:v>
                      </c:pt>
                      <c:pt idx="696">
                        <c:v>3.8275984790916043E-3</c:v>
                      </c:pt>
                      <c:pt idx="697">
                        <c:v>3.8311353919520709E-3</c:v>
                      </c:pt>
                      <c:pt idx="698">
                        <c:v>3.8349873669201707E-3</c:v>
                      </c:pt>
                      <c:pt idx="699">
                        <c:v>3.8394709728580196E-3</c:v>
                      </c:pt>
                      <c:pt idx="700">
                        <c:v>3.8432759004430952E-3</c:v>
                      </c:pt>
                      <c:pt idx="701">
                        <c:v>3.8458300443294587E-3</c:v>
                      </c:pt>
                      <c:pt idx="702">
                        <c:v>3.8489656642593448E-3</c:v>
                      </c:pt>
                      <c:pt idx="703">
                        <c:v>3.8513606834646615E-3</c:v>
                      </c:pt>
                      <c:pt idx="704">
                        <c:v>3.8535991283122767E-3</c:v>
                      </c:pt>
                      <c:pt idx="705">
                        <c:v>3.85693798959639E-3</c:v>
                      </c:pt>
                      <c:pt idx="706">
                        <c:v>3.860583423781695E-3</c:v>
                      </c:pt>
                      <c:pt idx="707">
                        <c:v>3.8635640575009752E-3</c:v>
                      </c:pt>
                      <c:pt idx="708">
                        <c:v>3.8655699166912057E-3</c:v>
                      </c:pt>
                      <c:pt idx="709">
                        <c:v>3.8666012908740114E-3</c:v>
                      </c:pt>
                      <c:pt idx="710">
                        <c:v>3.8686249043176045E-3</c:v>
                      </c:pt>
                      <c:pt idx="711">
                        <c:v>3.8716484038081281E-3</c:v>
                      </c:pt>
                      <c:pt idx="712">
                        <c:v>3.8739263348689188E-3</c:v>
                      </c:pt>
                      <c:pt idx="713">
                        <c:v>3.876422226928591E-3</c:v>
                      </c:pt>
                      <c:pt idx="714">
                        <c:v>3.8805272085317617E-3</c:v>
                      </c:pt>
                      <c:pt idx="715">
                        <c:v>3.8843269527850774E-3</c:v>
                      </c:pt>
                      <c:pt idx="716">
                        <c:v>3.8870274319893678E-3</c:v>
                      </c:pt>
                      <c:pt idx="717">
                        <c:v>3.8896946040660844E-3</c:v>
                      </c:pt>
                      <c:pt idx="718">
                        <c:v>3.8930621820109784E-3</c:v>
                      </c:pt>
                      <c:pt idx="719">
                        <c:v>3.8979750745327898E-3</c:v>
                      </c:pt>
                      <c:pt idx="720">
                        <c:v>3.9013226121226191E-3</c:v>
                      </c:pt>
                      <c:pt idx="721">
                        <c:v>3.903596560130214E-3</c:v>
                      </c:pt>
                      <c:pt idx="722">
                        <c:v>3.9051591160127147E-3</c:v>
                      </c:pt>
                      <c:pt idx="723">
                        <c:v>3.9062007777427902E-3</c:v>
                      </c:pt>
                      <c:pt idx="724">
                        <c:v>3.9093764526686751E-3</c:v>
                      </c:pt>
                      <c:pt idx="725">
                        <c:v>3.9133793026843349E-3</c:v>
                      </c:pt>
                      <c:pt idx="726">
                        <c:v>3.9153510829404914E-3</c:v>
                      </c:pt>
                      <c:pt idx="727">
                        <c:v>3.9169256066114875E-3</c:v>
                      </c:pt>
                      <c:pt idx="728">
                        <c:v>3.9195085084698066E-3</c:v>
                      </c:pt>
                      <c:pt idx="729">
                        <c:v>3.9221648383143699E-3</c:v>
                      </c:pt>
                      <c:pt idx="730">
                        <c:v>3.9249131293950818E-3</c:v>
                      </c:pt>
                      <c:pt idx="731">
                        <c:v>3.927677732335196E-3</c:v>
                      </c:pt>
                      <c:pt idx="732">
                        <c:v>3.9293120654420562E-3</c:v>
                      </c:pt>
                      <c:pt idx="733">
                        <c:v>3.9309634737306389E-3</c:v>
                      </c:pt>
                      <c:pt idx="734">
                        <c:v>3.9331722342573006E-3</c:v>
                      </c:pt>
                      <c:pt idx="735">
                        <c:v>3.9366063519545753E-3</c:v>
                      </c:pt>
                      <c:pt idx="736">
                        <c:v>3.9416345486364976E-3</c:v>
                      </c:pt>
                      <c:pt idx="737">
                        <c:v>3.9454065164011452E-3</c:v>
                      </c:pt>
                      <c:pt idx="738">
                        <c:v>3.9480002674519461E-3</c:v>
                      </c:pt>
                      <c:pt idx="739">
                        <c:v>3.9501559895429852E-3</c:v>
                      </c:pt>
                      <c:pt idx="740">
                        <c:v>3.9520131791654489E-3</c:v>
                      </c:pt>
                      <c:pt idx="741">
                        <c:v>3.953958516673065E-3</c:v>
                      </c:pt>
                      <c:pt idx="742">
                        <c:v>3.9561877386542991E-3</c:v>
                      </c:pt>
                      <c:pt idx="743">
                        <c:v>3.9586114127124717E-3</c:v>
                      </c:pt>
                      <c:pt idx="744">
                        <c:v>3.9607254781586681E-3</c:v>
                      </c:pt>
                      <c:pt idx="745">
                        <c:v>3.9623578093253668E-3</c:v>
                      </c:pt>
                      <c:pt idx="746">
                        <c:v>3.9645531516283652E-3</c:v>
                      </c:pt>
                      <c:pt idx="747">
                        <c:v>3.9679618172305696E-3</c:v>
                      </c:pt>
                      <c:pt idx="748">
                        <c:v>3.9720616628197893E-3</c:v>
                      </c:pt>
                      <c:pt idx="749">
                        <c:v>3.9749930758334511E-3</c:v>
                      </c:pt>
                      <c:pt idx="750">
                        <c:v>3.976121434938606E-3</c:v>
                      </c:pt>
                      <c:pt idx="751">
                        <c:v>3.9779714199636136E-3</c:v>
                      </c:pt>
                      <c:pt idx="752">
                        <c:v>3.9794696804926971E-3</c:v>
                      </c:pt>
                      <c:pt idx="753">
                        <c:v>3.979795678551749E-3</c:v>
                      </c:pt>
                      <c:pt idx="754">
                        <c:v>3.9801874567563233E-3</c:v>
                      </c:pt>
                      <c:pt idx="755">
                        <c:v>3.9806876477030424E-3</c:v>
                      </c:pt>
                      <c:pt idx="756">
                        <c:v>3.9820248041481238E-3</c:v>
                      </c:pt>
                      <c:pt idx="757">
                        <c:v>3.9835249786610051E-3</c:v>
                      </c:pt>
                      <c:pt idx="758">
                        <c:v>3.9849491260493504E-3</c:v>
                      </c:pt>
                      <c:pt idx="759">
                        <c:v>3.9866065960369136E-3</c:v>
                      </c:pt>
                      <c:pt idx="760">
                        <c:v>3.9883420402824291E-3</c:v>
                      </c:pt>
                      <c:pt idx="761">
                        <c:v>3.9903961214413433E-3</c:v>
                      </c:pt>
                      <c:pt idx="762">
                        <c:v>3.9925535873760075E-3</c:v>
                      </c:pt>
                      <c:pt idx="763">
                        <c:v>3.9946452693374141E-3</c:v>
                      </c:pt>
                      <c:pt idx="764">
                        <c:v>3.9966657075553363E-3</c:v>
                      </c:pt>
                      <c:pt idx="765">
                        <c:v>3.9996340083240569E-3</c:v>
                      </c:pt>
                      <c:pt idx="766">
                        <c:v>4.0036207972955632E-3</c:v>
                      </c:pt>
                      <c:pt idx="767">
                        <c:v>4.0071033627701175E-3</c:v>
                      </c:pt>
                      <c:pt idx="768">
                        <c:v>4.0115774591777736E-3</c:v>
                      </c:pt>
                      <c:pt idx="769">
                        <c:v>4.0147057620054261E-3</c:v>
                      </c:pt>
                      <c:pt idx="770">
                        <c:v>4.0163851823658914E-3</c:v>
                      </c:pt>
                      <c:pt idx="771">
                        <c:v>4.0179208991864557E-3</c:v>
                      </c:pt>
                      <c:pt idx="772">
                        <c:v>4.018094818846886E-3</c:v>
                      </c:pt>
                      <c:pt idx="773">
                        <c:v>4.0182587986533191E-3</c:v>
                      </c:pt>
                      <c:pt idx="774">
                        <c:v>4.0193579018920986E-3</c:v>
                      </c:pt>
                      <c:pt idx="775">
                        <c:v>4.0210043171329552E-3</c:v>
                      </c:pt>
                      <c:pt idx="776">
                        <c:v>4.0225496435430394E-3</c:v>
                      </c:pt>
                      <c:pt idx="777">
                        <c:v>4.0252806931316077E-3</c:v>
                      </c:pt>
                      <c:pt idx="778">
                        <c:v>4.0285071021269889E-3</c:v>
                      </c:pt>
                      <c:pt idx="779">
                        <c:v>4.0314452676703146E-3</c:v>
                      </c:pt>
                      <c:pt idx="780">
                        <c:v>4.0362996131958163E-3</c:v>
                      </c:pt>
                      <c:pt idx="781">
                        <c:v>4.0447149968510536E-3</c:v>
                      </c:pt>
                      <c:pt idx="782">
                        <c:v>4.0532633554670018E-3</c:v>
                      </c:pt>
                      <c:pt idx="783">
                        <c:v>4.0577379364717331E-3</c:v>
                      </c:pt>
                      <c:pt idx="784">
                        <c:v>4.0601232873286389E-3</c:v>
                      </c:pt>
                      <c:pt idx="785">
                        <c:v>4.0629830881887012E-3</c:v>
                      </c:pt>
                      <c:pt idx="786">
                        <c:v>4.0675021914696897E-3</c:v>
                      </c:pt>
                      <c:pt idx="787">
                        <c:v>4.0750750588313045E-3</c:v>
                      </c:pt>
                      <c:pt idx="788">
                        <c:v>4.0821941454386593E-3</c:v>
                      </c:pt>
                      <c:pt idx="789">
                        <c:v>4.0849245054597819E-3</c:v>
                      </c:pt>
                      <c:pt idx="790">
                        <c:v>4.087409291338398E-3</c:v>
                      </c:pt>
                      <c:pt idx="791">
                        <c:v>4.0916249794799298E-3</c:v>
                      </c:pt>
                      <c:pt idx="792">
                        <c:v>4.0950212778415032E-3</c:v>
                      </c:pt>
                      <c:pt idx="793">
                        <c:v>4.098160724852775E-3</c:v>
                      </c:pt>
                      <c:pt idx="794">
                        <c:v>4.1016435636028982E-3</c:v>
                      </c:pt>
                      <c:pt idx="795">
                        <c:v>4.1075619478939465E-3</c:v>
                      </c:pt>
                      <c:pt idx="796">
                        <c:v>4.1155567855602386E-3</c:v>
                      </c:pt>
                      <c:pt idx="797">
                        <c:v>4.119673720398901E-3</c:v>
                      </c:pt>
                      <c:pt idx="798">
                        <c:v>4.1198626232264359E-3</c:v>
                      </c:pt>
                      <c:pt idx="799">
                        <c:v>4.1231414159011125E-3</c:v>
                      </c:pt>
                      <c:pt idx="800">
                        <c:v>4.1272512635979839E-3</c:v>
                      </c:pt>
                      <c:pt idx="801">
                        <c:v>4.1282065617366474E-3</c:v>
                      </c:pt>
                      <c:pt idx="802">
                        <c:v>4.1283978918406116E-3</c:v>
                      </c:pt>
                      <c:pt idx="803">
                        <c:v>4.1285904632918854E-3</c:v>
                      </c:pt>
                      <c:pt idx="804">
                        <c:v>4.1287262602320175E-3</c:v>
                      </c:pt>
                      <c:pt idx="805">
                        <c:v>4.1288110868236746E-3</c:v>
                      </c:pt>
                      <c:pt idx="806">
                        <c:v>4.129392358050969E-3</c:v>
                      </c:pt>
                      <c:pt idx="807">
                        <c:v>4.1300036966580292E-3</c:v>
                      </c:pt>
                      <c:pt idx="808">
                        <c:v>4.1303722312000237E-3</c:v>
                      </c:pt>
                      <c:pt idx="809">
                        <c:v>4.1314127273663192E-3</c:v>
                      </c:pt>
                      <c:pt idx="810">
                        <c:v>4.1325872310548663E-3</c:v>
                      </c:pt>
                      <c:pt idx="811">
                        <c:v>4.1338219194161467E-3</c:v>
                      </c:pt>
                      <c:pt idx="812">
                        <c:v>4.1361022704520592E-3</c:v>
                      </c:pt>
                      <c:pt idx="813">
                        <c:v>4.1377952643628082E-3</c:v>
                      </c:pt>
                      <c:pt idx="814">
                        <c:v>4.1388145341273086E-3</c:v>
                      </c:pt>
                      <c:pt idx="815">
                        <c:v>4.1404963488467488E-3</c:v>
                      </c:pt>
                      <c:pt idx="816">
                        <c:v>4.141422350929823E-3</c:v>
                      </c:pt>
                      <c:pt idx="817">
                        <c:v>4.1420259134112526E-3</c:v>
                      </c:pt>
                      <c:pt idx="818">
                        <c:v>4.143062430980891E-3</c:v>
                      </c:pt>
                      <c:pt idx="819">
                        <c:v>4.1454247695173621E-3</c:v>
                      </c:pt>
                      <c:pt idx="820">
                        <c:v>4.14902998175537E-3</c:v>
                      </c:pt>
                      <c:pt idx="821">
                        <c:v>4.1514432918323659E-3</c:v>
                      </c:pt>
                      <c:pt idx="822">
                        <c:v>4.1525294596236519E-3</c:v>
                      </c:pt>
                      <c:pt idx="823">
                        <c:v>4.1541921821417419E-3</c:v>
                      </c:pt>
                      <c:pt idx="824">
                        <c:v>4.157882992027506E-3</c:v>
                      </c:pt>
                      <c:pt idx="825">
                        <c:v>4.1619391937690311E-3</c:v>
                      </c:pt>
                      <c:pt idx="826">
                        <c:v>4.1651227042055674E-3</c:v>
                      </c:pt>
                      <c:pt idx="827">
                        <c:v>4.1679338441737773E-3</c:v>
                      </c:pt>
                      <c:pt idx="828">
                        <c:v>4.1705227778491344E-3</c:v>
                      </c:pt>
                      <c:pt idx="829">
                        <c:v>4.172915287348926E-3</c:v>
                      </c:pt>
                      <c:pt idx="830">
                        <c:v>4.1747568211553503E-3</c:v>
                      </c:pt>
                      <c:pt idx="831">
                        <c:v>4.1762602104011568E-3</c:v>
                      </c:pt>
                      <c:pt idx="832">
                        <c:v>4.1781340552520026E-3</c:v>
                      </c:pt>
                      <c:pt idx="833">
                        <c:v>4.1802476309425766E-3</c:v>
                      </c:pt>
                      <c:pt idx="834">
                        <c:v>4.1819775172823245E-3</c:v>
                      </c:pt>
                      <c:pt idx="835">
                        <c:v>4.1839818268539454E-3</c:v>
                      </c:pt>
                      <c:pt idx="836">
                        <c:v>4.1863813689057509E-3</c:v>
                      </c:pt>
                      <c:pt idx="837">
                        <c:v>4.1904180713119316E-3</c:v>
                      </c:pt>
                      <c:pt idx="838">
                        <c:v>4.1960850723589578E-3</c:v>
                      </c:pt>
                      <c:pt idx="839">
                        <c:v>4.2000993587399124E-3</c:v>
                      </c:pt>
                      <c:pt idx="840">
                        <c:v>4.2022849222312893E-3</c:v>
                      </c:pt>
                      <c:pt idx="841">
                        <c:v>4.2038846912371627E-3</c:v>
                      </c:pt>
                      <c:pt idx="842">
                        <c:v>4.2059688113660464E-3</c:v>
                      </c:pt>
                      <c:pt idx="843">
                        <c:v>4.2090060818948151E-3</c:v>
                      </c:pt>
                      <c:pt idx="844">
                        <c:v>4.2121047928620758E-3</c:v>
                      </c:pt>
                      <c:pt idx="845">
                        <c:v>4.2158888093510221E-3</c:v>
                      </c:pt>
                      <c:pt idx="846">
                        <c:v>4.2192172707783866E-3</c:v>
                      </c:pt>
                      <c:pt idx="847">
                        <c:v>4.2214014673506127E-3</c:v>
                      </c:pt>
                      <c:pt idx="848">
                        <c:v>4.2240256528475887E-3</c:v>
                      </c:pt>
                      <c:pt idx="849">
                        <c:v>4.2279647875354681E-3</c:v>
                      </c:pt>
                      <c:pt idx="850">
                        <c:v>4.2336913641913042E-3</c:v>
                      </c:pt>
                      <c:pt idx="851">
                        <c:v>4.2382876358284935E-3</c:v>
                      </c:pt>
                      <c:pt idx="852">
                        <c:v>4.239645766073925E-3</c:v>
                      </c:pt>
                      <c:pt idx="853">
                        <c:v>4.2408736627335061E-3</c:v>
                      </c:pt>
                      <c:pt idx="854">
                        <c:v>4.2431619846511424E-3</c:v>
                      </c:pt>
                      <c:pt idx="855">
                        <c:v>4.2458618157052838E-3</c:v>
                      </c:pt>
                      <c:pt idx="856">
                        <c:v>4.2513444867757896E-3</c:v>
                      </c:pt>
                      <c:pt idx="857">
                        <c:v>4.2589990258769276E-3</c:v>
                      </c:pt>
                      <c:pt idx="858">
                        <c:v>4.2631487746863303E-3</c:v>
                      </c:pt>
                      <c:pt idx="859">
                        <c:v>4.2649416709094647E-3</c:v>
                      </c:pt>
                      <c:pt idx="860">
                        <c:v>4.2663582077873876E-3</c:v>
                      </c:pt>
                      <c:pt idx="861">
                        <c:v>4.2665724196927811E-3</c:v>
                      </c:pt>
                      <c:pt idx="862">
                        <c:v>4.2670040942375852E-3</c:v>
                      </c:pt>
                      <c:pt idx="863">
                        <c:v>4.2679198128736436E-3</c:v>
                      </c:pt>
                      <c:pt idx="864">
                        <c:v>4.2697172991089218E-3</c:v>
                      </c:pt>
                      <c:pt idx="865">
                        <c:v>4.2714953728579192E-3</c:v>
                      </c:pt>
                      <c:pt idx="866">
                        <c:v>4.2739585538983356E-3</c:v>
                      </c:pt>
                      <c:pt idx="867">
                        <c:v>4.2767496693551102E-3</c:v>
                      </c:pt>
                      <c:pt idx="868">
                        <c:v>4.2790740509413205E-3</c:v>
                      </c:pt>
                      <c:pt idx="869">
                        <c:v>4.2828500710764333E-3</c:v>
                      </c:pt>
                      <c:pt idx="870">
                        <c:v>4.2854074889505153E-3</c:v>
                      </c:pt>
                      <c:pt idx="871">
                        <c:v>4.2867197989569132E-3</c:v>
                      </c:pt>
                      <c:pt idx="872">
                        <c:v>4.2885167991238747E-3</c:v>
                      </c:pt>
                      <c:pt idx="873">
                        <c:v>4.2911093468740499E-3</c:v>
                      </c:pt>
                      <c:pt idx="874">
                        <c:v>4.2950481890160642E-3</c:v>
                      </c:pt>
                      <c:pt idx="875">
                        <c:v>4.298816600220007E-3</c:v>
                      </c:pt>
                      <c:pt idx="876">
                        <c:v>4.3024150382176751E-3</c:v>
                      </c:pt>
                      <c:pt idx="877">
                        <c:v>4.3076840455319506E-3</c:v>
                      </c:pt>
                      <c:pt idx="878">
                        <c:v>4.3116023100551078E-3</c:v>
                      </c:pt>
                      <c:pt idx="879">
                        <c:v>4.3148975782819864E-3</c:v>
                      </c:pt>
                      <c:pt idx="880">
                        <c:v>4.3190201472272979E-3</c:v>
                      </c:pt>
                      <c:pt idx="881">
                        <c:v>4.3225005126261923E-3</c:v>
                      </c:pt>
                      <c:pt idx="882">
                        <c:v>4.3256938832585256E-3</c:v>
                      </c:pt>
                      <c:pt idx="883">
                        <c:v>4.3266837282285109E-3</c:v>
                      </c:pt>
                      <c:pt idx="884">
                        <c:v>4.3301935118664056E-3</c:v>
                      </c:pt>
                      <c:pt idx="885">
                        <c:v>4.3356074497035877E-3</c:v>
                      </c:pt>
                      <c:pt idx="886">
                        <c:v>4.3393150771032412E-3</c:v>
                      </c:pt>
                      <c:pt idx="887">
                        <c:v>4.3429036141405817E-3</c:v>
                      </c:pt>
                      <c:pt idx="888">
                        <c:v>4.3471122079120818E-3</c:v>
                      </c:pt>
                      <c:pt idx="889">
                        <c:v>4.3505166921015085E-3</c:v>
                      </c:pt>
                      <c:pt idx="890">
                        <c:v>4.3525246957537437E-3</c:v>
                      </c:pt>
                      <c:pt idx="891">
                        <c:v>4.3545637518543363E-3</c:v>
                      </c:pt>
                      <c:pt idx="892">
                        <c:v>4.3568871840400421E-3</c:v>
                      </c:pt>
                      <c:pt idx="893">
                        <c:v>4.3587504086134215E-3</c:v>
                      </c:pt>
                      <c:pt idx="894">
                        <c:v>4.3596686732976456E-3</c:v>
                      </c:pt>
                      <c:pt idx="895">
                        <c:v>4.3610903644512545E-3</c:v>
                      </c:pt>
                      <c:pt idx="896">
                        <c:v>4.3627522338943962E-3</c:v>
                      </c:pt>
                      <c:pt idx="897">
                        <c:v>4.3644126430662086E-3</c:v>
                      </c:pt>
                      <c:pt idx="898">
                        <c:v>4.3687872462151167E-3</c:v>
                      </c:pt>
                      <c:pt idx="899">
                        <c:v>4.3742663650166002E-3</c:v>
                      </c:pt>
                      <c:pt idx="900">
                        <c:v>4.3778837304883442E-3</c:v>
                      </c:pt>
                      <c:pt idx="901">
                        <c:v>4.3807830026027245E-3</c:v>
                      </c:pt>
                      <c:pt idx="902">
                        <c:v>4.3840868951695779E-3</c:v>
                      </c:pt>
                      <c:pt idx="903">
                        <c:v>4.3877941354812326E-3</c:v>
                      </c:pt>
                      <c:pt idx="904">
                        <c:v>4.3922948023364444E-3</c:v>
                      </c:pt>
                      <c:pt idx="905">
                        <c:v>4.3992499954804525E-3</c:v>
                      </c:pt>
                      <c:pt idx="906">
                        <c:v>4.4061212085475922E-3</c:v>
                      </c:pt>
                      <c:pt idx="907">
                        <c:v>4.4096362962716537E-3</c:v>
                      </c:pt>
                      <c:pt idx="908">
                        <c:v>4.4108878327077201E-3</c:v>
                      </c:pt>
                      <c:pt idx="909">
                        <c:v>4.4113713259975951E-3</c:v>
                      </c:pt>
                      <c:pt idx="910">
                        <c:v>4.4116667301172356E-3</c:v>
                      </c:pt>
                      <c:pt idx="911">
                        <c:v>4.413186687104529E-3</c:v>
                      </c:pt>
                      <c:pt idx="912">
                        <c:v>4.4150717348896314E-3</c:v>
                      </c:pt>
                      <c:pt idx="913">
                        <c:v>4.4176230894423501E-3</c:v>
                      </c:pt>
                      <c:pt idx="914">
                        <c:v>4.4198630984581752E-3</c:v>
                      </c:pt>
                      <c:pt idx="915">
                        <c:v>4.4203877417515833E-3</c:v>
                      </c:pt>
                      <c:pt idx="916">
                        <c:v>4.4215830631269019E-3</c:v>
                      </c:pt>
                      <c:pt idx="917">
                        <c:v>4.4232578176305413E-3</c:v>
                      </c:pt>
                      <c:pt idx="918">
                        <c:v>4.4249568122285291E-3</c:v>
                      </c:pt>
                      <c:pt idx="919">
                        <c:v>4.42786807343122E-3</c:v>
                      </c:pt>
                      <c:pt idx="920">
                        <c:v>4.4312230938420441E-3</c:v>
                      </c:pt>
                      <c:pt idx="921">
                        <c:v>4.4350139630941598E-3</c:v>
                      </c:pt>
                      <c:pt idx="922">
                        <c:v>4.4399771988898554E-3</c:v>
                      </c:pt>
                      <c:pt idx="923">
                        <c:v>4.4440748243165899E-3</c:v>
                      </c:pt>
                      <c:pt idx="924">
                        <c:v>4.4463198696703199E-3</c:v>
                      </c:pt>
                      <c:pt idx="925">
                        <c:v>4.4469846817109734E-3</c:v>
                      </c:pt>
                      <c:pt idx="926">
                        <c:v>4.447302402903087E-3</c:v>
                      </c:pt>
                      <c:pt idx="927">
                        <c:v>4.4478609990309297E-3</c:v>
                      </c:pt>
                      <c:pt idx="928">
                        <c:v>4.448551357127092E-3</c:v>
                      </c:pt>
                      <c:pt idx="929">
                        <c:v>4.4501465901487219E-3</c:v>
                      </c:pt>
                      <c:pt idx="930">
                        <c:v>4.4538192039213081E-3</c:v>
                      </c:pt>
                      <c:pt idx="931">
                        <c:v>4.4587897534534423E-3</c:v>
                      </c:pt>
                      <c:pt idx="932">
                        <c:v>4.4628996237464922E-3</c:v>
                      </c:pt>
                      <c:pt idx="933">
                        <c:v>4.465070718599304E-3</c:v>
                      </c:pt>
                      <c:pt idx="934">
                        <c:v>4.4663235788108234E-3</c:v>
                      </c:pt>
                      <c:pt idx="935">
                        <c:v>4.467741634887154E-3</c:v>
                      </c:pt>
                      <c:pt idx="936">
                        <c:v>4.4690283203559847E-3</c:v>
                      </c:pt>
                      <c:pt idx="937">
                        <c:v>4.4701837684604749E-3</c:v>
                      </c:pt>
                      <c:pt idx="938">
                        <c:v>4.4712692875921644E-3</c:v>
                      </c:pt>
                      <c:pt idx="939">
                        <c:v>4.4719518329845121E-3</c:v>
                      </c:pt>
                      <c:pt idx="940">
                        <c:v>4.4732950019161126E-3</c:v>
                      </c:pt>
                      <c:pt idx="941">
                        <c:v>4.4754452949020496E-3</c:v>
                      </c:pt>
                      <c:pt idx="942">
                        <c:v>4.4791415310122575E-3</c:v>
                      </c:pt>
                      <c:pt idx="943">
                        <c:v>4.4834658066738742E-3</c:v>
                      </c:pt>
                      <c:pt idx="944">
                        <c:v>4.4879038238140332E-3</c:v>
                      </c:pt>
                      <c:pt idx="945">
                        <c:v>4.4938203631297779E-3</c:v>
                      </c:pt>
                      <c:pt idx="946">
                        <c:v>4.5012272817737137E-3</c:v>
                      </c:pt>
                      <c:pt idx="947">
                        <c:v>4.5065474932600288E-3</c:v>
                      </c:pt>
                      <c:pt idx="948">
                        <c:v>4.5081664239852168E-3</c:v>
                      </c:pt>
                      <c:pt idx="949">
                        <c:v>4.5088125724047703E-3</c:v>
                      </c:pt>
                      <c:pt idx="950">
                        <c:v>4.509340620088822E-3</c:v>
                      </c:pt>
                      <c:pt idx="951">
                        <c:v>4.5108921430876987E-3</c:v>
                      </c:pt>
                      <c:pt idx="952">
                        <c:v>4.512134813133473E-3</c:v>
                      </c:pt>
                      <c:pt idx="953">
                        <c:v>4.513011188886272E-3</c:v>
                      </c:pt>
                      <c:pt idx="954">
                        <c:v>4.5145009069929845E-3</c:v>
                      </c:pt>
                      <c:pt idx="955">
                        <c:v>4.516448436345224E-3</c:v>
                      </c:pt>
                      <c:pt idx="956">
                        <c:v>4.5181017813547327E-3</c:v>
                      </c:pt>
                      <c:pt idx="957">
                        <c:v>4.5191759551369455E-3</c:v>
                      </c:pt>
                      <c:pt idx="958">
                        <c:v>4.5200775857693774E-3</c:v>
                      </c:pt>
                      <c:pt idx="959">
                        <c:v>4.520978766053254E-3</c:v>
                      </c:pt>
                      <c:pt idx="960">
                        <c:v>4.5226027965674159E-3</c:v>
                      </c:pt>
                      <c:pt idx="961">
                        <c:v>4.5247254885289806E-3</c:v>
                      </c:pt>
                      <c:pt idx="962">
                        <c:v>4.526698580456406E-3</c:v>
                      </c:pt>
                      <c:pt idx="963">
                        <c:v>4.5282911808113089E-3</c:v>
                      </c:pt>
                      <c:pt idx="964">
                        <c:v>4.5301234502159006E-3</c:v>
                      </c:pt>
                      <c:pt idx="965">
                        <c:v>4.5324168700043577E-3</c:v>
                      </c:pt>
                      <c:pt idx="966">
                        <c:v>4.5346987537703744E-3</c:v>
                      </c:pt>
                      <c:pt idx="967">
                        <c:v>4.5374939596843121E-3</c:v>
                      </c:pt>
                      <c:pt idx="968">
                        <c:v>4.5405332845259855E-3</c:v>
                      </c:pt>
                      <c:pt idx="969">
                        <c:v>4.5435680317707748E-3</c:v>
                      </c:pt>
                      <c:pt idx="970">
                        <c:v>4.5479370599632455E-3</c:v>
                      </c:pt>
                      <c:pt idx="971">
                        <c:v>4.5530834134560874E-3</c:v>
                      </c:pt>
                      <c:pt idx="972">
                        <c:v>4.5565293579498218E-3</c:v>
                      </c:pt>
                      <c:pt idx="973">
                        <c:v>4.5588858541280187E-3</c:v>
                      </c:pt>
                      <c:pt idx="974">
                        <c:v>4.5603223789977268E-3</c:v>
                      </c:pt>
                      <c:pt idx="975">
                        <c:v>4.5611185459417843E-3</c:v>
                      </c:pt>
                      <c:pt idx="976">
                        <c:v>4.5631550020429372E-3</c:v>
                      </c:pt>
                      <c:pt idx="977">
                        <c:v>4.5666051918423559E-3</c:v>
                      </c:pt>
                      <c:pt idx="978">
                        <c:v>4.5688030595348612E-3</c:v>
                      </c:pt>
                      <c:pt idx="979">
                        <c:v>4.5696438668261412E-3</c:v>
                      </c:pt>
                      <c:pt idx="980">
                        <c:v>4.5711589858934976E-3</c:v>
                      </c:pt>
                      <c:pt idx="981">
                        <c:v>4.5743263430242011E-3</c:v>
                      </c:pt>
                      <c:pt idx="982">
                        <c:v>4.5783905380548714E-3</c:v>
                      </c:pt>
                      <c:pt idx="983">
                        <c:v>4.5828940846148903E-3</c:v>
                      </c:pt>
                      <c:pt idx="984">
                        <c:v>4.5871474332183498E-3</c:v>
                      </c:pt>
                      <c:pt idx="985">
                        <c:v>4.5892277224851407E-3</c:v>
                      </c:pt>
                      <c:pt idx="986">
                        <c:v>4.5921202206498299E-3</c:v>
                      </c:pt>
                      <c:pt idx="987">
                        <c:v>4.5946477007051244E-3</c:v>
                      </c:pt>
                      <c:pt idx="988">
                        <c:v>4.5959171451567258E-3</c:v>
                      </c:pt>
                      <c:pt idx="989">
                        <c:v>4.5980809593900492E-3</c:v>
                      </c:pt>
                      <c:pt idx="990">
                        <c:v>4.6001207852313835E-3</c:v>
                      </c:pt>
                      <c:pt idx="991">
                        <c:v>4.6018478913220882E-3</c:v>
                      </c:pt>
                      <c:pt idx="992">
                        <c:v>4.6038991826129463E-3</c:v>
                      </c:pt>
                      <c:pt idx="993">
                        <c:v>4.6063349441399504E-3</c:v>
                      </c:pt>
                      <c:pt idx="994">
                        <c:v>4.6100769214248716E-3</c:v>
                      </c:pt>
                      <c:pt idx="995">
                        <c:v>4.6150013634764543E-3</c:v>
                      </c:pt>
                      <c:pt idx="996">
                        <c:v>4.6196912391827764E-3</c:v>
                      </c:pt>
                      <c:pt idx="997">
                        <c:v>4.6238190802895211E-3</c:v>
                      </c:pt>
                      <c:pt idx="998">
                        <c:v>4.6275009498887559E-3</c:v>
                      </c:pt>
                      <c:pt idx="999">
                        <c:v>4.6301991358479776E-3</c:v>
                      </c:pt>
                      <c:pt idx="1000">
                        <c:v>4.6322378465746394E-3</c:v>
                      </c:pt>
                      <c:pt idx="1001">
                        <c:v>4.6344876140171406E-3</c:v>
                      </c:pt>
                      <c:pt idx="1002">
                        <c:v>4.6380588120260007E-3</c:v>
                      </c:pt>
                      <c:pt idx="1003">
                        <c:v>4.642945131132315E-3</c:v>
                      </c:pt>
                      <c:pt idx="1004">
                        <c:v>4.6490371752871502E-3</c:v>
                      </c:pt>
                      <c:pt idx="1005">
                        <c:v>4.6563263218987409E-3</c:v>
                      </c:pt>
                      <c:pt idx="1006">
                        <c:v>4.6628078820966654E-3</c:v>
                      </c:pt>
                      <c:pt idx="1007">
                        <c:v>4.6675855603745108E-3</c:v>
                      </c:pt>
                      <c:pt idx="1008">
                        <c:v>4.6704016525444076E-3</c:v>
                      </c:pt>
                      <c:pt idx="1009">
                        <c:v>4.6727722189494761E-3</c:v>
                      </c:pt>
                      <c:pt idx="1010">
                        <c:v>4.6759541131088682E-3</c:v>
                      </c:pt>
                      <c:pt idx="1011">
                        <c:v>4.6785570240183158E-3</c:v>
                      </c:pt>
                      <c:pt idx="1012">
                        <c:v>4.6803754556718254E-3</c:v>
                      </c:pt>
                      <c:pt idx="1013">
                        <c:v>4.6835980358309205E-3</c:v>
                      </c:pt>
                      <c:pt idx="1014">
                        <c:v>4.6898698603602216E-3</c:v>
                      </c:pt>
                      <c:pt idx="1015">
                        <c:v>4.6938850113885985E-3</c:v>
                      </c:pt>
                      <c:pt idx="1016">
                        <c:v>4.6942994890889888E-3</c:v>
                      </c:pt>
                      <c:pt idx="1017">
                        <c:v>4.6965936005576763E-3</c:v>
                      </c:pt>
                      <c:pt idx="1018">
                        <c:v>4.7000329608485117E-3</c:v>
                      </c:pt>
                      <c:pt idx="1019">
                        <c:v>4.7045621013372665E-3</c:v>
                      </c:pt>
                      <c:pt idx="1020">
                        <c:v>4.7103179114292839E-3</c:v>
                      </c:pt>
                      <c:pt idx="1021">
                        <c:v>4.7135187871396728E-3</c:v>
                      </c:pt>
                      <c:pt idx="1022">
                        <c:v>4.7154219687583782E-3</c:v>
                      </c:pt>
                      <c:pt idx="1023">
                        <c:v>4.7183061408984242E-3</c:v>
                      </c:pt>
                      <c:pt idx="1024">
                        <c:v>4.7221968715318689E-3</c:v>
                      </c:pt>
                      <c:pt idx="1025">
                        <c:v>4.7270890952374172E-3</c:v>
                      </c:pt>
                      <c:pt idx="1026">
                        <c:v>4.7326584024803301E-3</c:v>
                      </c:pt>
                      <c:pt idx="1027">
                        <c:v>4.7377492747142482E-3</c:v>
                      </c:pt>
                      <c:pt idx="1028">
                        <c:v>4.7402229632362968E-3</c:v>
                      </c:pt>
                      <c:pt idx="1029">
                        <c:v>4.7412275660612966E-3</c:v>
                      </c:pt>
                      <c:pt idx="1030">
                        <c:v>4.7422196713885591E-3</c:v>
                      </c:pt>
                      <c:pt idx="1031">
                        <c:v>4.7441090973099316E-3</c:v>
                      </c:pt>
                      <c:pt idx="1032">
                        <c:v>4.7468933411329208E-3</c:v>
                      </c:pt>
                      <c:pt idx="1033">
                        <c:v>4.7499654274074663E-3</c:v>
                      </c:pt>
                      <c:pt idx="1034">
                        <c:v>4.7532582481881504E-3</c:v>
                      </c:pt>
                      <c:pt idx="1035">
                        <c:v>4.757329455938185E-3</c:v>
                      </c:pt>
                      <c:pt idx="1036">
                        <c:v>4.7614835620832501E-3</c:v>
                      </c:pt>
                      <c:pt idx="1037">
                        <c:v>4.7665662359155847E-3</c:v>
                      </c:pt>
                      <c:pt idx="1038">
                        <c:v>4.7704931113936866E-3</c:v>
                      </c:pt>
                      <c:pt idx="1039">
                        <c:v>4.7719720241628369E-3</c:v>
                      </c:pt>
                      <c:pt idx="1040">
                        <c:v>4.7748237382382328E-3</c:v>
                      </c:pt>
                      <c:pt idx="1041">
                        <c:v>4.7782125434973439E-3</c:v>
                      </c:pt>
                      <c:pt idx="1042">
                        <c:v>4.7812638622125505E-3</c:v>
                      </c:pt>
                      <c:pt idx="1043">
                        <c:v>4.7844038388237062E-3</c:v>
                      </c:pt>
                      <c:pt idx="1044">
                        <c:v>4.7873283591550117E-3</c:v>
                      </c:pt>
                      <c:pt idx="1045">
                        <c:v>4.7904192179611697E-3</c:v>
                      </c:pt>
                      <c:pt idx="1046">
                        <c:v>4.7921673659431663E-3</c:v>
                      </c:pt>
                      <c:pt idx="1047">
                        <c:v>4.7934771129832963E-3</c:v>
                      </c:pt>
                      <c:pt idx="1048">
                        <c:v>4.7965582512852325E-3</c:v>
                      </c:pt>
                      <c:pt idx="1049">
                        <c:v>4.8010443353450312E-3</c:v>
                      </c:pt>
                      <c:pt idx="1050">
                        <c:v>4.8057721284913459E-3</c:v>
                      </c:pt>
                      <c:pt idx="1051">
                        <c:v>4.8078470377429577E-3</c:v>
                      </c:pt>
                      <c:pt idx="1052">
                        <c:v>4.8107889688241163E-3</c:v>
                      </c:pt>
                      <c:pt idx="1053">
                        <c:v>4.816301310508966E-3</c:v>
                      </c:pt>
                      <c:pt idx="1054">
                        <c:v>4.8217967983785713E-3</c:v>
                      </c:pt>
                      <c:pt idx="1055">
                        <c:v>4.8247710579042754E-3</c:v>
                      </c:pt>
                      <c:pt idx="1056">
                        <c:v>4.8250506782549201E-3</c:v>
                      </c:pt>
                      <c:pt idx="1057">
                        <c:v>4.8265912805268481E-3</c:v>
                      </c:pt>
                      <c:pt idx="1058">
                        <c:v>4.8293027595118351E-3</c:v>
                      </c:pt>
                      <c:pt idx="1059">
                        <c:v>4.8319203018410591E-3</c:v>
                      </c:pt>
                      <c:pt idx="1060">
                        <c:v>4.8343171567060989E-3</c:v>
                      </c:pt>
                      <c:pt idx="1061">
                        <c:v>4.8365740858639615E-3</c:v>
                      </c:pt>
                      <c:pt idx="1062">
                        <c:v>4.8387915969979435E-3</c:v>
                      </c:pt>
                      <c:pt idx="1063">
                        <c:v>4.8409795693172717E-3</c:v>
                      </c:pt>
                      <c:pt idx="1064">
                        <c:v>4.8447475217524268E-3</c:v>
                      </c:pt>
                      <c:pt idx="1065">
                        <c:v>4.8492250793510548E-3</c:v>
                      </c:pt>
                      <c:pt idx="1066">
                        <c:v>4.8518326393580911E-3</c:v>
                      </c:pt>
                      <c:pt idx="1067">
                        <c:v>4.8534383033455699E-3</c:v>
                      </c:pt>
                      <c:pt idx="1068">
                        <c:v>4.8561870949291918E-3</c:v>
                      </c:pt>
                      <c:pt idx="1069">
                        <c:v>4.8602665594815629E-3</c:v>
                      </c:pt>
                      <c:pt idx="1070">
                        <c:v>4.8641265249695937E-3</c:v>
                      </c:pt>
                      <c:pt idx="1071">
                        <c:v>4.868991264270716E-3</c:v>
                      </c:pt>
                      <c:pt idx="1072">
                        <c:v>4.8742273421215438E-3</c:v>
                      </c:pt>
                      <c:pt idx="1073">
                        <c:v>4.8771003592022223E-3</c:v>
                      </c:pt>
                      <c:pt idx="1074">
                        <c:v>4.879061857662753E-3</c:v>
                      </c:pt>
                      <c:pt idx="1075">
                        <c:v>4.8814347922671534E-3</c:v>
                      </c:pt>
                      <c:pt idx="1076">
                        <c:v>4.8833140286154873E-3</c:v>
                      </c:pt>
                      <c:pt idx="1077">
                        <c:v>4.884201264683077E-3</c:v>
                      </c:pt>
                      <c:pt idx="1078">
                        <c:v>4.8865434981827192E-3</c:v>
                      </c:pt>
                      <c:pt idx="1079">
                        <c:v>4.8902332365918771E-3</c:v>
                      </c:pt>
                      <c:pt idx="1080">
                        <c:v>4.8930677179292422E-3</c:v>
                      </c:pt>
                      <c:pt idx="1081">
                        <c:v>4.8956488240497831E-3</c:v>
                      </c:pt>
                      <c:pt idx="1082">
                        <c:v>4.8980599656204948E-3</c:v>
                      </c:pt>
                      <c:pt idx="1083">
                        <c:v>4.9003015390341768E-3</c:v>
                      </c:pt>
                      <c:pt idx="1084">
                        <c:v>4.9032122856299968E-3</c:v>
                      </c:pt>
                      <c:pt idx="1085">
                        <c:v>4.9067896351794489E-3</c:v>
                      </c:pt>
                      <c:pt idx="1086">
                        <c:v>4.9099571165302884E-3</c:v>
                      </c:pt>
                      <c:pt idx="1087">
                        <c:v>4.9123839521516563E-3</c:v>
                      </c:pt>
                      <c:pt idx="1088">
                        <c:v>4.9144754690701176E-3</c:v>
                      </c:pt>
                      <c:pt idx="1089">
                        <c:v>4.9171097368729882E-3</c:v>
                      </c:pt>
                      <c:pt idx="1090">
                        <c:v>4.9194081297467317E-3</c:v>
                      </c:pt>
                      <c:pt idx="1091">
                        <c:v>4.9216651137083808E-3</c:v>
                      </c:pt>
                      <c:pt idx="1092">
                        <c:v>4.9251284206857354E-3</c:v>
                      </c:pt>
                      <c:pt idx="1093">
                        <c:v>4.9289557930701014E-3</c:v>
                      </c:pt>
                      <c:pt idx="1094">
                        <c:v>4.932092560380328E-3</c:v>
                      </c:pt>
                      <c:pt idx="1095">
                        <c:v>4.9340650508276681E-3</c:v>
                      </c:pt>
                      <c:pt idx="1096">
                        <c:v>4.9355595984587131E-3</c:v>
                      </c:pt>
                      <c:pt idx="1097">
                        <c:v>4.9375537262836321E-3</c:v>
                      </c:pt>
                      <c:pt idx="1098">
                        <c:v>4.9400460839047842E-3</c:v>
                      </c:pt>
                      <c:pt idx="1099">
                        <c:v>4.9426852841853641E-3</c:v>
                      </c:pt>
                      <c:pt idx="1100">
                        <c:v>4.9458484864320328E-3</c:v>
                      </c:pt>
                      <c:pt idx="1101">
                        <c:v>4.949383409887511E-3</c:v>
                      </c:pt>
                      <c:pt idx="1102">
                        <c:v>4.9524356527063627E-3</c:v>
                      </c:pt>
                      <c:pt idx="1103">
                        <c:v>4.9558119974692861E-3</c:v>
                      </c:pt>
                      <c:pt idx="1104">
                        <c:v>4.9599862794992514E-3</c:v>
                      </c:pt>
                      <c:pt idx="1105">
                        <c:v>4.9622532831410391E-3</c:v>
                      </c:pt>
                      <c:pt idx="1106">
                        <c:v>4.9644902833751387E-3</c:v>
                      </c:pt>
                      <c:pt idx="1107">
                        <c:v>4.9685952465321351E-3</c:v>
                      </c:pt>
                      <c:pt idx="1108">
                        <c:v>4.9727108753467508E-3</c:v>
                      </c:pt>
                      <c:pt idx="1109">
                        <c:v>4.9778527096302795E-3</c:v>
                      </c:pt>
                      <c:pt idx="1110">
                        <c:v>4.9839938642360663E-3</c:v>
                      </c:pt>
                      <c:pt idx="1111">
                        <c:v>4.9887710021701559E-3</c:v>
                      </c:pt>
                      <c:pt idx="1112">
                        <c:v>4.9921892881262262E-3</c:v>
                      </c:pt>
                      <c:pt idx="1113">
                        <c:v>4.994312710443225E-3</c:v>
                      </c:pt>
                      <c:pt idx="1114">
                        <c:v>4.9951057757592655E-3</c:v>
                      </c:pt>
                      <c:pt idx="1115">
                        <c:v>4.9965138344976456E-3</c:v>
                      </c:pt>
                      <c:pt idx="1116">
                        <c:v>4.9983602890701683E-3</c:v>
                      </c:pt>
                      <c:pt idx="1117">
                        <c:v>5.0003083953749821E-3</c:v>
                      </c:pt>
                      <c:pt idx="1118">
                        <c:v>5.0036595439687057E-3</c:v>
                      </c:pt>
                      <c:pt idx="1119">
                        <c:v>5.0075378525804466E-3</c:v>
                      </c:pt>
                      <c:pt idx="1120">
                        <c:v>5.0099948204684703E-3</c:v>
                      </c:pt>
                      <c:pt idx="1121">
                        <c:v>5.0108973023495545E-3</c:v>
                      </c:pt>
                      <c:pt idx="1122">
                        <c:v>5.0122278621798338E-3</c:v>
                      </c:pt>
                      <c:pt idx="1123">
                        <c:v>5.0142604406360038E-3</c:v>
                      </c:pt>
                      <c:pt idx="1124">
                        <c:v>5.0157253992519817E-3</c:v>
                      </c:pt>
                      <c:pt idx="1125">
                        <c:v>5.017951968957316E-3</c:v>
                      </c:pt>
                      <c:pt idx="1126">
                        <c:v>5.0196174092675743E-3</c:v>
                      </c:pt>
                      <c:pt idx="1127">
                        <c:v>5.0210485320938579E-3</c:v>
                      </c:pt>
                      <c:pt idx="1128">
                        <c:v>5.0237671711484411E-3</c:v>
                      </c:pt>
                      <c:pt idx="1129">
                        <c:v>5.0272177850972394E-3</c:v>
                      </c:pt>
                      <c:pt idx="1130">
                        <c:v>5.0313453591157454E-3</c:v>
                      </c:pt>
                      <c:pt idx="1131">
                        <c:v>5.0355904479168672E-3</c:v>
                      </c:pt>
                      <c:pt idx="1132">
                        <c:v>5.0396032963887808E-3</c:v>
                      </c:pt>
                      <c:pt idx="1133">
                        <c:v>5.0433560534010012E-3</c:v>
                      </c:pt>
                      <c:pt idx="1134">
                        <c:v>5.0467945876011156E-3</c:v>
                      </c:pt>
                      <c:pt idx="1135">
                        <c:v>5.0512945670596974E-3</c:v>
                      </c:pt>
                      <c:pt idx="1136">
                        <c:v>5.0544470611920385E-3</c:v>
                      </c:pt>
                      <c:pt idx="1137">
                        <c:v>5.0548595727305801E-3</c:v>
                      </c:pt>
                      <c:pt idx="1138">
                        <c:v>5.0560287815764795E-3</c:v>
                      </c:pt>
                      <c:pt idx="1139">
                        <c:v>5.0572730948892407E-3</c:v>
                      </c:pt>
                      <c:pt idx="1140">
                        <c:v>5.0585160652067201E-3</c:v>
                      </c:pt>
                      <c:pt idx="1141">
                        <c:v>5.0613178900578279E-3</c:v>
                      </c:pt>
                      <c:pt idx="1142">
                        <c:v>5.065125961938287E-3</c:v>
                      </c:pt>
                      <c:pt idx="1143">
                        <c:v>5.0699106166125349E-3</c:v>
                      </c:pt>
                      <c:pt idx="1144">
                        <c:v>5.0756182083578774E-3</c:v>
                      </c:pt>
                      <c:pt idx="1145">
                        <c:v>5.0795786760535425E-3</c:v>
                      </c:pt>
                      <c:pt idx="1146">
                        <c:v>5.0819490745425185E-3</c:v>
                      </c:pt>
                      <c:pt idx="1147">
                        <c:v>5.0844687492488522E-3</c:v>
                      </c:pt>
                      <c:pt idx="1148">
                        <c:v>5.086181354173454E-3</c:v>
                      </c:pt>
                      <c:pt idx="1149">
                        <c:v>5.0890696869460034E-3</c:v>
                      </c:pt>
                      <c:pt idx="1150">
                        <c:v>5.0939281473943382E-3</c:v>
                      </c:pt>
                      <c:pt idx="1151">
                        <c:v>5.0974288230501387E-3</c:v>
                      </c:pt>
                      <c:pt idx="1152">
                        <c:v>5.0995751490440378E-3</c:v>
                      </c:pt>
                      <c:pt idx="1153">
                        <c:v>5.1026454132272392E-3</c:v>
                      </c:pt>
                      <c:pt idx="1154">
                        <c:v>5.1059955467391048E-3</c:v>
                      </c:pt>
                      <c:pt idx="1155">
                        <c:v>5.1088586919941946E-3</c:v>
                      </c:pt>
                      <c:pt idx="1156">
                        <c:v>5.1117627374356912E-3</c:v>
                      </c:pt>
                      <c:pt idx="1157">
                        <c:v>5.1143268580582657E-3</c:v>
                      </c:pt>
                      <c:pt idx="1158">
                        <c:v>5.1166666726321433E-3</c:v>
                      </c:pt>
                      <c:pt idx="1159">
                        <c:v>5.1193252648392504E-3</c:v>
                      </c:pt>
                      <c:pt idx="1160">
                        <c:v>5.1217623265436205E-3</c:v>
                      </c:pt>
                      <c:pt idx="1161">
                        <c:v>5.1232442753925307E-3</c:v>
                      </c:pt>
                      <c:pt idx="1162">
                        <c:v>5.1265167438685026E-3</c:v>
                      </c:pt>
                      <c:pt idx="1163">
                        <c:v>5.131979504528982E-3</c:v>
                      </c:pt>
                      <c:pt idx="1164">
                        <c:v>5.1378727450796481E-3</c:v>
                      </c:pt>
                      <c:pt idx="1165">
                        <c:v>5.1444450545599617E-3</c:v>
                      </c:pt>
                      <c:pt idx="1166">
                        <c:v>5.150783876181092E-3</c:v>
                      </c:pt>
                      <c:pt idx="1167">
                        <c:v>5.1566385476507423E-3</c:v>
                      </c:pt>
                      <c:pt idx="1168">
                        <c:v>5.1630595336630272E-3</c:v>
                      </c:pt>
                      <c:pt idx="1169">
                        <c:v>5.1700431944243126E-3</c:v>
                      </c:pt>
                      <c:pt idx="1170">
                        <c:v>5.1755435170073643E-3</c:v>
                      </c:pt>
                      <c:pt idx="1171">
                        <c:v>5.1801948790358467E-3</c:v>
                      </c:pt>
                      <c:pt idx="1172">
                        <c:v>5.1857028520123621E-3</c:v>
                      </c:pt>
                      <c:pt idx="1173">
                        <c:v>5.1905278624914787E-3</c:v>
                      </c:pt>
                      <c:pt idx="1174">
                        <c:v>5.1931629458582288E-3</c:v>
                      </c:pt>
                      <c:pt idx="1175">
                        <c:v>5.196226825116574E-3</c:v>
                      </c:pt>
                      <c:pt idx="1176">
                        <c:v>5.2009834207309893E-3</c:v>
                      </c:pt>
                      <c:pt idx="1177">
                        <c:v>5.2041281813219398E-3</c:v>
                      </c:pt>
                      <c:pt idx="1178">
                        <c:v>5.2068416622606788E-3</c:v>
                      </c:pt>
                      <c:pt idx="1179">
                        <c:v>5.2093713084924885E-3</c:v>
                      </c:pt>
                      <c:pt idx="1180">
                        <c:v>5.2106783437733881E-3</c:v>
                      </c:pt>
                      <c:pt idx="1181">
                        <c:v>5.2114811215081365E-3</c:v>
                      </c:pt>
                      <c:pt idx="1182">
                        <c:v>5.2116085598750573E-3</c:v>
                      </c:pt>
                      <c:pt idx="1183">
                        <c:v>5.211719001059224E-3</c:v>
                      </c:pt>
                      <c:pt idx="1184">
                        <c:v>5.2142200567983164E-3</c:v>
                      </c:pt>
                      <c:pt idx="1185">
                        <c:v>5.2178960151251959E-3</c:v>
                      </c:pt>
                      <c:pt idx="1186">
                        <c:v>5.220149707683453E-3</c:v>
                      </c:pt>
                      <c:pt idx="1187">
                        <c:v>5.221901447332181E-3</c:v>
                      </c:pt>
                      <c:pt idx="1188">
                        <c:v>5.2237423552708882E-3</c:v>
                      </c:pt>
                      <c:pt idx="1189">
                        <c:v>5.2259462796617612E-3</c:v>
                      </c:pt>
                      <c:pt idx="1190">
                        <c:v>5.2285254822631144E-3</c:v>
                      </c:pt>
                      <c:pt idx="1191">
                        <c:v>5.2316324535014317E-3</c:v>
                      </c:pt>
                      <c:pt idx="1192">
                        <c:v>5.2346875754157593E-3</c:v>
                      </c:pt>
                      <c:pt idx="1193">
                        <c:v>5.2364813185363868E-3</c:v>
                      </c:pt>
                      <c:pt idx="1194">
                        <c:v>5.2380529089757853E-3</c:v>
                      </c:pt>
                      <c:pt idx="1195">
                        <c:v>5.2399438903838374E-3</c:v>
                      </c:pt>
                      <c:pt idx="1196">
                        <c:v>5.2422790310626913E-3</c:v>
                      </c:pt>
                      <c:pt idx="1197">
                        <c:v>5.2455715040950236E-3</c:v>
                      </c:pt>
                      <c:pt idx="1198">
                        <c:v>5.2488905221837433E-3</c:v>
                      </c:pt>
                      <c:pt idx="1199">
                        <c:v>5.2522361691969832E-3</c:v>
                      </c:pt>
                      <c:pt idx="1200">
                        <c:v>5.255933077599838E-3</c:v>
                      </c:pt>
                      <c:pt idx="1201">
                        <c:v>5.2598439461153798E-3</c:v>
                      </c:pt>
                      <c:pt idx="1202">
                        <c:v>5.263281451607928E-3</c:v>
                      </c:pt>
                      <c:pt idx="1203">
                        <c:v>5.2661681970981476E-3</c:v>
                      </c:pt>
                      <c:pt idx="1204">
                        <c:v>5.2688338025600138E-3</c:v>
                      </c:pt>
                      <c:pt idx="1205">
                        <c:v>5.271602264875181E-3</c:v>
                      </c:pt>
                      <c:pt idx="1206">
                        <c:v>5.2748039227007229E-3</c:v>
                      </c:pt>
                      <c:pt idx="1207">
                        <c:v>5.2783287371198665E-3</c:v>
                      </c:pt>
                      <c:pt idx="1208">
                        <c:v>5.2818628526046831E-3</c:v>
                      </c:pt>
                      <c:pt idx="1209">
                        <c:v>5.2838057257803481E-3</c:v>
                      </c:pt>
                      <c:pt idx="1210">
                        <c:v>5.2856997548904813E-3</c:v>
                      </c:pt>
                      <c:pt idx="1211">
                        <c:v>5.2884209325777956E-3</c:v>
                      </c:pt>
                      <c:pt idx="1212">
                        <c:v>5.2904118636262773E-3</c:v>
                      </c:pt>
                      <c:pt idx="1213">
                        <c:v>5.2924974520459382E-3</c:v>
                      </c:pt>
                      <c:pt idx="1214">
                        <c:v>5.2946774411488304E-3</c:v>
                      </c:pt>
                      <c:pt idx="1215">
                        <c:v>5.2963112591945909E-3</c:v>
                      </c:pt>
                      <c:pt idx="1216">
                        <c:v>5.2985413709232872E-3</c:v>
                      </c:pt>
                      <c:pt idx="1217">
                        <c:v>5.3019082071332222E-3</c:v>
                      </c:pt>
                      <c:pt idx="1218">
                        <c:v>5.3053047624059112E-3</c:v>
                      </c:pt>
                      <c:pt idx="1219">
                        <c:v>5.3087308922923808E-3</c:v>
                      </c:pt>
                      <c:pt idx="1220">
                        <c:v>5.311794075371289E-3</c:v>
                      </c:pt>
                      <c:pt idx="1221">
                        <c:v>5.3144953224757959E-3</c:v>
                      </c:pt>
                      <c:pt idx="1222">
                        <c:v>5.3171921117747363E-3</c:v>
                      </c:pt>
                      <c:pt idx="1223">
                        <c:v>5.3208524041889081E-3</c:v>
                      </c:pt>
                      <c:pt idx="1224">
                        <c:v>5.3253023148976241E-3</c:v>
                      </c:pt>
                      <c:pt idx="1225">
                        <c:v>5.3276778014697927E-3</c:v>
                      </c:pt>
                      <c:pt idx="1226">
                        <c:v>5.3288498805785E-3</c:v>
                      </c:pt>
                      <c:pt idx="1227">
                        <c:v>5.3307208081142671E-3</c:v>
                      </c:pt>
                      <c:pt idx="1228">
                        <c:v>5.333730958362864E-3</c:v>
                      </c:pt>
                      <c:pt idx="1229">
                        <c:v>5.3382225433272184E-3</c:v>
                      </c:pt>
                      <c:pt idx="1230">
                        <c:v>5.343049769577099E-3</c:v>
                      </c:pt>
                      <c:pt idx="1231">
                        <c:v>5.3474391259536458E-3</c:v>
                      </c:pt>
                      <c:pt idx="1232">
                        <c:v>5.3501112002906828E-3</c:v>
                      </c:pt>
                      <c:pt idx="1233">
                        <c:v>5.3511683904259944E-3</c:v>
                      </c:pt>
                      <c:pt idx="1234">
                        <c:v>5.3523095535488955E-3</c:v>
                      </c:pt>
                      <c:pt idx="1235">
                        <c:v>5.3537922237944296E-3</c:v>
                      </c:pt>
                      <c:pt idx="1236">
                        <c:v>5.3552053405108565E-3</c:v>
                      </c:pt>
                      <c:pt idx="1237">
                        <c:v>5.357586946914801E-3</c:v>
                      </c:pt>
                      <c:pt idx="1238">
                        <c:v>5.361189912495094E-3</c:v>
                      </c:pt>
                      <c:pt idx="1239">
                        <c:v>5.363233240000714E-3</c:v>
                      </c:pt>
                      <c:pt idx="1240">
                        <c:v>5.3642669910904323E-3</c:v>
                      </c:pt>
                      <c:pt idx="1241">
                        <c:v>5.3661064817153176E-3</c:v>
                      </c:pt>
                      <c:pt idx="1242">
                        <c:v>5.3679366741458366E-3</c:v>
                      </c:pt>
                      <c:pt idx="1243">
                        <c:v>5.3694681238720433E-3</c:v>
                      </c:pt>
                      <c:pt idx="1244">
                        <c:v>5.3701679938911139E-3</c:v>
                      </c:pt>
                      <c:pt idx="1245">
                        <c:v>5.3710652746704951E-3</c:v>
                      </c:pt>
                      <c:pt idx="1246">
                        <c:v>5.3729049622573671E-3</c:v>
                      </c:pt>
                      <c:pt idx="1247">
                        <c:v>5.3745089329004557E-3</c:v>
                      </c:pt>
                      <c:pt idx="1248">
                        <c:v>5.3762830308811084E-3</c:v>
                      </c:pt>
                      <c:pt idx="1249">
                        <c:v>5.378866966572679E-3</c:v>
                      </c:pt>
                      <c:pt idx="1250">
                        <c:v>5.381648169831596E-3</c:v>
                      </c:pt>
                      <c:pt idx="1251">
                        <c:v>5.3852263253987486E-3</c:v>
                      </c:pt>
                      <c:pt idx="1252">
                        <c:v>5.3895965387500628E-3</c:v>
                      </c:pt>
                      <c:pt idx="1253">
                        <c:v>5.3943339381696013E-3</c:v>
                      </c:pt>
                      <c:pt idx="1254">
                        <c:v>5.3994354874889244E-3</c:v>
                      </c:pt>
                      <c:pt idx="1255">
                        <c:v>5.4050204134752106E-3</c:v>
                      </c:pt>
                      <c:pt idx="1256">
                        <c:v>5.4098448693106812E-3</c:v>
                      </c:pt>
                      <c:pt idx="1257">
                        <c:v>5.4116971574525085E-3</c:v>
                      </c:pt>
                      <c:pt idx="1258">
                        <c:v>5.4119845494632951E-3</c:v>
                      </c:pt>
                      <c:pt idx="1259">
                        <c:v>5.4123219300672692E-3</c:v>
                      </c:pt>
                      <c:pt idx="1260">
                        <c:v>5.4128259676834304E-3</c:v>
                      </c:pt>
                      <c:pt idx="1261">
                        <c:v>5.4136948653155268E-3</c:v>
                      </c:pt>
                      <c:pt idx="1262">
                        <c:v>5.4149536271378002E-3</c:v>
                      </c:pt>
                      <c:pt idx="1263">
                        <c:v>5.4166826465955158E-3</c:v>
                      </c:pt>
                      <c:pt idx="1264">
                        <c:v>5.418501968440171E-3</c:v>
                      </c:pt>
                      <c:pt idx="1265">
                        <c:v>5.4202376070025659E-3</c:v>
                      </c:pt>
                      <c:pt idx="1266">
                        <c:v>5.4226716352359242E-3</c:v>
                      </c:pt>
                      <c:pt idx="1267">
                        <c:v>5.4242569680892144E-3</c:v>
                      </c:pt>
                      <c:pt idx="1268">
                        <c:v>5.4257249871125261E-3</c:v>
                      </c:pt>
                      <c:pt idx="1269">
                        <c:v>5.4286206536598462E-3</c:v>
                      </c:pt>
                      <c:pt idx="1270">
                        <c:v>5.4314610543714928E-3</c:v>
                      </c:pt>
                      <c:pt idx="1271">
                        <c:v>5.4342928088016293E-3</c:v>
                      </c:pt>
                      <c:pt idx="1272">
                        <c:v>5.4358842158679678E-3</c:v>
                      </c:pt>
                      <c:pt idx="1273">
                        <c:v>5.4371308894303185E-3</c:v>
                      </c:pt>
                      <c:pt idx="1274">
                        <c:v>5.4393162496833812E-3</c:v>
                      </c:pt>
                      <c:pt idx="1275">
                        <c:v>5.4410431775663796E-3</c:v>
                      </c:pt>
                      <c:pt idx="1276">
                        <c:v>5.4429413915753023E-3</c:v>
                      </c:pt>
                      <c:pt idx="1277">
                        <c:v>5.4454365930340113E-3</c:v>
                      </c:pt>
                      <c:pt idx="1278">
                        <c:v>5.4466939680249838E-3</c:v>
                      </c:pt>
                      <c:pt idx="1279">
                        <c:v>5.4467800975655494E-3</c:v>
                      </c:pt>
                      <c:pt idx="1280">
                        <c:v>5.4469603992398277E-3</c:v>
                      </c:pt>
                      <c:pt idx="1281">
                        <c:v>5.4471122268960641E-3</c:v>
                      </c:pt>
                      <c:pt idx="1282">
                        <c:v>5.4474942879143085E-3</c:v>
                      </c:pt>
                      <c:pt idx="1283">
                        <c:v>5.4484106958688893E-3</c:v>
                      </c:pt>
                      <c:pt idx="1284">
                        <c:v>5.4495479563510529E-3</c:v>
                      </c:pt>
                      <c:pt idx="1285">
                        <c:v>5.4511981388300681E-3</c:v>
                      </c:pt>
                      <c:pt idx="1286">
                        <c:v>5.4532967474444265E-3</c:v>
                      </c:pt>
                      <c:pt idx="1287">
                        <c:v>5.4547893864634262E-3</c:v>
                      </c:pt>
                      <c:pt idx="1288">
                        <c:v>5.4569687684215629E-3</c:v>
                      </c:pt>
                      <c:pt idx="1289">
                        <c:v>5.4596171660861014E-3</c:v>
                      </c:pt>
                      <c:pt idx="1290">
                        <c:v>5.4612775083409193E-3</c:v>
                      </c:pt>
                      <c:pt idx="1291">
                        <c:v>5.4630203142891397E-3</c:v>
                      </c:pt>
                      <c:pt idx="1292">
                        <c:v>5.4653899032458706E-3</c:v>
                      </c:pt>
                      <c:pt idx="1293">
                        <c:v>5.4675354353573308E-3</c:v>
                      </c:pt>
                      <c:pt idx="1294">
                        <c:v>5.4701586921150859E-3</c:v>
                      </c:pt>
                      <c:pt idx="1295">
                        <c:v>5.4735317605739972E-3</c:v>
                      </c:pt>
                      <c:pt idx="1296">
                        <c:v>5.4752201997236216E-3</c:v>
                      </c:pt>
                      <c:pt idx="1297">
                        <c:v>5.4774052055906203E-3</c:v>
                      </c:pt>
                      <c:pt idx="1298">
                        <c:v>5.4809242057726401E-3</c:v>
                      </c:pt>
                      <c:pt idx="1299">
                        <c:v>5.483295381916266E-3</c:v>
                      </c:pt>
                      <c:pt idx="1300">
                        <c:v>5.4850950330400826E-3</c:v>
                      </c:pt>
                      <c:pt idx="1301">
                        <c:v>5.4864733778483415E-3</c:v>
                      </c:pt>
                      <c:pt idx="1302">
                        <c:v>5.4871041897862792E-3</c:v>
                      </c:pt>
                      <c:pt idx="1303">
                        <c:v>5.4873193317431417E-3</c:v>
                      </c:pt>
                      <c:pt idx="1304">
                        <c:v>5.4877163599085727E-3</c:v>
                      </c:pt>
                      <c:pt idx="1305">
                        <c:v>5.4881592716198952E-3</c:v>
                      </c:pt>
                      <c:pt idx="1306">
                        <c:v>5.4888191073963694E-3</c:v>
                      </c:pt>
                      <c:pt idx="1307">
                        <c:v>5.4899195634518418E-3</c:v>
                      </c:pt>
                      <c:pt idx="1308">
                        <c:v>5.4912219725765507E-3</c:v>
                      </c:pt>
                      <c:pt idx="1309">
                        <c:v>5.4927357255670391E-3</c:v>
                      </c:pt>
                      <c:pt idx="1310">
                        <c:v>5.494210500246414E-3</c:v>
                      </c:pt>
                      <c:pt idx="1311">
                        <c:v>5.4960221019299564E-3</c:v>
                      </c:pt>
                      <c:pt idx="1312">
                        <c:v>5.4983417750387028E-3</c:v>
                      </c:pt>
                      <c:pt idx="1313">
                        <c:v>5.5005725724435062E-3</c:v>
                      </c:pt>
                      <c:pt idx="1314">
                        <c:v>5.5025898982862045E-3</c:v>
                      </c:pt>
                      <c:pt idx="1315">
                        <c:v>5.5049100638337239E-3</c:v>
                      </c:pt>
                      <c:pt idx="1316">
                        <c:v>5.5070937456304161E-3</c:v>
                      </c:pt>
                      <c:pt idx="1317">
                        <c:v>5.5093732958800233E-3</c:v>
                      </c:pt>
                      <c:pt idx="1318">
                        <c:v>5.5119027546673433E-3</c:v>
                      </c:pt>
                      <c:pt idx="1319">
                        <c:v>5.514017642020713E-3</c:v>
                      </c:pt>
                      <c:pt idx="1320">
                        <c:v>5.515450479522524E-3</c:v>
                      </c:pt>
                      <c:pt idx="1321">
                        <c:v>5.5162305173471647E-3</c:v>
                      </c:pt>
                      <c:pt idx="1322">
                        <c:v>5.5168712384336405E-3</c:v>
                      </c:pt>
                      <c:pt idx="1323">
                        <c:v>5.517471471323334E-3</c:v>
                      </c:pt>
                      <c:pt idx="1324">
                        <c:v>5.5188937785765465E-3</c:v>
                      </c:pt>
                      <c:pt idx="1325">
                        <c:v>5.5209132890385367E-3</c:v>
                      </c:pt>
                      <c:pt idx="1326">
                        <c:v>5.5224574717868975E-3</c:v>
                      </c:pt>
                      <c:pt idx="1327">
                        <c:v>5.5237504451428427E-3</c:v>
                      </c:pt>
                      <c:pt idx="1328">
                        <c:v>5.5247211620613138E-3</c:v>
                      </c:pt>
                      <c:pt idx="1329">
                        <c:v>5.5259285348530909E-3</c:v>
                      </c:pt>
                      <c:pt idx="1330">
                        <c:v>5.5273425203292391E-3</c:v>
                      </c:pt>
                      <c:pt idx="1331">
                        <c:v>5.5283693208194509E-3</c:v>
                      </c:pt>
                      <c:pt idx="1332">
                        <c:v>5.5293955695940606E-3</c:v>
                      </c:pt>
                      <c:pt idx="1333">
                        <c:v>5.5308733672111291E-3</c:v>
                      </c:pt>
                      <c:pt idx="1334">
                        <c:v>5.5327089925985371E-3</c:v>
                      </c:pt>
                      <c:pt idx="1335">
                        <c:v>5.5344850957216142E-3</c:v>
                      </c:pt>
                      <c:pt idx="1336">
                        <c:v>5.536621306441605E-3</c:v>
                      </c:pt>
                      <c:pt idx="1337">
                        <c:v>5.539033630081347E-3</c:v>
                      </c:pt>
                      <c:pt idx="1338">
                        <c:v>5.5413597407934397E-3</c:v>
                      </c:pt>
                      <c:pt idx="1339">
                        <c:v>5.5437801510117308E-3</c:v>
                      </c:pt>
                      <c:pt idx="1340">
                        <c:v>5.5452362933038476E-3</c:v>
                      </c:pt>
                      <c:pt idx="1341">
                        <c:v>5.5468281259391464E-3</c:v>
                      </c:pt>
                      <c:pt idx="1342">
                        <c:v>5.5489435409373693E-3</c:v>
                      </c:pt>
                      <c:pt idx="1343">
                        <c:v>5.5503605607169293E-3</c:v>
                      </c:pt>
                      <c:pt idx="1344">
                        <c:v>5.5510835040059169E-3</c:v>
                      </c:pt>
                      <c:pt idx="1345">
                        <c:v>5.5518058576371774E-3</c:v>
                      </c:pt>
                      <c:pt idx="1346">
                        <c:v>5.5540314601335589E-3</c:v>
                      </c:pt>
                      <c:pt idx="1347">
                        <c:v>5.5557816505912199E-3</c:v>
                      </c:pt>
                      <c:pt idx="1348">
                        <c:v>5.5565982358377931E-3</c:v>
                      </c:pt>
                      <c:pt idx="1349">
                        <c:v>5.5577929996750101E-3</c:v>
                      </c:pt>
                      <c:pt idx="1350">
                        <c:v>5.5590148358365486E-3</c:v>
                      </c:pt>
                      <c:pt idx="1351">
                        <c:v>5.5600342227447351E-3</c:v>
                      </c:pt>
                      <c:pt idx="1352">
                        <c:v>5.5605142534691961E-3</c:v>
                      </c:pt>
                      <c:pt idx="1353">
                        <c:v>5.5612078809911944E-3</c:v>
                      </c:pt>
                      <c:pt idx="1354">
                        <c:v>5.5623411189902588E-3</c:v>
                      </c:pt>
                      <c:pt idx="1355">
                        <c:v>5.5640256545023649E-3</c:v>
                      </c:pt>
                      <c:pt idx="1356">
                        <c:v>5.5652174684952798E-3</c:v>
                      </c:pt>
                      <c:pt idx="1357">
                        <c:v>5.5654597652703922E-3</c:v>
                      </c:pt>
                      <c:pt idx="1358">
                        <c:v>5.5657395291558069E-3</c:v>
                      </c:pt>
                      <c:pt idx="1359">
                        <c:v>5.5660772803223625E-3</c:v>
                      </c:pt>
                      <c:pt idx="1360">
                        <c:v>5.5667603368385462E-3</c:v>
                      </c:pt>
                      <c:pt idx="1361">
                        <c:v>5.5674299143227933E-3</c:v>
                      </c:pt>
                      <c:pt idx="1362">
                        <c:v>5.568635636243156E-3</c:v>
                      </c:pt>
                      <c:pt idx="1363">
                        <c:v>5.5701685841819349E-3</c:v>
                      </c:pt>
                      <c:pt idx="1364">
                        <c:v>5.5716440198870275E-3</c:v>
                      </c:pt>
                      <c:pt idx="1365">
                        <c:v>5.5734290110876616E-3</c:v>
                      </c:pt>
                      <c:pt idx="1366">
                        <c:v>5.5754742125478278E-3</c:v>
                      </c:pt>
                      <c:pt idx="1367">
                        <c:v>5.577592391105249E-3</c:v>
                      </c:pt>
                      <c:pt idx="1368">
                        <c:v>5.5791233560819236E-3</c:v>
                      </c:pt>
                      <c:pt idx="1369">
                        <c:v>5.5801871822567873E-3</c:v>
                      </c:pt>
                      <c:pt idx="1370">
                        <c:v>5.5817425276311157E-3</c:v>
                      </c:pt>
                      <c:pt idx="1371">
                        <c:v>5.5832576404963551E-3</c:v>
                      </c:pt>
                      <c:pt idx="1372">
                        <c:v>5.5838157009385249E-3</c:v>
                      </c:pt>
                      <c:pt idx="1373">
                        <c:v>5.5842082490509693E-3</c:v>
                      </c:pt>
                      <c:pt idx="1374">
                        <c:v>5.5847728961190791E-3</c:v>
                      </c:pt>
                      <c:pt idx="1375">
                        <c:v>5.5853556496656513E-3</c:v>
                      </c:pt>
                      <c:pt idx="1376">
                        <c:v>5.5859763698789065E-3</c:v>
                      </c:pt>
                      <c:pt idx="1377">
                        <c:v>5.5867131703932014E-3</c:v>
                      </c:pt>
                      <c:pt idx="1378">
                        <c:v>5.5888682137156184E-3</c:v>
                      </c:pt>
                      <c:pt idx="1379">
                        <c:v>5.5921100278696033E-3</c:v>
                      </c:pt>
                      <c:pt idx="1380">
                        <c:v>5.5957625282060568E-3</c:v>
                      </c:pt>
                      <c:pt idx="1381">
                        <c:v>5.5990369948872845E-3</c:v>
                      </c:pt>
                      <c:pt idx="1382">
                        <c:v>5.6013071431594121E-3</c:v>
                      </c:pt>
                      <c:pt idx="1383">
                        <c:v>5.6027956171480738E-3</c:v>
                      </c:pt>
                      <c:pt idx="1384">
                        <c:v>5.6040450363562247E-3</c:v>
                      </c:pt>
                      <c:pt idx="1385">
                        <c:v>5.6054968069915558E-3</c:v>
                      </c:pt>
                      <c:pt idx="1386">
                        <c:v>5.6065816777711311E-3</c:v>
                      </c:pt>
                      <c:pt idx="1387">
                        <c:v>5.607638616536962E-3</c:v>
                      </c:pt>
                      <c:pt idx="1388">
                        <c:v>5.6088169734996619E-3</c:v>
                      </c:pt>
                      <c:pt idx="1389">
                        <c:v>5.6094895871339817E-3</c:v>
                      </c:pt>
                      <c:pt idx="1390">
                        <c:v>5.6101100683926359E-3</c:v>
                      </c:pt>
                      <c:pt idx="1391">
                        <c:v>5.6109704403215768E-3</c:v>
                      </c:pt>
                      <c:pt idx="1392">
                        <c:v>5.6125023768930178E-3</c:v>
                      </c:pt>
                      <c:pt idx="1393">
                        <c:v>5.6145513200216417E-3</c:v>
                      </c:pt>
                      <c:pt idx="1394">
                        <c:v>5.6161020628124302E-3</c:v>
                      </c:pt>
                      <c:pt idx="1395">
                        <c:v>5.617570672212459E-3</c:v>
                      </c:pt>
                      <c:pt idx="1396">
                        <c:v>5.6194735670299497E-3</c:v>
                      </c:pt>
                      <c:pt idx="1397">
                        <c:v>5.6218822920102302E-3</c:v>
                      </c:pt>
                      <c:pt idx="1398">
                        <c:v>5.6241766784558981E-3</c:v>
                      </c:pt>
                      <c:pt idx="1399">
                        <c:v>5.625913510479719E-3</c:v>
                      </c:pt>
                      <c:pt idx="1400">
                        <c:v>5.6282287010108751E-3</c:v>
                      </c:pt>
                      <c:pt idx="1401">
                        <c:v>5.6315630776003715E-3</c:v>
                      </c:pt>
                      <c:pt idx="1402">
                        <c:v>5.634192442612795E-3</c:v>
                      </c:pt>
                      <c:pt idx="1403">
                        <c:v>5.6355302654274271E-3</c:v>
                      </c:pt>
                      <c:pt idx="1404">
                        <c:v>5.6368913662052942E-3</c:v>
                      </c:pt>
                      <c:pt idx="1405">
                        <c:v>5.6380086658246514E-3</c:v>
                      </c:pt>
                      <c:pt idx="1406">
                        <c:v>5.638966028835085E-3</c:v>
                      </c:pt>
                      <c:pt idx="1407">
                        <c:v>5.6406188559118128E-3</c:v>
                      </c:pt>
                      <c:pt idx="1408">
                        <c:v>5.6420182979580354E-3</c:v>
                      </c:pt>
                      <c:pt idx="1409">
                        <c:v>5.6434002144758822E-3</c:v>
                      </c:pt>
                      <c:pt idx="1410">
                        <c:v>5.6449513318473513E-3</c:v>
                      </c:pt>
                      <c:pt idx="1411">
                        <c:v>5.6458643121280279E-3</c:v>
                      </c:pt>
                      <c:pt idx="1412">
                        <c:v>5.6468679221829072E-3</c:v>
                      </c:pt>
                      <c:pt idx="1413">
                        <c:v>5.6485334219342105E-3</c:v>
                      </c:pt>
                      <c:pt idx="1414">
                        <c:v>5.6498662783299111E-3</c:v>
                      </c:pt>
                      <c:pt idx="1415">
                        <c:v>5.6514169511419294E-3</c:v>
                      </c:pt>
                      <c:pt idx="1416">
                        <c:v>5.6535158882495351E-3</c:v>
                      </c:pt>
                      <c:pt idx="1417">
                        <c:v>5.6553572187925637E-3</c:v>
                      </c:pt>
                      <c:pt idx="1418">
                        <c:v>5.6566033779474134E-3</c:v>
                      </c:pt>
                      <c:pt idx="1419">
                        <c:v>5.6574904804493793E-3</c:v>
                      </c:pt>
                      <c:pt idx="1420">
                        <c:v>5.6583571260780804E-3</c:v>
                      </c:pt>
                      <c:pt idx="1421">
                        <c:v>5.6588144908233133E-3</c:v>
                      </c:pt>
                      <c:pt idx="1422">
                        <c:v>5.6595210234725163E-3</c:v>
                      </c:pt>
                      <c:pt idx="1423">
                        <c:v>5.6605863259283091E-3</c:v>
                      </c:pt>
                      <c:pt idx="1424">
                        <c:v>5.661225382367365E-3</c:v>
                      </c:pt>
                      <c:pt idx="1425">
                        <c:v>5.6621757303093887E-3</c:v>
                      </c:pt>
                      <c:pt idx="1426">
                        <c:v>5.6635056261294843E-3</c:v>
                      </c:pt>
                      <c:pt idx="1427">
                        <c:v>5.6651108638346359E-3</c:v>
                      </c:pt>
                      <c:pt idx="1428">
                        <c:v>5.6667762759298173E-3</c:v>
                      </c:pt>
                      <c:pt idx="1429">
                        <c:v>5.6674839020181937E-3</c:v>
                      </c:pt>
                      <c:pt idx="1430">
                        <c:v>5.6678634878974555E-3</c:v>
                      </c:pt>
                      <c:pt idx="1431">
                        <c:v>5.6687236887256612E-3</c:v>
                      </c:pt>
                      <c:pt idx="1432">
                        <c:v>5.6698356009115486E-3</c:v>
                      </c:pt>
                      <c:pt idx="1433">
                        <c:v>5.6704945812952158E-3</c:v>
                      </c:pt>
                      <c:pt idx="1434">
                        <c:v>5.6710363308601066E-3</c:v>
                      </c:pt>
                      <c:pt idx="1435">
                        <c:v>5.6718004916445196E-3</c:v>
                      </c:pt>
                      <c:pt idx="1436">
                        <c:v>5.672327691506939E-3</c:v>
                      </c:pt>
                      <c:pt idx="1437">
                        <c:v>5.6728589060093884E-3</c:v>
                      </c:pt>
                      <c:pt idx="1438">
                        <c:v>5.6734929270583299E-3</c:v>
                      </c:pt>
                      <c:pt idx="1439">
                        <c:v>5.6747577946021747E-3</c:v>
                      </c:pt>
                      <c:pt idx="1440">
                        <c:v>5.676549611802491E-3</c:v>
                      </c:pt>
                      <c:pt idx="1441">
                        <c:v>5.6782710335247172E-3</c:v>
                      </c:pt>
                      <c:pt idx="1442">
                        <c:v>5.6791150384153197E-3</c:v>
                      </c:pt>
                      <c:pt idx="1443">
                        <c:v>5.6796708837985157E-3</c:v>
                      </c:pt>
                      <c:pt idx="1444">
                        <c:v>5.6807462112408239E-3</c:v>
                      </c:pt>
                      <c:pt idx="1445">
                        <c:v>5.6817813480401005E-3</c:v>
                      </c:pt>
                      <c:pt idx="1446">
                        <c:v>5.6827763356645609E-3</c:v>
                      </c:pt>
                      <c:pt idx="1447">
                        <c:v>5.6837883467724844E-3</c:v>
                      </c:pt>
                      <c:pt idx="1448">
                        <c:v>5.6847559368454316E-3</c:v>
                      </c:pt>
                      <c:pt idx="1449">
                        <c:v>5.6856317888200935E-3</c:v>
                      </c:pt>
                      <c:pt idx="1450">
                        <c:v>5.6865240111775312E-3</c:v>
                      </c:pt>
                      <c:pt idx="1451">
                        <c:v>5.6874623504233283E-3</c:v>
                      </c:pt>
                      <c:pt idx="1452">
                        <c:v>5.6885285657366494E-3</c:v>
                      </c:pt>
                      <c:pt idx="1453">
                        <c:v>5.6893855568770661E-3</c:v>
                      </c:pt>
                      <c:pt idx="1454">
                        <c:v>5.6899049259418535E-3</c:v>
                      </c:pt>
                      <c:pt idx="1455">
                        <c:v>5.6905097780910055E-3</c:v>
                      </c:pt>
                      <c:pt idx="1456">
                        <c:v>5.6915599920547141E-3</c:v>
                      </c:pt>
                      <c:pt idx="1457">
                        <c:v>5.6928176635547062E-3</c:v>
                      </c:pt>
                      <c:pt idx="1458">
                        <c:v>5.6934510805810232E-3</c:v>
                      </c:pt>
                      <c:pt idx="1459">
                        <c:v>5.6938549468674967E-3</c:v>
                      </c:pt>
                      <c:pt idx="1460">
                        <c:v>5.6946229385258845E-3</c:v>
                      </c:pt>
                      <c:pt idx="1461">
                        <c:v>5.6953611720613733E-3</c:v>
                      </c:pt>
                      <c:pt idx="1462">
                        <c:v>5.6968043263873371E-3</c:v>
                      </c:pt>
                      <c:pt idx="1463">
                        <c:v>5.6986907974098319E-3</c:v>
                      </c:pt>
                      <c:pt idx="1464">
                        <c:v>5.7004356081068307E-3</c:v>
                      </c:pt>
                      <c:pt idx="1465">
                        <c:v>5.7024496234553473E-3</c:v>
                      </c:pt>
                      <c:pt idx="1466">
                        <c:v>5.7045585660457036E-3</c:v>
                      </c:pt>
                      <c:pt idx="1467">
                        <c:v>5.7066880391230881E-3</c:v>
                      </c:pt>
                      <c:pt idx="1468">
                        <c:v>5.7085011304368188E-3</c:v>
                      </c:pt>
                      <c:pt idx="1469">
                        <c:v>5.7097185406036694E-3</c:v>
                      </c:pt>
                      <c:pt idx="1470">
                        <c:v>5.7107464972267433E-3</c:v>
                      </c:pt>
                      <c:pt idx="1471">
                        <c:v>5.711939531531398E-3</c:v>
                      </c:pt>
                      <c:pt idx="1472">
                        <c:v>5.7134548130459359E-3</c:v>
                      </c:pt>
                      <c:pt idx="1473">
                        <c:v>5.7152916591610651E-3</c:v>
                      </c:pt>
                      <c:pt idx="1474">
                        <c:v>5.7171111492722781E-3</c:v>
                      </c:pt>
                      <c:pt idx="1475">
                        <c:v>5.7186617824114766E-3</c:v>
                      </c:pt>
                      <c:pt idx="1476">
                        <c:v>5.7196734170392857E-3</c:v>
                      </c:pt>
                      <c:pt idx="1477">
                        <c:v>5.7203984166380849E-3</c:v>
                      </c:pt>
                      <c:pt idx="1478">
                        <c:v>5.7216820952987373E-3</c:v>
                      </c:pt>
                      <c:pt idx="1479">
                        <c:v>5.7235231583039016E-3</c:v>
                      </c:pt>
                      <c:pt idx="1480">
                        <c:v>5.7254416363417019E-3</c:v>
                      </c:pt>
                      <c:pt idx="1481">
                        <c:v>5.7271600168024234E-3</c:v>
                      </c:pt>
                      <c:pt idx="1482">
                        <c:v>5.7291302487182776E-3</c:v>
                      </c:pt>
                      <c:pt idx="1483">
                        <c:v>5.7308322544907574E-3</c:v>
                      </c:pt>
                      <c:pt idx="1484">
                        <c:v>5.7330906137183068E-3</c:v>
                      </c:pt>
                      <c:pt idx="1485">
                        <c:v>5.7365779924047934E-3</c:v>
                      </c:pt>
                      <c:pt idx="1486">
                        <c:v>5.7386676289374137E-3</c:v>
                      </c:pt>
                      <c:pt idx="1487">
                        <c:v>5.7399490618502405E-3</c:v>
                      </c:pt>
                      <c:pt idx="1488">
                        <c:v>5.7416965863272646E-3</c:v>
                      </c:pt>
                      <c:pt idx="1489">
                        <c:v>5.7427175036733509E-3</c:v>
                      </c:pt>
                      <c:pt idx="1490">
                        <c:v>5.7431590245493429E-3</c:v>
                      </c:pt>
                      <c:pt idx="1491">
                        <c:v>5.7442716388334206E-3</c:v>
                      </c:pt>
                      <c:pt idx="1492">
                        <c:v>5.7455040606079885E-3</c:v>
                      </c:pt>
                      <c:pt idx="1493">
                        <c:v>5.746154433654057E-3</c:v>
                      </c:pt>
                      <c:pt idx="1494">
                        <c:v>5.7470458489267285E-3</c:v>
                      </c:pt>
                      <c:pt idx="1495">
                        <c:v>5.7480343538913034E-3</c:v>
                      </c:pt>
                      <c:pt idx="1496">
                        <c:v>5.7488623393993797E-3</c:v>
                      </c:pt>
                      <c:pt idx="1497">
                        <c:v>5.7498288932622144E-3</c:v>
                      </c:pt>
                      <c:pt idx="1498">
                        <c:v>5.7506256072269741E-3</c:v>
                      </c:pt>
                      <c:pt idx="1499">
                        <c:v>5.7512154128539564E-3</c:v>
                      </c:pt>
                      <c:pt idx="1500">
                        <c:v>5.7519309203438894E-3</c:v>
                      </c:pt>
                      <c:pt idx="1501">
                        <c:v>5.7528026366809515E-3</c:v>
                      </c:pt>
                      <c:pt idx="1502">
                        <c:v>5.7538749811332172E-3</c:v>
                      </c:pt>
                      <c:pt idx="1503">
                        <c:v>5.7555604442597885E-3</c:v>
                      </c:pt>
                      <c:pt idx="1504">
                        <c:v>5.7573620953026653E-3</c:v>
                      </c:pt>
                      <c:pt idx="1505">
                        <c:v>5.7587924796356025E-3</c:v>
                      </c:pt>
                      <c:pt idx="1506">
                        <c:v>5.7600000182327074E-3</c:v>
                      </c:pt>
                      <c:pt idx="1507">
                        <c:v>5.7612064913232976E-3</c:v>
                      </c:pt>
                      <c:pt idx="1508">
                        <c:v>5.7639939271262085E-3</c:v>
                      </c:pt>
                      <c:pt idx="1509">
                        <c:v>5.7669587828819259E-3</c:v>
                      </c:pt>
                      <c:pt idx="1510">
                        <c:v>5.7695627413973261E-3</c:v>
                      </c:pt>
                      <c:pt idx="1511">
                        <c:v>5.7714021681124971E-3</c:v>
                      </c:pt>
                      <c:pt idx="1512">
                        <c:v>5.7727563431299077E-3</c:v>
                      </c:pt>
                      <c:pt idx="1513">
                        <c:v>5.7744443246589743E-3</c:v>
                      </c:pt>
                      <c:pt idx="1514">
                        <c:v>5.7754071231413025E-3</c:v>
                      </c:pt>
                      <c:pt idx="1515">
                        <c:v>5.7765158081440103E-3</c:v>
                      </c:pt>
                      <c:pt idx="1516">
                        <c:v>5.777729751633604E-3</c:v>
                      </c:pt>
                      <c:pt idx="1517">
                        <c:v>5.7790487691342157E-3</c:v>
                      </c:pt>
                      <c:pt idx="1518">
                        <c:v>5.7808374795632915E-3</c:v>
                      </c:pt>
                      <c:pt idx="1519">
                        <c:v>5.7830944737486704E-3</c:v>
                      </c:pt>
                      <c:pt idx="1520">
                        <c:v>5.7844651639184222E-3</c:v>
                      </c:pt>
                      <c:pt idx="1521">
                        <c:v>5.7847291881291873E-3</c:v>
                      </c:pt>
                      <c:pt idx="1522">
                        <c:v>5.7853388988247005E-3</c:v>
                      </c:pt>
                      <c:pt idx="1523">
                        <c:v>5.7862430130094181E-3</c:v>
                      </c:pt>
                      <c:pt idx="1524">
                        <c:v>5.7874595215882162E-3</c:v>
                      </c:pt>
                      <c:pt idx="1525">
                        <c:v>5.7890996189765296E-3</c:v>
                      </c:pt>
                      <c:pt idx="1526">
                        <c:v>5.790331493268022E-3</c:v>
                      </c:pt>
                      <c:pt idx="1527">
                        <c:v>5.7913153239664925E-3</c:v>
                      </c:pt>
                      <c:pt idx="1528">
                        <c:v>5.7924875036282795E-3</c:v>
                      </c:pt>
                      <c:pt idx="1529">
                        <c:v>5.7938477396883093E-3</c:v>
                      </c:pt>
                      <c:pt idx="1530">
                        <c:v>5.7955041167769309E-3</c:v>
                      </c:pt>
                      <c:pt idx="1531">
                        <c:v>5.7974175939164404E-3</c:v>
                      </c:pt>
                      <c:pt idx="1532">
                        <c:v>5.7992906730540382E-3</c:v>
                      </c:pt>
                      <c:pt idx="1533">
                        <c:v>5.800454593736043E-3</c:v>
                      </c:pt>
                      <c:pt idx="1534">
                        <c:v>5.8009454906494291E-3</c:v>
                      </c:pt>
                      <c:pt idx="1535">
                        <c:v>5.801937705893075E-3</c:v>
                      </c:pt>
                      <c:pt idx="1536">
                        <c:v>5.8033007316929302E-3</c:v>
                      </c:pt>
                      <c:pt idx="1537">
                        <c:v>5.8044032767163526E-3</c:v>
                      </c:pt>
                      <c:pt idx="1538">
                        <c:v>5.80533959482382E-3</c:v>
                      </c:pt>
                      <c:pt idx="1539">
                        <c:v>5.8066341930232777E-3</c:v>
                      </c:pt>
                      <c:pt idx="1540">
                        <c:v>5.8080707681413971E-3</c:v>
                      </c:pt>
                      <c:pt idx="1541">
                        <c:v>5.8092904086224691E-3</c:v>
                      </c:pt>
                      <c:pt idx="1542">
                        <c:v>5.8104919134667416E-3</c:v>
                      </c:pt>
                      <c:pt idx="1543">
                        <c:v>5.8116531433999351E-3</c:v>
                      </c:pt>
                      <c:pt idx="1544">
                        <c:v>5.812761003583502E-3</c:v>
                      </c:pt>
                      <c:pt idx="1545">
                        <c:v>5.8133807359707903E-3</c:v>
                      </c:pt>
                      <c:pt idx="1546">
                        <c:v>5.814000005757834E-3</c:v>
                      </c:pt>
                      <c:pt idx="1547">
                        <c:v>5.8154675135511993E-3</c:v>
                      </c:pt>
                      <c:pt idx="1548">
                        <c:v>5.8165645004672247E-3</c:v>
                      </c:pt>
                      <c:pt idx="1549">
                        <c:v>5.8171121196002578E-3</c:v>
                      </c:pt>
                      <c:pt idx="1550">
                        <c:v>5.8175379017146936E-3</c:v>
                      </c:pt>
                      <c:pt idx="1551">
                        <c:v>5.8176662375074295E-3</c:v>
                      </c:pt>
                      <c:pt idx="1552">
                        <c:v>5.8185928412931957E-3</c:v>
                      </c:pt>
                      <c:pt idx="1553">
                        <c:v>5.8199114955837065E-3</c:v>
                      </c:pt>
                      <c:pt idx="1554">
                        <c:v>5.8208813025430479E-3</c:v>
                      </c:pt>
                      <c:pt idx="1555">
                        <c:v>5.8217862831084028E-3</c:v>
                      </c:pt>
                      <c:pt idx="1556">
                        <c:v>5.8229128341477027E-3</c:v>
                      </c:pt>
                      <c:pt idx="1557">
                        <c:v>5.8246500863734082E-3</c:v>
                      </c:pt>
                      <c:pt idx="1558">
                        <c:v>5.8268314463251966E-3</c:v>
                      </c:pt>
                      <c:pt idx="1559">
                        <c:v>5.8288570431829527E-3</c:v>
                      </c:pt>
                      <c:pt idx="1560">
                        <c:v>5.8297778268533787E-3</c:v>
                      </c:pt>
                      <c:pt idx="1561">
                        <c:v>5.8298717635031265E-3</c:v>
                      </c:pt>
                      <c:pt idx="1562">
                        <c:v>5.8299342083583082E-3</c:v>
                      </c:pt>
                      <c:pt idx="1563">
                        <c:v>5.8304213934430513E-3</c:v>
                      </c:pt>
                      <c:pt idx="1564">
                        <c:v>5.831347729051156E-3</c:v>
                      </c:pt>
                      <c:pt idx="1565">
                        <c:v>5.8323342862612723E-3</c:v>
                      </c:pt>
                      <c:pt idx="1566">
                        <c:v>5.8330850660115521E-3</c:v>
                      </c:pt>
                      <c:pt idx="1567">
                        <c:v>5.83420949916948E-3</c:v>
                      </c:pt>
                      <c:pt idx="1568">
                        <c:v>5.8360520037414746E-3</c:v>
                      </c:pt>
                      <c:pt idx="1569">
                        <c:v>5.8378726746443239E-3</c:v>
                      </c:pt>
                      <c:pt idx="1570">
                        <c:v>5.8396219517825327E-3</c:v>
                      </c:pt>
                      <c:pt idx="1571">
                        <c:v>5.8414761377327418E-3</c:v>
                      </c:pt>
                      <c:pt idx="1572">
                        <c:v>5.8434350410858527E-3</c:v>
                      </c:pt>
                      <c:pt idx="1573">
                        <c:v>5.8457178941784061E-3</c:v>
                      </c:pt>
                      <c:pt idx="1574">
                        <c:v>5.8483033729369686E-3</c:v>
                      </c:pt>
                      <c:pt idx="1575">
                        <c:v>5.8495931144377841E-3</c:v>
                      </c:pt>
                      <c:pt idx="1576">
                        <c:v>5.8497894378757367E-3</c:v>
                      </c:pt>
                      <c:pt idx="1577">
                        <c:v>5.8504643282345824E-3</c:v>
                      </c:pt>
                      <c:pt idx="1578">
                        <c:v>5.8516998233407993E-3</c:v>
                      </c:pt>
                      <c:pt idx="1579">
                        <c:v>5.8531985624254027E-3</c:v>
                      </c:pt>
                      <c:pt idx="1580">
                        <c:v>5.8540006231089358E-3</c:v>
                      </c:pt>
                      <c:pt idx="1581">
                        <c:v>5.8543189302901191E-3</c:v>
                      </c:pt>
                      <c:pt idx="1582">
                        <c:v>5.8549384809813325E-3</c:v>
                      </c:pt>
                      <c:pt idx="1583">
                        <c:v>5.8556669816723049E-3</c:v>
                      </c:pt>
                      <c:pt idx="1584">
                        <c:v>5.8568081272761946E-3</c:v>
                      </c:pt>
                      <c:pt idx="1585">
                        <c:v>5.8583623955348468E-3</c:v>
                      </c:pt>
                      <c:pt idx="1586">
                        <c:v>5.8599369483237811E-3</c:v>
                      </c:pt>
                      <c:pt idx="1587">
                        <c:v>5.8615221210273879E-3</c:v>
                      </c:pt>
                      <c:pt idx="1588">
                        <c:v>5.8631178437492226E-3</c:v>
                      </c:pt>
                      <c:pt idx="1589">
                        <c:v>5.8647723000953573E-3</c:v>
                      </c:pt>
                      <c:pt idx="1590">
                        <c:v>5.8664855001649314E-3</c:v>
                      </c:pt>
                      <c:pt idx="1591">
                        <c:v>5.8686622004727644E-3</c:v>
                      </c:pt>
                      <c:pt idx="1592">
                        <c:v>5.8713010211333492E-3</c:v>
                      </c:pt>
                      <c:pt idx="1593">
                        <c:v>5.8743531260205331E-3</c:v>
                      </c:pt>
                      <c:pt idx="1594">
                        <c:v>5.8778163161151559E-3</c:v>
                      </c:pt>
                      <c:pt idx="1595">
                        <c:v>5.8804917527708412E-3</c:v>
                      </c:pt>
                      <c:pt idx="1596">
                        <c:v>5.8814607921181842E-3</c:v>
                      </c:pt>
                      <c:pt idx="1597">
                        <c:v>5.8819166874779756E-3</c:v>
                      </c:pt>
                      <c:pt idx="1598">
                        <c:v>5.8826924311434691E-3</c:v>
                      </c:pt>
                      <c:pt idx="1599">
                        <c:v>5.883467768471767E-3</c:v>
                      </c:pt>
                      <c:pt idx="1600">
                        <c:v>5.8852172276775191E-3</c:v>
                      </c:pt>
                      <c:pt idx="1601">
                        <c:v>5.8866562119578095E-3</c:v>
                      </c:pt>
                      <c:pt idx="1602">
                        <c:v>5.8879417112132956E-3</c:v>
                      </c:pt>
                      <c:pt idx="1603">
                        <c:v>5.889755085653918E-3</c:v>
                      </c:pt>
                      <c:pt idx="1604">
                        <c:v>5.8914604704378131E-3</c:v>
                      </c:pt>
                      <c:pt idx="1605">
                        <c:v>5.8934871664255038E-3</c:v>
                      </c:pt>
                      <c:pt idx="1606">
                        <c:v>5.8952944151999843E-3</c:v>
                      </c:pt>
                      <c:pt idx="1607">
                        <c:v>5.8970105663107538E-3</c:v>
                      </c:pt>
                      <c:pt idx="1608">
                        <c:v>5.8987699401326305E-3</c:v>
                      </c:pt>
                      <c:pt idx="1609">
                        <c:v>5.8998733532861988E-3</c:v>
                      </c:pt>
                      <c:pt idx="1610">
                        <c:v>5.9010381696511134E-3</c:v>
                      </c:pt>
                      <c:pt idx="1611">
                        <c:v>5.9027140682541765E-3</c:v>
                      </c:pt>
                      <c:pt idx="1612">
                        <c:v>5.9041587836362762E-3</c:v>
                      </c:pt>
                      <c:pt idx="1613">
                        <c:v>5.9055770194186468E-3</c:v>
                      </c:pt>
                      <c:pt idx="1614">
                        <c:v>5.9068424460614905E-3</c:v>
                      </c:pt>
                      <c:pt idx="1615">
                        <c:v>5.9079552592381452E-3</c:v>
                      </c:pt>
                      <c:pt idx="1616">
                        <c:v>5.909768470838672E-3</c:v>
                      </c:pt>
                      <c:pt idx="1617">
                        <c:v>5.9121423107630355E-3</c:v>
                      </c:pt>
                      <c:pt idx="1618">
                        <c:v>5.9145325907696139E-3</c:v>
                      </c:pt>
                      <c:pt idx="1619">
                        <c:v>5.9170768874764858E-3</c:v>
                      </c:pt>
                      <c:pt idx="1620">
                        <c:v>5.9187333239003551E-3</c:v>
                      </c:pt>
                      <c:pt idx="1621">
                        <c:v>5.9202687628751183E-3</c:v>
                      </c:pt>
                      <c:pt idx="1622">
                        <c:v>5.9222678684224461E-3</c:v>
                      </c:pt>
                      <c:pt idx="1623">
                        <c:v>5.9232144197124545E-3</c:v>
                      </c:pt>
                      <c:pt idx="1624">
                        <c:v>5.9239548692057008E-3</c:v>
                      </c:pt>
                      <c:pt idx="1625">
                        <c:v>5.9252398016021827E-3</c:v>
                      </c:pt>
                      <c:pt idx="1626">
                        <c:v>5.9264196571160903E-3</c:v>
                      </c:pt>
                      <c:pt idx="1627">
                        <c:v>5.9275402826744787E-3</c:v>
                      </c:pt>
                      <c:pt idx="1628">
                        <c:v>5.9286682737260416E-3</c:v>
                      </c:pt>
                      <c:pt idx="1629">
                        <c:v>5.9308242870492658E-3</c:v>
                      </c:pt>
                      <c:pt idx="1630">
                        <c:v>5.9340420275379767E-3</c:v>
                      </c:pt>
                      <c:pt idx="1631">
                        <c:v>5.9356512879833621E-3</c:v>
                      </c:pt>
                      <c:pt idx="1632">
                        <c:v>5.9358361726173526E-3</c:v>
                      </c:pt>
                      <c:pt idx="1633">
                        <c:v>5.9360683449973511E-3</c:v>
                      </c:pt>
                      <c:pt idx="1634">
                        <c:v>5.9363800199757769E-3</c:v>
                      </c:pt>
                      <c:pt idx="1635">
                        <c:v>5.9366450939867324E-3</c:v>
                      </c:pt>
                      <c:pt idx="1636">
                        <c:v>5.9382184508076693E-3</c:v>
                      </c:pt>
                      <c:pt idx="1637">
                        <c:v>5.9405579633527526E-3</c:v>
                      </c:pt>
                      <c:pt idx="1638">
                        <c:v>5.9414056330284702E-3</c:v>
                      </c:pt>
                      <c:pt idx="1639">
                        <c:v>5.9417346065775353E-3</c:v>
                      </c:pt>
                      <c:pt idx="1640">
                        <c:v>5.9422340874376242E-3</c:v>
                      </c:pt>
                      <c:pt idx="1641">
                        <c:v>5.9426731527660219E-3</c:v>
                      </c:pt>
                      <c:pt idx="1642">
                        <c:v>5.9433951556547501E-3</c:v>
                      </c:pt>
                      <c:pt idx="1643">
                        <c:v>5.9443145564291658E-3</c:v>
                      </c:pt>
                      <c:pt idx="1644">
                        <c:v>5.9452513957599755E-3</c:v>
                      </c:pt>
                      <c:pt idx="1645">
                        <c:v>5.946563636767513E-3</c:v>
                      </c:pt>
                      <c:pt idx="1646">
                        <c:v>5.9481267020271211E-3</c:v>
                      </c:pt>
                      <c:pt idx="1647">
                        <c:v>5.9492855849926571E-3</c:v>
                      </c:pt>
                      <c:pt idx="1648">
                        <c:v>5.9501494907014648E-3</c:v>
                      </c:pt>
                      <c:pt idx="1649">
                        <c:v>5.9510256703880935E-3</c:v>
                      </c:pt>
                      <c:pt idx="1650">
                        <c:v>5.9514703013819302E-3</c:v>
                      </c:pt>
                      <c:pt idx="1651">
                        <c:v>5.9516285963897211E-3</c:v>
                      </c:pt>
                      <c:pt idx="1652">
                        <c:v>5.9524412976776526E-3</c:v>
                      </c:pt>
                      <c:pt idx="1653">
                        <c:v>5.9535896339796808E-3</c:v>
                      </c:pt>
                      <c:pt idx="1654">
                        <c:v>5.9546647681639128E-3</c:v>
                      </c:pt>
                      <c:pt idx="1655">
                        <c:v>5.9559558342525652E-3</c:v>
                      </c:pt>
                      <c:pt idx="1656">
                        <c:v>5.9572266320396302E-3</c:v>
                      </c:pt>
                      <c:pt idx="1657">
                        <c:v>5.9579138422729341E-3</c:v>
                      </c:pt>
                      <c:pt idx="1658">
                        <c:v>5.9587538814258887E-3</c:v>
                      </c:pt>
                      <c:pt idx="1659">
                        <c:v>5.9600790414002427E-3</c:v>
                      </c:pt>
                      <c:pt idx="1660">
                        <c:v>5.9616214162971966E-3</c:v>
                      </c:pt>
                      <c:pt idx="1661">
                        <c:v>5.9634135107302236E-3</c:v>
                      </c:pt>
                      <c:pt idx="1662">
                        <c:v>5.9649867949863877E-3</c:v>
                      </c:pt>
                      <c:pt idx="1663">
                        <c:v>5.9661207514929062E-3</c:v>
                      </c:pt>
                      <c:pt idx="1664">
                        <c:v>5.9668160053847332E-3</c:v>
                      </c:pt>
                      <c:pt idx="1665">
                        <c:v>5.967626980390767E-3</c:v>
                      </c:pt>
                      <c:pt idx="1666">
                        <c:v>5.9685573359571382E-3</c:v>
                      </c:pt>
                      <c:pt idx="1667">
                        <c:v>5.9701811805084118E-3</c:v>
                      </c:pt>
                      <c:pt idx="1668">
                        <c:v>5.9729414451231196E-3</c:v>
                      </c:pt>
                      <c:pt idx="1669">
                        <c:v>5.9761463880697524E-3</c:v>
                      </c:pt>
                      <c:pt idx="1670">
                        <c:v>5.9797627351478476E-3</c:v>
                      </c:pt>
                      <c:pt idx="1671">
                        <c:v>5.9837876883584787E-3</c:v>
                      </c:pt>
                      <c:pt idx="1672">
                        <c:v>5.9874123446821727E-3</c:v>
                      </c:pt>
                      <c:pt idx="1673">
                        <c:v>5.9891611292580832E-3</c:v>
                      </c:pt>
                      <c:pt idx="1674">
                        <c:v>5.9894071294240405E-3</c:v>
                      </c:pt>
                      <c:pt idx="1675">
                        <c:v>5.9896255235631747E-3</c:v>
                      </c:pt>
                      <c:pt idx="1676">
                        <c:v>5.9902156248916429E-3</c:v>
                      </c:pt>
                      <c:pt idx="1677">
                        <c:v>5.990911839251498E-3</c:v>
                      </c:pt>
                      <c:pt idx="1678">
                        <c:v>5.9915861058868558E-3</c:v>
                      </c:pt>
                      <c:pt idx="1679">
                        <c:v>5.9927489330224969E-3</c:v>
                      </c:pt>
                      <c:pt idx="1680">
                        <c:v>5.9940830823315659E-3</c:v>
                      </c:pt>
                      <c:pt idx="1681">
                        <c:v>5.9953508244316236E-3</c:v>
                      </c:pt>
                      <c:pt idx="1682">
                        <c:v>5.996625739336116E-3</c:v>
                      </c:pt>
                      <c:pt idx="1683">
                        <c:v>5.9979187088636879E-3</c:v>
                      </c:pt>
                      <c:pt idx="1684">
                        <c:v>5.9995886082174089E-3</c:v>
                      </c:pt>
                      <c:pt idx="1685">
                        <c:v>6.0015529022002141E-3</c:v>
                      </c:pt>
                      <c:pt idx="1686">
                        <c:v>6.0035609943403095E-3</c:v>
                      </c:pt>
                      <c:pt idx="1687">
                        <c:v>6.005828824407357E-3</c:v>
                      </c:pt>
                      <c:pt idx="1688">
                        <c:v>6.0083789217510149E-3</c:v>
                      </c:pt>
                      <c:pt idx="1689">
                        <c:v>6.0110656550097829E-3</c:v>
                      </c:pt>
                      <c:pt idx="1690">
                        <c:v>6.0126182930126826E-3</c:v>
                      </c:pt>
                      <c:pt idx="1691">
                        <c:v>6.0142621049079151E-3</c:v>
                      </c:pt>
                      <c:pt idx="1692">
                        <c:v>6.0171267883580007E-3</c:v>
                      </c:pt>
                      <c:pt idx="1693">
                        <c:v>6.0201786244242321E-3</c:v>
                      </c:pt>
                      <c:pt idx="1694">
                        <c:v>6.0241152311382986E-3</c:v>
                      </c:pt>
                      <c:pt idx="1695">
                        <c:v>6.0274659777465826E-3</c:v>
                      </c:pt>
                      <c:pt idx="1696">
                        <c:v>6.0293584659389214E-3</c:v>
                      </c:pt>
                      <c:pt idx="1697">
                        <c:v>6.0304676152562889E-3</c:v>
                      </c:pt>
                      <c:pt idx="1698">
                        <c:v>6.0316165006545006E-3</c:v>
                      </c:pt>
                      <c:pt idx="1699">
                        <c:v>6.0334112244892438E-3</c:v>
                      </c:pt>
                      <c:pt idx="1700">
                        <c:v>6.0347758357683226E-3</c:v>
                      </c:pt>
                      <c:pt idx="1701">
                        <c:v>6.0357109973036048E-3</c:v>
                      </c:pt>
                      <c:pt idx="1702">
                        <c:v>6.0370580244695528E-3</c:v>
                      </c:pt>
                      <c:pt idx="1703">
                        <c:v>6.0388104853271989E-3</c:v>
                      </c:pt>
                      <c:pt idx="1704">
                        <c:v>6.0397739322092057E-3</c:v>
                      </c:pt>
                      <c:pt idx="1705">
                        <c:v>6.0402577838726606E-3</c:v>
                      </c:pt>
                      <c:pt idx="1706">
                        <c:v>6.0410455066690462E-3</c:v>
                      </c:pt>
                      <c:pt idx="1707">
                        <c:v>6.0418707198010282E-3</c:v>
                      </c:pt>
                      <c:pt idx="1708">
                        <c:v>6.0427437687274451E-3</c:v>
                      </c:pt>
                      <c:pt idx="1709">
                        <c:v>6.0432906185199815E-3</c:v>
                      </c:pt>
                      <c:pt idx="1710">
                        <c:v>6.0436295452966967E-3</c:v>
                      </c:pt>
                      <c:pt idx="1711">
                        <c:v>6.0441324217820483E-3</c:v>
                      </c:pt>
                      <c:pt idx="1712">
                        <c:v>6.0450519811982885E-3</c:v>
                      </c:pt>
                      <c:pt idx="1713">
                        <c:v>6.0461462134444571E-3</c:v>
                      </c:pt>
                      <c:pt idx="1714">
                        <c:v>6.046965126182172E-3</c:v>
                      </c:pt>
                      <c:pt idx="1715">
                        <c:v>6.047924187907055E-3</c:v>
                      </c:pt>
                      <c:pt idx="1716">
                        <c:v>6.0490680762725008E-3</c:v>
                      </c:pt>
                      <c:pt idx="1717">
                        <c:v>6.0517897778580533E-3</c:v>
                      </c:pt>
                      <c:pt idx="1718">
                        <c:v>6.054288748442503E-3</c:v>
                      </c:pt>
                      <c:pt idx="1719">
                        <c:v>6.0551426537269549E-3</c:v>
                      </c:pt>
                      <c:pt idx="1720">
                        <c:v>6.0561765797934597E-3</c:v>
                      </c:pt>
                      <c:pt idx="1721">
                        <c:v>6.0575686769375973E-3</c:v>
                      </c:pt>
                      <c:pt idx="1722">
                        <c:v>6.0593183923170263E-3</c:v>
                      </c:pt>
                      <c:pt idx="1723">
                        <c:v>6.0603243626341742E-3</c:v>
                      </c:pt>
                      <c:pt idx="1724">
                        <c:v>6.0605556585902592E-3</c:v>
                      </c:pt>
                      <c:pt idx="1725">
                        <c:v>6.0613735039214195E-3</c:v>
                      </c:pt>
                      <c:pt idx="1726">
                        <c:v>6.0624258685065538E-3</c:v>
                      </c:pt>
                      <c:pt idx="1727">
                        <c:v>6.063559169688486E-3</c:v>
                      </c:pt>
                      <c:pt idx="1728">
                        <c:v>6.0644559663291858E-3</c:v>
                      </c:pt>
                      <c:pt idx="1729">
                        <c:v>6.0646111698813227E-3</c:v>
                      </c:pt>
                      <c:pt idx="1730">
                        <c:v>6.0649483287650531E-3</c:v>
                      </c:pt>
                      <c:pt idx="1731">
                        <c:v>6.0655081858346539E-3</c:v>
                      </c:pt>
                      <c:pt idx="1732">
                        <c:v>6.0661977886044133E-3</c:v>
                      </c:pt>
                      <c:pt idx="1733">
                        <c:v>6.0671081131711962E-3</c:v>
                      </c:pt>
                      <c:pt idx="1734">
                        <c:v>6.0681451394551614E-3</c:v>
                      </c:pt>
                      <c:pt idx="1735">
                        <c:v>6.0690700339432954E-3</c:v>
                      </c:pt>
                      <c:pt idx="1736">
                        <c:v>6.0702908559836294E-3</c:v>
                      </c:pt>
                      <c:pt idx="1737">
                        <c:v>6.0718966789787771E-3</c:v>
                      </c:pt>
                      <c:pt idx="1738">
                        <c:v>6.0734210795853789E-3</c:v>
                      </c:pt>
                      <c:pt idx="1739">
                        <c:v>6.0746409405550861E-3</c:v>
                      </c:pt>
                      <c:pt idx="1740">
                        <c:v>6.0755786674954772E-3</c:v>
                      </c:pt>
                      <c:pt idx="1741">
                        <c:v>6.0768010892873281E-3</c:v>
                      </c:pt>
                      <c:pt idx="1742">
                        <c:v>6.078147173410038E-3</c:v>
                      </c:pt>
                      <c:pt idx="1743">
                        <c:v>6.0796050108547659E-3</c:v>
                      </c:pt>
                      <c:pt idx="1744">
                        <c:v>6.0808211050770626E-3</c:v>
                      </c:pt>
                      <c:pt idx="1745">
                        <c:v>6.082131863019629E-3</c:v>
                      </c:pt>
                      <c:pt idx="1746">
                        <c:v>6.0840853607476882E-3</c:v>
                      </c:pt>
                      <c:pt idx="1747">
                        <c:v>6.0853628172639063E-3</c:v>
                      </c:pt>
                      <c:pt idx="1748">
                        <c:v>6.0862999072784684E-3</c:v>
                      </c:pt>
                      <c:pt idx="1749">
                        <c:v>6.0874206426605989E-3</c:v>
                      </c:pt>
                      <c:pt idx="1750">
                        <c:v>6.0879012913008131E-3</c:v>
                      </c:pt>
                      <c:pt idx="1751">
                        <c:v>6.0881467308130091E-3</c:v>
                      </c:pt>
                      <c:pt idx="1752">
                        <c:v>6.089279790491035E-3</c:v>
                      </c:pt>
                      <c:pt idx="1753">
                        <c:v>6.0908995475328241E-3</c:v>
                      </c:pt>
                      <c:pt idx="1754">
                        <c:v>6.0923375634329745E-3</c:v>
                      </c:pt>
                      <c:pt idx="1755">
                        <c:v>6.0935867555263418E-3</c:v>
                      </c:pt>
                      <c:pt idx="1756">
                        <c:v>6.0944761161666706E-3</c:v>
                      </c:pt>
                      <c:pt idx="1757">
                        <c:v>6.0948382803500669E-3</c:v>
                      </c:pt>
                      <c:pt idx="1758">
                        <c:v>6.095304396860418E-3</c:v>
                      </c:pt>
                      <c:pt idx="1759">
                        <c:v>6.0961351579456322E-3</c:v>
                      </c:pt>
                      <c:pt idx="1760">
                        <c:v>6.0974087929248208E-3</c:v>
                      </c:pt>
                      <c:pt idx="1761">
                        <c:v>6.0990926473992214E-3</c:v>
                      </c:pt>
                      <c:pt idx="1762">
                        <c:v>6.100932339353585E-3</c:v>
                      </c:pt>
                      <c:pt idx="1763">
                        <c:v>6.103528020551586E-3</c:v>
                      </c:pt>
                      <c:pt idx="1764">
                        <c:v>6.1070290295834077E-3</c:v>
                      </c:pt>
                      <c:pt idx="1765">
                        <c:v>6.1095798328207954E-3</c:v>
                      </c:pt>
                      <c:pt idx="1766">
                        <c:v>6.111174162045133E-3</c:v>
                      </c:pt>
                      <c:pt idx="1767">
                        <c:v>6.1132746326818584E-3</c:v>
                      </c:pt>
                      <c:pt idx="1768">
                        <c:v>6.1154515723040627E-3</c:v>
                      </c:pt>
                      <c:pt idx="1769">
                        <c:v>6.1172199682199158E-3</c:v>
                      </c:pt>
                      <c:pt idx="1770">
                        <c:v>6.1185805021893008E-3</c:v>
                      </c:pt>
                      <c:pt idx="1771">
                        <c:v>6.1192941353657151E-3</c:v>
                      </c:pt>
                      <c:pt idx="1772">
                        <c:v>6.1195936906575593E-3</c:v>
                      </c:pt>
                      <c:pt idx="1773">
                        <c:v>6.1208138225097037E-3</c:v>
                      </c:pt>
                      <c:pt idx="1774">
                        <c:v>6.1227203598906788E-3</c:v>
                      </c:pt>
                      <c:pt idx="1775">
                        <c:v>6.1244847669117532E-3</c:v>
                      </c:pt>
                      <c:pt idx="1776">
                        <c:v>6.1261072320439253E-3</c:v>
                      </c:pt>
                      <c:pt idx="1777">
                        <c:v>6.1284936042754765E-3</c:v>
                      </c:pt>
                      <c:pt idx="1778">
                        <c:v>6.1312311496127311E-3</c:v>
                      </c:pt>
                      <c:pt idx="1779">
                        <c:v>6.1335029800838542E-3</c:v>
                      </c:pt>
                      <c:pt idx="1780">
                        <c:v>6.1356058787716194E-3</c:v>
                      </c:pt>
                      <c:pt idx="1781">
                        <c:v>6.1366335747898258E-3</c:v>
                      </c:pt>
                      <c:pt idx="1782">
                        <c:v>6.1379723701154472E-3</c:v>
                      </c:pt>
                      <c:pt idx="1783">
                        <c:v>6.1399515816415728E-3</c:v>
                      </c:pt>
                      <c:pt idx="1784">
                        <c:v>6.1417938155530847E-3</c:v>
                      </c:pt>
                      <c:pt idx="1785">
                        <c:v>6.1448270490661126E-3</c:v>
                      </c:pt>
                      <c:pt idx="1786">
                        <c:v>6.1485543181789056E-3</c:v>
                      </c:pt>
                      <c:pt idx="1787">
                        <c:v>6.1526396054233691E-3</c:v>
                      </c:pt>
                      <c:pt idx="1788">
                        <c:v>6.1555976823795709E-3</c:v>
                      </c:pt>
                      <c:pt idx="1789">
                        <c:v>6.1569073009933384E-3</c:v>
                      </c:pt>
                      <c:pt idx="1790">
                        <c:v>6.1575996422578083E-3</c:v>
                      </c:pt>
                      <c:pt idx="1791">
                        <c:v>6.1581416986757082E-3</c:v>
                      </c:pt>
                      <c:pt idx="1792">
                        <c:v>6.1587598530116992E-3</c:v>
                      </c:pt>
                      <c:pt idx="1793">
                        <c:v>6.159130574156825E-3</c:v>
                      </c:pt>
                      <c:pt idx="1794">
                        <c:v>6.1606757506569116E-3</c:v>
                      </c:pt>
                      <c:pt idx="1795">
                        <c:v>6.1629938877081477E-3</c:v>
                      </c:pt>
                      <c:pt idx="1796">
                        <c:v>6.1642605844275181E-3</c:v>
                      </c:pt>
                      <c:pt idx="1797">
                        <c:v>6.1650564758708847E-3</c:v>
                      </c:pt>
                      <c:pt idx="1798">
                        <c:v>6.1661187395145173E-3</c:v>
                      </c:pt>
                      <c:pt idx="1799">
                        <c:v>6.1671836598009818E-3</c:v>
                      </c:pt>
                      <c:pt idx="1800">
                        <c:v>6.168640255079628E-3</c:v>
                      </c:pt>
                      <c:pt idx="1801">
                        <c:v>6.1706434840695613E-3</c:v>
                      </c:pt>
                      <c:pt idx="1802">
                        <c:v>6.172705764356157E-3</c:v>
                      </c:pt>
                      <c:pt idx="1803">
                        <c:v>6.1754753071046314E-3</c:v>
                      </c:pt>
                      <c:pt idx="1804">
                        <c:v>6.1791515498787197E-3</c:v>
                      </c:pt>
                      <c:pt idx="1805">
                        <c:v>6.1819366077806529E-3</c:v>
                      </c:pt>
                      <c:pt idx="1806">
                        <c:v>6.1833251454610095E-3</c:v>
                      </c:pt>
                      <c:pt idx="1807">
                        <c:v>6.1839229983151021E-3</c:v>
                      </c:pt>
                      <c:pt idx="1808">
                        <c:v>6.1840057049549566E-3</c:v>
                      </c:pt>
                      <c:pt idx="1809">
                        <c:v>6.1840789513450053E-3</c:v>
                      </c:pt>
                      <c:pt idx="1810">
                        <c:v>6.1855198257323597E-3</c:v>
                      </c:pt>
                      <c:pt idx="1811">
                        <c:v>6.187695284523253E-3</c:v>
                      </c:pt>
                      <c:pt idx="1812">
                        <c:v>6.1892937632235497E-3</c:v>
                      </c:pt>
                      <c:pt idx="1813">
                        <c:v>6.1907817544903862E-3</c:v>
                      </c:pt>
                      <c:pt idx="1814">
                        <c:v>6.1922537618145871E-3</c:v>
                      </c:pt>
                      <c:pt idx="1815">
                        <c:v>6.1937605768768687E-3</c:v>
                      </c:pt>
                      <c:pt idx="1816">
                        <c:v>6.1949900340875583E-3</c:v>
                      </c:pt>
                      <c:pt idx="1817">
                        <c:v>6.1960357241807162E-3</c:v>
                      </c:pt>
                      <c:pt idx="1818">
                        <c:v>6.1971135300390402E-3</c:v>
                      </c:pt>
                      <c:pt idx="1819">
                        <c:v>6.1981507584329774E-3</c:v>
                      </c:pt>
                      <c:pt idx="1820">
                        <c:v>6.1991390820429534E-3</c:v>
                      </c:pt>
                      <c:pt idx="1821">
                        <c:v>6.2008614320746029E-3</c:v>
                      </c:pt>
                      <c:pt idx="1822">
                        <c:v>6.2029384630994189E-3</c:v>
                      </c:pt>
                      <c:pt idx="1823">
                        <c:v>6.2041796344116194E-3</c:v>
                      </c:pt>
                      <c:pt idx="1824">
                        <c:v>6.2047140279346043E-3</c:v>
                      </c:pt>
                      <c:pt idx="1825">
                        <c:v>6.2055199582094515E-3</c:v>
                      </c:pt>
                      <c:pt idx="1826">
                        <c:v>6.2066006455701889E-3</c:v>
                      </c:pt>
                      <c:pt idx="1827">
                        <c:v>6.2076362546324782E-3</c:v>
                      </c:pt>
                      <c:pt idx="1828">
                        <c:v>6.2088411054917105E-3</c:v>
                      </c:pt>
                      <c:pt idx="1829">
                        <c:v>6.2098325655218648E-3</c:v>
                      </c:pt>
                      <c:pt idx="1830">
                        <c:v>6.2106184176006591E-3</c:v>
                      </c:pt>
                      <c:pt idx="1831">
                        <c:v>6.2113420984726596E-3</c:v>
                      </c:pt>
                      <c:pt idx="1832">
                        <c:v>6.2120548658499948E-3</c:v>
                      </c:pt>
                      <c:pt idx="1833">
                        <c:v>6.2131585081488163E-3</c:v>
                      </c:pt>
                      <c:pt idx="1834">
                        <c:v>6.2146012445601535E-3</c:v>
                      </c:pt>
                      <c:pt idx="1835">
                        <c:v>6.2163945717169751E-3</c:v>
                      </c:pt>
                      <c:pt idx="1836">
                        <c:v>6.2175220861523392E-3</c:v>
                      </c:pt>
                      <c:pt idx="1837">
                        <c:v>6.217671587474596E-3</c:v>
                      </c:pt>
                      <c:pt idx="1838">
                        <c:v>6.2178128942922441E-3</c:v>
                      </c:pt>
                      <c:pt idx="1839">
                        <c:v>6.2178611144298127E-3</c:v>
                      </c:pt>
                      <c:pt idx="1840">
                        <c:v>6.2185265778844801E-3</c:v>
                      </c:pt>
                      <c:pt idx="1841">
                        <c:v>6.2195502162846993E-3</c:v>
                      </c:pt>
                      <c:pt idx="1842">
                        <c:v>6.2205474780243041E-3</c:v>
                      </c:pt>
                      <c:pt idx="1843">
                        <c:v>6.2216498309950775E-3</c:v>
                      </c:pt>
                      <c:pt idx="1844">
                        <c:v>6.2225797448764511E-3</c:v>
                      </c:pt>
                      <c:pt idx="1845">
                        <c:v>6.2237212029512537E-3</c:v>
                      </c:pt>
                      <c:pt idx="1846">
                        <c:v>6.2249635098527789E-3</c:v>
                      </c:pt>
                      <c:pt idx="1847">
                        <c:v>6.2260945209342625E-3</c:v>
                      </c:pt>
                      <c:pt idx="1848">
                        <c:v>6.2270704010215332E-3</c:v>
                      </c:pt>
                      <c:pt idx="1849">
                        <c:v>6.2277507264969665E-3</c:v>
                      </c:pt>
                      <c:pt idx="1850">
                        <c:v>6.228668379300072E-3</c:v>
                      </c:pt>
                      <c:pt idx="1851">
                        <c:v>6.230598633779799E-3</c:v>
                      </c:pt>
                      <c:pt idx="1852">
                        <c:v>6.2332632953265386E-3</c:v>
                      </c:pt>
                      <c:pt idx="1853">
                        <c:v>6.2360163682380161E-3</c:v>
                      </c:pt>
                      <c:pt idx="1854">
                        <c:v>6.2387558569983563E-3</c:v>
                      </c:pt>
                      <c:pt idx="1855">
                        <c:v>6.2417243634565137E-3</c:v>
                      </c:pt>
                      <c:pt idx="1856">
                        <c:v>6.2444948701759657E-3</c:v>
                      </c:pt>
                      <c:pt idx="1857">
                        <c:v>6.2468344327481461E-3</c:v>
                      </c:pt>
                      <c:pt idx="1858">
                        <c:v>6.2486492718771157E-3</c:v>
                      </c:pt>
                      <c:pt idx="1859">
                        <c:v>6.2499402391860207E-3</c:v>
                      </c:pt>
                      <c:pt idx="1860">
                        <c:v>6.2527339437483372E-3</c:v>
                      </c:pt>
                      <c:pt idx="1861">
                        <c:v>6.2559282541857887E-3</c:v>
                      </c:pt>
                      <c:pt idx="1862">
                        <c:v>6.2571519551008897E-3</c:v>
                      </c:pt>
                      <c:pt idx="1863">
                        <c:v>6.2579394750886704E-3</c:v>
                      </c:pt>
                      <c:pt idx="1864">
                        <c:v>6.2591609764940407E-3</c:v>
                      </c:pt>
                      <c:pt idx="1865">
                        <c:v>6.2603799372200454E-3</c:v>
                      </c:pt>
                      <c:pt idx="1866">
                        <c:v>6.2613170255154758E-3</c:v>
                      </c:pt>
                      <c:pt idx="1867">
                        <c:v>6.262237415041492E-3</c:v>
                      </c:pt>
                      <c:pt idx="1868">
                        <c:v>6.2634203397262285E-3</c:v>
                      </c:pt>
                      <c:pt idx="1869">
                        <c:v>6.2655649639268675E-3</c:v>
                      </c:pt>
                      <c:pt idx="1870">
                        <c:v>6.2686674360728509E-3</c:v>
                      </c:pt>
                      <c:pt idx="1871">
                        <c:v>6.2722651963492025E-3</c:v>
                      </c:pt>
                      <c:pt idx="1872">
                        <c:v>6.2775545183673702E-3</c:v>
                      </c:pt>
                      <c:pt idx="1873">
                        <c:v>6.2816021528298554E-3</c:v>
                      </c:pt>
                      <c:pt idx="1874">
                        <c:v>6.2828104943003799E-3</c:v>
                      </c:pt>
                      <c:pt idx="1875">
                        <c:v>6.283232306432256E-3</c:v>
                      </c:pt>
                      <c:pt idx="1876">
                        <c:v>6.2835545360439204E-3</c:v>
                      </c:pt>
                      <c:pt idx="1877">
                        <c:v>6.2838716093969425E-3</c:v>
                      </c:pt>
                      <c:pt idx="1878">
                        <c:v>6.284053518410021E-3</c:v>
                      </c:pt>
                      <c:pt idx="1879">
                        <c:v>6.2849418349469064E-3</c:v>
                      </c:pt>
                      <c:pt idx="1880">
                        <c:v>6.2865337513854508E-3</c:v>
                      </c:pt>
                      <c:pt idx="1881">
                        <c:v>6.2885169964037365E-3</c:v>
                      </c:pt>
                      <c:pt idx="1882">
                        <c:v>6.2911653218131408E-3</c:v>
                      </c:pt>
                      <c:pt idx="1883">
                        <c:v>6.2944331828447674E-3</c:v>
                      </c:pt>
                      <c:pt idx="1884">
                        <c:v>6.296206235256745E-3</c:v>
                      </c:pt>
                      <c:pt idx="1885">
                        <c:v>6.2966055492776583E-3</c:v>
                      </c:pt>
                      <c:pt idx="1886">
                        <c:v>6.2972002121298018E-3</c:v>
                      </c:pt>
                      <c:pt idx="1887">
                        <c:v>6.2975345106066104E-3</c:v>
                      </c:pt>
                      <c:pt idx="1888">
                        <c:v>6.2979856029751818E-3</c:v>
                      </c:pt>
                      <c:pt idx="1889">
                        <c:v>6.298439068699516E-3</c:v>
                      </c:pt>
                      <c:pt idx="1890">
                        <c:v>6.2997233618193749E-3</c:v>
                      </c:pt>
                      <c:pt idx="1891">
                        <c:v>6.3015736308380419E-3</c:v>
                      </c:pt>
                      <c:pt idx="1892">
                        <c:v>6.3028513121513308E-3</c:v>
                      </c:pt>
                      <c:pt idx="1893">
                        <c:v>6.3040747986757581E-3</c:v>
                      </c:pt>
                      <c:pt idx="1894">
                        <c:v>6.3060127770928473E-3</c:v>
                      </c:pt>
                      <c:pt idx="1895">
                        <c:v>6.3082407364698093E-3</c:v>
                      </c:pt>
                      <c:pt idx="1896">
                        <c:v>6.3097635048060194E-3</c:v>
                      </c:pt>
                      <c:pt idx="1897">
                        <c:v>6.3110050605906104E-3</c:v>
                      </c:pt>
                      <c:pt idx="1898">
                        <c:v>6.3120147795054284E-3</c:v>
                      </c:pt>
                      <c:pt idx="1899">
                        <c:v>6.3131533278009419E-3</c:v>
                      </c:pt>
                      <c:pt idx="1900">
                        <c:v>6.3145163856333239E-3</c:v>
                      </c:pt>
                      <c:pt idx="1901">
                        <c:v>6.3155908840935356E-3</c:v>
                      </c:pt>
                      <c:pt idx="1902">
                        <c:v>6.3163718018392481E-3</c:v>
                      </c:pt>
                      <c:pt idx="1903">
                        <c:v>6.3170119110415365E-3</c:v>
                      </c:pt>
                      <c:pt idx="1904">
                        <c:v>6.3180145548337469E-3</c:v>
                      </c:pt>
                      <c:pt idx="1905">
                        <c:v>6.3192909545369547E-3</c:v>
                      </c:pt>
                      <c:pt idx="1906">
                        <c:v>6.3203069267250044E-3</c:v>
                      </c:pt>
                      <c:pt idx="1907">
                        <c:v>6.321634013684972E-3</c:v>
                      </c:pt>
                      <c:pt idx="1908">
                        <c:v>6.3232556674680859E-3</c:v>
                      </c:pt>
                      <c:pt idx="1909">
                        <c:v>6.3241498848366252E-3</c:v>
                      </c:pt>
                      <c:pt idx="1910">
                        <c:v>6.3248784712705173E-3</c:v>
                      </c:pt>
                      <c:pt idx="1911">
                        <c:v>6.3259805279879001E-3</c:v>
                      </c:pt>
                      <c:pt idx="1912">
                        <c:v>6.3280399756329674E-3</c:v>
                      </c:pt>
                      <c:pt idx="1913">
                        <c:v>6.3310526511992258E-3</c:v>
                      </c:pt>
                      <c:pt idx="1914">
                        <c:v>6.3334722538724965E-3</c:v>
                      </c:pt>
                      <c:pt idx="1915">
                        <c:v>6.334837917398234E-3</c:v>
                      </c:pt>
                      <c:pt idx="1916">
                        <c:v>6.3359344477817436E-3</c:v>
                      </c:pt>
                      <c:pt idx="1917">
                        <c:v>6.337028173669634E-3</c:v>
                      </c:pt>
                      <c:pt idx="1918">
                        <c:v>6.3382413327095011E-3</c:v>
                      </c:pt>
                      <c:pt idx="1919">
                        <c:v>6.3396501709574631E-3</c:v>
                      </c:pt>
                      <c:pt idx="1920">
                        <c:v>6.3408761114614551E-3</c:v>
                      </c:pt>
                      <c:pt idx="1921">
                        <c:v>6.3419024669811724E-3</c:v>
                      </c:pt>
                      <c:pt idx="1922">
                        <c:v>6.3427809781237332E-3</c:v>
                      </c:pt>
                      <c:pt idx="1923">
                        <c:v>6.3438537704580923E-3</c:v>
                      </c:pt>
                      <c:pt idx="1924">
                        <c:v>6.3450248629776341E-3</c:v>
                      </c:pt>
                      <c:pt idx="1925">
                        <c:v>6.3461220525312884E-3</c:v>
                      </c:pt>
                      <c:pt idx="1926">
                        <c:v>6.3471749284674589E-3</c:v>
                      </c:pt>
                      <c:pt idx="1927">
                        <c:v>6.3481512305613797E-3</c:v>
                      </c:pt>
                      <c:pt idx="1928">
                        <c:v>6.3493956416861199E-3</c:v>
                      </c:pt>
                      <c:pt idx="1929">
                        <c:v>6.3508485468643308E-3</c:v>
                      </c:pt>
                      <c:pt idx="1930">
                        <c:v>6.3528148092351477E-3</c:v>
                      </c:pt>
                      <c:pt idx="1931">
                        <c:v>6.3547850295696106E-3</c:v>
                      </c:pt>
                      <c:pt idx="1932">
                        <c:v>6.3557672097287465E-3</c:v>
                      </c:pt>
                      <c:pt idx="1933">
                        <c:v>6.3562896780755733E-3</c:v>
                      </c:pt>
                      <c:pt idx="1934">
                        <c:v>6.3567714798253684E-3</c:v>
                      </c:pt>
                      <c:pt idx="1935">
                        <c:v>6.3576239899063927E-3</c:v>
                      </c:pt>
                      <c:pt idx="1936">
                        <c:v>6.3582657716001684E-3</c:v>
                      </c:pt>
                      <c:pt idx="1937">
                        <c:v>6.3593425708468113E-3</c:v>
                      </c:pt>
                      <c:pt idx="1938">
                        <c:v>6.3614235691743454E-3</c:v>
                      </c:pt>
                      <c:pt idx="1939">
                        <c:v>6.3625341993592361E-3</c:v>
                      </c:pt>
                      <c:pt idx="1940">
                        <c:v>6.3627963011649502E-3</c:v>
                      </c:pt>
                      <c:pt idx="1941">
                        <c:v>6.3631495173586891E-3</c:v>
                      </c:pt>
                      <c:pt idx="1942">
                        <c:v>6.3639604738334058E-3</c:v>
                      </c:pt>
                      <c:pt idx="1943">
                        <c:v>6.364937199731158E-3</c:v>
                      </c:pt>
                      <c:pt idx="1944">
                        <c:v>6.3655472121211124E-3</c:v>
                      </c:pt>
                      <c:pt idx="1945">
                        <c:v>6.3658252739198342E-3</c:v>
                      </c:pt>
                      <c:pt idx="1946">
                        <c:v>6.3659369519100881E-3</c:v>
                      </c:pt>
                      <c:pt idx="1947">
                        <c:v>6.3665975420730556E-3</c:v>
                      </c:pt>
                      <c:pt idx="1948">
                        <c:v>6.3674991066134425E-3</c:v>
                      </c:pt>
                      <c:pt idx="1949">
                        <c:v>6.3685368825911063E-3</c:v>
                      </c:pt>
                      <c:pt idx="1950">
                        <c:v>6.3698516005519052E-3</c:v>
                      </c:pt>
                      <c:pt idx="1951">
                        <c:v>6.3711104523841771E-3</c:v>
                      </c:pt>
                      <c:pt idx="1952">
                        <c:v>6.3723539101807987E-3</c:v>
                      </c:pt>
                      <c:pt idx="1953">
                        <c:v>6.3735819964949479E-3</c:v>
                      </c:pt>
                      <c:pt idx="1954">
                        <c:v>6.3751146983569871E-3</c:v>
                      </c:pt>
                      <c:pt idx="1955">
                        <c:v>6.3768887096189919E-3</c:v>
                      </c:pt>
                      <c:pt idx="1956">
                        <c:v>6.3779617313425635E-3</c:v>
                      </c:pt>
                      <c:pt idx="1957">
                        <c:v>6.3784712987113006E-3</c:v>
                      </c:pt>
                      <c:pt idx="1958">
                        <c:v>6.3790051915264363E-3</c:v>
                      </c:pt>
                      <c:pt idx="1959">
                        <c:v>6.3798949095585688E-3</c:v>
                      </c:pt>
                      <c:pt idx="1960">
                        <c:v>6.3811511037383363E-3</c:v>
                      </c:pt>
                      <c:pt idx="1961">
                        <c:v>6.3822791871553141E-3</c:v>
                      </c:pt>
                      <c:pt idx="1962">
                        <c:v>6.3836184519048128E-3</c:v>
                      </c:pt>
                      <c:pt idx="1963">
                        <c:v>6.3852571554940266E-3</c:v>
                      </c:pt>
                      <c:pt idx="1964">
                        <c:v>6.3871654672420543E-3</c:v>
                      </c:pt>
                      <c:pt idx="1965">
                        <c:v>6.3893426761203439E-3</c:v>
                      </c:pt>
                      <c:pt idx="1966">
                        <c:v>6.3915831221028297E-3</c:v>
                      </c:pt>
                      <c:pt idx="1967">
                        <c:v>6.3938865998153767E-3</c:v>
                      </c:pt>
                      <c:pt idx="1968">
                        <c:v>6.3961135731149298E-3</c:v>
                      </c:pt>
                      <c:pt idx="1969">
                        <c:v>6.3973035113863742E-3</c:v>
                      </c:pt>
                      <c:pt idx="1970">
                        <c:v>6.3976200102970919E-3</c:v>
                      </c:pt>
                      <c:pt idx="1971">
                        <c:v>6.3983349857602723E-3</c:v>
                      </c:pt>
                      <c:pt idx="1972">
                        <c:v>6.399284215726754E-3</c:v>
                      </c:pt>
                      <c:pt idx="1973">
                        <c:v>6.3997225645594114E-3</c:v>
                      </c:pt>
                      <c:pt idx="1974">
                        <c:v>6.3998337090106607E-3</c:v>
                      </c:pt>
                      <c:pt idx="1975">
                        <c:v>6.4003826130643333E-3</c:v>
                      </c:pt>
                      <c:pt idx="1976">
                        <c:v>6.4011673739521558E-3</c:v>
                      </c:pt>
                      <c:pt idx="1977">
                        <c:v>6.4018732555665512E-3</c:v>
                      </c:pt>
                      <c:pt idx="1978">
                        <c:v>6.4025920689534258E-3</c:v>
                      </c:pt>
                      <c:pt idx="1979">
                        <c:v>6.4033322420045556E-3</c:v>
                      </c:pt>
                      <c:pt idx="1980">
                        <c:v>6.4043821518816957E-3</c:v>
                      </c:pt>
                      <c:pt idx="1981">
                        <c:v>6.4057195493385016E-3</c:v>
                      </c:pt>
                      <c:pt idx="1982">
                        <c:v>6.4072488279661166E-3</c:v>
                      </c:pt>
                      <c:pt idx="1983">
                        <c:v>6.4087692029207582E-3</c:v>
                      </c:pt>
                      <c:pt idx="1984">
                        <c:v>6.4103964871108513E-3</c:v>
                      </c:pt>
                      <c:pt idx="1985">
                        <c:v>6.4125083225287588E-3</c:v>
                      </c:pt>
                      <c:pt idx="1986">
                        <c:v>6.4146703941455191E-3</c:v>
                      </c:pt>
                      <c:pt idx="1987">
                        <c:v>6.4166573919863948E-3</c:v>
                      </c:pt>
                      <c:pt idx="1988">
                        <c:v>6.41830181472248E-3</c:v>
                      </c:pt>
                      <c:pt idx="1989">
                        <c:v>6.4196815343724421E-3</c:v>
                      </c:pt>
                      <c:pt idx="1990">
                        <c:v>6.4205551626892385E-3</c:v>
                      </c:pt>
                      <c:pt idx="1991">
                        <c:v>6.4214764106816907E-3</c:v>
                      </c:pt>
                      <c:pt idx="1992">
                        <c:v>6.4226260360682541E-3</c:v>
                      </c:pt>
                      <c:pt idx="1993">
                        <c:v>6.4232244208048978E-3</c:v>
                      </c:pt>
                      <c:pt idx="1994">
                        <c:v>6.4242976691894684E-3</c:v>
                      </c:pt>
                      <c:pt idx="1995">
                        <c:v>6.4260411798499999E-3</c:v>
                      </c:pt>
                      <c:pt idx="1996">
                        <c:v>6.4281065153722486E-3</c:v>
                      </c:pt>
                      <c:pt idx="1997">
                        <c:v>6.4306187655461498E-3</c:v>
                      </c:pt>
                      <c:pt idx="1998">
                        <c:v>6.4325800364996846E-3</c:v>
                      </c:pt>
                      <c:pt idx="1999">
                        <c:v>6.4340158391183672E-3</c:v>
                      </c:pt>
                      <c:pt idx="2000">
                        <c:v>6.4350161607089644E-3</c:v>
                      </c:pt>
                      <c:pt idx="2001">
                        <c:v>6.4354269174471115E-3</c:v>
                      </c:pt>
                      <c:pt idx="2002">
                        <c:v>6.4370411701976564E-3</c:v>
                      </c:pt>
                      <c:pt idx="2003">
                        <c:v>6.4396495539410748E-3</c:v>
                      </c:pt>
                      <c:pt idx="2004">
                        <c:v>6.4413224669231757E-3</c:v>
                      </c:pt>
                      <c:pt idx="2005">
                        <c:v>6.4422997335029505E-3</c:v>
                      </c:pt>
                      <c:pt idx="2006">
                        <c:v>6.4433063867805063E-3</c:v>
                      </c:pt>
                      <c:pt idx="2007">
                        <c:v>6.4450174565391519E-3</c:v>
                      </c:pt>
                      <c:pt idx="2008">
                        <c:v>6.447431130715677E-3</c:v>
                      </c:pt>
                      <c:pt idx="2009">
                        <c:v>6.4490723123049954E-3</c:v>
                      </c:pt>
                      <c:pt idx="2010">
                        <c:v>6.4499417971857808E-3</c:v>
                      </c:pt>
                      <c:pt idx="2011">
                        <c:v>6.4508890670550963E-3</c:v>
                      </c:pt>
                      <c:pt idx="2012">
                        <c:v>6.451913938229299E-3</c:v>
                      </c:pt>
                      <c:pt idx="2013">
                        <c:v>6.4525869363870484E-3</c:v>
                      </c:pt>
                      <c:pt idx="2014">
                        <c:v>6.4532477521203092E-3</c:v>
                      </c:pt>
                      <c:pt idx="2015">
                        <c:v>6.4542811132068893E-3</c:v>
                      </c:pt>
                      <c:pt idx="2016">
                        <c:v>6.4550886725865857E-3</c:v>
                      </c:pt>
                      <c:pt idx="2017">
                        <c:v>6.4556508390559942E-3</c:v>
                      </c:pt>
                      <c:pt idx="2018">
                        <c:v>6.4567070027711391E-3</c:v>
                      </c:pt>
                      <c:pt idx="2019">
                        <c:v>6.4582032468062092E-3</c:v>
                      </c:pt>
                      <c:pt idx="2020">
                        <c:v>6.4593046051058412E-3</c:v>
                      </c:pt>
                      <c:pt idx="2021">
                        <c:v>6.4602303665422193E-3</c:v>
                      </c:pt>
                      <c:pt idx="2022">
                        <c:v>6.4615902941052962E-3</c:v>
                      </c:pt>
                      <c:pt idx="2023">
                        <c:v>6.463073836449628E-3</c:v>
                      </c:pt>
                      <c:pt idx="2024">
                        <c:v>6.4642833891135508E-3</c:v>
                      </c:pt>
                      <c:pt idx="2025">
                        <c:v>6.4658973618600636E-3</c:v>
                      </c:pt>
                      <c:pt idx="2026">
                        <c:v>6.4678319682466359E-3</c:v>
                      </c:pt>
                      <c:pt idx="2027">
                        <c:v>6.4692841808260152E-3</c:v>
                      </c:pt>
                      <c:pt idx="2028">
                        <c:v>6.4707688883307397E-3</c:v>
                      </c:pt>
                      <c:pt idx="2029">
                        <c:v>6.4727402163540027E-3</c:v>
                      </c:pt>
                      <c:pt idx="2030">
                        <c:v>6.4742278215500397E-3</c:v>
                      </c:pt>
                      <c:pt idx="2031">
                        <c:v>6.4751609521069174E-3</c:v>
                      </c:pt>
                      <c:pt idx="2032">
                        <c:v>6.4759800696121425E-3</c:v>
                      </c:pt>
                      <c:pt idx="2033">
                        <c:v>6.4765349548764626E-3</c:v>
                      </c:pt>
                      <c:pt idx="2034">
                        <c:v>6.4771581799508886E-3</c:v>
                      </c:pt>
                      <c:pt idx="2035">
                        <c:v>6.4778714632222935E-3</c:v>
                      </c:pt>
                      <c:pt idx="2036">
                        <c:v>6.4789379932020334E-3</c:v>
                      </c:pt>
                      <c:pt idx="2037">
                        <c:v>6.4802142849155336E-3</c:v>
                      </c:pt>
                      <c:pt idx="2038">
                        <c:v>6.4813464136289347E-3</c:v>
                      </c:pt>
                      <c:pt idx="2039">
                        <c:v>6.4819457507602199E-3</c:v>
                      </c:pt>
                      <c:pt idx="2040">
                        <c:v>6.4825659542624044E-3</c:v>
                      </c:pt>
                      <c:pt idx="2041">
                        <c:v>6.4837385163263855E-3</c:v>
                      </c:pt>
                      <c:pt idx="2042">
                        <c:v>6.4854172158259945E-3</c:v>
                      </c:pt>
                      <c:pt idx="2043">
                        <c:v>6.4876990609276201E-3</c:v>
                      </c:pt>
                      <c:pt idx="2044">
                        <c:v>6.4897698790076959E-3</c:v>
                      </c:pt>
                      <c:pt idx="2045">
                        <c:v>6.4910269310288022E-3</c:v>
                      </c:pt>
                      <c:pt idx="2046">
                        <c:v>6.4917475713528912E-3</c:v>
                      </c:pt>
                      <c:pt idx="2047">
                        <c:v>6.4935618989223126E-3</c:v>
                      </c:pt>
                      <c:pt idx="2048">
                        <c:v>6.495412249945362E-3</c:v>
                      </c:pt>
                      <c:pt idx="2049">
                        <c:v>6.4958126545013933E-3</c:v>
                      </c:pt>
                      <c:pt idx="2050">
                        <c:v>6.4964742439135347E-3</c:v>
                      </c:pt>
                      <c:pt idx="2051">
                        <c:v>6.4975018344160893E-3</c:v>
                      </c:pt>
                      <c:pt idx="2052">
                        <c:v>6.4984346870581725E-3</c:v>
                      </c:pt>
                      <c:pt idx="2053">
                        <c:v>6.4995439428911263E-3</c:v>
                      </c:pt>
                      <c:pt idx="2054">
                        <c:v>6.5006667502812872E-3</c:v>
                      </c:pt>
                      <c:pt idx="2055">
                        <c:v>6.501668695140351E-3</c:v>
                      </c:pt>
                      <c:pt idx="2056">
                        <c:v>6.5024000671775727E-3</c:v>
                      </c:pt>
                      <c:pt idx="2057">
                        <c:v>6.5027170236739828E-3</c:v>
                      </c:pt>
                      <c:pt idx="2058">
                        <c:v>6.5030734716725637E-3</c:v>
                      </c:pt>
                      <c:pt idx="2059">
                        <c:v>6.5036945249666283E-3</c:v>
                      </c:pt>
                      <c:pt idx="2060">
                        <c:v>6.5044156711439836E-3</c:v>
                      </c:pt>
                      <c:pt idx="2061">
                        <c:v>6.5048758920951584E-3</c:v>
                      </c:pt>
                      <c:pt idx="2062">
                        <c:v>6.5053359022267691E-3</c:v>
                      </c:pt>
                      <c:pt idx="2063">
                        <c:v>6.5062618814995775E-3</c:v>
                      </c:pt>
                      <c:pt idx="2064">
                        <c:v>6.50749914963161E-3</c:v>
                      </c:pt>
                      <c:pt idx="2065">
                        <c:v>6.5084282488784848E-3</c:v>
                      </c:pt>
                      <c:pt idx="2066">
                        <c:v>6.5090355234266083E-3</c:v>
                      </c:pt>
                      <c:pt idx="2067">
                        <c:v>6.5098742065489018E-3</c:v>
                      </c:pt>
                      <c:pt idx="2068">
                        <c:v>6.5114844641857572E-3</c:v>
                      </c:pt>
                      <c:pt idx="2069">
                        <c:v>6.5136836860064905E-3</c:v>
                      </c:pt>
                      <c:pt idx="2070">
                        <c:v>6.5154451632480157E-3</c:v>
                      </c:pt>
                      <c:pt idx="2071">
                        <c:v>6.5168148041001954E-3</c:v>
                      </c:pt>
                      <c:pt idx="2072">
                        <c:v>6.5184971944993956E-3</c:v>
                      </c:pt>
                      <c:pt idx="2073">
                        <c:v>6.5205222361696411E-3</c:v>
                      </c:pt>
                      <c:pt idx="2074">
                        <c:v>6.522366294223301E-3</c:v>
                      </c:pt>
                      <c:pt idx="2075">
                        <c:v>6.5234043458030737E-3</c:v>
                      </c:pt>
                      <c:pt idx="2076">
                        <c:v>6.5241183176866164E-3</c:v>
                      </c:pt>
                      <c:pt idx="2077">
                        <c:v>6.5252380463412807E-3</c:v>
                      </c:pt>
                      <c:pt idx="2078">
                        <c:v>6.526234213206316E-3</c:v>
                      </c:pt>
                      <c:pt idx="2079">
                        <c:v>6.5274816852126218E-3</c:v>
                      </c:pt>
                      <c:pt idx="2080">
                        <c:v>6.5291013248244666E-3</c:v>
                      </c:pt>
                      <c:pt idx="2081">
                        <c:v>6.5301065375092246E-3</c:v>
                      </c:pt>
                      <c:pt idx="2082">
                        <c:v>6.530725216257291E-3</c:v>
                      </c:pt>
                      <c:pt idx="2083">
                        <c:v>6.5311798979357447E-3</c:v>
                      </c:pt>
                      <c:pt idx="2084">
                        <c:v>6.5316340602061479E-3</c:v>
                      </c:pt>
                      <c:pt idx="2085">
                        <c:v>6.532657196952678E-3</c:v>
                      </c:pt>
                      <c:pt idx="2086">
                        <c:v>6.5338576675504191E-3</c:v>
                      </c:pt>
                      <c:pt idx="2087">
                        <c:v>6.5349842585957184E-3</c:v>
                      </c:pt>
                      <c:pt idx="2088">
                        <c:v>6.5355468946943669E-3</c:v>
                      </c:pt>
                      <c:pt idx="2089">
                        <c:v>6.5360466297456005E-3</c:v>
                      </c:pt>
                      <c:pt idx="2090">
                        <c:v>6.5365753580995918E-3</c:v>
                      </c:pt>
                      <c:pt idx="2091">
                        <c:v>6.5371035809729701E-3</c:v>
                      </c:pt>
                      <c:pt idx="2092">
                        <c:v>6.5380439142085946E-3</c:v>
                      </c:pt>
                      <c:pt idx="2093">
                        <c:v>6.5388905604266169E-3</c:v>
                      </c:pt>
                      <c:pt idx="2094">
                        <c:v>6.5396301333052829E-3</c:v>
                      </c:pt>
                      <c:pt idx="2095">
                        <c:v>6.5406540499406921E-3</c:v>
                      </c:pt>
                      <c:pt idx="2096">
                        <c:v>6.541962276474615E-3</c:v>
                      </c:pt>
                      <c:pt idx="2097">
                        <c:v>6.5435360680543876E-3</c:v>
                      </c:pt>
                      <c:pt idx="2098">
                        <c:v>6.5449069639821542E-3</c:v>
                      </c:pt>
                      <c:pt idx="2099">
                        <c:v>6.5457094214253289E-3</c:v>
                      </c:pt>
                      <c:pt idx="2100">
                        <c:v>6.5464121696671073E-3</c:v>
                      </c:pt>
                      <c:pt idx="2101">
                        <c:v>6.5471379190557618E-3</c:v>
                      </c:pt>
                      <c:pt idx="2102">
                        <c:v>6.5482567867719251E-3</c:v>
                      </c:pt>
                      <c:pt idx="2103">
                        <c:v>6.5501705607214156E-3</c:v>
                      </c:pt>
                      <c:pt idx="2104">
                        <c:v>6.5525086540615951E-3</c:v>
                      </c:pt>
                      <c:pt idx="2105">
                        <c:v>6.5542028022568047E-3</c:v>
                      </c:pt>
                      <c:pt idx="2106">
                        <c:v>6.5552370535357802E-3</c:v>
                      </c:pt>
                      <c:pt idx="2107">
                        <c:v>6.5558673493968933E-3</c:v>
                      </c:pt>
                      <c:pt idx="2108">
                        <c:v>6.5562617804057026E-3</c:v>
                      </c:pt>
                      <c:pt idx="2109">
                        <c:v>6.5567182600958403E-3</c:v>
                      </c:pt>
                      <c:pt idx="2110">
                        <c:v>6.5572018264879253E-3</c:v>
                      </c:pt>
                      <c:pt idx="2111">
                        <c:v>6.5575574251126797E-3</c:v>
                      </c:pt>
                      <c:pt idx="2112">
                        <c:v>6.5579120756628917E-3</c:v>
                      </c:pt>
                      <c:pt idx="2113">
                        <c:v>6.5587076986247123E-3</c:v>
                      </c:pt>
                      <c:pt idx="2114">
                        <c:v>6.5597001880793792E-3</c:v>
                      </c:pt>
                      <c:pt idx="2115">
                        <c:v>6.5610845170015379E-3</c:v>
                      </c:pt>
                      <c:pt idx="2116">
                        <c:v>6.5621918228879811E-3</c:v>
                      </c:pt>
                      <c:pt idx="2117">
                        <c:v>6.5630021122150602E-3</c:v>
                      </c:pt>
                      <c:pt idx="2118">
                        <c:v>6.5639745614636405E-3</c:v>
                      </c:pt>
                      <c:pt idx="2119">
                        <c:v>6.5649456859456076E-3</c:v>
                      </c:pt>
                      <c:pt idx="2120">
                        <c:v>6.5660802943730409E-3</c:v>
                      </c:pt>
                      <c:pt idx="2121">
                        <c:v>6.5670314982289989E-3</c:v>
                      </c:pt>
                      <c:pt idx="2122">
                        <c:v>6.5675829616760979E-3</c:v>
                      </c:pt>
                      <c:pt idx="2123">
                        <c:v>6.5677971943435528E-3</c:v>
                      </c:pt>
                      <c:pt idx="2124">
                        <c:v>6.5681738759368015E-3</c:v>
                      </c:pt>
                      <c:pt idx="2125">
                        <c:v>6.5686986472589613E-3</c:v>
                      </c:pt>
                      <c:pt idx="2126">
                        <c:v>6.569431922879781E-3</c:v>
                      </c:pt>
                      <c:pt idx="2127">
                        <c:v>6.5703664390277042E-3</c:v>
                      </c:pt>
                      <c:pt idx="2128">
                        <c:v>6.5712835729955033E-3</c:v>
                      </c:pt>
                      <c:pt idx="2129">
                        <c:v>6.5720313382438278E-3</c:v>
                      </c:pt>
                      <c:pt idx="2130">
                        <c:v>6.572722960837509E-3</c:v>
                      </c:pt>
                      <c:pt idx="2131">
                        <c:v>6.573214689529365E-3</c:v>
                      </c:pt>
                      <c:pt idx="2132">
                        <c:v>6.5733799578395844E-3</c:v>
                      </c:pt>
                      <c:pt idx="2133">
                        <c:v>6.573611707063165E-3</c:v>
                      </c:pt>
                      <c:pt idx="2134">
                        <c:v>6.574105482744709E-3</c:v>
                      </c:pt>
                      <c:pt idx="2135">
                        <c:v>6.574869358787986E-3</c:v>
                      </c:pt>
                      <c:pt idx="2136">
                        <c:v>6.5758541354912318E-3</c:v>
                      </c:pt>
                      <c:pt idx="2137">
                        <c:v>6.5767462994522005E-3</c:v>
                      </c:pt>
                      <c:pt idx="2138">
                        <c:v>6.5772565047917857E-3</c:v>
                      </c:pt>
                      <c:pt idx="2139">
                        <c:v>6.5781559716559914E-3</c:v>
                      </c:pt>
                      <c:pt idx="2140">
                        <c:v>6.5788735314168114E-3</c:v>
                      </c:pt>
                      <c:pt idx="2141">
                        <c:v>6.5794174844521422E-3</c:v>
                      </c:pt>
                      <c:pt idx="2142">
                        <c:v>6.5804351905011955E-3</c:v>
                      </c:pt>
                      <c:pt idx="2143">
                        <c:v>6.5809751906611424E-3</c:v>
                      </c:pt>
                      <c:pt idx="2144">
                        <c:v>6.5817201687168063E-3</c:v>
                      </c:pt>
                      <c:pt idx="2145">
                        <c:v>6.582804595097521E-3</c:v>
                      </c:pt>
                      <c:pt idx="2146">
                        <c:v>6.5836007880437659E-3</c:v>
                      </c:pt>
                      <c:pt idx="2147">
                        <c:v>6.5844230113329951E-3</c:v>
                      </c:pt>
                      <c:pt idx="2148">
                        <c:v>6.5855281192289256E-3</c:v>
                      </c:pt>
                      <c:pt idx="2149">
                        <c:v>6.5867711925315549E-3</c:v>
                      </c:pt>
                      <c:pt idx="2150">
                        <c:v>6.5878410045077593E-3</c:v>
                      </c:pt>
                      <c:pt idx="2151">
                        <c:v>6.5885572828116188E-3</c:v>
                      </c:pt>
                      <c:pt idx="2152">
                        <c:v>6.5889895484574357E-3</c:v>
                      </c:pt>
                      <c:pt idx="2153">
                        <c:v>6.5894910559674965E-3</c:v>
                      </c:pt>
                      <c:pt idx="2154">
                        <c:v>6.5901149597107356E-3</c:v>
                      </c:pt>
                      <c:pt idx="2155">
                        <c:v>6.5908611564570166E-3</c:v>
                      </c:pt>
                      <c:pt idx="2156">
                        <c:v>6.5917033748580127E-3</c:v>
                      </c:pt>
                      <c:pt idx="2157">
                        <c:v>6.5932671357380578E-3</c:v>
                      </c:pt>
                      <c:pt idx="2158">
                        <c:v>6.5946376119462866E-3</c:v>
                      </c:pt>
                      <c:pt idx="2159">
                        <c:v>6.5950122314740794E-3</c:v>
                      </c:pt>
                      <c:pt idx="2160">
                        <c:v>6.5951424727210065E-3</c:v>
                      </c:pt>
                      <c:pt idx="2161">
                        <c:v>6.5953732697858229E-3</c:v>
                      </c:pt>
                      <c:pt idx="2162">
                        <c:v>6.5957291597486803E-3</c:v>
                      </c:pt>
                      <c:pt idx="2163">
                        <c:v>6.5962653562862111E-3</c:v>
                      </c:pt>
                      <c:pt idx="2164">
                        <c:v>6.5968894654607575E-3</c:v>
                      </c:pt>
                      <c:pt idx="2165">
                        <c:v>6.5976014905910025E-3</c:v>
                      </c:pt>
                      <c:pt idx="2166">
                        <c:v>6.5985947979974539E-3</c:v>
                      </c:pt>
                      <c:pt idx="2167">
                        <c:v>6.5996294318015807E-3</c:v>
                      </c:pt>
                      <c:pt idx="2168">
                        <c:v>6.6004622623359079E-3</c:v>
                      </c:pt>
                      <c:pt idx="2169">
                        <c:v>6.600810208025807E-3</c:v>
                      </c:pt>
                      <c:pt idx="2170">
                        <c:v>6.6011517239526795E-3</c:v>
                      </c:pt>
                      <c:pt idx="2171">
                        <c:v>6.6016867653625865E-3</c:v>
                      </c:pt>
                      <c:pt idx="2172">
                        <c:v>6.6023990787053453E-3</c:v>
                      </c:pt>
                      <c:pt idx="2173">
                        <c:v>6.6033052811979376E-3</c:v>
                      </c:pt>
                      <c:pt idx="2174">
                        <c:v>6.6040759101846629E-3</c:v>
                      </c:pt>
                      <c:pt idx="2175">
                        <c:v>6.6051446845730322E-3</c:v>
                      </c:pt>
                      <c:pt idx="2176">
                        <c:v>6.6065636949013823E-3</c:v>
                      </c:pt>
                      <c:pt idx="2177">
                        <c:v>6.607608284564399E-3</c:v>
                      </c:pt>
                      <c:pt idx="2178">
                        <c:v>6.6084300851154834E-3</c:v>
                      </c:pt>
                      <c:pt idx="2179">
                        <c:v>6.6093731147795105E-3</c:v>
                      </c:pt>
                      <c:pt idx="2180">
                        <c:v>6.6100399684057946E-3</c:v>
                      </c:pt>
                      <c:pt idx="2181">
                        <c:v>6.6104722819555111E-3</c:v>
                      </c:pt>
                      <c:pt idx="2182">
                        <c:v>6.6110819133957006E-3</c:v>
                      </c:pt>
                      <c:pt idx="2183">
                        <c:v>6.6115605121896837E-3</c:v>
                      </c:pt>
                      <c:pt idx="2184">
                        <c:v>6.6118184630604209E-3</c:v>
                      </c:pt>
                      <c:pt idx="2185">
                        <c:v>6.6123101856057544E-3</c:v>
                      </c:pt>
                      <c:pt idx="2186">
                        <c:v>6.6126451396963954E-3</c:v>
                      </c:pt>
                      <c:pt idx="2187">
                        <c:v>6.6128326350477981E-3</c:v>
                      </c:pt>
                      <c:pt idx="2188">
                        <c:v>6.6131109222851182E-3</c:v>
                      </c:pt>
                      <c:pt idx="2189">
                        <c:v>6.6137940794857679E-3</c:v>
                      </c:pt>
                      <c:pt idx="2190">
                        <c:v>6.6146770628649782E-3</c:v>
                      </c:pt>
                      <c:pt idx="2191">
                        <c:v>6.6154127893054927E-3</c:v>
                      </c:pt>
                      <c:pt idx="2192">
                        <c:v>6.6159206636212577E-3</c:v>
                      </c:pt>
                      <c:pt idx="2193">
                        <c:v>6.6160543389461209E-3</c:v>
                      </c:pt>
                      <c:pt idx="2194">
                        <c:v>6.6163446576650714E-3</c:v>
                      </c:pt>
                      <c:pt idx="2195">
                        <c:v>6.6167091574150854E-3</c:v>
                      </c:pt>
                      <c:pt idx="2196">
                        <c:v>6.617305865621724E-3</c:v>
                      </c:pt>
                      <c:pt idx="2197">
                        <c:v>6.6180327542174257E-3</c:v>
                      </c:pt>
                      <c:pt idx="2198">
                        <c:v>6.6187130842755258E-3</c:v>
                      </c:pt>
                      <c:pt idx="2199">
                        <c:v>6.6195430647129549E-3</c:v>
                      </c:pt>
                      <c:pt idx="2200">
                        <c:v>6.6207079249898061E-3</c:v>
                      </c:pt>
                      <c:pt idx="2201">
                        <c:v>6.6221755025321133E-3</c:v>
                      </c:pt>
                      <c:pt idx="2202">
                        <c:v>6.6233984308688709E-3</c:v>
                      </c:pt>
                      <c:pt idx="2203">
                        <c:v>6.6242842463800937E-3</c:v>
                      </c:pt>
                      <c:pt idx="2204">
                        <c:v>6.6250617021787177E-3</c:v>
                      </c:pt>
                      <c:pt idx="2205">
                        <c:v>6.6258552925465945E-3</c:v>
                      </c:pt>
                      <c:pt idx="2206">
                        <c:v>6.6266117245741898E-3</c:v>
                      </c:pt>
                      <c:pt idx="2207">
                        <c:v>6.6274292559238869E-3</c:v>
                      </c:pt>
                      <c:pt idx="2208">
                        <c:v>6.628251944655013E-3</c:v>
                      </c:pt>
                      <c:pt idx="2209">
                        <c:v>6.6289792286175313E-3</c:v>
                      </c:pt>
                      <c:pt idx="2210">
                        <c:v>6.6295617531021483E-3</c:v>
                      </c:pt>
                      <c:pt idx="2211">
                        <c:v>6.630213328858648E-3</c:v>
                      </c:pt>
                      <c:pt idx="2212">
                        <c:v>6.6312159594271187E-3</c:v>
                      </c:pt>
                      <c:pt idx="2213">
                        <c:v>6.6323577900390847E-3</c:v>
                      </c:pt>
                      <c:pt idx="2214">
                        <c:v>6.6330595007424095E-3</c:v>
                      </c:pt>
                      <c:pt idx="2215">
                        <c:v>6.6334891540382858E-3</c:v>
                      </c:pt>
                      <c:pt idx="2216">
                        <c:v>6.6340865516892559E-3</c:v>
                      </c:pt>
                      <c:pt idx="2217">
                        <c:v>6.6347880053008951E-3</c:v>
                      </c:pt>
                      <c:pt idx="2218">
                        <c:v>6.6362605545835741E-3</c:v>
                      </c:pt>
                      <c:pt idx="2219">
                        <c:v>6.6381615764651075E-3</c:v>
                      </c:pt>
                      <c:pt idx="2220">
                        <c:v>6.6391831590066185E-3</c:v>
                      </c:pt>
                      <c:pt idx="2221">
                        <c:v>6.6395827043573248E-3</c:v>
                      </c:pt>
                      <c:pt idx="2222">
                        <c:v>6.6402236499664988E-3</c:v>
                      </c:pt>
                      <c:pt idx="2223">
                        <c:v>6.6407886283157804E-3</c:v>
                      </c:pt>
                      <c:pt idx="2224">
                        <c:v>6.6410554539537139E-3</c:v>
                      </c:pt>
                      <c:pt idx="2225">
                        <c:v>6.6412166978694889E-3</c:v>
                      </c:pt>
                      <c:pt idx="2226">
                        <c:v>6.6413567711321149E-3</c:v>
                      </c:pt>
                      <c:pt idx="2227">
                        <c:v>6.6419883003920998E-3</c:v>
                      </c:pt>
                      <c:pt idx="2228">
                        <c:v>6.6428490129581954E-3</c:v>
                      </c:pt>
                      <c:pt idx="2229">
                        <c:v>6.6434211556302422E-3</c:v>
                      </c:pt>
                      <c:pt idx="2230">
                        <c:v>6.6438204764401928E-3</c:v>
                      </c:pt>
                      <c:pt idx="2231">
                        <c:v>6.6442762437594373E-3</c:v>
                      </c:pt>
                      <c:pt idx="2232">
                        <c:v>6.6451833180073173E-3</c:v>
                      </c:pt>
                      <c:pt idx="2233">
                        <c:v>6.6462242085294065E-3</c:v>
                      </c:pt>
                      <c:pt idx="2234">
                        <c:v>6.6469342689059133E-3</c:v>
                      </c:pt>
                      <c:pt idx="2235">
                        <c:v>6.6476776467949599E-3</c:v>
                      </c:pt>
                      <c:pt idx="2236">
                        <c:v>6.6487183063475338E-3</c:v>
                      </c:pt>
                      <c:pt idx="2237">
                        <c:v>6.6499218613136676E-3</c:v>
                      </c:pt>
                      <c:pt idx="2238">
                        <c:v>6.6510397739490117E-3</c:v>
                      </c:pt>
                      <c:pt idx="2239">
                        <c:v>6.6523678501989314E-3</c:v>
                      </c:pt>
                      <c:pt idx="2240">
                        <c:v>6.6532374708767805E-3</c:v>
                      </c:pt>
                      <c:pt idx="2241">
                        <c:v>6.6535913376349213E-3</c:v>
                      </c:pt>
                      <c:pt idx="2242">
                        <c:v>6.654092189051824E-3</c:v>
                      </c:pt>
                      <c:pt idx="2243">
                        <c:v>6.6544695848424953E-3</c:v>
                      </c:pt>
                      <c:pt idx="2244">
                        <c:v>6.6550157598776498E-3</c:v>
                      </c:pt>
                      <c:pt idx="2245">
                        <c:v>6.6557304974181001E-3</c:v>
                      </c:pt>
                      <c:pt idx="2246">
                        <c:v>6.6571471629579141E-3</c:v>
                      </c:pt>
                      <c:pt idx="2247">
                        <c:v>6.65886429886963E-3</c:v>
                      </c:pt>
                      <c:pt idx="2248">
                        <c:v>6.6601795331612586E-3</c:v>
                      </c:pt>
                      <c:pt idx="2249">
                        <c:v>6.6614323596613659E-3</c:v>
                      </c:pt>
                      <c:pt idx="2250">
                        <c:v>6.6623441302539619E-3</c:v>
                      </c:pt>
                      <c:pt idx="2251">
                        <c:v>6.6633641067788416E-3</c:v>
                      </c:pt>
                      <c:pt idx="2252">
                        <c:v>6.6647705513492262E-3</c:v>
                      </c:pt>
                      <c:pt idx="2253">
                        <c:v>6.665799481387364E-3</c:v>
                      </c:pt>
                      <c:pt idx="2254">
                        <c:v>6.6665044127647531E-3</c:v>
                      </c:pt>
                      <c:pt idx="2255">
                        <c:v>6.6673297797936832E-3</c:v>
                      </c:pt>
                      <c:pt idx="2256">
                        <c:v>6.6680402267298789E-3</c:v>
                      </c:pt>
                      <c:pt idx="2257">
                        <c:v>6.6684907066914094E-3</c:v>
                      </c:pt>
                      <c:pt idx="2258">
                        <c:v>6.668694794038919E-3</c:v>
                      </c:pt>
                      <c:pt idx="2259">
                        <c:v>6.6692087210165297E-3</c:v>
                      </c:pt>
                      <c:pt idx="2260">
                        <c:v>6.6699702060690376E-3</c:v>
                      </c:pt>
                      <c:pt idx="2261">
                        <c:v>6.6708626874782276E-3</c:v>
                      </c:pt>
                      <c:pt idx="2262">
                        <c:v>6.6728256783092736E-3</c:v>
                      </c:pt>
                      <c:pt idx="2263">
                        <c:v>6.6751680938717303E-3</c:v>
                      </c:pt>
                      <c:pt idx="2264">
                        <c:v>6.6765381620328135E-3</c:v>
                      </c:pt>
                      <c:pt idx="2265">
                        <c:v>6.6771893255813536E-3</c:v>
                      </c:pt>
                      <c:pt idx="2266">
                        <c:v>6.6779286514428837E-3</c:v>
                      </c:pt>
                      <c:pt idx="2267">
                        <c:v>6.6788304403418673E-3</c:v>
                      </c:pt>
                      <c:pt idx="2268">
                        <c:v>6.6795240629547361E-3</c:v>
                      </c:pt>
                      <c:pt idx="2269">
                        <c:v>6.680244720098991E-3</c:v>
                      </c:pt>
                      <c:pt idx="2270">
                        <c:v>6.680846449795933E-3</c:v>
                      </c:pt>
                      <c:pt idx="2271">
                        <c:v>6.6814884383189005E-3</c:v>
                      </c:pt>
                      <c:pt idx="2272">
                        <c:v>6.6822525236027554E-3</c:v>
                      </c:pt>
                      <c:pt idx="2273">
                        <c:v>6.68273966464864E-3</c:v>
                      </c:pt>
                      <c:pt idx="2274">
                        <c:v>6.6829818234521929E-3</c:v>
                      </c:pt>
                      <c:pt idx="2275">
                        <c:v>6.6832238859454579E-3</c:v>
                      </c:pt>
                      <c:pt idx="2276">
                        <c:v>6.6838162360022069E-3</c:v>
                      </c:pt>
                      <c:pt idx="2277">
                        <c:v>6.6844663659597348E-3</c:v>
                      </c:pt>
                      <c:pt idx="2278">
                        <c:v>6.6849362736242628E-3</c:v>
                      </c:pt>
                      <c:pt idx="2279">
                        <c:v>6.6852784528250398E-3</c:v>
                      </c:pt>
                      <c:pt idx="2280">
                        <c:v>6.68573320055715E-3</c:v>
                      </c:pt>
                      <c:pt idx="2281">
                        <c:v>6.6863004214344889E-3</c:v>
                      </c:pt>
                      <c:pt idx="2282">
                        <c:v>6.6870892341134901E-3</c:v>
                      </c:pt>
                      <c:pt idx="2283">
                        <c:v>6.6880020551260931E-3</c:v>
                      </c:pt>
                      <c:pt idx="2284">
                        <c:v>6.6888169833102867E-3</c:v>
                      </c:pt>
                      <c:pt idx="2285">
                        <c:v>6.689245311566539E-3</c:v>
                      </c:pt>
                      <c:pt idx="2286">
                        <c:v>6.689304609366919E-3</c:v>
                      </c:pt>
                      <c:pt idx="2287">
                        <c:v>6.6895616192855015E-3</c:v>
                      </c:pt>
                      <c:pt idx="2288">
                        <c:v>6.6898981246918537E-3</c:v>
                      </c:pt>
                      <c:pt idx="2289">
                        <c:v>6.6901163869558349E-3</c:v>
                      </c:pt>
                      <c:pt idx="2290">
                        <c:v>6.6904786243339974E-3</c:v>
                      </c:pt>
                      <c:pt idx="2291">
                        <c:v>6.6908653894254631E-3</c:v>
                      </c:pt>
                      <c:pt idx="2292">
                        <c:v>6.691157554946447E-3</c:v>
                      </c:pt>
                      <c:pt idx="2293">
                        <c:v>6.6914835082533385E-3</c:v>
                      </c:pt>
                      <c:pt idx="2294">
                        <c:v>6.6920496984939444E-3</c:v>
                      </c:pt>
                      <c:pt idx="2295">
                        <c:v>6.6927419671563093E-3</c:v>
                      </c:pt>
                      <c:pt idx="2296">
                        <c:v>6.6933113670270073E-3</c:v>
                      </c:pt>
                      <c:pt idx="2297">
                        <c:v>6.6943548726790597E-3</c:v>
                      </c:pt>
                      <c:pt idx="2298">
                        <c:v>6.6955168694700319E-3</c:v>
                      </c:pt>
                      <c:pt idx="2299">
                        <c:v>6.6963092368363657E-3</c:v>
                      </c:pt>
                      <c:pt idx="2300">
                        <c:v>6.6970963390720999E-3</c:v>
                      </c:pt>
                      <c:pt idx="2301">
                        <c:v>6.697531410979873E-3</c:v>
                      </c:pt>
                      <c:pt idx="2302">
                        <c:v>6.6979605444985437E-3</c:v>
                      </c:pt>
                      <c:pt idx="2303">
                        <c:v>6.6986275708083264E-3</c:v>
                      </c:pt>
                      <c:pt idx="2304">
                        <c:v>6.6991776644505499E-3</c:v>
                      </c:pt>
                      <c:pt idx="2305">
                        <c:v>6.7000001681800578E-3</c:v>
                      </c:pt>
                      <c:pt idx="2306">
                        <c:v>6.7012539379424944E-3</c:v>
                      </c:pt>
                      <c:pt idx="2307">
                        <c:v>6.7024604720529379E-3</c:v>
                      </c:pt>
                      <c:pt idx="2308">
                        <c:v>6.7029853025557962E-3</c:v>
                      </c:pt>
                      <c:pt idx="2309">
                        <c:v>6.7033891490250047E-3</c:v>
                      </c:pt>
                      <c:pt idx="2310">
                        <c:v>6.7041471165245727E-3</c:v>
                      </c:pt>
                      <c:pt idx="2311">
                        <c:v>6.7047027636555441E-3</c:v>
                      </c:pt>
                      <c:pt idx="2312">
                        <c:v>6.7050027818757151E-3</c:v>
                      </c:pt>
                      <c:pt idx="2313">
                        <c:v>6.7052492958379253E-3</c:v>
                      </c:pt>
                      <c:pt idx="2314">
                        <c:v>6.7056437215753948E-3</c:v>
                      </c:pt>
                      <c:pt idx="2315">
                        <c:v>6.7063215270971935E-3</c:v>
                      </c:pt>
                      <c:pt idx="2316">
                        <c:v>6.7070509393308596E-3</c:v>
                      </c:pt>
                      <c:pt idx="2317">
                        <c:v>6.707696435778422E-3</c:v>
                      </c:pt>
                      <c:pt idx="2318">
                        <c:v>6.7085507462358671E-3</c:v>
                      </c:pt>
                      <c:pt idx="2319">
                        <c:v>6.7099123638955788E-3</c:v>
                      </c:pt>
                      <c:pt idx="2320">
                        <c:v>6.71157126180156E-3</c:v>
                      </c:pt>
                      <c:pt idx="2321">
                        <c:v>6.7132585097241862E-3</c:v>
                      </c:pt>
                      <c:pt idx="2322">
                        <c:v>6.7143094565232904E-3</c:v>
                      </c:pt>
                      <c:pt idx="2323">
                        <c:v>6.7145498544137318E-3</c:v>
                      </c:pt>
                      <c:pt idx="2324">
                        <c:v>6.7146198860132305E-3</c:v>
                      </c:pt>
                      <c:pt idx="2325">
                        <c:v>6.7149692492114721E-3</c:v>
                      </c:pt>
                      <c:pt idx="2326">
                        <c:v>6.7155660264770437E-3</c:v>
                      </c:pt>
                      <c:pt idx="2327">
                        <c:v>6.7161530527660943E-3</c:v>
                      </c:pt>
                      <c:pt idx="2328">
                        <c:v>6.7167818645907625E-3</c:v>
                      </c:pt>
                      <c:pt idx="2329">
                        <c:v>6.7170965883305792E-3</c:v>
                      </c:pt>
                      <c:pt idx="2330">
                        <c:v>6.7171392952937344E-3</c:v>
                      </c:pt>
                      <c:pt idx="2331">
                        <c:v>6.717374699474761E-3</c:v>
                      </c:pt>
                      <c:pt idx="2332">
                        <c:v>6.7176975102631589E-3</c:v>
                      </c:pt>
                      <c:pt idx="2333">
                        <c:v>6.7178738918933101E-3</c:v>
                      </c:pt>
                      <c:pt idx="2334">
                        <c:v>6.718004089890821E-3</c:v>
                      </c:pt>
                      <c:pt idx="2335">
                        <c:v>6.7184444328421602E-3</c:v>
                      </c:pt>
                      <c:pt idx="2336">
                        <c:v>6.7190457759599715E-3</c:v>
                      </c:pt>
                      <c:pt idx="2337">
                        <c:v>6.7196479474797696E-3</c:v>
                      </c:pt>
                      <c:pt idx="2338">
                        <c:v>6.7202480738711278E-3</c:v>
                      </c:pt>
                      <c:pt idx="2339">
                        <c:v>6.7209701191773335E-3</c:v>
                      </c:pt>
                      <c:pt idx="2340">
                        <c:v>6.7219143371245425E-3</c:v>
                      </c:pt>
                      <c:pt idx="2341">
                        <c:v>6.7229218049824242E-3</c:v>
                      </c:pt>
                      <c:pt idx="2342">
                        <c:v>6.7238717266667435E-3</c:v>
                      </c:pt>
                      <c:pt idx="2343">
                        <c:v>6.724679988776695E-3</c:v>
                      </c:pt>
                      <c:pt idx="2344">
                        <c:v>6.7258094002641692E-3</c:v>
                      </c:pt>
                      <c:pt idx="2345">
                        <c:v>6.7270516557354863E-3</c:v>
                      </c:pt>
                      <c:pt idx="2346">
                        <c:v>6.7275689987439406E-3</c:v>
                      </c:pt>
                      <c:pt idx="2347">
                        <c:v>6.7280367423220725E-3</c:v>
                      </c:pt>
                      <c:pt idx="2348">
                        <c:v>6.7289017133027708E-3</c:v>
                      </c:pt>
                      <c:pt idx="2349">
                        <c:v>6.7294202255176721E-3</c:v>
                      </c:pt>
                      <c:pt idx="2350">
                        <c:v>6.7297339509255231E-3</c:v>
                      </c:pt>
                      <c:pt idx="2351">
                        <c:v>6.7300543455219297E-3</c:v>
                      </c:pt>
                      <c:pt idx="2352">
                        <c:v>6.7306855683030306E-3</c:v>
                      </c:pt>
                      <c:pt idx="2353">
                        <c:v>6.7314877897923196E-3</c:v>
                      </c:pt>
                      <c:pt idx="2354">
                        <c:v>6.7322249507827722E-3</c:v>
                      </c:pt>
                      <c:pt idx="2355">
                        <c:v>6.7332641739816217E-3</c:v>
                      </c:pt>
                      <c:pt idx="2356">
                        <c:v>6.7345741599893205E-3</c:v>
                      </c:pt>
                      <c:pt idx="2357">
                        <c:v>6.7354738844938571E-3</c:v>
                      </c:pt>
                      <c:pt idx="2358">
                        <c:v>6.7361644934245254E-3</c:v>
                      </c:pt>
                      <c:pt idx="2359">
                        <c:v>6.7373833485961402E-3</c:v>
                      </c:pt>
                      <c:pt idx="2360">
                        <c:v>6.73852466690107E-3</c:v>
                      </c:pt>
                      <c:pt idx="2361">
                        <c:v>6.7393338926234675E-3</c:v>
                      </c:pt>
                      <c:pt idx="2362">
                        <c:v>6.740271927324089E-3</c:v>
                      </c:pt>
                      <c:pt idx="2363">
                        <c:v>6.7411460185436657E-3</c:v>
                      </c:pt>
                      <c:pt idx="2364">
                        <c:v>6.7419002170756269E-3</c:v>
                      </c:pt>
                      <c:pt idx="2365">
                        <c:v>6.7427634779034422E-3</c:v>
                      </c:pt>
                      <c:pt idx="2366">
                        <c:v>6.7436704115529118E-3</c:v>
                      </c:pt>
                      <c:pt idx="2367">
                        <c:v>6.7450013660823507E-3</c:v>
                      </c:pt>
                      <c:pt idx="2368">
                        <c:v>6.7465412438189182E-3</c:v>
                      </c:pt>
                      <c:pt idx="2369">
                        <c:v>6.7479095872964379E-3</c:v>
                      </c:pt>
                      <c:pt idx="2370">
                        <c:v>6.7497484639699717E-3</c:v>
                      </c:pt>
                      <c:pt idx="2371">
                        <c:v>6.7521775979538321E-3</c:v>
                      </c:pt>
                      <c:pt idx="2372">
                        <c:v>6.7544983926254897E-3</c:v>
                      </c:pt>
                      <c:pt idx="2373">
                        <c:v>6.7558687240706463E-3</c:v>
                      </c:pt>
                      <c:pt idx="2374">
                        <c:v>6.7565156543284112E-3</c:v>
                      </c:pt>
                      <c:pt idx="2375">
                        <c:v>6.7573331097759348E-3</c:v>
                      </c:pt>
                      <c:pt idx="2376">
                        <c:v>6.7588491551045802E-3</c:v>
                      </c:pt>
                      <c:pt idx="2377">
                        <c:v>6.7608269340380485E-3</c:v>
                      </c:pt>
                      <c:pt idx="2378">
                        <c:v>6.7623516174662871E-3</c:v>
                      </c:pt>
                      <c:pt idx="2379">
                        <c:v>6.7630211967873669E-3</c:v>
                      </c:pt>
                      <c:pt idx="2380">
                        <c:v>6.7632861707404837E-3</c:v>
                      </c:pt>
                      <c:pt idx="2381">
                        <c:v>6.7640185240149175E-3</c:v>
                      </c:pt>
                      <c:pt idx="2382">
                        <c:v>6.7645979791560069E-3</c:v>
                      </c:pt>
                      <c:pt idx="2383">
                        <c:v>6.764944336758341E-3</c:v>
                      </c:pt>
                      <c:pt idx="2384">
                        <c:v>6.7656145272655243E-3</c:v>
                      </c:pt>
                      <c:pt idx="2385">
                        <c:v>6.7662457811678437E-3</c:v>
                      </c:pt>
                      <c:pt idx="2386">
                        <c:v>6.7667423754551549E-3</c:v>
                      </c:pt>
                      <c:pt idx="2387">
                        <c:v>6.7672036260637497E-3</c:v>
                      </c:pt>
                      <c:pt idx="2388">
                        <c:v>6.7677254556667635E-3</c:v>
                      </c:pt>
                      <c:pt idx="2389">
                        <c:v>6.7683497739458942E-3</c:v>
                      </c:pt>
                      <c:pt idx="2390">
                        <c:v>6.7690763487908744E-3</c:v>
                      </c:pt>
                      <c:pt idx="2391">
                        <c:v>6.7704132489920963E-3</c:v>
                      </c:pt>
                      <c:pt idx="2392">
                        <c:v>6.7723584848772391E-3</c:v>
                      </c:pt>
                      <c:pt idx="2393">
                        <c:v>6.7737259634498594E-3</c:v>
                      </c:pt>
                      <c:pt idx="2394">
                        <c:v>6.7751649717380548E-3</c:v>
                      </c:pt>
                      <c:pt idx="2395">
                        <c:v>6.7767674711718823E-3</c:v>
                      </c:pt>
                      <c:pt idx="2396">
                        <c:v>6.7777759357852798E-3</c:v>
                      </c:pt>
                      <c:pt idx="2397">
                        <c:v>6.7786950578451119E-3</c:v>
                      </c:pt>
                      <c:pt idx="2398">
                        <c:v>6.7794397702265283E-3</c:v>
                      </c:pt>
                      <c:pt idx="2399">
                        <c:v>6.7801839503704381E-3</c:v>
                      </c:pt>
                      <c:pt idx="2400">
                        <c:v>6.7815582489413944E-3</c:v>
                      </c:pt>
                      <c:pt idx="2401">
                        <c:v>6.7831957726716997E-3</c:v>
                      </c:pt>
                      <c:pt idx="2402">
                        <c:v>6.7850282995532757E-3</c:v>
                      </c:pt>
                      <c:pt idx="2403">
                        <c:v>6.7868077172030146E-3</c:v>
                      </c:pt>
                      <c:pt idx="2404">
                        <c:v>6.7882387560048362E-3</c:v>
                      </c:pt>
                      <c:pt idx="2405">
                        <c:v>6.7897408432552311E-3</c:v>
                      </c:pt>
                      <c:pt idx="2406">
                        <c:v>6.7916182698256836E-3</c:v>
                      </c:pt>
                      <c:pt idx="2407">
                        <c:v>6.7939868551783709E-3</c:v>
                      </c:pt>
                      <c:pt idx="2408">
                        <c:v>6.796289351005306E-3</c:v>
                      </c:pt>
                      <c:pt idx="2409">
                        <c:v>6.798312135717648E-3</c:v>
                      </c:pt>
                      <c:pt idx="2410">
                        <c:v>6.8000921664193572E-3</c:v>
                      </c:pt>
                      <c:pt idx="2411">
                        <c:v>6.8015973728487401E-3</c:v>
                      </c:pt>
                      <c:pt idx="2412">
                        <c:v>6.8029710433302748E-3</c:v>
                      </c:pt>
                      <c:pt idx="2413">
                        <c:v>6.8046423661393138E-3</c:v>
                      </c:pt>
                      <c:pt idx="2414">
                        <c:v>6.8066103880098615E-3</c:v>
                      </c:pt>
                      <c:pt idx="2415">
                        <c:v>6.8082314597870848E-3</c:v>
                      </c:pt>
                      <c:pt idx="2416">
                        <c:v>6.8095062480345485E-3</c:v>
                      </c:pt>
                      <c:pt idx="2417">
                        <c:v>6.8105586625059828E-3</c:v>
                      </c:pt>
                      <c:pt idx="2418">
                        <c:v>6.8123814600056414E-3</c:v>
                      </c:pt>
                      <c:pt idx="2419">
                        <c:v>6.813902499417844E-3</c:v>
                      </c:pt>
                      <c:pt idx="2420">
                        <c:v>6.8143276928603943E-3</c:v>
                      </c:pt>
                      <c:pt idx="2421">
                        <c:v>6.814733060112591E-3</c:v>
                      </c:pt>
                      <c:pt idx="2422">
                        <c:v>6.8149735085327387E-3</c:v>
                      </c:pt>
                      <c:pt idx="2423">
                        <c:v>6.8152680191597148E-3</c:v>
                      </c:pt>
                      <c:pt idx="2424">
                        <c:v>6.8156361123914815E-3</c:v>
                      </c:pt>
                      <c:pt idx="2425">
                        <c:v>6.8164149086967461E-3</c:v>
                      </c:pt>
                      <c:pt idx="2426">
                        <c:v>6.8175303358120358E-3</c:v>
                      </c:pt>
                      <c:pt idx="2427">
                        <c:v>6.8191352030436102E-3</c:v>
                      </c:pt>
                      <c:pt idx="2428">
                        <c:v>6.8210738554020751E-3</c:v>
                      </c:pt>
                      <c:pt idx="2429">
                        <c:v>6.8234423431000795E-3</c:v>
                      </c:pt>
                      <c:pt idx="2430">
                        <c:v>6.8255075939657826E-3</c:v>
                      </c:pt>
                      <c:pt idx="2431">
                        <c:v>6.8269084436958184E-3</c:v>
                      </c:pt>
                      <c:pt idx="2432">
                        <c:v>6.8281394733648842E-3</c:v>
                      </c:pt>
                      <c:pt idx="2433">
                        <c:v>6.8292800703943042E-3</c:v>
                      </c:pt>
                      <c:pt idx="2434">
                        <c:v>6.83072425318624E-3</c:v>
                      </c:pt>
                      <c:pt idx="2435">
                        <c:v>6.8328181701481578E-3</c:v>
                      </c:pt>
                      <c:pt idx="2436">
                        <c:v>6.836709436533017E-3</c:v>
                      </c:pt>
                      <c:pt idx="2437">
                        <c:v>6.8392778222931628E-3</c:v>
                      </c:pt>
                      <c:pt idx="2438">
                        <c:v>6.841011669244502E-3</c:v>
                      </c:pt>
                      <c:pt idx="2439">
                        <c:v>6.8433455178441363E-3</c:v>
                      </c:pt>
                      <c:pt idx="2440">
                        <c:v>6.8441218198345465E-3</c:v>
                      </c:pt>
                      <c:pt idx="2441">
                        <c:v>6.8442937317350792E-3</c:v>
                      </c:pt>
                      <c:pt idx="2442">
                        <c:v>6.8447988282214905E-3</c:v>
                      </c:pt>
                      <c:pt idx="2443">
                        <c:v>6.8457246101619297E-3</c:v>
                      </c:pt>
                      <c:pt idx="2444">
                        <c:v>6.8466523386371304E-3</c:v>
                      </c:pt>
                      <c:pt idx="2445">
                        <c:v>6.8479698099524677E-3</c:v>
                      </c:pt>
                      <c:pt idx="2446">
                        <c:v>6.8495077609595197E-3</c:v>
                      </c:pt>
                      <c:pt idx="2447">
                        <c:v>6.8513040250149536E-3</c:v>
                      </c:pt>
                      <c:pt idx="2448">
                        <c:v>6.8535238029737251E-3</c:v>
                      </c:pt>
                      <c:pt idx="2449">
                        <c:v>6.8554781943903822E-3</c:v>
                      </c:pt>
                      <c:pt idx="2450">
                        <c:v>6.8569422918929078E-3</c:v>
                      </c:pt>
                      <c:pt idx="2451">
                        <c:v>6.8581240328195684E-3</c:v>
                      </c:pt>
                      <c:pt idx="2452">
                        <c:v>6.8595365018022068E-3</c:v>
                      </c:pt>
                      <c:pt idx="2453">
                        <c:v>6.8612347020377343E-3</c:v>
                      </c:pt>
                      <c:pt idx="2454">
                        <c:v>6.8626553289890223E-3</c:v>
                      </c:pt>
                      <c:pt idx="2455">
                        <c:v>6.8637359303130325E-3</c:v>
                      </c:pt>
                      <c:pt idx="2456">
                        <c:v>6.8647439320899326E-3</c:v>
                      </c:pt>
                      <c:pt idx="2457">
                        <c:v>6.8657424552060744E-3</c:v>
                      </c:pt>
                      <c:pt idx="2458">
                        <c:v>6.8665308322033748E-3</c:v>
                      </c:pt>
                      <c:pt idx="2459">
                        <c:v>6.8670988791783086E-3</c:v>
                      </c:pt>
                      <c:pt idx="2460">
                        <c:v>6.8676438277100894E-3</c:v>
                      </c:pt>
                      <c:pt idx="2461">
                        <c:v>6.8686759236281942E-3</c:v>
                      </c:pt>
                      <c:pt idx="2462">
                        <c:v>6.8695997821335642E-3</c:v>
                      </c:pt>
                      <c:pt idx="2463">
                        <c:v>6.8701532543899591E-3</c:v>
                      </c:pt>
                      <c:pt idx="2464">
                        <c:v>6.8710183242332691E-3</c:v>
                      </c:pt>
                      <c:pt idx="2465">
                        <c:v>6.8717616195191787E-3</c:v>
                      </c:pt>
                      <c:pt idx="2466">
                        <c:v>6.8722825537988986E-3</c:v>
                      </c:pt>
                      <c:pt idx="2467">
                        <c:v>6.8729365745329521E-3</c:v>
                      </c:pt>
                      <c:pt idx="2468">
                        <c:v>6.8737069205809537E-3</c:v>
                      </c:pt>
                      <c:pt idx="2469">
                        <c:v>6.8741402354262279E-3</c:v>
                      </c:pt>
                      <c:pt idx="2470">
                        <c:v>6.8743454584428484E-3</c:v>
                      </c:pt>
                      <c:pt idx="2471">
                        <c:v>6.8746162326856408E-3</c:v>
                      </c:pt>
                      <c:pt idx="2472">
                        <c:v>6.8756197154823638E-3</c:v>
                      </c:pt>
                      <c:pt idx="2473">
                        <c:v>6.8769798892777297E-3</c:v>
                      </c:pt>
                      <c:pt idx="2474">
                        <c:v>6.8783349984168924E-3</c:v>
                      </c:pt>
                      <c:pt idx="2475">
                        <c:v>6.8798742977517228E-3</c:v>
                      </c:pt>
                      <c:pt idx="2476">
                        <c:v>6.881378618529956E-3</c:v>
                      </c:pt>
                      <c:pt idx="2477">
                        <c:v>6.883059744766864E-3</c:v>
                      </c:pt>
                      <c:pt idx="2478">
                        <c:v>6.8856923916564309E-3</c:v>
                      </c:pt>
                      <c:pt idx="2479">
                        <c:v>6.8890417414550782E-3</c:v>
                      </c:pt>
                      <c:pt idx="2480">
                        <c:v>6.8912379607705843E-3</c:v>
                      </c:pt>
                      <c:pt idx="2481">
                        <c:v>6.8924319355411863E-3</c:v>
                      </c:pt>
                      <c:pt idx="2482">
                        <c:v>6.8941095659043354E-3</c:v>
                      </c:pt>
                      <c:pt idx="2483">
                        <c:v>6.8963236333534272E-3</c:v>
                      </c:pt>
                      <c:pt idx="2484">
                        <c:v>6.8975865039959732E-3</c:v>
                      </c:pt>
                      <c:pt idx="2485">
                        <c:v>6.8983513175636321E-3</c:v>
                      </c:pt>
                      <c:pt idx="2486">
                        <c:v>6.8993690717985019E-3</c:v>
                      </c:pt>
                      <c:pt idx="2487">
                        <c:v>6.9010381510379148E-3</c:v>
                      </c:pt>
                      <c:pt idx="2488">
                        <c:v>6.9028059556712597E-3</c:v>
                      </c:pt>
                      <c:pt idx="2489">
                        <c:v>6.9038210865446144E-3</c:v>
                      </c:pt>
                      <c:pt idx="2490">
                        <c:v>6.9048811546239498E-3</c:v>
                      </c:pt>
                      <c:pt idx="2491">
                        <c:v>6.9073149558846088E-3</c:v>
                      </c:pt>
                      <c:pt idx="2492">
                        <c:v>6.9102002973175734E-3</c:v>
                      </c:pt>
                      <c:pt idx="2493">
                        <c:v>6.9126404697187529E-3</c:v>
                      </c:pt>
                      <c:pt idx="2494">
                        <c:v>6.9153737362857414E-3</c:v>
                      </c:pt>
                      <c:pt idx="2495">
                        <c:v>6.9181098488164516E-3</c:v>
                      </c:pt>
                      <c:pt idx="2496">
                        <c:v>6.920298412722679E-3</c:v>
                      </c:pt>
                      <c:pt idx="2497">
                        <c:v>6.9224809401655409E-3</c:v>
                      </c:pt>
                      <c:pt idx="2498">
                        <c:v>6.9248859386096193E-3</c:v>
                      </c:pt>
                      <c:pt idx="2499">
                        <c:v>6.9262782195804095E-3</c:v>
                      </c:pt>
                      <c:pt idx="2500">
                        <c:v>6.9270006220337995E-3</c:v>
                      </c:pt>
                      <c:pt idx="2501">
                        <c:v>6.9276078530222289E-3</c:v>
                      </c:pt>
                      <c:pt idx="2502">
                        <c:v>6.928684227658191E-3</c:v>
                      </c:pt>
                      <c:pt idx="2503">
                        <c:v>6.9304349123180562E-3</c:v>
                      </c:pt>
                      <c:pt idx="2504">
                        <c:v>6.9323895566877781E-3</c:v>
                      </c:pt>
                      <c:pt idx="2505">
                        <c:v>6.9342583708037614E-3</c:v>
                      </c:pt>
                      <c:pt idx="2506">
                        <c:v>6.9359490082010269E-3</c:v>
                      </c:pt>
                      <c:pt idx="2507">
                        <c:v>6.9382230694425596E-3</c:v>
                      </c:pt>
                      <c:pt idx="2508">
                        <c:v>6.9409156206123408E-3</c:v>
                      </c:pt>
                      <c:pt idx="2509">
                        <c:v>6.9423610612477978E-3</c:v>
                      </c:pt>
                      <c:pt idx="2510">
                        <c:v>6.9427237494895057E-3</c:v>
                      </c:pt>
                      <c:pt idx="2511">
                        <c:v>6.9438059815520592E-3</c:v>
                      </c:pt>
                      <c:pt idx="2512">
                        <c:v>6.9452520651020226E-3</c:v>
                      </c:pt>
                      <c:pt idx="2513">
                        <c:v>6.9469168346872464E-3</c:v>
                      </c:pt>
                      <c:pt idx="2514">
                        <c:v>6.948423994291332E-3</c:v>
                      </c:pt>
                      <c:pt idx="2515">
                        <c:v>6.9491442256894983E-3</c:v>
                      </c:pt>
                      <c:pt idx="2516">
                        <c:v>6.9500748065133098E-3</c:v>
                      </c:pt>
                      <c:pt idx="2517">
                        <c:v>6.9513568258458983E-3</c:v>
                      </c:pt>
                      <c:pt idx="2518">
                        <c:v>6.9538507924415474E-3</c:v>
                      </c:pt>
                      <c:pt idx="2519">
                        <c:v>6.9567957880792373E-3</c:v>
                      </c:pt>
                      <c:pt idx="2520">
                        <c:v>6.9614682321868133E-3</c:v>
                      </c:pt>
                      <c:pt idx="2521">
                        <c:v>6.9677003509533908E-3</c:v>
                      </c:pt>
                      <c:pt idx="2522">
                        <c:v>6.9706263208511362E-3</c:v>
                      </c:pt>
                      <c:pt idx="2523">
                        <c:v>6.97315107072532E-3</c:v>
                      </c:pt>
                      <c:pt idx="2524">
                        <c:v>6.9767351676951039E-3</c:v>
                      </c:pt>
                      <c:pt idx="2525">
                        <c:v>6.979206300030503E-3</c:v>
                      </c:pt>
                      <c:pt idx="2526">
                        <c:v>6.9814645007627053E-3</c:v>
                      </c:pt>
                      <c:pt idx="2527">
                        <c:v>6.9831586999392009E-3</c:v>
                      </c:pt>
                      <c:pt idx="2528">
                        <c:v>6.9844976659092497E-3</c:v>
                      </c:pt>
                      <c:pt idx="2529">
                        <c:v>6.9859775600163787E-3</c:v>
                      </c:pt>
                      <c:pt idx="2530">
                        <c:v>6.9872318867888498E-3</c:v>
                      </c:pt>
                      <c:pt idx="2531">
                        <c:v>6.9879379136304409E-3</c:v>
                      </c:pt>
                      <c:pt idx="2532">
                        <c:v>6.9886925240719797E-3</c:v>
                      </c:pt>
                      <c:pt idx="2533">
                        <c:v>6.9894258103271392E-3</c:v>
                      </c:pt>
                      <c:pt idx="2534">
                        <c:v>6.9899082123486018E-3</c:v>
                      </c:pt>
                      <c:pt idx="2535">
                        <c:v>6.9906500839409542E-3</c:v>
                      </c:pt>
                      <c:pt idx="2536">
                        <c:v>6.9916624577671463E-3</c:v>
                      </c:pt>
                      <c:pt idx="2537">
                        <c:v>6.9926849968483832E-3</c:v>
                      </c:pt>
                      <c:pt idx="2538">
                        <c:v>6.9936046359953897E-3</c:v>
                      </c:pt>
                      <c:pt idx="2539">
                        <c:v>6.9943434328163245E-3</c:v>
                      </c:pt>
                      <c:pt idx="2540">
                        <c:v>6.9950029593720663E-3</c:v>
                      </c:pt>
                      <c:pt idx="2541">
                        <c:v>6.995687018262824E-3</c:v>
                      </c:pt>
                      <c:pt idx="2542">
                        <c:v>6.9963937809716667E-3</c:v>
                      </c:pt>
                      <c:pt idx="2543">
                        <c:v>6.9970981138949215E-3</c:v>
                      </c:pt>
                      <c:pt idx="2544">
                        <c:v>6.9977838441499275E-3</c:v>
                      </c:pt>
                      <c:pt idx="2545">
                        <c:v>6.9984510024036772E-3</c:v>
                      </c:pt>
                      <c:pt idx="2546">
                        <c:v>6.9991285146727535E-3</c:v>
                      </c:pt>
                      <c:pt idx="2547">
                        <c:v>7.0001774218252447E-3</c:v>
                      </c:pt>
                      <c:pt idx="2548">
                        <c:v>7.000973533611861E-3</c:v>
                      </c:pt>
                      <c:pt idx="2549">
                        <c:v>7.0014331805468948E-3</c:v>
                      </c:pt>
                      <c:pt idx="2550">
                        <c:v>7.0021701779922861E-3</c:v>
                      </c:pt>
                      <c:pt idx="2551">
                        <c:v>7.0029116991162524E-3</c:v>
                      </c:pt>
                      <c:pt idx="2552">
                        <c:v>7.0038503657648453E-3</c:v>
                      </c:pt>
                      <c:pt idx="2553">
                        <c:v>7.0049810177692864E-3</c:v>
                      </c:pt>
                      <c:pt idx="2554">
                        <c:v>7.0062593736209631E-3</c:v>
                      </c:pt>
                      <c:pt idx="2555">
                        <c:v>7.0076851819349702E-3</c:v>
                      </c:pt>
                      <c:pt idx="2556">
                        <c:v>7.0090363018783537E-3</c:v>
                      </c:pt>
                      <c:pt idx="2557">
                        <c:v>7.0103127090797657E-3</c:v>
                      </c:pt>
                      <c:pt idx="2558">
                        <c:v>7.0119094456699985E-3</c:v>
                      </c:pt>
                      <c:pt idx="2559">
                        <c:v>7.0138247807794802E-3</c:v>
                      </c:pt>
                      <c:pt idx="2560">
                        <c:v>7.0150980335751652E-3</c:v>
                      </c:pt>
                      <c:pt idx="2561">
                        <c:v>7.0165008114818376E-3</c:v>
                      </c:pt>
                      <c:pt idx="2562">
                        <c:v>7.0186208569050822E-3</c:v>
                      </c:pt>
                      <c:pt idx="2563">
                        <c:v>7.0203874040376474E-3</c:v>
                      </c:pt>
                      <c:pt idx="2564">
                        <c:v>7.02138865361849E-3</c:v>
                      </c:pt>
                      <c:pt idx="2565">
                        <c:v>7.0219264301446096E-3</c:v>
                      </c:pt>
                      <c:pt idx="2566">
                        <c:v>7.0242635122714303E-3</c:v>
                      </c:pt>
                      <c:pt idx="2567">
                        <c:v>7.0277758017845597E-3</c:v>
                      </c:pt>
                      <c:pt idx="2568">
                        <c:v>7.0296930635828795E-3</c:v>
                      </c:pt>
                      <c:pt idx="2569">
                        <c:v>7.0308498917414485E-3</c:v>
                      </c:pt>
                      <c:pt idx="2570">
                        <c:v>7.0316318881459292E-3</c:v>
                      </c:pt>
                      <c:pt idx="2571">
                        <c:v>7.0322330561632838E-3</c:v>
                      </c:pt>
                      <c:pt idx="2572">
                        <c:v>7.0331243552699055E-3</c:v>
                      </c:pt>
                      <c:pt idx="2573">
                        <c:v>7.0340089800061765E-3</c:v>
                      </c:pt>
                      <c:pt idx="2574">
                        <c:v>7.0347740845566392E-3</c:v>
                      </c:pt>
                      <c:pt idx="2575">
                        <c:v>7.035505058842758E-3</c:v>
                      </c:pt>
                      <c:pt idx="2576">
                        <c:v>7.0362103763121483E-3</c:v>
                      </c:pt>
                      <c:pt idx="2577">
                        <c:v>7.0371887934803489E-3</c:v>
                      </c:pt>
                      <c:pt idx="2578">
                        <c:v>7.0386648357117516E-3</c:v>
                      </c:pt>
                      <c:pt idx="2579">
                        <c:v>7.0401624388953497E-3</c:v>
                      </c:pt>
                      <c:pt idx="2580">
                        <c:v>7.0416117642645437E-3</c:v>
                      </c:pt>
                      <c:pt idx="2581">
                        <c:v>7.0432998139912375E-3</c:v>
                      </c:pt>
                      <c:pt idx="2582">
                        <c:v>7.0448875439572322E-3</c:v>
                      </c:pt>
                      <c:pt idx="2583">
                        <c:v>7.046442631093032E-3</c:v>
                      </c:pt>
                      <c:pt idx="2584">
                        <c:v>7.0475101904910638E-3</c:v>
                      </c:pt>
                      <c:pt idx="2585">
                        <c:v>7.0484751975234301E-3</c:v>
                      </c:pt>
                      <c:pt idx="2586">
                        <c:v>7.0499998749211411E-3</c:v>
                      </c:pt>
                      <c:pt idx="2587">
                        <c:v>7.0514842564594112E-3</c:v>
                      </c:pt>
                      <c:pt idx="2588">
                        <c:v>7.0530472766482709E-3</c:v>
                      </c:pt>
                      <c:pt idx="2589">
                        <c:v>7.0540306384994722E-3</c:v>
                      </c:pt>
                      <c:pt idx="2590">
                        <c:v>7.0546281328330226E-3</c:v>
                      </c:pt>
                      <c:pt idx="2591">
                        <c:v>7.0555736448425126E-3</c:v>
                      </c:pt>
                      <c:pt idx="2592">
                        <c:v>7.056848285320892E-3</c:v>
                      </c:pt>
                      <c:pt idx="2593">
                        <c:v>7.0579884234740382E-3</c:v>
                      </c:pt>
                      <c:pt idx="2594">
                        <c:v>7.0589273436052228E-3</c:v>
                      </c:pt>
                      <c:pt idx="2595">
                        <c:v>7.0598606513065185E-3</c:v>
                      </c:pt>
                      <c:pt idx="2596">
                        <c:v>7.0604273743578505E-3</c:v>
                      </c:pt>
                      <c:pt idx="2597">
                        <c:v>7.061411598965772E-3</c:v>
                      </c:pt>
                      <c:pt idx="2598">
                        <c:v>7.0631464808371116E-3</c:v>
                      </c:pt>
                      <c:pt idx="2599">
                        <c:v>7.0645508977799434E-3</c:v>
                      </c:pt>
                      <c:pt idx="2600">
                        <c:v>7.0656255653375822E-3</c:v>
                      </c:pt>
                      <c:pt idx="2601">
                        <c:v>7.0664049729562556E-3</c:v>
                      </c:pt>
                      <c:pt idx="2602">
                        <c:v>7.0675002820041848E-3</c:v>
                      </c:pt>
                      <c:pt idx="2603">
                        <c:v>7.0686333039707977E-3</c:v>
                      </c:pt>
                      <c:pt idx="2604">
                        <c:v>7.0691931797617008E-3</c:v>
                      </c:pt>
                      <c:pt idx="2605">
                        <c:v>7.0702147963174929E-3</c:v>
                      </c:pt>
                      <c:pt idx="2606">
                        <c:v>7.0729084330910371E-3</c:v>
                      </c:pt>
                      <c:pt idx="2607">
                        <c:v>7.0753627117877919E-3</c:v>
                      </c:pt>
                      <c:pt idx="2608">
                        <c:v>7.0763655533054391E-3</c:v>
                      </c:pt>
                      <c:pt idx="2609">
                        <c:v>7.0774842635600889E-3</c:v>
                      </c:pt>
                      <c:pt idx="2610">
                        <c:v>7.0788176259168837E-3</c:v>
                      </c:pt>
                      <c:pt idx="2611">
                        <c:v>7.0809880527787309E-3</c:v>
                      </c:pt>
                      <c:pt idx="2612">
                        <c:v>7.0832972944479735E-3</c:v>
                      </c:pt>
                      <c:pt idx="2613">
                        <c:v>7.0845290032928721E-3</c:v>
                      </c:pt>
                      <c:pt idx="2614">
                        <c:v>7.0851958787983308E-3</c:v>
                      </c:pt>
                      <c:pt idx="2615">
                        <c:v>7.085810344394523E-3</c:v>
                      </c:pt>
                      <c:pt idx="2616">
                        <c:v>7.0864586791404057E-3</c:v>
                      </c:pt>
                      <c:pt idx="2617">
                        <c:v>7.0872081772058336E-3</c:v>
                      </c:pt>
                      <c:pt idx="2618">
                        <c:v>7.0884745623560289E-3</c:v>
                      </c:pt>
                      <c:pt idx="2619">
                        <c:v>7.0897983601535134E-3</c:v>
                      </c:pt>
                      <c:pt idx="2620">
                        <c:v>7.090617972505534E-3</c:v>
                      </c:pt>
                      <c:pt idx="2621">
                        <c:v>7.0914368997710446E-3</c:v>
                      </c:pt>
                      <c:pt idx="2622">
                        <c:v>7.0925920789126498E-3</c:v>
                      </c:pt>
                      <c:pt idx="2623">
                        <c:v>7.0938926258305376E-3</c:v>
                      </c:pt>
                      <c:pt idx="2624">
                        <c:v>7.0950708876756424E-3</c:v>
                      </c:pt>
                      <c:pt idx="2625">
                        <c:v>7.0959848047397337E-3</c:v>
                      </c:pt>
                      <c:pt idx="2626">
                        <c:v>7.0967112199515486E-3</c:v>
                      </c:pt>
                      <c:pt idx="2627">
                        <c:v>7.0975845741920547E-3</c:v>
                      </c:pt>
                      <c:pt idx="2628">
                        <c:v>7.0991189556109651E-3</c:v>
                      </c:pt>
                      <c:pt idx="2629">
                        <c:v>7.1001546088682076E-3</c:v>
                      </c:pt>
                      <c:pt idx="2630">
                        <c:v>7.1011882251826221E-3</c:v>
                      </c:pt>
                      <c:pt idx="2631">
                        <c:v>7.1036500361240339E-3</c:v>
                      </c:pt>
                      <c:pt idx="2632">
                        <c:v>7.1065261267521359E-3</c:v>
                      </c:pt>
                      <c:pt idx="2633">
                        <c:v>7.1091058024783903E-3</c:v>
                      </c:pt>
                      <c:pt idx="2634">
                        <c:v>7.1111427235240705E-3</c:v>
                      </c:pt>
                      <c:pt idx="2635">
                        <c:v>7.1126046937189415E-3</c:v>
                      </c:pt>
                      <c:pt idx="2636">
                        <c:v>7.1131974711397608E-3</c:v>
                      </c:pt>
                      <c:pt idx="2637">
                        <c:v>7.1133068173478932E-3</c:v>
                      </c:pt>
                      <c:pt idx="2638">
                        <c:v>7.1136433103907194E-3</c:v>
                      </c:pt>
                      <c:pt idx="2639">
                        <c:v>7.1141455649994115E-3</c:v>
                      </c:pt>
                      <c:pt idx="2640">
                        <c:v>7.1149300786731177E-3</c:v>
                      </c:pt>
                      <c:pt idx="2641">
                        <c:v>7.1159961479034467E-3</c:v>
                      </c:pt>
                      <c:pt idx="2642">
                        <c:v>7.1173457289307211E-3</c:v>
                      </c:pt>
                      <c:pt idx="2643">
                        <c:v>7.1189782914349523E-3</c:v>
                      </c:pt>
                      <c:pt idx="2644">
                        <c:v>7.1207696948405426E-3</c:v>
                      </c:pt>
                      <c:pt idx="2645">
                        <c:v>7.1222650898308502E-3</c:v>
                      </c:pt>
                      <c:pt idx="2646">
                        <c:v>7.1232400233225699E-3</c:v>
                      </c:pt>
                      <c:pt idx="2647">
                        <c:v>7.1241500704644963E-3</c:v>
                      </c:pt>
                      <c:pt idx="2648">
                        <c:v>7.1250331018521337E-3</c:v>
                      </c:pt>
                      <c:pt idx="2649">
                        <c:v>7.1254988527453067E-3</c:v>
                      </c:pt>
                      <c:pt idx="2650">
                        <c:v>7.1255916699952682E-3</c:v>
                      </c:pt>
                      <c:pt idx="2651">
                        <c:v>7.1258510922604448E-3</c:v>
                      </c:pt>
                      <c:pt idx="2652">
                        <c:v>7.1262588483870393E-3</c:v>
                      </c:pt>
                      <c:pt idx="2653">
                        <c:v>7.1267270768577183E-3</c:v>
                      </c:pt>
                      <c:pt idx="2654">
                        <c:v>7.1274667555409014E-3</c:v>
                      </c:pt>
                      <c:pt idx="2655">
                        <c:v>7.1286868870387675E-3</c:v>
                      </c:pt>
                      <c:pt idx="2656">
                        <c:v>7.1308526991144027E-3</c:v>
                      </c:pt>
                      <c:pt idx="2657">
                        <c:v>7.1333271071906046E-3</c:v>
                      </c:pt>
                      <c:pt idx="2658">
                        <c:v>7.1344658740862248E-3</c:v>
                      </c:pt>
                      <c:pt idx="2659">
                        <c:v>7.1351563670166707E-3</c:v>
                      </c:pt>
                      <c:pt idx="2660">
                        <c:v>7.1358477918534152E-3</c:v>
                      </c:pt>
                      <c:pt idx="2661">
                        <c:v>7.1362812748731741E-3</c:v>
                      </c:pt>
                      <c:pt idx="2662">
                        <c:v>7.1369779635865258E-3</c:v>
                      </c:pt>
                      <c:pt idx="2663">
                        <c:v>7.1380362167973001E-3</c:v>
                      </c:pt>
                      <c:pt idx="2664">
                        <c:v>7.1395054914557502E-3</c:v>
                      </c:pt>
                      <c:pt idx="2665">
                        <c:v>7.141023297121774E-3</c:v>
                      </c:pt>
                      <c:pt idx="2666">
                        <c:v>7.1432086632082182E-3</c:v>
                      </c:pt>
                      <c:pt idx="2667">
                        <c:v>7.1458261115211249E-3</c:v>
                      </c:pt>
                      <c:pt idx="2668">
                        <c:v>7.1477858921631674E-3</c:v>
                      </c:pt>
                      <c:pt idx="2669">
                        <c:v>7.1493224347377645E-3</c:v>
                      </c:pt>
                      <c:pt idx="2670">
                        <c:v>7.1505054035950312E-3</c:v>
                      </c:pt>
                      <c:pt idx="2671">
                        <c:v>7.1511649540158904E-3</c:v>
                      </c:pt>
                      <c:pt idx="2672">
                        <c:v>7.1519689247168672E-3</c:v>
                      </c:pt>
                      <c:pt idx="2673">
                        <c:v>7.1528370149857336E-3</c:v>
                      </c:pt>
                      <c:pt idx="2674">
                        <c:v>7.153487473958775E-3</c:v>
                      </c:pt>
                      <c:pt idx="2675">
                        <c:v>7.1541709838139978E-3</c:v>
                      </c:pt>
                      <c:pt idx="2676">
                        <c:v>7.1547226507778098E-3</c:v>
                      </c:pt>
                      <c:pt idx="2677">
                        <c:v>7.1552271739822246E-3</c:v>
                      </c:pt>
                      <c:pt idx="2678">
                        <c:v>7.1557988969348941E-3</c:v>
                      </c:pt>
                      <c:pt idx="2679">
                        <c:v>7.1565128050483321E-3</c:v>
                      </c:pt>
                      <c:pt idx="2680">
                        <c:v>7.1573852903515124E-3</c:v>
                      </c:pt>
                      <c:pt idx="2681">
                        <c:v>7.1581980933932117E-3</c:v>
                      </c:pt>
                      <c:pt idx="2682">
                        <c:v>7.1589513675935842E-3</c:v>
                      </c:pt>
                      <c:pt idx="2683">
                        <c:v>7.1595077183233225E-3</c:v>
                      </c:pt>
                      <c:pt idx="2684">
                        <c:v>7.1598673075276374E-3</c:v>
                      </c:pt>
                      <c:pt idx="2685">
                        <c:v>7.1605069901705979E-3</c:v>
                      </c:pt>
                      <c:pt idx="2686">
                        <c:v>7.1613086654546097E-3</c:v>
                      </c:pt>
                      <c:pt idx="2687">
                        <c:v>7.1622161678300015E-3</c:v>
                      </c:pt>
                      <c:pt idx="2688">
                        <c:v>7.1632069721542183E-3</c:v>
                      </c:pt>
                      <c:pt idx="2689">
                        <c:v>7.1642337443386288E-3</c:v>
                      </c:pt>
                      <c:pt idx="2690">
                        <c:v>7.1653683776905083E-3</c:v>
                      </c:pt>
                      <c:pt idx="2691">
                        <c:v>7.1663218927016589E-3</c:v>
                      </c:pt>
                      <c:pt idx="2692">
                        <c:v>7.1667523452429707E-3</c:v>
                      </c:pt>
                      <c:pt idx="2693">
                        <c:v>7.1668293430606368E-3</c:v>
                      </c:pt>
                      <c:pt idx="2694">
                        <c:v>7.1669157762336826E-3</c:v>
                      </c:pt>
                      <c:pt idx="2695">
                        <c:v>7.1676601972442714E-3</c:v>
                      </c:pt>
                      <c:pt idx="2696">
                        <c:v>7.1689076218248238E-3</c:v>
                      </c:pt>
                      <c:pt idx="2697">
                        <c:v>7.1696262056693428E-3</c:v>
                      </c:pt>
                      <c:pt idx="2698">
                        <c:v>7.1700516492908019E-3</c:v>
                      </c:pt>
                      <c:pt idx="2699">
                        <c:v>7.1705107039108174E-3</c:v>
                      </c:pt>
                      <c:pt idx="2700">
                        <c:v>7.1711756568400686E-3</c:v>
                      </c:pt>
                      <c:pt idx="2701">
                        <c:v>7.1722149551244107E-3</c:v>
                      </c:pt>
                      <c:pt idx="2702">
                        <c:v>7.1732066279385854E-3</c:v>
                      </c:pt>
                      <c:pt idx="2703">
                        <c:v>7.1740314320852963E-3</c:v>
                      </c:pt>
                      <c:pt idx="2704">
                        <c:v>7.1749046843796677E-3</c:v>
                      </c:pt>
                      <c:pt idx="2705">
                        <c:v>7.1759722452866279E-3</c:v>
                      </c:pt>
                      <c:pt idx="2706">
                        <c:v>7.1773632871576535E-3</c:v>
                      </c:pt>
                      <c:pt idx="2707">
                        <c:v>7.1788615315397522E-3</c:v>
                      </c:pt>
                      <c:pt idx="2708">
                        <c:v>7.1797893311136675E-3</c:v>
                      </c:pt>
                      <c:pt idx="2709">
                        <c:v>7.1804598118727853E-3</c:v>
                      </c:pt>
                      <c:pt idx="2710">
                        <c:v>7.1809607184825297E-3</c:v>
                      </c:pt>
                      <c:pt idx="2711">
                        <c:v>7.1813671655304194E-3</c:v>
                      </c:pt>
                      <c:pt idx="2712">
                        <c:v>7.1821234190773435E-3</c:v>
                      </c:pt>
                      <c:pt idx="2713">
                        <c:v>7.1827933427794617E-3</c:v>
                      </c:pt>
                      <c:pt idx="2714">
                        <c:v>7.1833182220122005E-3</c:v>
                      </c:pt>
                      <c:pt idx="2715">
                        <c:v>7.1842099638735665E-3</c:v>
                      </c:pt>
                      <c:pt idx="2716">
                        <c:v>7.1850458078158222E-3</c:v>
                      </c:pt>
                      <c:pt idx="2717">
                        <c:v>7.1853296738251943E-3</c:v>
                      </c:pt>
                      <c:pt idx="2718">
                        <c:v>7.1855811707407556E-3</c:v>
                      </c:pt>
                      <c:pt idx="2719">
                        <c:v>7.1857978765447073E-3</c:v>
                      </c:pt>
                      <c:pt idx="2720">
                        <c:v>7.1859903438040995E-3</c:v>
                      </c:pt>
                      <c:pt idx="2721">
                        <c:v>7.1862657263925146E-3</c:v>
                      </c:pt>
                      <c:pt idx="2722">
                        <c:v>7.1865945818065909E-3</c:v>
                      </c:pt>
                      <c:pt idx="2723">
                        <c:v>7.1875782264057197E-3</c:v>
                      </c:pt>
                      <c:pt idx="2724">
                        <c:v>7.1889204292612877E-3</c:v>
                      </c:pt>
                      <c:pt idx="2725">
                        <c:v>7.1897710276484679E-3</c:v>
                      </c:pt>
                      <c:pt idx="2726">
                        <c:v>7.1906255140686158E-3</c:v>
                      </c:pt>
                      <c:pt idx="2727">
                        <c:v>7.1936820047138351E-3</c:v>
                      </c:pt>
                      <c:pt idx="2728">
                        <c:v>7.1979939672831769E-3</c:v>
                      </c:pt>
                      <c:pt idx="2729">
                        <c:v>7.201549940681346E-3</c:v>
                      </c:pt>
                      <c:pt idx="2730">
                        <c:v>7.2045089073355783E-3</c:v>
                      </c:pt>
                      <c:pt idx="2731">
                        <c:v>7.206262185116134E-3</c:v>
                      </c:pt>
                      <c:pt idx="2732">
                        <c:v>7.2074350528175358E-3</c:v>
                      </c:pt>
                      <c:pt idx="2733">
                        <c:v>7.2085864959836096E-3</c:v>
                      </c:pt>
                      <c:pt idx="2734">
                        <c:v>7.2091929404082778E-3</c:v>
                      </c:pt>
                      <c:pt idx="2735">
                        <c:v>7.2099090832709054E-3</c:v>
                      </c:pt>
                      <c:pt idx="2736">
                        <c:v>7.2112101608873243E-3</c:v>
                      </c:pt>
                      <c:pt idx="2737">
                        <c:v>7.2124445131104787E-3</c:v>
                      </c:pt>
                      <c:pt idx="2738">
                        <c:v>7.2134785103599511E-3</c:v>
                      </c:pt>
                      <c:pt idx="2739">
                        <c:v>7.2145938967559673E-3</c:v>
                      </c:pt>
                      <c:pt idx="2740">
                        <c:v>7.215923632066047E-3</c:v>
                      </c:pt>
                      <c:pt idx="2741">
                        <c:v>7.2173612826232419E-3</c:v>
                      </c:pt>
                      <c:pt idx="2742">
                        <c:v>7.2193160040472217E-3</c:v>
                      </c:pt>
                      <c:pt idx="2743">
                        <c:v>7.2210829764738334E-3</c:v>
                      </c:pt>
                      <c:pt idx="2744">
                        <c:v>7.2221375481907419E-3</c:v>
                      </c:pt>
                      <c:pt idx="2745">
                        <c:v>7.2233165081503504E-3</c:v>
                      </c:pt>
                      <c:pt idx="2746">
                        <c:v>7.2244020386506751E-3</c:v>
                      </c:pt>
                      <c:pt idx="2747">
                        <c:v>7.2252293137670884E-3</c:v>
                      </c:pt>
                      <c:pt idx="2748">
                        <c:v>7.2261320174820277E-3</c:v>
                      </c:pt>
                      <c:pt idx="2749">
                        <c:v>7.2270497723047325E-3</c:v>
                      </c:pt>
                      <c:pt idx="2750">
                        <c:v>7.2279482517513937E-3</c:v>
                      </c:pt>
                      <c:pt idx="2751">
                        <c:v>7.2286935462369121E-3</c:v>
                      </c:pt>
                      <c:pt idx="2752">
                        <c:v>7.2292895153252042E-3</c:v>
                      </c:pt>
                      <c:pt idx="2753">
                        <c:v>7.2298545922536948E-3</c:v>
                      </c:pt>
                      <c:pt idx="2754">
                        <c:v>7.2309697671265362E-3</c:v>
                      </c:pt>
                      <c:pt idx="2755">
                        <c:v>7.2326335945141944E-3</c:v>
                      </c:pt>
                      <c:pt idx="2756">
                        <c:v>7.2339305750618987E-3</c:v>
                      </c:pt>
                      <c:pt idx="2757">
                        <c:v>7.2355588137475446E-3</c:v>
                      </c:pt>
                      <c:pt idx="2758">
                        <c:v>7.2367549110208505E-3</c:v>
                      </c:pt>
                      <c:pt idx="2759">
                        <c:v>7.2371510579539782E-3</c:v>
                      </c:pt>
                      <c:pt idx="2760">
                        <c:v>7.2376620277552432E-3</c:v>
                      </c:pt>
                      <c:pt idx="2761">
                        <c:v>7.2379572164222245E-3</c:v>
                      </c:pt>
                      <c:pt idx="2762">
                        <c:v>7.2384484235141324E-3</c:v>
                      </c:pt>
                      <c:pt idx="2763">
                        <c:v>7.2388555069509992E-3</c:v>
                      </c:pt>
                      <c:pt idx="2764">
                        <c:v>7.2390498625569061E-3</c:v>
                      </c:pt>
                      <c:pt idx="2765">
                        <c:v>7.2392359147246616E-3</c:v>
                      </c:pt>
                      <c:pt idx="2766">
                        <c:v>7.2395246801692141E-3</c:v>
                      </c:pt>
                      <c:pt idx="2767">
                        <c:v>7.24004114612644E-3</c:v>
                      </c:pt>
                      <c:pt idx="2768">
                        <c:v>7.2405318259829215E-3</c:v>
                      </c:pt>
                      <c:pt idx="2769">
                        <c:v>7.2409606012274535E-3</c:v>
                      </c:pt>
                      <c:pt idx="2770">
                        <c:v>7.2413183093719691E-3</c:v>
                      </c:pt>
                      <c:pt idx="2771">
                        <c:v>7.2415917187941088E-3</c:v>
                      </c:pt>
                      <c:pt idx="2772">
                        <c:v>7.2420526702677733E-3</c:v>
                      </c:pt>
                      <c:pt idx="2773">
                        <c:v>7.2426828102001087E-3</c:v>
                      </c:pt>
                      <c:pt idx="2774">
                        <c:v>7.2432947844929237E-3</c:v>
                      </c:pt>
                      <c:pt idx="2775">
                        <c:v>7.2436683151722763E-3</c:v>
                      </c:pt>
                      <c:pt idx="2776">
                        <c:v>7.2439974842819178E-3</c:v>
                      </c:pt>
                      <c:pt idx="2777">
                        <c:v>7.2449046428244299E-3</c:v>
                      </c:pt>
                      <c:pt idx="2778">
                        <c:v>7.2457526881504362E-3</c:v>
                      </c:pt>
                      <c:pt idx="2779">
                        <c:v>7.2460512765062327E-3</c:v>
                      </c:pt>
                      <c:pt idx="2780">
                        <c:v>7.2462433975198741E-3</c:v>
                      </c:pt>
                      <c:pt idx="2781">
                        <c:v>7.2469276521805745E-3</c:v>
                      </c:pt>
                      <c:pt idx="2782">
                        <c:v>7.2481046933302092E-3</c:v>
                      </c:pt>
                      <c:pt idx="2783">
                        <c:v>7.2493444007234549E-3</c:v>
                      </c:pt>
                      <c:pt idx="2784">
                        <c:v>7.2503512700812442E-3</c:v>
                      </c:pt>
                      <c:pt idx="2785">
                        <c:v>7.2510910866874249E-3</c:v>
                      </c:pt>
                      <c:pt idx="2786">
                        <c:v>7.2518344594586937E-3</c:v>
                      </c:pt>
                      <c:pt idx="2787">
                        <c:v>7.2525529899733808E-3</c:v>
                      </c:pt>
                      <c:pt idx="2788">
                        <c:v>7.2531770096558694E-3</c:v>
                      </c:pt>
                      <c:pt idx="2789">
                        <c:v>7.2536473075833453E-3</c:v>
                      </c:pt>
                      <c:pt idx="2790">
                        <c:v>7.2543280744213909E-3</c:v>
                      </c:pt>
                      <c:pt idx="2791">
                        <c:v>7.2551277890661476E-3</c:v>
                      </c:pt>
                      <c:pt idx="2792">
                        <c:v>7.2562271500538744E-3</c:v>
                      </c:pt>
                      <c:pt idx="2793">
                        <c:v>7.2577690610969485E-3</c:v>
                      </c:pt>
                      <c:pt idx="2794">
                        <c:v>7.259265419982115E-3</c:v>
                      </c:pt>
                      <c:pt idx="2795">
                        <c:v>7.260032128324447E-3</c:v>
                      </c:pt>
                      <c:pt idx="2796">
                        <c:v>7.2603706426470505E-3</c:v>
                      </c:pt>
                      <c:pt idx="2797">
                        <c:v>7.2608871646139168E-3</c:v>
                      </c:pt>
                      <c:pt idx="2798">
                        <c:v>7.2611880418458124E-3</c:v>
                      </c:pt>
                      <c:pt idx="2799">
                        <c:v>7.2620687575222246E-3</c:v>
                      </c:pt>
                      <c:pt idx="2800">
                        <c:v>7.2633255030231407E-3</c:v>
                      </c:pt>
                      <c:pt idx="2801">
                        <c:v>7.2642143616952889E-3</c:v>
                      </c:pt>
                      <c:pt idx="2802">
                        <c:v>7.2659495645877687E-3</c:v>
                      </c:pt>
                      <c:pt idx="2803">
                        <c:v>7.2672616911532333E-3</c:v>
                      </c:pt>
                      <c:pt idx="2804">
                        <c:v>7.2672656048338863E-3</c:v>
                      </c:pt>
                      <c:pt idx="2805">
                        <c:v>7.2674825854044701E-3</c:v>
                      </c:pt>
                      <c:pt idx="2806">
                        <c:v>7.2678143850049204E-3</c:v>
                      </c:pt>
                      <c:pt idx="2807">
                        <c:v>7.2681197748559589E-3</c:v>
                      </c:pt>
                      <c:pt idx="2808">
                        <c:v>7.2683998477020518E-3</c:v>
                      </c:pt>
                      <c:pt idx="2809">
                        <c:v>7.2688816556366999E-3</c:v>
                      </c:pt>
                      <c:pt idx="2810">
                        <c:v>7.2696633990463402E-3</c:v>
                      </c:pt>
                      <c:pt idx="2811">
                        <c:v>7.2704252394088786E-3</c:v>
                      </c:pt>
                      <c:pt idx="2812">
                        <c:v>7.2712908825418839E-3</c:v>
                      </c:pt>
                      <c:pt idx="2813">
                        <c:v>7.2722608460547081E-3</c:v>
                      </c:pt>
                      <c:pt idx="2814">
                        <c:v>7.2727945039554711E-3</c:v>
                      </c:pt>
                      <c:pt idx="2815">
                        <c:v>7.2729813728232432E-3</c:v>
                      </c:pt>
                      <c:pt idx="2816">
                        <c:v>7.2734811275583181E-3</c:v>
                      </c:pt>
                      <c:pt idx="2817">
                        <c:v>7.2742221983252576E-3</c:v>
                      </c:pt>
                      <c:pt idx="2818">
                        <c:v>7.2749317409011973E-3</c:v>
                      </c:pt>
                      <c:pt idx="2819">
                        <c:v>7.2756980586359196E-3</c:v>
                      </c:pt>
                      <c:pt idx="2820">
                        <c:v>7.2763058339854955E-3</c:v>
                      </c:pt>
                      <c:pt idx="2821">
                        <c:v>7.2766667320877734E-3</c:v>
                      </c:pt>
                      <c:pt idx="2822">
                        <c:v>7.2771175487381812E-3</c:v>
                      </c:pt>
                      <c:pt idx="2823">
                        <c:v>7.2775788518720805E-3</c:v>
                      </c:pt>
                      <c:pt idx="2824">
                        <c:v>7.2782741663698757E-3</c:v>
                      </c:pt>
                      <c:pt idx="2825">
                        <c:v>7.2792490826373334E-3</c:v>
                      </c:pt>
                      <c:pt idx="2826">
                        <c:v>7.2798249627259275E-3</c:v>
                      </c:pt>
                      <c:pt idx="2827">
                        <c:v>7.2800350028654525E-3</c:v>
                      </c:pt>
                      <c:pt idx="2828">
                        <c:v>7.280573461023101E-3</c:v>
                      </c:pt>
                      <c:pt idx="2829">
                        <c:v>7.2814397217245775E-3</c:v>
                      </c:pt>
                      <c:pt idx="2830">
                        <c:v>7.2823728360762712E-3</c:v>
                      </c:pt>
                      <c:pt idx="2831">
                        <c:v>7.2833726569142112E-3</c:v>
                      </c:pt>
                      <c:pt idx="2832">
                        <c:v>7.2839443256759884E-3</c:v>
                      </c:pt>
                      <c:pt idx="2833">
                        <c:v>7.2843090473800097E-3</c:v>
                      </c:pt>
                      <c:pt idx="2834">
                        <c:v>7.2853319637271145E-3</c:v>
                      </c:pt>
                      <c:pt idx="2835">
                        <c:v>7.2862945246014712E-3</c:v>
                      </c:pt>
                      <c:pt idx="2836">
                        <c:v>7.286759248489985E-3</c:v>
                      </c:pt>
                      <c:pt idx="2837">
                        <c:v>7.2871718474605005E-3</c:v>
                      </c:pt>
                      <c:pt idx="2838">
                        <c:v>7.2875323625405915E-3</c:v>
                      </c:pt>
                      <c:pt idx="2839">
                        <c:v>7.2879029023304853E-3</c:v>
                      </c:pt>
                      <c:pt idx="2840">
                        <c:v>7.2884310422244173E-3</c:v>
                      </c:pt>
                      <c:pt idx="2841">
                        <c:v>7.2892239016697693E-3</c:v>
                      </c:pt>
                      <c:pt idx="2842">
                        <c:v>7.2899334770121262E-3</c:v>
                      </c:pt>
                      <c:pt idx="2843">
                        <c:v>7.2904423042960999E-3</c:v>
                      </c:pt>
                      <c:pt idx="2844">
                        <c:v>7.2911294763971209E-3</c:v>
                      </c:pt>
                      <c:pt idx="2845">
                        <c:v>7.2919594716590007E-3</c:v>
                      </c:pt>
                      <c:pt idx="2846">
                        <c:v>7.2927029502048921E-3</c:v>
                      </c:pt>
                      <c:pt idx="2847">
                        <c:v>7.2933606555943406E-3</c:v>
                      </c:pt>
                      <c:pt idx="2848">
                        <c:v>7.2939832545347184E-3</c:v>
                      </c:pt>
                      <c:pt idx="2849">
                        <c:v>7.294963237645888E-3</c:v>
                      </c:pt>
                      <c:pt idx="2850">
                        <c:v>7.2963416875346824E-3</c:v>
                      </c:pt>
                      <c:pt idx="2851">
                        <c:v>7.2977599437507538E-3</c:v>
                      </c:pt>
                      <c:pt idx="2852">
                        <c:v>7.2992446920695543E-3</c:v>
                      </c:pt>
                      <c:pt idx="2853">
                        <c:v>7.3014420265391684E-3</c:v>
                      </c:pt>
                      <c:pt idx="2854">
                        <c:v>7.3029419057261983E-3</c:v>
                      </c:pt>
                      <c:pt idx="2855">
                        <c:v>7.3038627540149567E-3</c:v>
                      </c:pt>
                      <c:pt idx="2856">
                        <c:v>7.3048053722343633E-3</c:v>
                      </c:pt>
                      <c:pt idx="2857">
                        <c:v>7.3049487896098856E-3</c:v>
                      </c:pt>
                      <c:pt idx="2858">
                        <c:v>7.3053969846077395E-3</c:v>
                      </c:pt>
                      <c:pt idx="2859">
                        <c:v>7.3061559211840751E-3</c:v>
                      </c:pt>
                      <c:pt idx="2860">
                        <c:v>7.3069379280652049E-3</c:v>
                      </c:pt>
                      <c:pt idx="2861">
                        <c:v>7.3077914423874167E-3</c:v>
                      </c:pt>
                      <c:pt idx="2862">
                        <c:v>7.3089210669720437E-3</c:v>
                      </c:pt>
                      <c:pt idx="2863">
                        <c:v>7.3100639042695138E-3</c:v>
                      </c:pt>
                      <c:pt idx="2864">
                        <c:v>7.3105138748260053E-3</c:v>
                      </c:pt>
                      <c:pt idx="2865">
                        <c:v>7.3105693496814525E-3</c:v>
                      </c:pt>
                      <c:pt idx="2866">
                        <c:v>7.3107736495995864E-3</c:v>
                      </c:pt>
                      <c:pt idx="2867">
                        <c:v>7.3111139092520185E-3</c:v>
                      </c:pt>
                      <c:pt idx="2868">
                        <c:v>7.311471832899377E-3</c:v>
                      </c:pt>
                      <c:pt idx="2869">
                        <c:v>7.3120356265829797E-3</c:v>
                      </c:pt>
                      <c:pt idx="2870">
                        <c:v>7.3127931044116232E-3</c:v>
                      </c:pt>
                      <c:pt idx="2871">
                        <c:v>7.3135334850218054E-3</c:v>
                      </c:pt>
                      <c:pt idx="2872">
                        <c:v>7.3139915232853106E-3</c:v>
                      </c:pt>
                      <c:pt idx="2873">
                        <c:v>7.3141408990616543E-3</c:v>
                      </c:pt>
                      <c:pt idx="2874">
                        <c:v>7.3144220241385506E-3</c:v>
                      </c:pt>
                      <c:pt idx="2875">
                        <c:v>7.3148611929460573E-3</c:v>
                      </c:pt>
                      <c:pt idx="2876">
                        <c:v>7.3151028167785775E-3</c:v>
                      </c:pt>
                      <c:pt idx="2877">
                        <c:v>7.3152966576367391E-3</c:v>
                      </c:pt>
                      <c:pt idx="2878">
                        <c:v>7.3155990293984393E-3</c:v>
                      </c:pt>
                      <c:pt idx="2879">
                        <c:v>7.3160134706028021E-3</c:v>
                      </c:pt>
                      <c:pt idx="2880">
                        <c:v>7.3167417881171192E-3</c:v>
                      </c:pt>
                      <c:pt idx="2881">
                        <c:v>7.317590131140337E-3</c:v>
                      </c:pt>
                      <c:pt idx="2882">
                        <c:v>7.3180959458120677E-3</c:v>
                      </c:pt>
                      <c:pt idx="2883">
                        <c:v>7.3185080110637676E-3</c:v>
                      </c:pt>
                      <c:pt idx="2884">
                        <c:v>7.3191629128716556E-3</c:v>
                      </c:pt>
                      <c:pt idx="2885">
                        <c:v>7.3201210863263087E-3</c:v>
                      </c:pt>
                      <c:pt idx="2886">
                        <c:v>7.3214987613075249E-3</c:v>
                      </c:pt>
                      <c:pt idx="2887">
                        <c:v>7.3232304703949045E-3</c:v>
                      </c:pt>
                      <c:pt idx="2888">
                        <c:v>7.3246549673033545E-3</c:v>
                      </c:pt>
                      <c:pt idx="2889">
                        <c:v>7.3255684946216459E-3</c:v>
                      </c:pt>
                      <c:pt idx="2890">
                        <c:v>7.3265078333962421E-3</c:v>
                      </c:pt>
                      <c:pt idx="2891">
                        <c:v>7.3274728592000555E-3</c:v>
                      </c:pt>
                      <c:pt idx="2892">
                        <c:v>7.3288744065854641E-3</c:v>
                      </c:pt>
                      <c:pt idx="2893">
                        <c:v>7.3302144437296249E-3</c:v>
                      </c:pt>
                      <c:pt idx="2894">
                        <c:v>7.3310552446477469E-3</c:v>
                      </c:pt>
                      <c:pt idx="2895">
                        <c:v>7.3320096070447361E-3</c:v>
                      </c:pt>
                      <c:pt idx="2896">
                        <c:v>7.3330432719089155E-3</c:v>
                      </c:pt>
                      <c:pt idx="2897">
                        <c:v>7.3336279215757026E-3</c:v>
                      </c:pt>
                      <c:pt idx="2898">
                        <c:v>7.3344394213920375E-3</c:v>
                      </c:pt>
                      <c:pt idx="2899">
                        <c:v>7.3358901395270664E-3</c:v>
                      </c:pt>
                      <c:pt idx="2900">
                        <c:v>7.337012418484651E-3</c:v>
                      </c:pt>
                      <c:pt idx="2901">
                        <c:v>7.3382921941037519E-3</c:v>
                      </c:pt>
                      <c:pt idx="2902">
                        <c:v>7.3400544136827742E-3</c:v>
                      </c:pt>
                      <c:pt idx="2903">
                        <c:v>7.342604034880758E-3</c:v>
                      </c:pt>
                      <c:pt idx="2904">
                        <c:v>7.3452428972532648E-3</c:v>
                      </c:pt>
                      <c:pt idx="2905">
                        <c:v>7.3472851549902379E-3</c:v>
                      </c:pt>
                      <c:pt idx="2906">
                        <c:v>7.3491541693773811E-3</c:v>
                      </c:pt>
                      <c:pt idx="2907">
                        <c:v>7.350744629089548E-3</c:v>
                      </c:pt>
                      <c:pt idx="2908">
                        <c:v>7.352534170271114E-3</c:v>
                      </c:pt>
                      <c:pt idx="2909">
                        <c:v>7.3540435396317449E-3</c:v>
                      </c:pt>
                      <c:pt idx="2910">
                        <c:v>7.3550504719960639E-3</c:v>
                      </c:pt>
                      <c:pt idx="2911">
                        <c:v>7.35603527817394E-3</c:v>
                      </c:pt>
                      <c:pt idx="2912">
                        <c:v>7.3571291115221028E-3</c:v>
                      </c:pt>
                      <c:pt idx="2913">
                        <c:v>7.357816853686772E-3</c:v>
                      </c:pt>
                      <c:pt idx="2914">
                        <c:v>7.3585032866249674E-3</c:v>
                      </c:pt>
                      <c:pt idx="2915">
                        <c:v>7.3597688566211577E-3</c:v>
                      </c:pt>
                      <c:pt idx="2916">
                        <c:v>7.3609337595544775E-3</c:v>
                      </c:pt>
                      <c:pt idx="2917">
                        <c:v>7.3623918226761176E-3</c:v>
                      </c:pt>
                      <c:pt idx="2918">
                        <c:v>7.3644736233626678E-3</c:v>
                      </c:pt>
                      <c:pt idx="2919">
                        <c:v>7.366227422508264E-3</c:v>
                      </c:pt>
                      <c:pt idx="2920">
                        <c:v>7.3671811949320319E-3</c:v>
                      </c:pt>
                      <c:pt idx="2921">
                        <c:v>7.3678291244905041E-3</c:v>
                      </c:pt>
                      <c:pt idx="2922">
                        <c:v>7.3683005901019494E-3</c:v>
                      </c:pt>
                      <c:pt idx="2923">
                        <c:v>7.3687124479776657E-3</c:v>
                      </c:pt>
                      <c:pt idx="2924">
                        <c:v>7.3691104854651263E-3</c:v>
                      </c:pt>
                      <c:pt idx="2925">
                        <c:v>7.3695604625531146E-3</c:v>
                      </c:pt>
                      <c:pt idx="2926">
                        <c:v>7.3701622899182244E-3</c:v>
                      </c:pt>
                      <c:pt idx="2927">
                        <c:v>7.3709389975636736E-3</c:v>
                      </c:pt>
                      <c:pt idx="2928">
                        <c:v>7.371920558325684E-3</c:v>
                      </c:pt>
                      <c:pt idx="2929">
                        <c:v>7.3731012311699711E-3</c:v>
                      </c:pt>
                      <c:pt idx="2930">
                        <c:v>7.3740396484748422E-3</c:v>
                      </c:pt>
                      <c:pt idx="2931">
                        <c:v>7.3751055641722652E-3</c:v>
                      </c:pt>
                      <c:pt idx="2932">
                        <c:v>7.3767385513497973E-3</c:v>
                      </c:pt>
                      <c:pt idx="2933">
                        <c:v>7.3784404726226988E-3</c:v>
                      </c:pt>
                      <c:pt idx="2934">
                        <c:v>7.3802111206588226E-3</c:v>
                      </c:pt>
                      <c:pt idx="2935">
                        <c:v>7.3817916745150544E-3</c:v>
                      </c:pt>
                      <c:pt idx="2936">
                        <c:v>7.3831827456487626E-3</c:v>
                      </c:pt>
                      <c:pt idx="2937">
                        <c:v>7.3849532890981279E-3</c:v>
                      </c:pt>
                      <c:pt idx="2938">
                        <c:v>7.3862256839817E-3</c:v>
                      </c:pt>
                      <c:pt idx="2939">
                        <c:v>7.3866177842440463E-3</c:v>
                      </c:pt>
                      <c:pt idx="2940">
                        <c:v>7.3878552814746878E-3</c:v>
                      </c:pt>
                      <c:pt idx="2941">
                        <c:v>7.3895410830112571E-3</c:v>
                      </c:pt>
                      <c:pt idx="2942">
                        <c:v>7.3908302311805531E-3</c:v>
                      </c:pt>
                      <c:pt idx="2943">
                        <c:v>7.3930803072781949E-3</c:v>
                      </c:pt>
                      <c:pt idx="2944">
                        <c:v>7.396242222270792E-3</c:v>
                      </c:pt>
                      <c:pt idx="2945">
                        <c:v>7.3987290238505211E-3</c:v>
                      </c:pt>
                      <c:pt idx="2946">
                        <c:v>7.39995770015478E-3</c:v>
                      </c:pt>
                      <c:pt idx="2947">
                        <c:v>7.4004592743874406E-3</c:v>
                      </c:pt>
                      <c:pt idx="2948">
                        <c:v>7.4016639355175976E-3</c:v>
                      </c:pt>
                      <c:pt idx="2949">
                        <c:v>7.4033174081170683E-3</c:v>
                      </c:pt>
                      <c:pt idx="2950">
                        <c:v>7.4040268013000152E-3</c:v>
                      </c:pt>
                      <c:pt idx="2951">
                        <c:v>7.4049556021440468E-3</c:v>
                      </c:pt>
                      <c:pt idx="2952">
                        <c:v>7.4065043075984931E-3</c:v>
                      </c:pt>
                      <c:pt idx="2953">
                        <c:v>7.4077090368402281E-3</c:v>
                      </c:pt>
                      <c:pt idx="2954">
                        <c:v>7.4085591469552478E-3</c:v>
                      </c:pt>
                      <c:pt idx="2955">
                        <c:v>7.4089026575869833E-3</c:v>
                      </c:pt>
                      <c:pt idx="2956">
                        <c:v>7.4089764787701913E-3</c:v>
                      </c:pt>
                      <c:pt idx="2957">
                        <c:v>7.4092851072397239E-3</c:v>
                      </c:pt>
                      <c:pt idx="2958">
                        <c:v>7.4097920451685166E-3</c:v>
                      </c:pt>
                      <c:pt idx="2959">
                        <c:v>7.4103547064416899E-3</c:v>
                      </c:pt>
                      <c:pt idx="2960">
                        <c:v>7.4110483297508307E-3</c:v>
                      </c:pt>
                      <c:pt idx="2961">
                        <c:v>7.4118159478967875E-3</c:v>
                      </c:pt>
                      <c:pt idx="2962">
                        <c:v>7.4127059831871215E-3</c:v>
                      </c:pt>
                      <c:pt idx="2963">
                        <c:v>7.4137180945624583E-3</c:v>
                      </c:pt>
                      <c:pt idx="2964">
                        <c:v>7.4146287818634988E-3</c:v>
                      </c:pt>
                      <c:pt idx="2965">
                        <c:v>7.4154990892342804E-3</c:v>
                      </c:pt>
                      <c:pt idx="2966">
                        <c:v>7.4165752329140282E-3</c:v>
                      </c:pt>
                      <c:pt idx="2967">
                        <c:v>7.4177696299669018E-3</c:v>
                      </c:pt>
                      <c:pt idx="2968">
                        <c:v>7.4188945572866505E-3</c:v>
                      </c:pt>
                      <c:pt idx="2969">
                        <c:v>7.4199767747642822E-3</c:v>
                      </c:pt>
                      <c:pt idx="2970">
                        <c:v>7.4209527916972422E-3</c:v>
                      </c:pt>
                      <c:pt idx="2971">
                        <c:v>7.4217168179405105E-3</c:v>
                      </c:pt>
                      <c:pt idx="2972">
                        <c:v>7.4223744865830107E-3</c:v>
                      </c:pt>
                      <c:pt idx="2973">
                        <c:v>7.4231649592340597E-3</c:v>
                      </c:pt>
                      <c:pt idx="2974">
                        <c:v>7.4240880320673667E-3</c:v>
                      </c:pt>
                      <c:pt idx="2975">
                        <c:v>7.4249524786852801E-3</c:v>
                      </c:pt>
                      <c:pt idx="2976">
                        <c:v>7.425599426734558E-3</c:v>
                      </c:pt>
                      <c:pt idx="2977">
                        <c:v>7.4260794487414393E-3</c:v>
                      </c:pt>
                      <c:pt idx="2978">
                        <c:v>7.426753872268251E-3</c:v>
                      </c:pt>
                      <c:pt idx="2979">
                        <c:v>7.4274955744397719E-3</c:v>
                      </c:pt>
                      <c:pt idx="2980">
                        <c:v>7.4283791711116662E-3</c:v>
                      </c:pt>
                      <c:pt idx="2981">
                        <c:v>7.4293412663850589E-3</c:v>
                      </c:pt>
                      <c:pt idx="2982">
                        <c:v>7.4304688030389313E-3</c:v>
                      </c:pt>
                      <c:pt idx="2983">
                        <c:v>7.4318722258913204E-3</c:v>
                      </c:pt>
                      <c:pt idx="2984">
                        <c:v>7.4331877245694166E-3</c:v>
                      </c:pt>
                      <c:pt idx="2985">
                        <c:v>7.4339545480780556E-3</c:v>
                      </c:pt>
                      <c:pt idx="2986">
                        <c:v>7.4343947465750739E-3</c:v>
                      </c:pt>
                      <c:pt idx="2987">
                        <c:v>7.4350565381737432E-3</c:v>
                      </c:pt>
                      <c:pt idx="2988">
                        <c:v>7.4355512104885037E-3</c:v>
                      </c:pt>
                      <c:pt idx="2989">
                        <c:v>7.4358788315108939E-3</c:v>
                      </c:pt>
                      <c:pt idx="2990">
                        <c:v>7.4363541011925657E-3</c:v>
                      </c:pt>
                      <c:pt idx="2991">
                        <c:v>7.4372180727012025E-3</c:v>
                      </c:pt>
                      <c:pt idx="2992">
                        <c:v>7.4382980539146361E-3</c:v>
                      </c:pt>
                      <c:pt idx="2993">
                        <c:v>7.4393414353002372E-3</c:v>
                      </c:pt>
                      <c:pt idx="2994">
                        <c:v>7.440372584656448E-3</c:v>
                      </c:pt>
                      <c:pt idx="2995">
                        <c:v>7.4421866074639255E-3</c:v>
                      </c:pt>
                      <c:pt idx="2996">
                        <c:v>7.4440736006758631E-3</c:v>
                      </c:pt>
                      <c:pt idx="2997">
                        <c:v>7.4449609585374504E-3</c:v>
                      </c:pt>
                      <c:pt idx="2998">
                        <c:v>7.4455807557995647E-3</c:v>
                      </c:pt>
                      <c:pt idx="2999">
                        <c:v>7.445999040554015E-3</c:v>
                      </c:pt>
                      <c:pt idx="3000">
                        <c:v>7.4467401347600611E-3</c:v>
                      </c:pt>
                      <c:pt idx="3001">
                        <c:v>7.4480262565445781E-3</c:v>
                      </c:pt>
                      <c:pt idx="3002">
                        <c:v>7.4493104858034962E-3</c:v>
                      </c:pt>
                      <c:pt idx="3003">
                        <c:v>7.4504159553092763E-3</c:v>
                      </c:pt>
                      <c:pt idx="3004">
                        <c:v>7.4514205178191212E-3</c:v>
                      </c:pt>
                      <c:pt idx="3005">
                        <c:v>7.4524467163670045E-3</c:v>
                      </c:pt>
                      <c:pt idx="3006">
                        <c:v>7.4533082599149971E-3</c:v>
                      </c:pt>
                      <c:pt idx="3007">
                        <c:v>7.4542287464494563E-3</c:v>
                      </c:pt>
                      <c:pt idx="3008">
                        <c:v>7.4548621995027438E-3</c:v>
                      </c:pt>
                      <c:pt idx="3009">
                        <c:v>7.4554766324782798E-3</c:v>
                      </c:pt>
                      <c:pt idx="3010">
                        <c:v>7.4565268627043886E-3</c:v>
                      </c:pt>
                      <c:pt idx="3011">
                        <c:v>7.4576766024268765E-3</c:v>
                      </c:pt>
                      <c:pt idx="3012">
                        <c:v>7.4589251278372468E-3</c:v>
                      </c:pt>
                      <c:pt idx="3013">
                        <c:v>7.4600248057335719E-3</c:v>
                      </c:pt>
                      <c:pt idx="3014">
                        <c:v>7.4608898408486529E-3</c:v>
                      </c:pt>
                      <c:pt idx="3015">
                        <c:v>7.4613723323157816E-3</c:v>
                      </c:pt>
                      <c:pt idx="3016">
                        <c:v>7.4618528574004377E-3</c:v>
                      </c:pt>
                      <c:pt idx="3017">
                        <c:v>7.4626270949259841E-3</c:v>
                      </c:pt>
                      <c:pt idx="3018">
                        <c:v>7.4635002020789565E-3</c:v>
                      </c:pt>
                      <c:pt idx="3019">
                        <c:v>7.4644719387483493E-3</c:v>
                      </c:pt>
                      <c:pt idx="3020">
                        <c:v>7.4658301439882897E-3</c:v>
                      </c:pt>
                      <c:pt idx="3021">
                        <c:v>7.4671421011596791E-3</c:v>
                      </c:pt>
                      <c:pt idx="3022">
                        <c:v>7.4681668943869604E-3</c:v>
                      </c:pt>
                      <c:pt idx="3023">
                        <c:v>7.4694250436985431E-3</c:v>
                      </c:pt>
                      <c:pt idx="3024">
                        <c:v>7.4707493781232199E-3</c:v>
                      </c:pt>
                      <c:pt idx="3025">
                        <c:v>7.471857221010219E-3</c:v>
                      </c:pt>
                      <c:pt idx="3026">
                        <c:v>7.4725295901431664E-3</c:v>
                      </c:pt>
                      <c:pt idx="3027">
                        <c:v>7.4730738067747679E-3</c:v>
                      </c:pt>
                      <c:pt idx="3028">
                        <c:v>7.4737295749304914E-3</c:v>
                      </c:pt>
                      <c:pt idx="3029">
                        <c:v>7.4747292926338107E-3</c:v>
                      </c:pt>
                      <c:pt idx="3030">
                        <c:v>7.4754298497084004E-3</c:v>
                      </c:pt>
                      <c:pt idx="3031">
                        <c:v>7.4754590266390905E-3</c:v>
                      </c:pt>
                      <c:pt idx="3032">
                        <c:v>7.4756147354091513E-3</c:v>
                      </c:pt>
                      <c:pt idx="3033">
                        <c:v>7.4759525272690064E-3</c:v>
                      </c:pt>
                      <c:pt idx="3034">
                        <c:v>7.4763186143495921E-3</c:v>
                      </c:pt>
                      <c:pt idx="3035">
                        <c:v>7.4768134029680813E-3</c:v>
                      </c:pt>
                      <c:pt idx="3036">
                        <c:v>7.4775010749191014E-3</c:v>
                      </c:pt>
                      <c:pt idx="3037">
                        <c:v>7.4781986337452188E-3</c:v>
                      </c:pt>
                      <c:pt idx="3038">
                        <c:v>7.4790102550715372E-3</c:v>
                      </c:pt>
                      <c:pt idx="3039">
                        <c:v>7.4799896680011208E-3</c:v>
                      </c:pt>
                      <c:pt idx="3040">
                        <c:v>7.4812501890874437E-3</c:v>
                      </c:pt>
                      <c:pt idx="3041">
                        <c:v>7.4827909534707256E-3</c:v>
                      </c:pt>
                      <c:pt idx="3042">
                        <c:v>7.4839445292350145E-3</c:v>
                      </c:pt>
                      <c:pt idx="3043">
                        <c:v>7.4843678094710714E-3</c:v>
                      </c:pt>
                      <c:pt idx="3044">
                        <c:v>7.4846706751146939E-3</c:v>
                      </c:pt>
                      <c:pt idx="3045">
                        <c:v>7.485120306720835E-3</c:v>
                      </c:pt>
                      <c:pt idx="3046">
                        <c:v>7.4853191526324725E-3</c:v>
                      </c:pt>
                      <c:pt idx="3047">
                        <c:v>7.4855851231766767E-3</c:v>
                      </c:pt>
                      <c:pt idx="3048">
                        <c:v>7.4859850606761452E-3</c:v>
                      </c:pt>
                      <c:pt idx="3049">
                        <c:v>7.4864514605185615E-3</c:v>
                      </c:pt>
                      <c:pt idx="3050">
                        <c:v>7.4872021401170873E-3</c:v>
                      </c:pt>
                      <c:pt idx="3051">
                        <c:v>7.4880661130181502E-3</c:v>
                      </c:pt>
                      <c:pt idx="3052">
                        <c:v>7.4887539764164762E-3</c:v>
                      </c:pt>
                      <c:pt idx="3053">
                        <c:v>7.4892630438424387E-3</c:v>
                      </c:pt>
                      <c:pt idx="3054">
                        <c:v>7.4895414685925872E-3</c:v>
                      </c:pt>
                      <c:pt idx="3055">
                        <c:v>7.4897687618125175E-3</c:v>
                      </c:pt>
                      <c:pt idx="3056">
                        <c:v>7.490166331569615E-3</c:v>
                      </c:pt>
                      <c:pt idx="3057">
                        <c:v>7.4909142464968017E-3</c:v>
                      </c:pt>
                      <c:pt idx="3058">
                        <c:v>7.492019760190231E-3</c:v>
                      </c:pt>
                      <c:pt idx="3059">
                        <c:v>7.4931844206669066E-3</c:v>
                      </c:pt>
                      <c:pt idx="3060">
                        <c:v>7.4944078912164537E-3</c:v>
                      </c:pt>
                      <c:pt idx="3061">
                        <c:v>7.4955353011714621E-3</c:v>
                      </c:pt>
                      <c:pt idx="3062">
                        <c:v>7.4965674864773384E-3</c:v>
                      </c:pt>
                      <c:pt idx="3063">
                        <c:v>7.4974169947579139E-3</c:v>
                      </c:pt>
                      <c:pt idx="3064">
                        <c:v>7.498084262642978E-3</c:v>
                      </c:pt>
                      <c:pt idx="3065">
                        <c:v>7.4988852935512548E-3</c:v>
                      </c:pt>
                      <c:pt idx="3066">
                        <c:v>7.4994516687189429E-3</c:v>
                      </c:pt>
                      <c:pt idx="3067">
                        <c:v>7.4997990855087456E-3</c:v>
                      </c:pt>
                      <c:pt idx="3068">
                        <c:v>7.5001862343737442E-3</c:v>
                      </c:pt>
                      <c:pt idx="3069">
                        <c:v>7.5004915284491878E-3</c:v>
                      </c:pt>
                      <c:pt idx="3070">
                        <c:v>7.5007806053625937E-3</c:v>
                      </c:pt>
                      <c:pt idx="3071">
                        <c:v>7.501048772567737E-3</c:v>
                      </c:pt>
                      <c:pt idx="3072">
                        <c:v>7.501340796928547E-3</c:v>
                      </c:pt>
                      <c:pt idx="3073">
                        <c:v>7.5016844556911088E-3</c:v>
                      </c:pt>
                      <c:pt idx="3074">
                        <c:v>7.5021086706078656E-3</c:v>
                      </c:pt>
                      <c:pt idx="3075">
                        <c:v>7.5027318590083804E-3</c:v>
                      </c:pt>
                      <c:pt idx="3076">
                        <c:v>7.503524465404335E-3</c:v>
                      </c:pt>
                      <c:pt idx="3077">
                        <c:v>7.5043488495002498E-3</c:v>
                      </c:pt>
                      <c:pt idx="3078">
                        <c:v>7.505157704810775E-3</c:v>
                      </c:pt>
                      <c:pt idx="3079">
                        <c:v>7.5059177651915568E-3</c:v>
                      </c:pt>
                      <c:pt idx="3080">
                        <c:v>7.5070082923425476E-3</c:v>
                      </c:pt>
                      <c:pt idx="3081">
                        <c:v>7.5082877944083505E-3</c:v>
                      </c:pt>
                      <c:pt idx="3082">
                        <c:v>7.5089523029048108E-3</c:v>
                      </c:pt>
                      <c:pt idx="3083">
                        <c:v>7.509543099926839E-3</c:v>
                      </c:pt>
                      <c:pt idx="3084">
                        <c:v>7.5104713050141349E-3</c:v>
                      </c:pt>
                      <c:pt idx="3085">
                        <c:v>7.5111795528149368E-3</c:v>
                      </c:pt>
                      <c:pt idx="3086">
                        <c:v>7.5117957783908682E-3</c:v>
                      </c:pt>
                      <c:pt idx="3087">
                        <c:v>7.5123767059262466E-3</c:v>
                      </c:pt>
                      <c:pt idx="3088">
                        <c:v>7.5129685553949679E-3</c:v>
                      </c:pt>
                      <c:pt idx="3089">
                        <c:v>7.5135675676137655E-3</c:v>
                      </c:pt>
                      <c:pt idx="3090">
                        <c:v>7.5141270959517741E-3</c:v>
                      </c:pt>
                      <c:pt idx="3091">
                        <c:v>7.5147059324327308E-3</c:v>
                      </c:pt>
                      <c:pt idx="3092">
                        <c:v>7.5152995487416533E-3</c:v>
                      </c:pt>
                      <c:pt idx="3093">
                        <c:v>7.5163297303349917E-3</c:v>
                      </c:pt>
                      <c:pt idx="3094">
                        <c:v>7.5171501471611776E-3</c:v>
                      </c:pt>
                      <c:pt idx="3095">
                        <c:v>7.5173839377602174E-3</c:v>
                      </c:pt>
                      <c:pt idx="3096">
                        <c:v>7.517790952811217E-3</c:v>
                      </c:pt>
                      <c:pt idx="3097">
                        <c:v>7.5183706870911877E-3</c:v>
                      </c:pt>
                      <c:pt idx="3098">
                        <c:v>7.5188422854897807E-3</c:v>
                      </c:pt>
                      <c:pt idx="3099">
                        <c:v>7.5192058785998068E-3</c:v>
                      </c:pt>
                      <c:pt idx="3100">
                        <c:v>7.5194929225715548E-3</c:v>
                      </c:pt>
                      <c:pt idx="3101">
                        <c:v>7.5197365369410107E-3</c:v>
                      </c:pt>
                      <c:pt idx="3102">
                        <c:v>7.5200131125500733E-3</c:v>
                      </c:pt>
                      <c:pt idx="3103">
                        <c:v>7.5206698233725227E-3</c:v>
                      </c:pt>
                      <c:pt idx="3104">
                        <c:v>7.5214507793227242E-3</c:v>
                      </c:pt>
                      <c:pt idx="3105">
                        <c:v>7.5219758478214539E-3</c:v>
                      </c:pt>
                      <c:pt idx="3106">
                        <c:v>7.5231328142959363E-3</c:v>
                      </c:pt>
                      <c:pt idx="3107">
                        <c:v>7.5245267921508667E-3</c:v>
                      </c:pt>
                      <c:pt idx="3108">
                        <c:v>7.5253502801609137E-3</c:v>
                      </c:pt>
                      <c:pt idx="3109">
                        <c:v>7.525996599074364E-3</c:v>
                      </c:pt>
                      <c:pt idx="3110">
                        <c:v>7.5265856368565741E-3</c:v>
                      </c:pt>
                      <c:pt idx="3111">
                        <c:v>7.5274468466115284E-3</c:v>
                      </c:pt>
                      <c:pt idx="3112">
                        <c:v>7.5285941896671609E-3</c:v>
                      </c:pt>
                      <c:pt idx="3113">
                        <c:v>7.5295428592945498E-3</c:v>
                      </c:pt>
                      <c:pt idx="3114">
                        <c:v>7.530333930049881E-3</c:v>
                      </c:pt>
                      <c:pt idx="3115">
                        <c:v>7.5310661099231273E-3</c:v>
                      </c:pt>
                      <c:pt idx="3116">
                        <c:v>7.531539735763676E-3</c:v>
                      </c:pt>
                      <c:pt idx="3117">
                        <c:v>7.5318124738249573E-3</c:v>
                      </c:pt>
                      <c:pt idx="3118">
                        <c:v>7.5321113153268282E-3</c:v>
                      </c:pt>
                      <c:pt idx="3119">
                        <c:v>7.5325645178311055E-3</c:v>
                      </c:pt>
                      <c:pt idx="3120">
                        <c:v>7.5331459643543036E-3</c:v>
                      </c:pt>
                      <c:pt idx="3121">
                        <c:v>7.5337942545281389E-3</c:v>
                      </c:pt>
                      <c:pt idx="3122">
                        <c:v>7.5345500248388715E-3</c:v>
                      </c:pt>
                      <c:pt idx="3123">
                        <c:v>7.5354368953608883E-3</c:v>
                      </c:pt>
                      <c:pt idx="3124">
                        <c:v>7.5364143974267347E-3</c:v>
                      </c:pt>
                      <c:pt idx="3125">
                        <c:v>7.5371963602222569E-3</c:v>
                      </c:pt>
                      <c:pt idx="3126">
                        <c:v>7.5375390049339909E-3</c:v>
                      </c:pt>
                      <c:pt idx="3127">
                        <c:v>7.5378079368125395E-3</c:v>
                      </c:pt>
                      <c:pt idx="3128">
                        <c:v>7.5382467845406097E-3</c:v>
                      </c:pt>
                      <c:pt idx="3129">
                        <c:v>7.5387205527062762E-3</c:v>
                      </c:pt>
                      <c:pt idx="3130">
                        <c:v>7.5391500096516533E-3</c:v>
                      </c:pt>
                      <c:pt idx="3131">
                        <c:v>7.5395464973159604E-3</c:v>
                      </c:pt>
                      <c:pt idx="3132">
                        <c:v>7.5402931402185989E-3</c:v>
                      </c:pt>
                      <c:pt idx="3133">
                        <c:v>7.5412122591929417E-3</c:v>
                      </c:pt>
                      <c:pt idx="3134">
                        <c:v>7.5420070406642488E-3</c:v>
                      </c:pt>
                      <c:pt idx="3135">
                        <c:v>7.54280868799115E-3</c:v>
                      </c:pt>
                      <c:pt idx="3136">
                        <c:v>7.5437864354419874E-3</c:v>
                      </c:pt>
                      <c:pt idx="3137">
                        <c:v>7.5447662772226949E-3</c:v>
                      </c:pt>
                      <c:pt idx="3138">
                        <c:v>7.5455713825358641E-3</c:v>
                      </c:pt>
                      <c:pt idx="3139">
                        <c:v>7.5464744857359827E-3</c:v>
                      </c:pt>
                      <c:pt idx="3140">
                        <c:v>7.5474747713913191E-3</c:v>
                      </c:pt>
                      <c:pt idx="3141">
                        <c:v>7.5483755985908119E-3</c:v>
                      </c:pt>
                      <c:pt idx="3142">
                        <c:v>7.5492321737842486E-3</c:v>
                      </c:pt>
                      <c:pt idx="3143">
                        <c:v>7.5499936694382449E-3</c:v>
                      </c:pt>
                      <c:pt idx="3144">
                        <c:v>7.5506054169896357E-3</c:v>
                      </c:pt>
                      <c:pt idx="3145">
                        <c:v>7.5513843220234586E-3</c:v>
                      </c:pt>
                      <c:pt idx="3146">
                        <c:v>7.5521757943436034E-3</c:v>
                      </c:pt>
                      <c:pt idx="3147">
                        <c:v>7.5529995078441655E-3</c:v>
                      </c:pt>
                      <c:pt idx="3148">
                        <c:v>7.5538959358713393E-3</c:v>
                      </c:pt>
                      <c:pt idx="3149">
                        <c:v>7.5546771019080203E-3</c:v>
                      </c:pt>
                      <c:pt idx="3150">
                        <c:v>7.5555946579491193E-3</c:v>
                      </c:pt>
                      <c:pt idx="3151">
                        <c:v>7.556647871461002E-3</c:v>
                      </c:pt>
                      <c:pt idx="3152">
                        <c:v>7.557691329987402E-3</c:v>
                      </c:pt>
                      <c:pt idx="3153">
                        <c:v>7.5587059829937036E-3</c:v>
                      </c:pt>
                      <c:pt idx="3154">
                        <c:v>7.5596822635504522E-3</c:v>
                      </c:pt>
                      <c:pt idx="3155">
                        <c:v>7.5606542059427941E-3</c:v>
                      </c:pt>
                      <c:pt idx="3156">
                        <c:v>7.5616387364063238E-3</c:v>
                      </c:pt>
                      <c:pt idx="3157">
                        <c:v>7.5622335661864257E-3</c:v>
                      </c:pt>
                      <c:pt idx="3158">
                        <c:v>7.5625416484079505E-3</c:v>
                      </c:pt>
                      <c:pt idx="3159">
                        <c:v>7.5629839411215346E-3</c:v>
                      </c:pt>
                      <c:pt idx="3160">
                        <c:v>7.5633335679291978E-3</c:v>
                      </c:pt>
                      <c:pt idx="3161">
                        <c:v>7.5634989250571091E-3</c:v>
                      </c:pt>
                      <c:pt idx="3162">
                        <c:v>7.5637366961398642E-3</c:v>
                      </c:pt>
                      <c:pt idx="3163">
                        <c:v>7.5640328311193522E-3</c:v>
                      </c:pt>
                      <c:pt idx="3164">
                        <c:v>7.564307884515886E-3</c:v>
                      </c:pt>
                      <c:pt idx="3165">
                        <c:v>7.5647246902342492E-3</c:v>
                      </c:pt>
                      <c:pt idx="3166">
                        <c:v>7.5652334698401956E-3</c:v>
                      </c:pt>
                      <c:pt idx="3167">
                        <c:v>7.5662767514913737E-3</c:v>
                      </c:pt>
                      <c:pt idx="3168">
                        <c:v>7.5676038362013677E-3</c:v>
                      </c:pt>
                      <c:pt idx="3169">
                        <c:v>7.5683506713411569E-3</c:v>
                      </c:pt>
                      <c:pt idx="3170">
                        <c:v>7.5687768222207031E-3</c:v>
                      </c:pt>
                      <c:pt idx="3171">
                        <c:v>7.5693765452135783E-3</c:v>
                      </c:pt>
                      <c:pt idx="3172">
                        <c:v>7.5700085631622872E-3</c:v>
                      </c:pt>
                      <c:pt idx="3173">
                        <c:v>7.5703083937910158E-3</c:v>
                      </c:pt>
                      <c:pt idx="3174">
                        <c:v>7.5706191099115076E-3</c:v>
                      </c:pt>
                      <c:pt idx="3175">
                        <c:v>7.5710773481510616E-3</c:v>
                      </c:pt>
                      <c:pt idx="3176">
                        <c:v>7.5715750959038739E-3</c:v>
                      </c:pt>
                      <c:pt idx="3177">
                        <c:v>7.5720916791077548E-3</c:v>
                      </c:pt>
                      <c:pt idx="3178">
                        <c:v>7.5725792266147975E-3</c:v>
                      </c:pt>
                      <c:pt idx="3179">
                        <c:v>7.5731881484000256E-3</c:v>
                      </c:pt>
                      <c:pt idx="3180">
                        <c:v>7.5735567358368797E-3</c:v>
                      </c:pt>
                      <c:pt idx="3181">
                        <c:v>7.5737149781013287E-3</c:v>
                      </c:pt>
                      <c:pt idx="3182">
                        <c:v>7.5742713275701286E-3</c:v>
                      </c:pt>
                      <c:pt idx="3183">
                        <c:v>7.5750289623489481E-3</c:v>
                      </c:pt>
                      <c:pt idx="3184">
                        <c:v>7.5756824086320399E-3</c:v>
                      </c:pt>
                      <c:pt idx="3185">
                        <c:v>7.576107379216903E-3</c:v>
                      </c:pt>
                      <c:pt idx="3186">
                        <c:v>7.576536740881685E-3</c:v>
                      </c:pt>
                      <c:pt idx="3187">
                        <c:v>7.5770734480029127E-3</c:v>
                      </c:pt>
                      <c:pt idx="3188">
                        <c:v>7.5775883037779677E-3</c:v>
                      </c:pt>
                      <c:pt idx="3189">
                        <c:v>7.5782061741624558E-3</c:v>
                      </c:pt>
                      <c:pt idx="3190">
                        <c:v>7.5786740503064765E-3</c:v>
                      </c:pt>
                      <c:pt idx="3191">
                        <c:v>7.5790277610901288E-3</c:v>
                      </c:pt>
                      <c:pt idx="3192">
                        <c:v>7.5795251990621636E-3</c:v>
                      </c:pt>
                      <c:pt idx="3193">
                        <c:v>7.5801472457465912E-3</c:v>
                      </c:pt>
                      <c:pt idx="3194">
                        <c:v>7.5808126473675607E-3</c:v>
                      </c:pt>
                      <c:pt idx="3195">
                        <c:v>7.5815048952993331E-3</c:v>
                      </c:pt>
                      <c:pt idx="3196">
                        <c:v>7.5824947640305536E-3</c:v>
                      </c:pt>
                      <c:pt idx="3197">
                        <c:v>7.5837816282912605E-3</c:v>
                      </c:pt>
                      <c:pt idx="3198">
                        <c:v>7.5847900805813776E-3</c:v>
                      </c:pt>
                      <c:pt idx="3199">
                        <c:v>7.5852838786890833E-3</c:v>
                      </c:pt>
                      <c:pt idx="3200">
                        <c:v>7.585497565137338E-3</c:v>
                      </c:pt>
                      <c:pt idx="3201">
                        <c:v>7.5856634587792692E-3</c:v>
                      </c:pt>
                      <c:pt idx="3202">
                        <c:v>7.5858352530089948E-3</c:v>
                      </c:pt>
                      <c:pt idx="3203">
                        <c:v>7.5861296899964285E-3</c:v>
                      </c:pt>
                      <c:pt idx="3204">
                        <c:v>7.5866281397841007E-3</c:v>
                      </c:pt>
                      <c:pt idx="3205">
                        <c:v>7.587222333372781E-3</c:v>
                      </c:pt>
                      <c:pt idx="3206">
                        <c:v>7.5878049884377397E-3</c:v>
                      </c:pt>
                      <c:pt idx="3207">
                        <c:v>7.5883718764506031E-3</c:v>
                      </c:pt>
                      <c:pt idx="3208">
                        <c:v>7.5889910595239038E-3</c:v>
                      </c:pt>
                      <c:pt idx="3209">
                        <c:v>7.5895628365846117E-3</c:v>
                      </c:pt>
                      <c:pt idx="3210">
                        <c:v>7.5901604782748324E-3</c:v>
                      </c:pt>
                      <c:pt idx="3211">
                        <c:v>7.5908731369474418E-3</c:v>
                      </c:pt>
                      <c:pt idx="3212">
                        <c:v>7.591700254702253E-3</c:v>
                      </c:pt>
                      <c:pt idx="3213">
                        <c:v>7.5924807263360733E-3</c:v>
                      </c:pt>
                      <c:pt idx="3214">
                        <c:v>7.5928192489948549E-3</c:v>
                      </c:pt>
                      <c:pt idx="3215">
                        <c:v>7.5930234968636812E-3</c:v>
                      </c:pt>
                      <c:pt idx="3216">
                        <c:v>7.5933292173338647E-3</c:v>
                      </c:pt>
                      <c:pt idx="3217">
                        <c:v>7.593770810093008E-3</c:v>
                      </c:pt>
                      <c:pt idx="3218">
                        <c:v>7.5942615034884208E-3</c:v>
                      </c:pt>
                      <c:pt idx="3219">
                        <c:v>7.5947518140250221E-3</c:v>
                      </c:pt>
                      <c:pt idx="3220">
                        <c:v>7.5954835464020713E-3</c:v>
                      </c:pt>
                      <c:pt idx="3221">
                        <c:v>7.5963113240385882E-3</c:v>
                      </c:pt>
                      <c:pt idx="3222">
                        <c:v>7.5967528701355964E-3</c:v>
                      </c:pt>
                      <c:pt idx="3223">
                        <c:v>7.597243239668176E-3</c:v>
                      </c:pt>
                      <c:pt idx="3224">
                        <c:v>7.5977021362852639E-3</c:v>
                      </c:pt>
                      <c:pt idx="3225">
                        <c:v>7.5979361728897698E-3</c:v>
                      </c:pt>
                      <c:pt idx="3226">
                        <c:v>7.5983496763375475E-3</c:v>
                      </c:pt>
                      <c:pt idx="3227">
                        <c:v>7.599040945780039E-3</c:v>
                      </c:pt>
                      <c:pt idx="3228">
                        <c:v>7.6000457142742011E-3</c:v>
                      </c:pt>
                      <c:pt idx="3229">
                        <c:v>7.6011518506585198E-3</c:v>
                      </c:pt>
                      <c:pt idx="3230">
                        <c:v>7.602216632006038E-3</c:v>
                      </c:pt>
                      <c:pt idx="3231">
                        <c:v>7.6031366911713839E-3</c:v>
                      </c:pt>
                      <c:pt idx="3232">
                        <c:v>7.6036373831467677E-3</c:v>
                      </c:pt>
                      <c:pt idx="3233">
                        <c:v>7.6036810180732002E-3</c:v>
                      </c:pt>
                      <c:pt idx="3234">
                        <c:v>7.6041928920964957E-3</c:v>
                      </c:pt>
                      <c:pt idx="3235">
                        <c:v>7.605072409304867E-3</c:v>
                      </c:pt>
                      <c:pt idx="3236">
                        <c:v>7.6060421278435798E-3</c:v>
                      </c:pt>
                      <c:pt idx="3237">
                        <c:v>7.6071446223989871E-3</c:v>
                      </c:pt>
                      <c:pt idx="3238">
                        <c:v>7.6078897264261706E-3</c:v>
                      </c:pt>
                      <c:pt idx="3239">
                        <c:v>7.6082616707363838E-3</c:v>
                      </c:pt>
                      <c:pt idx="3240">
                        <c:v>7.6085582284636383E-3</c:v>
                      </c:pt>
                      <c:pt idx="3241">
                        <c:v>7.6088661644180431E-3</c:v>
                      </c:pt>
                      <c:pt idx="3242">
                        <c:v>7.6095002288733993E-3</c:v>
                      </c:pt>
                      <c:pt idx="3243">
                        <c:v>7.6104677764387537E-3</c:v>
                      </c:pt>
                      <c:pt idx="3244">
                        <c:v>7.6114185786762397E-3</c:v>
                      </c:pt>
                      <c:pt idx="3245">
                        <c:v>7.6127928659354095E-3</c:v>
                      </c:pt>
                      <c:pt idx="3246">
                        <c:v>7.6144386610083872E-3</c:v>
                      </c:pt>
                      <c:pt idx="3247">
                        <c:v>7.6153578691090726E-3</c:v>
                      </c:pt>
                      <c:pt idx="3248">
                        <c:v>7.6156708496584813E-3</c:v>
                      </c:pt>
                      <c:pt idx="3249">
                        <c:v>7.6160154067957926E-3</c:v>
                      </c:pt>
                      <c:pt idx="3250">
                        <c:v>7.6164167377400782E-3</c:v>
                      </c:pt>
                      <c:pt idx="3251">
                        <c:v>7.6167872215078007E-3</c:v>
                      </c:pt>
                      <c:pt idx="3252">
                        <c:v>7.617018524122483E-3</c:v>
                      </c:pt>
                      <c:pt idx="3253">
                        <c:v>7.6173816556749504E-3</c:v>
                      </c:pt>
                      <c:pt idx="3254">
                        <c:v>7.6179906196042757E-3</c:v>
                      </c:pt>
                      <c:pt idx="3255">
                        <c:v>7.6187454567568386E-3</c:v>
                      </c:pt>
                      <c:pt idx="3256">
                        <c:v>7.6198272341759131E-3</c:v>
                      </c:pt>
                      <c:pt idx="3257">
                        <c:v>7.6215075762764766E-3</c:v>
                      </c:pt>
                      <c:pt idx="3258">
                        <c:v>7.622696698784793E-3</c:v>
                      </c:pt>
                      <c:pt idx="3259">
                        <c:v>7.6229737608912119E-3</c:v>
                      </c:pt>
                      <c:pt idx="3260">
                        <c:v>7.6231260823940491E-3</c:v>
                      </c:pt>
                      <c:pt idx="3261">
                        <c:v>7.623146700451929E-3</c:v>
                      </c:pt>
                      <c:pt idx="3262">
                        <c:v>7.6231699264001475E-3</c:v>
                      </c:pt>
                      <c:pt idx="3263">
                        <c:v>7.6233389679665475E-3</c:v>
                      </c:pt>
                      <c:pt idx="3264">
                        <c:v>7.6237691651297092E-3</c:v>
                      </c:pt>
                      <c:pt idx="3265">
                        <c:v>7.6241033073011291E-3</c:v>
                      </c:pt>
                      <c:pt idx="3266">
                        <c:v>7.6241718115921172E-3</c:v>
                      </c:pt>
                      <c:pt idx="3267">
                        <c:v>7.6241845427822766E-3</c:v>
                      </c:pt>
                      <c:pt idx="3268">
                        <c:v>7.6241970632846493E-3</c:v>
                      </c:pt>
                      <c:pt idx="3269">
                        <c:v>7.6243289799897487E-3</c:v>
                      </c:pt>
                      <c:pt idx="3270">
                        <c:v>7.624549811999011E-3</c:v>
                      </c:pt>
                      <c:pt idx="3271">
                        <c:v>7.6247649808330936E-3</c:v>
                      </c:pt>
                      <c:pt idx="3272">
                        <c:v>7.6249465956568117E-3</c:v>
                      </c:pt>
                      <c:pt idx="3273">
                        <c:v>7.6251399230212206E-3</c:v>
                      </c:pt>
                      <c:pt idx="3274">
                        <c:v>7.6254702525680122E-3</c:v>
                      </c:pt>
                      <c:pt idx="3275">
                        <c:v>7.6261663304135604E-3</c:v>
                      </c:pt>
                      <c:pt idx="3276">
                        <c:v>7.6270724455258787E-3</c:v>
                      </c:pt>
                      <c:pt idx="3277">
                        <c:v>7.6278552130389565E-3</c:v>
                      </c:pt>
                      <c:pt idx="3278">
                        <c:v>7.6285741418917821E-3</c:v>
                      </c:pt>
                      <c:pt idx="3279">
                        <c:v>7.6289596161036683E-3</c:v>
                      </c:pt>
                      <c:pt idx="3280">
                        <c:v>7.6290692525808317E-3</c:v>
                      </c:pt>
                      <c:pt idx="3281">
                        <c:v>7.6291722049859007E-3</c:v>
                      </c:pt>
                      <c:pt idx="3282">
                        <c:v>7.6292751313290939E-3</c:v>
                      </c:pt>
                      <c:pt idx="3283">
                        <c:v>7.6296928299054061E-3</c:v>
                      </c:pt>
                      <c:pt idx="3284">
                        <c:v>7.6302806228419054E-3</c:v>
                      </c:pt>
                      <c:pt idx="3285">
                        <c:v>7.6306972667536362E-3</c:v>
                      </c:pt>
                      <c:pt idx="3286">
                        <c:v>7.6311712841475301E-3</c:v>
                      </c:pt>
                      <c:pt idx="3287">
                        <c:v>7.6319440649913767E-3</c:v>
                      </c:pt>
                      <c:pt idx="3288">
                        <c:v>7.6328840110132445E-3</c:v>
                      </c:pt>
                      <c:pt idx="3289">
                        <c:v>7.6338559536328066E-3</c:v>
                      </c:pt>
                      <c:pt idx="3290">
                        <c:v>7.6348601848651989E-3</c:v>
                      </c:pt>
                      <c:pt idx="3291">
                        <c:v>7.6357069207615121E-3</c:v>
                      </c:pt>
                      <c:pt idx="3292">
                        <c:v>7.6363801455171269E-3</c:v>
                      </c:pt>
                      <c:pt idx="3293">
                        <c:v>7.6369468260306089E-3</c:v>
                      </c:pt>
                      <c:pt idx="3294">
                        <c:v>7.6374230635406545E-3</c:v>
                      </c:pt>
                      <c:pt idx="3295">
                        <c:v>7.6379352760676065E-3</c:v>
                      </c:pt>
                      <c:pt idx="3296">
                        <c:v>7.6384835595376972E-3</c:v>
                      </c:pt>
                      <c:pt idx="3297">
                        <c:v>7.6390122988032674E-3</c:v>
                      </c:pt>
                      <c:pt idx="3298">
                        <c:v>7.6392749121706703E-3</c:v>
                      </c:pt>
                      <c:pt idx="3299">
                        <c:v>7.6395285500922873E-3</c:v>
                      </c:pt>
                      <c:pt idx="3300">
                        <c:v>7.6400197523928716E-3</c:v>
                      </c:pt>
                      <c:pt idx="3301">
                        <c:v>7.6406597847035957E-3</c:v>
                      </c:pt>
                      <c:pt idx="3302">
                        <c:v>7.6414482413395962E-3</c:v>
                      </c:pt>
                      <c:pt idx="3303">
                        <c:v>7.6419633956808864E-3</c:v>
                      </c:pt>
                      <c:pt idx="3304">
                        <c:v>7.6424929797143095E-3</c:v>
                      </c:pt>
                      <c:pt idx="3305">
                        <c:v>7.6432105135360558E-3</c:v>
                      </c:pt>
                      <c:pt idx="3306">
                        <c:v>7.643786374074907E-3</c:v>
                      </c:pt>
                      <c:pt idx="3307">
                        <c:v>7.6442049892928039E-3</c:v>
                      </c:pt>
                      <c:pt idx="3308">
                        <c:v>7.6444382578453205E-3</c:v>
                      </c:pt>
                      <c:pt idx="3309">
                        <c:v>7.6446823264529062E-3</c:v>
                      </c:pt>
                      <c:pt idx="3310">
                        <c:v>7.6449913784467664E-3</c:v>
                      </c:pt>
                      <c:pt idx="3311">
                        <c:v>7.6453610309645554E-3</c:v>
                      </c:pt>
                      <c:pt idx="3312">
                        <c:v>7.645806936079939E-3</c:v>
                      </c:pt>
                      <c:pt idx="3313">
                        <c:v>7.6465200994193447E-3</c:v>
                      </c:pt>
                      <c:pt idx="3314">
                        <c:v>7.6474996087341051E-3</c:v>
                      </c:pt>
                      <c:pt idx="3315">
                        <c:v>7.6485475337096471E-3</c:v>
                      </c:pt>
                      <c:pt idx="3316">
                        <c:v>7.6496635995357571E-3</c:v>
                      </c:pt>
                      <c:pt idx="3317">
                        <c:v>7.6503471979491285E-3</c:v>
                      </c:pt>
                      <c:pt idx="3318">
                        <c:v>7.6505634303587877E-3</c:v>
                      </c:pt>
                      <c:pt idx="3319">
                        <c:v>7.6508364282056708E-3</c:v>
                      </c:pt>
                      <c:pt idx="3320">
                        <c:v>7.6511869631554668E-3</c:v>
                      </c:pt>
                      <c:pt idx="3321">
                        <c:v>7.6515703166285661E-3</c:v>
                      </c:pt>
                      <c:pt idx="3322">
                        <c:v>7.6520638063875069E-3</c:v>
                      </c:pt>
                      <c:pt idx="3323">
                        <c:v>7.6526725384282708E-3</c:v>
                      </c:pt>
                      <c:pt idx="3324">
                        <c:v>7.6533984910588529E-3</c:v>
                      </c:pt>
                      <c:pt idx="3325">
                        <c:v>7.6538540115450608E-3</c:v>
                      </c:pt>
                      <c:pt idx="3326">
                        <c:v>7.6541803019457176E-3</c:v>
                      </c:pt>
                      <c:pt idx="3327">
                        <c:v>7.6547129066948435E-3</c:v>
                      </c:pt>
                      <c:pt idx="3328">
                        <c:v>7.6553272308839768E-3</c:v>
                      </c:pt>
                      <c:pt idx="3329">
                        <c:v>7.6561320391258254E-3</c:v>
                      </c:pt>
                      <c:pt idx="3330">
                        <c:v>7.6567978885084603E-3</c:v>
                      </c:pt>
                      <c:pt idx="3331">
                        <c:v>7.6572159269025896E-3</c:v>
                      </c:pt>
                      <c:pt idx="3332">
                        <c:v>7.6576707942701714E-3</c:v>
                      </c:pt>
                      <c:pt idx="3333">
                        <c:v>7.6580573734575576E-3</c:v>
                      </c:pt>
                      <c:pt idx="3334">
                        <c:v>7.6586351263696339E-3</c:v>
                      </c:pt>
                      <c:pt idx="3335">
                        <c:v>7.6595088411586772E-3</c:v>
                      </c:pt>
                      <c:pt idx="3336">
                        <c:v>7.6602386515025522E-3</c:v>
                      </c:pt>
                      <c:pt idx="3337">
                        <c:v>7.6608982025132494E-3</c:v>
                      </c:pt>
                      <c:pt idx="3338">
                        <c:v>7.6615149186029735E-3</c:v>
                      </c:pt>
                      <c:pt idx="3339">
                        <c:v>7.6620154242279994E-3</c:v>
                      </c:pt>
                      <c:pt idx="3340">
                        <c:v>7.6627477297689728E-3</c:v>
                      </c:pt>
                      <c:pt idx="3341">
                        <c:v>7.6636229037140543E-3</c:v>
                      </c:pt>
                      <c:pt idx="3342">
                        <c:v>7.6644090097712676E-3</c:v>
                      </c:pt>
                      <c:pt idx="3343">
                        <c:v>7.6649797673417185E-3</c:v>
                      </c:pt>
                      <c:pt idx="3344">
                        <c:v>7.6651938536758044E-3</c:v>
                      </c:pt>
                      <c:pt idx="3345">
                        <c:v>7.6655024715107448E-3</c:v>
                      </c:pt>
                      <c:pt idx="3346">
                        <c:v>7.6660109947546719E-3</c:v>
                      </c:pt>
                      <c:pt idx="3347">
                        <c:v>7.6664205345864352E-3</c:v>
                      </c:pt>
                      <c:pt idx="3348">
                        <c:v>7.666937749862335E-3</c:v>
                      </c:pt>
                      <c:pt idx="3349">
                        <c:v>7.6677447476091566E-3</c:v>
                      </c:pt>
                      <c:pt idx="3350">
                        <c:v>7.6683117980297149E-3</c:v>
                      </c:pt>
                      <c:pt idx="3351">
                        <c:v>7.6687122967566837E-3</c:v>
                      </c:pt>
                      <c:pt idx="3352">
                        <c:v>7.6693060860088371E-3</c:v>
                      </c:pt>
                      <c:pt idx="3353">
                        <c:v>7.6699219282014355E-3</c:v>
                      </c:pt>
                      <c:pt idx="3354">
                        <c:v>7.6705541436233558E-3</c:v>
                      </c:pt>
                      <c:pt idx="3355">
                        <c:v>7.6710338502705118E-3</c:v>
                      </c:pt>
                      <c:pt idx="3356">
                        <c:v>7.6715133400891396E-3</c:v>
                      </c:pt>
                      <c:pt idx="3357">
                        <c:v>7.6721448064689538E-3</c:v>
                      </c:pt>
                      <c:pt idx="3358">
                        <c:v>7.6726892046956709E-3</c:v>
                      </c:pt>
                      <c:pt idx="3359">
                        <c:v>7.6731410361216314E-3</c:v>
                      </c:pt>
                      <c:pt idx="3360">
                        <c:v>7.6738647967640392E-3</c:v>
                      </c:pt>
                      <c:pt idx="3361">
                        <c:v>7.6748596326750539E-3</c:v>
                      </c:pt>
                      <c:pt idx="3362">
                        <c:v>7.6757141780786371E-3</c:v>
                      </c:pt>
                      <c:pt idx="3363">
                        <c:v>7.676429107814747E-3</c:v>
                      </c:pt>
                      <c:pt idx="3364">
                        <c:v>7.6770336325171782E-3</c:v>
                      </c:pt>
                      <c:pt idx="3365">
                        <c:v>7.6775276929680735E-3</c:v>
                      </c:pt>
                      <c:pt idx="3366">
                        <c:v>7.6780347726745201E-3</c:v>
                      </c:pt>
                      <c:pt idx="3367">
                        <c:v>7.6785508789424554E-3</c:v>
                      </c:pt>
                      <c:pt idx="3368">
                        <c:v>7.6792226363460161E-3</c:v>
                      </c:pt>
                      <c:pt idx="3369">
                        <c:v>7.6800540113258747E-3</c:v>
                      </c:pt>
                      <c:pt idx="3370">
                        <c:v>7.680866088864504E-3</c:v>
                      </c:pt>
                      <c:pt idx="3371">
                        <c:v>7.6816561445547989E-3</c:v>
                      </c:pt>
                      <c:pt idx="3372">
                        <c:v>7.6828263227464244E-3</c:v>
                      </c:pt>
                      <c:pt idx="3373">
                        <c:v>7.6844355980320456E-3</c:v>
                      </c:pt>
                      <c:pt idx="3374">
                        <c:v>7.6863323153826355E-3</c:v>
                      </c:pt>
                      <c:pt idx="3375">
                        <c:v>7.6881425918717116E-3</c:v>
                      </c:pt>
                      <c:pt idx="3376">
                        <c:v>7.6896348370113152E-3</c:v>
                      </c:pt>
                      <c:pt idx="3377">
                        <c:v>7.6905963583196249E-3</c:v>
                      </c:pt>
                      <c:pt idx="3378">
                        <c:v>7.691140907028637E-3</c:v>
                      </c:pt>
                      <c:pt idx="3379">
                        <c:v>7.6917984867203477E-3</c:v>
                      </c:pt>
                      <c:pt idx="3380">
                        <c:v>7.6922754915935325E-3</c:v>
                      </c:pt>
                      <c:pt idx="3381">
                        <c:v>7.6925267062028591E-3</c:v>
                      </c:pt>
                      <c:pt idx="3382">
                        <c:v>7.6929246085012375E-3</c:v>
                      </c:pt>
                      <c:pt idx="3383">
                        <c:v>7.6932350528916647E-3</c:v>
                      </c:pt>
                      <c:pt idx="3384">
                        <c:v>7.6934401532296097E-3</c:v>
                      </c:pt>
                      <c:pt idx="3385">
                        <c:v>7.6938499004237304E-3</c:v>
                      </c:pt>
                      <c:pt idx="3386">
                        <c:v>7.6941145002874757E-3</c:v>
                      </c:pt>
                      <c:pt idx="3387">
                        <c:v>7.6941760461259065E-3</c:v>
                      </c:pt>
                      <c:pt idx="3388">
                        <c:v>7.6943499170995808E-3</c:v>
                      </c:pt>
                      <c:pt idx="3389">
                        <c:v>7.6946631336406897E-3</c:v>
                      </c:pt>
                      <c:pt idx="3390">
                        <c:v>7.6951059255078603E-3</c:v>
                      </c:pt>
                      <c:pt idx="3391">
                        <c:v>7.6956772313352372E-3</c:v>
                      </c:pt>
                      <c:pt idx="3392">
                        <c:v>7.6962076220322409E-3</c:v>
                      </c:pt>
                      <c:pt idx="3393">
                        <c:v>7.6964821148525625E-3</c:v>
                      </c:pt>
                      <c:pt idx="3394">
                        <c:v>7.6967021146722488E-3</c:v>
                      </c:pt>
                      <c:pt idx="3395">
                        <c:v>7.6970837594654128E-3</c:v>
                      </c:pt>
                      <c:pt idx="3396">
                        <c:v>7.6977172451216892E-3</c:v>
                      </c:pt>
                      <c:pt idx="3397">
                        <c:v>7.6985067921965574E-3</c:v>
                      </c:pt>
                      <c:pt idx="3398">
                        <c:v>7.6991115371759988E-3</c:v>
                      </c:pt>
                      <c:pt idx="3399">
                        <c:v>7.6996269405572764E-3</c:v>
                      </c:pt>
                      <c:pt idx="3400">
                        <c:v>7.7002053472364027E-3</c:v>
                      </c:pt>
                      <c:pt idx="3401">
                        <c:v>7.7006748246025453E-3</c:v>
                      </c:pt>
                      <c:pt idx="3402">
                        <c:v>7.7010271380903777E-3</c:v>
                      </c:pt>
                      <c:pt idx="3403">
                        <c:v>7.7014972978668491E-3</c:v>
                      </c:pt>
                      <c:pt idx="3404">
                        <c:v>7.702064346970388E-3</c:v>
                      </c:pt>
                      <c:pt idx="3405">
                        <c:v>7.7027309238825942E-3</c:v>
                      </c:pt>
                      <c:pt idx="3406">
                        <c:v>7.7033371665352372E-3</c:v>
                      </c:pt>
                      <c:pt idx="3407">
                        <c:v>7.7040373762904523E-3</c:v>
                      </c:pt>
                      <c:pt idx="3408">
                        <c:v>7.7049563333332514E-3</c:v>
                      </c:pt>
                      <c:pt idx="3409">
                        <c:v>7.705452698411849E-3</c:v>
                      </c:pt>
                      <c:pt idx="3410">
                        <c:v>7.7057993223546692E-3</c:v>
                      </c:pt>
                      <c:pt idx="3411">
                        <c:v>7.7063726126829482E-3</c:v>
                      </c:pt>
                      <c:pt idx="3412">
                        <c:v>7.7070183122977315E-3</c:v>
                      </c:pt>
                      <c:pt idx="3413">
                        <c:v>7.7077823424883465E-3</c:v>
                      </c:pt>
                      <c:pt idx="3414">
                        <c:v>7.7083415280441783E-3</c:v>
                      </c:pt>
                      <c:pt idx="3415">
                        <c:v>7.7088385695245195E-3</c:v>
                      </c:pt>
                      <c:pt idx="3416">
                        <c:v>7.7094026011678782E-3</c:v>
                      </c:pt>
                      <c:pt idx="3417">
                        <c:v>7.7098910623357572E-3</c:v>
                      </c:pt>
                      <c:pt idx="3418">
                        <c:v>7.7103632536098697E-3</c:v>
                      </c:pt>
                      <c:pt idx="3419">
                        <c:v>7.7109773860459105E-3</c:v>
                      </c:pt>
                      <c:pt idx="3420">
                        <c:v>7.7117494426561291E-3</c:v>
                      </c:pt>
                      <c:pt idx="3421">
                        <c:v>7.7123121534790418E-3</c:v>
                      </c:pt>
                      <c:pt idx="3422">
                        <c:v>7.712665656845581E-3</c:v>
                      </c:pt>
                      <c:pt idx="3423">
                        <c:v>7.7131384967919622E-3</c:v>
                      </c:pt>
                      <c:pt idx="3424">
                        <c:v>7.7137755743379652E-3</c:v>
                      </c:pt>
                      <c:pt idx="3425">
                        <c:v>7.7146528985349025E-3</c:v>
                      </c:pt>
                      <c:pt idx="3426">
                        <c:v>7.7157246169619557E-3</c:v>
                      </c:pt>
                      <c:pt idx="3427">
                        <c:v>7.7172289976604304E-3</c:v>
                      </c:pt>
                      <c:pt idx="3428">
                        <c:v>7.7188033541151831E-3</c:v>
                      </c:pt>
                      <c:pt idx="3429">
                        <c:v>7.7195199887390561E-3</c:v>
                      </c:pt>
                      <c:pt idx="3430">
                        <c:v>7.7196818213037689E-3</c:v>
                      </c:pt>
                      <c:pt idx="3431">
                        <c:v>7.7200740892008355E-3</c:v>
                      </c:pt>
                      <c:pt idx="3432">
                        <c:v>7.7207554696001185E-3</c:v>
                      </c:pt>
                      <c:pt idx="3433">
                        <c:v>7.7214602049257997E-3</c:v>
                      </c:pt>
                      <c:pt idx="3434">
                        <c:v>7.722163265530344E-3</c:v>
                      </c:pt>
                      <c:pt idx="3435">
                        <c:v>7.7228407806494018E-3</c:v>
                      </c:pt>
                      <c:pt idx="3436">
                        <c:v>7.7235023448883463E-3</c:v>
                      </c:pt>
                      <c:pt idx="3437">
                        <c:v>7.7241479806493471E-3</c:v>
                      </c:pt>
                      <c:pt idx="3438">
                        <c:v>7.7248969521235347E-3</c:v>
                      </c:pt>
                      <c:pt idx="3439">
                        <c:v>7.7257491391405095E-3</c:v>
                      </c:pt>
                      <c:pt idx="3440">
                        <c:v>7.7266085309480913E-3</c:v>
                      </c:pt>
                      <c:pt idx="3441">
                        <c:v>7.7274036030012139E-3</c:v>
                      </c:pt>
                      <c:pt idx="3442">
                        <c:v>7.7278571306114933E-3</c:v>
                      </c:pt>
                      <c:pt idx="3443">
                        <c:v>7.7280247590624405E-3</c:v>
                      </c:pt>
                      <c:pt idx="3444">
                        <c:v>7.7282178513552111E-3</c:v>
                      </c:pt>
                      <c:pt idx="3445">
                        <c:v>7.7283368714305125E-3</c:v>
                      </c:pt>
                      <c:pt idx="3446">
                        <c:v>7.7284558944871453E-3</c:v>
                      </c:pt>
                      <c:pt idx="3447">
                        <c:v>7.7287338227891326E-3</c:v>
                      </c:pt>
                      <c:pt idx="3448">
                        <c:v>7.7291423000568349E-3</c:v>
                      </c:pt>
                      <c:pt idx="3449">
                        <c:v>7.7295398643099445E-3</c:v>
                      </c:pt>
                      <c:pt idx="3450">
                        <c:v>7.7299880363640751E-3</c:v>
                      </c:pt>
                      <c:pt idx="3451">
                        <c:v>7.7304443952451885E-3</c:v>
                      </c:pt>
                      <c:pt idx="3452">
                        <c:v>7.7309952433002437E-3</c:v>
                      </c:pt>
                      <c:pt idx="3453">
                        <c:v>7.7318562055397116E-3</c:v>
                      </c:pt>
                      <c:pt idx="3454">
                        <c:v>7.7327990679506879E-3</c:v>
                      </c:pt>
                      <c:pt idx="3455">
                        <c:v>7.7336425342768127E-3</c:v>
                      </c:pt>
                      <c:pt idx="3456">
                        <c:v>7.7343767765179258E-3</c:v>
                      </c:pt>
                      <c:pt idx="3457">
                        <c:v>7.7351878932704976E-3</c:v>
                      </c:pt>
                      <c:pt idx="3458">
                        <c:v>7.7360786611702786E-3</c:v>
                      </c:pt>
                      <c:pt idx="3459">
                        <c:v>7.7366193292165248E-3</c:v>
                      </c:pt>
                      <c:pt idx="3460">
                        <c:v>7.7369928332757573E-3</c:v>
                      </c:pt>
                      <c:pt idx="3461">
                        <c:v>7.7375211915101877E-3</c:v>
                      </c:pt>
                      <c:pt idx="3462">
                        <c:v>7.7380503933728792E-3</c:v>
                      </c:pt>
                      <c:pt idx="3463">
                        <c:v>7.7386072798484038E-3</c:v>
                      </c:pt>
                      <c:pt idx="3464">
                        <c:v>7.7390172700079135E-3</c:v>
                      </c:pt>
                      <c:pt idx="3465">
                        <c:v>7.7392806705860306E-3</c:v>
                      </c:pt>
                      <c:pt idx="3466">
                        <c:v>7.7397181570639439E-3</c:v>
                      </c:pt>
                      <c:pt idx="3467">
                        <c:v>7.7402329588059258E-3</c:v>
                      </c:pt>
                      <c:pt idx="3468">
                        <c:v>7.7404447885438656E-3</c:v>
                      </c:pt>
                      <c:pt idx="3469">
                        <c:v>7.7406185351912805E-3</c:v>
                      </c:pt>
                      <c:pt idx="3470">
                        <c:v>7.7409452020691738E-3</c:v>
                      </c:pt>
                      <c:pt idx="3471">
                        <c:v>7.7413391661321929E-3</c:v>
                      </c:pt>
                      <c:pt idx="3472">
                        <c:v>7.7418154256490603E-3</c:v>
                      </c:pt>
                      <c:pt idx="3473">
                        <c:v>7.7422584052156745E-3</c:v>
                      </c:pt>
                      <c:pt idx="3474">
                        <c:v>7.7426169143903377E-3</c:v>
                      </c:pt>
                      <c:pt idx="3475">
                        <c:v>7.7429238577533819E-3</c:v>
                      </c:pt>
                      <c:pt idx="3476">
                        <c:v>7.7433335129295632E-3</c:v>
                      </c:pt>
                      <c:pt idx="3477">
                        <c:v>7.7438457571682362E-3</c:v>
                      </c:pt>
                      <c:pt idx="3478">
                        <c:v>7.7443450343653731E-3</c:v>
                      </c:pt>
                      <c:pt idx="3479">
                        <c:v>7.744831325114966E-3</c:v>
                      </c:pt>
                      <c:pt idx="3480">
                        <c:v>7.7455308614938333E-3</c:v>
                      </c:pt>
                      <c:pt idx="3481">
                        <c:v>7.7465666985638837E-3</c:v>
                      </c:pt>
                      <c:pt idx="3482">
                        <c:v>7.747724593202953E-3</c:v>
                      </c:pt>
                      <c:pt idx="3483">
                        <c:v>7.7487133482492341E-3</c:v>
                      </c:pt>
                      <c:pt idx="3484">
                        <c:v>7.7492361568428586E-3</c:v>
                      </c:pt>
                      <c:pt idx="3485">
                        <c:v>7.7494458819309308E-3</c:v>
                      </c:pt>
                      <c:pt idx="3486">
                        <c:v>7.7499649016431315E-3</c:v>
                      </c:pt>
                      <c:pt idx="3487">
                        <c:v>7.7507350395352214E-3</c:v>
                      </c:pt>
                      <c:pt idx="3488">
                        <c:v>7.7513827909323155E-3</c:v>
                      </c:pt>
                      <c:pt idx="3489">
                        <c:v>7.7519019088722546E-3</c:v>
                      </c:pt>
                      <c:pt idx="3490">
                        <c:v>7.7525427748595015E-3</c:v>
                      </c:pt>
                      <c:pt idx="3491">
                        <c:v>7.7533839953739525E-3</c:v>
                      </c:pt>
                      <c:pt idx="3492">
                        <c:v>7.7539942923226038E-3</c:v>
                      </c:pt>
                      <c:pt idx="3493">
                        <c:v>7.7547314755477973E-3</c:v>
                      </c:pt>
                      <c:pt idx="3494">
                        <c:v>7.755328299664496E-3</c:v>
                      </c:pt>
                      <c:pt idx="3495">
                        <c:v>7.75587953146906E-3</c:v>
                      </c:pt>
                      <c:pt idx="3496">
                        <c:v>7.7568041561400965E-3</c:v>
                      </c:pt>
                      <c:pt idx="3497">
                        <c:v>7.7576504984278559E-3</c:v>
                      </c:pt>
                      <c:pt idx="3498">
                        <c:v>7.7583379803945977E-3</c:v>
                      </c:pt>
                      <c:pt idx="3499">
                        <c:v>7.758956003435403E-3</c:v>
                      </c:pt>
                      <c:pt idx="3500">
                        <c:v>7.7595813458158306E-3</c:v>
                      </c:pt>
                      <c:pt idx="3501">
                        <c:v>7.7601078524630563E-3</c:v>
                      </c:pt>
                      <c:pt idx="3502">
                        <c:v>7.7604736177046361E-3</c:v>
                      </c:pt>
                      <c:pt idx="3503">
                        <c:v>7.7605965551750186E-3</c:v>
                      </c:pt>
                      <c:pt idx="3504">
                        <c:v>7.7607474272184066E-3</c:v>
                      </c:pt>
                      <c:pt idx="3505">
                        <c:v>7.7610152812852004E-3</c:v>
                      </c:pt>
                      <c:pt idx="3506">
                        <c:v>7.7612583554790386E-3</c:v>
                      </c:pt>
                      <c:pt idx="3507">
                        <c:v>7.7614869429962468E-3</c:v>
                      </c:pt>
                      <c:pt idx="3508">
                        <c:v>7.7617801272627258E-3</c:v>
                      </c:pt>
                      <c:pt idx="3509">
                        <c:v>7.7621080510251392E-3</c:v>
                      </c:pt>
                      <c:pt idx="3510">
                        <c:v>7.7623514838820878E-3</c:v>
                      </c:pt>
                      <c:pt idx="3511">
                        <c:v>7.7624478674224347E-3</c:v>
                      </c:pt>
                      <c:pt idx="3512">
                        <c:v>7.7624541298742956E-3</c:v>
                      </c:pt>
                      <c:pt idx="3513">
                        <c:v>7.7627274097360347E-3</c:v>
                      </c:pt>
                      <c:pt idx="3514">
                        <c:v>7.7631383226301198E-3</c:v>
                      </c:pt>
                      <c:pt idx="3515">
                        <c:v>7.7635482113494365E-3</c:v>
                      </c:pt>
                      <c:pt idx="3516">
                        <c:v>7.7639894731700394E-3</c:v>
                      </c:pt>
                      <c:pt idx="3517">
                        <c:v>7.7644291143110691E-3</c:v>
                      </c:pt>
                      <c:pt idx="3518">
                        <c:v>7.76487206924956E-3</c:v>
                      </c:pt>
                      <c:pt idx="3519">
                        <c:v>7.7651436306150753E-3</c:v>
                      </c:pt>
                      <c:pt idx="3520">
                        <c:v>7.7653736007944601E-3</c:v>
                      </c:pt>
                      <c:pt idx="3521">
                        <c:v>7.7656440393543665E-3</c:v>
                      </c:pt>
                      <c:pt idx="3522">
                        <c:v>7.7659826298591209E-3</c:v>
                      </c:pt>
                      <c:pt idx="3523">
                        <c:v>7.7664128232157017E-3</c:v>
                      </c:pt>
                      <c:pt idx="3524">
                        <c:v>7.7668917722810687E-3</c:v>
                      </c:pt>
                      <c:pt idx="3525">
                        <c:v>7.7674203426126237E-3</c:v>
                      </c:pt>
                      <c:pt idx="3526">
                        <c:v>7.7679727846276265E-3</c:v>
                      </c:pt>
                      <c:pt idx="3527">
                        <c:v>7.7685946713352784E-3</c:v>
                      </c:pt>
                      <c:pt idx="3528">
                        <c:v>7.7690237871998599E-3</c:v>
                      </c:pt>
                      <c:pt idx="3529">
                        <c:v>7.7694206200901277E-3</c:v>
                      </c:pt>
                      <c:pt idx="3530">
                        <c:v>7.7700468815349978E-3</c:v>
                      </c:pt>
                      <c:pt idx="3531">
                        <c:v>7.7706814428891938E-3</c:v>
                      </c:pt>
                      <c:pt idx="3532">
                        <c:v>7.7713243659388734E-3</c:v>
                      </c:pt>
                      <c:pt idx="3533">
                        <c:v>7.7720368045227561E-3</c:v>
                      </c:pt>
                      <c:pt idx="3534">
                        <c:v>7.7727270082239971E-3</c:v>
                      </c:pt>
                      <c:pt idx="3535">
                        <c:v>7.7731126122081856E-3</c:v>
                      </c:pt>
                      <c:pt idx="3536">
                        <c:v>7.7732336568951789E-3</c:v>
                      </c:pt>
                      <c:pt idx="3537">
                        <c:v>7.7734282844062657E-3</c:v>
                      </c:pt>
                      <c:pt idx="3538">
                        <c:v>7.773748246102362E-3</c:v>
                      </c:pt>
                      <c:pt idx="3539">
                        <c:v>7.7740760800394043E-3</c:v>
                      </c:pt>
                      <c:pt idx="3540">
                        <c:v>7.7743821241442026E-3</c:v>
                      </c:pt>
                      <c:pt idx="3541">
                        <c:v>7.7746580665524105E-3</c:v>
                      </c:pt>
                      <c:pt idx="3542">
                        <c:v>7.7749119087337244E-3</c:v>
                      </c:pt>
                      <c:pt idx="3543">
                        <c:v>7.7750565731662417E-3</c:v>
                      </c:pt>
                      <c:pt idx="3544">
                        <c:v>7.7751887775576777E-3</c:v>
                      </c:pt>
                      <c:pt idx="3545">
                        <c:v>7.7754902768507831E-3</c:v>
                      </c:pt>
                      <c:pt idx="3546">
                        <c:v>7.7758858569377245E-3</c:v>
                      </c:pt>
                      <c:pt idx="3547">
                        <c:v>7.7762968135542832E-3</c:v>
                      </c:pt>
                      <c:pt idx="3548">
                        <c:v>7.7766833004635086E-3</c:v>
                      </c:pt>
                      <c:pt idx="3549">
                        <c:v>7.7770013163353212E-3</c:v>
                      </c:pt>
                      <c:pt idx="3550">
                        <c:v>7.7772909047861896E-3</c:v>
                      </c:pt>
                      <c:pt idx="3551">
                        <c:v>7.7777568880489593E-3</c:v>
                      </c:pt>
                      <c:pt idx="3552">
                        <c:v>7.7782379337650838E-3</c:v>
                      </c:pt>
                      <c:pt idx="3553">
                        <c:v>7.7785323090997539E-3</c:v>
                      </c:pt>
                      <c:pt idx="3554">
                        <c:v>7.7788015139087256E-3</c:v>
                      </c:pt>
                      <c:pt idx="3555">
                        <c:v>7.7791480109495933E-3</c:v>
                      </c:pt>
                      <c:pt idx="3556">
                        <c:v>7.779571880558723E-3</c:v>
                      </c:pt>
                      <c:pt idx="3557">
                        <c:v>7.7800408695509046E-3</c:v>
                      </c:pt>
                      <c:pt idx="3558">
                        <c:v>7.7804620970856175E-3</c:v>
                      </c:pt>
                      <c:pt idx="3559">
                        <c:v>7.7807598799909004E-3</c:v>
                      </c:pt>
                      <c:pt idx="3560">
                        <c:v>7.7810270501672647E-3</c:v>
                      </c:pt>
                      <c:pt idx="3561">
                        <c:v>7.7815761421046667E-3</c:v>
                      </c:pt>
                      <c:pt idx="3562">
                        <c:v>7.7820619437254518E-3</c:v>
                      </c:pt>
                      <c:pt idx="3563">
                        <c:v>7.7822851135769169E-3</c:v>
                      </c:pt>
                      <c:pt idx="3564">
                        <c:v>7.7825907067257671E-3</c:v>
                      </c:pt>
                      <c:pt idx="3565">
                        <c:v>7.7828736496490377E-3</c:v>
                      </c:pt>
                      <c:pt idx="3566">
                        <c:v>7.7831340060186653E-3</c:v>
                      </c:pt>
                      <c:pt idx="3567">
                        <c:v>7.7834173188442001E-3</c:v>
                      </c:pt>
                      <c:pt idx="3568">
                        <c:v>7.7837509157189979E-3</c:v>
                      </c:pt>
                      <c:pt idx="3569">
                        <c:v>7.7841111981274474E-3</c:v>
                      </c:pt>
                      <c:pt idx="3570">
                        <c:v>7.7845397325410313E-3</c:v>
                      </c:pt>
                      <c:pt idx="3571">
                        <c:v>7.785035949836829E-3</c:v>
                      </c:pt>
                      <c:pt idx="3572">
                        <c:v>7.7854882541931562E-3</c:v>
                      </c:pt>
                      <c:pt idx="3573">
                        <c:v>7.7858977861367607E-3</c:v>
                      </c:pt>
                      <c:pt idx="3574">
                        <c:v>7.7863389183686297E-3</c:v>
                      </c:pt>
                      <c:pt idx="3575">
                        <c:v>7.7868122832047111E-3</c:v>
                      </c:pt>
                      <c:pt idx="3576">
                        <c:v>7.7872823046603755E-3</c:v>
                      </c:pt>
                      <c:pt idx="3577">
                        <c:v>7.7877322097971054E-3</c:v>
                      </c:pt>
                      <c:pt idx="3578">
                        <c:v>7.7880869194137193E-3</c:v>
                      </c:pt>
                      <c:pt idx="3579">
                        <c:v>7.7884418583618322E-3</c:v>
                      </c:pt>
                      <c:pt idx="3580">
                        <c:v>7.7888634005787733E-3</c:v>
                      </c:pt>
                      <c:pt idx="3581">
                        <c:v>7.7890739441288893E-3</c:v>
                      </c:pt>
                      <c:pt idx="3582">
                        <c:v>7.7891696121376603E-3</c:v>
                      </c:pt>
                      <c:pt idx="3583">
                        <c:v>7.7893496503658776E-3</c:v>
                      </c:pt>
                      <c:pt idx="3584">
                        <c:v>7.789622986440716E-3</c:v>
                      </c:pt>
                      <c:pt idx="3585">
                        <c:v>7.7899893796935212E-3</c:v>
                      </c:pt>
                      <c:pt idx="3586">
                        <c:v>7.7904324502655045E-3</c:v>
                      </c:pt>
                      <c:pt idx="3587">
                        <c:v>7.7910373918311446E-3</c:v>
                      </c:pt>
                      <c:pt idx="3588">
                        <c:v>7.7917209345540811E-3</c:v>
                      </c:pt>
                      <c:pt idx="3589">
                        <c:v>7.7923973477115605E-3</c:v>
                      </c:pt>
                      <c:pt idx="3590">
                        <c:v>7.79314680176322E-3</c:v>
                      </c:pt>
                      <c:pt idx="3591">
                        <c:v>7.7939589817825929E-3</c:v>
                      </c:pt>
                      <c:pt idx="3592">
                        <c:v>7.7947135354776067E-3</c:v>
                      </c:pt>
                      <c:pt idx="3593">
                        <c:v>7.7954066015566616E-3</c:v>
                      </c:pt>
                      <c:pt idx="3594">
                        <c:v>7.7957802117623763E-3</c:v>
                      </c:pt>
                      <c:pt idx="3595">
                        <c:v>7.7961028509638272E-3</c:v>
                      </c:pt>
                      <c:pt idx="3596">
                        <c:v>7.7963915501238525E-3</c:v>
                      </c:pt>
                      <c:pt idx="3597">
                        <c:v>7.7963918878036168E-3</c:v>
                      </c:pt>
                      <c:pt idx="3598">
                        <c:v>7.7963921692591458E-3</c:v>
                      </c:pt>
                      <c:pt idx="3599">
                        <c:v>7.7963921692591458E-3</c:v>
                      </c:pt>
                      <c:pt idx="3600">
                        <c:v>7.7963921692591458E-3</c:v>
                      </c:pt>
                      <c:pt idx="3601">
                        <c:v>7.7963921692591458E-3</c:v>
                      </c:pt>
                      <c:pt idx="3602">
                        <c:v>7.7963921692591458E-3</c:v>
                      </c:pt>
                      <c:pt idx="3603">
                        <c:v>7.7963921692591458E-3</c:v>
                      </c:pt>
                      <c:pt idx="3604">
                        <c:v>7.7963921692591458E-3</c:v>
                      </c:pt>
                      <c:pt idx="3605">
                        <c:v>7.7963921692591458E-3</c:v>
                      </c:pt>
                      <c:pt idx="3606">
                        <c:v>7.7963921692591458E-3</c:v>
                      </c:pt>
                      <c:pt idx="3607">
                        <c:v>7.7963921692591458E-3</c:v>
                      </c:pt>
                      <c:pt idx="3608">
                        <c:v>7.7963921692591458E-3</c:v>
                      </c:pt>
                      <c:pt idx="3609">
                        <c:v>7.7963921691274708E-3</c:v>
                      </c:pt>
                      <c:pt idx="3610">
                        <c:v>7.796392169057139E-3</c:v>
                      </c:pt>
                      <c:pt idx="3611">
                        <c:v>7.7963921141554916E-3</c:v>
                      </c:pt>
                      <c:pt idx="3612">
                        <c:v>7.7963920362735173E-3</c:v>
                      </c:pt>
                      <c:pt idx="3613">
                        <c:v>7.7963919913002448E-3</c:v>
                      </c:pt>
                      <c:pt idx="3614">
                        <c:v>7.7963919386844259E-3</c:v>
                      </c:pt>
                      <c:pt idx="3615">
                        <c:v>7.7963918884831635E-3</c:v>
                      </c:pt>
                      <c:pt idx="3616">
                        <c:v>7.7963918283280942E-3</c:v>
                      </c:pt>
                      <c:pt idx="3617">
                        <c:v>7.796391765428322E-3</c:v>
                      </c:pt>
                      <c:pt idx="3618">
                        <c:v>7.7963917187323937E-3</c:v>
                      </c:pt>
                      <c:pt idx="3619">
                        <c:v>7.7963916935594275E-3</c:v>
                      </c:pt>
                      <c:pt idx="3620">
                        <c:v>7.7963916844379054E-3</c:v>
                      </c:pt>
                      <c:pt idx="3621">
                        <c:v>7.7963916758983483E-3</c:v>
                      </c:pt>
                      <c:pt idx="3622">
                        <c:v>7.7963916637712599E-3</c:v>
                      </c:pt>
                      <c:pt idx="3623">
                        <c:v>7.7963916292744951E-3</c:v>
                      </c:pt>
                      <c:pt idx="3624">
                        <c:v>7.79639156814038E-3</c:v>
                      </c:pt>
                      <c:pt idx="3625">
                        <c:v>7.7963915298665089E-3</c:v>
                      </c:pt>
                      <c:pt idx="3626">
                        <c:v>7.796391513425734E-3</c:v>
                      </c:pt>
                      <c:pt idx="3627">
                        <c:v>7.7963914993591926E-3</c:v>
                      </c:pt>
                      <c:pt idx="3628">
                        <c:v>7.7963914882520956E-3</c:v>
                      </c:pt>
                      <c:pt idx="3629">
                        <c:v>7.7963914795788902E-3</c:v>
                      </c:pt>
                      <c:pt idx="3630">
                        <c:v>7.7963914794451656E-3</c:v>
                      </c:pt>
                      <c:pt idx="3631">
                        <c:v>7.7963914923567541E-3</c:v>
                      </c:pt>
                      <c:pt idx="3632">
                        <c:v>7.7963915182055208E-3</c:v>
                      </c:pt>
                      <c:pt idx="3633">
                        <c:v>7.7963915702804927E-3</c:v>
                      </c:pt>
                      <c:pt idx="3634">
                        <c:v>7.7963916489547976E-3</c:v>
                      </c:pt>
                      <c:pt idx="3635">
                        <c:v>7.7963917043627345E-3</c:v>
                      </c:pt>
                      <c:pt idx="3636">
                        <c:v>7.796391729352703E-3</c:v>
                      </c:pt>
                      <c:pt idx="3637">
                        <c:v>7.7963917486704882E-3</c:v>
                      </c:pt>
                      <c:pt idx="3638">
                        <c:v>7.796391764892178E-3</c:v>
                      </c:pt>
                      <c:pt idx="3639">
                        <c:v>7.7963917723590853E-3</c:v>
                      </c:pt>
                      <c:pt idx="3640">
                        <c:v>7.7963917813679371E-3</c:v>
                      </c:pt>
                      <c:pt idx="3641">
                        <c:v>7.7963918004095804E-3</c:v>
                      </c:pt>
                      <c:pt idx="3642">
                        <c:v>7.7963918347766659E-3</c:v>
                      </c:pt>
                      <c:pt idx="3643">
                        <c:v>7.7963918834090479E-3</c:v>
                      </c:pt>
                      <c:pt idx="3644">
                        <c:v>7.7963919459997626E-3</c:v>
                      </c:pt>
                      <c:pt idx="3645">
                        <c:v>7.7963920218096601E-3</c:v>
                      </c:pt>
                      <c:pt idx="3646">
                        <c:v>7.7963920825575433E-3</c:v>
                      </c:pt>
                      <c:pt idx="3647">
                        <c:v>7.7963921147176417E-3</c:v>
                      </c:pt>
                      <c:pt idx="3648">
                        <c:v>7.7963921408449269E-3</c:v>
                      </c:pt>
                      <c:pt idx="3649">
                        <c:v>7.7963921558007005E-3</c:v>
                      </c:pt>
                      <c:pt idx="3650">
                        <c:v>7.7963922038031879E-3</c:v>
                      </c:pt>
                      <c:pt idx="3651">
                        <c:v>7.7963922689344971E-3</c:v>
                      </c:pt>
                      <c:pt idx="3652">
                        <c:v>7.7963922895749127E-3</c:v>
                      </c:pt>
                      <c:pt idx="3653">
                        <c:v>7.7963922908388487E-3</c:v>
                      </c:pt>
                      <c:pt idx="3654">
                        <c:v>7.7963922921051127E-3</c:v>
                      </c:pt>
                      <c:pt idx="3655">
                        <c:v>7.7963922933738097E-3</c:v>
                      </c:pt>
                      <c:pt idx="3656">
                        <c:v>7.7963922943268807E-3</c:v>
                      </c:pt>
                      <c:pt idx="3657">
                        <c:v>7.7963922949631E-3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3-36D2-4144-B695-1309C6CF4B3A}"/>
                  </c:ext>
                </c:extLst>
              </c15:ser>
            </c15:filteredScatterSeries>
          </c:ext>
        </c:extLst>
      </c:scatterChart>
      <c:valAx>
        <c:axId val="1044283400"/>
        <c:scaling>
          <c:orientation val="minMax"/>
          <c:max val="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Čas [dny]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43845559269567325"/>
              <c:y val="0.9096433743544302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044283728"/>
        <c:crosses val="autoZero"/>
        <c:crossBetween val="midCat"/>
      </c:valAx>
      <c:valAx>
        <c:axId val="1044283728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Q(t) [W.den/g]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.00E+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04428340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8703309510822688"/>
          <c:y val="0.48478005817132386"/>
          <c:w val="0.30634741705244217"/>
          <c:h val="0.23286314355550899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cs-C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712270341207349"/>
          <c:y val="5.3178631858834903E-2"/>
          <c:w val="0.81354396325459322"/>
          <c:h val="0.73215708442536054"/>
        </c:manualLayout>
      </c:layout>
      <c:scatterChart>
        <c:scatterStyle val="lineMarker"/>
        <c:varyColors val="0"/>
        <c:ser>
          <c:idx val="0"/>
          <c:order val="0"/>
          <c:tx>
            <c:strRef>
              <c:f>'dyn modul'!$C$4</c:f>
              <c:strCache>
                <c:ptCount val="1"/>
                <c:pt idx="0">
                  <c:v>C ref.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'dyn modul'!$F$3:$J$3</c:f>
              <c:numCache>
                <c:formatCode>General</c:formatCode>
                <c:ptCount val="5"/>
                <c:pt idx="0">
                  <c:v>0</c:v>
                </c:pt>
                <c:pt idx="1">
                  <c:v>7</c:v>
                </c:pt>
                <c:pt idx="2">
                  <c:v>14</c:v>
                </c:pt>
                <c:pt idx="3">
                  <c:v>21</c:v>
                </c:pt>
                <c:pt idx="4">
                  <c:v>28</c:v>
                </c:pt>
              </c:numCache>
            </c:numRef>
          </c:xVal>
          <c:yVal>
            <c:numRef>
              <c:f>'dyn modul'!$F$4:$J$4</c:f>
              <c:numCache>
                <c:formatCode>0.00</c:formatCode>
                <c:ptCount val="5"/>
                <c:pt idx="0">
                  <c:v>0</c:v>
                </c:pt>
                <c:pt idx="1">
                  <c:v>27.9</c:v>
                </c:pt>
                <c:pt idx="2">
                  <c:v>28.3</c:v>
                </c:pt>
                <c:pt idx="3">
                  <c:v>28.6</c:v>
                </c:pt>
                <c:pt idx="4">
                  <c:v>29.02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E26-4F74-A064-7E50AD4990A0}"/>
            </c:ext>
          </c:extLst>
        </c:ser>
        <c:ser>
          <c:idx val="4"/>
          <c:order val="1"/>
          <c:tx>
            <c:strRef>
              <c:f>'dyn modul'!$C$6</c:f>
              <c:strCache>
                <c:ptCount val="1"/>
                <c:pt idx="0">
                  <c:v>O 30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'dyn modul'!$F$3:$J$3</c:f>
              <c:numCache>
                <c:formatCode>General</c:formatCode>
                <c:ptCount val="5"/>
                <c:pt idx="0">
                  <c:v>0</c:v>
                </c:pt>
                <c:pt idx="1">
                  <c:v>7</c:v>
                </c:pt>
                <c:pt idx="2">
                  <c:v>14</c:v>
                </c:pt>
                <c:pt idx="3">
                  <c:v>21</c:v>
                </c:pt>
                <c:pt idx="4">
                  <c:v>28</c:v>
                </c:pt>
              </c:numCache>
            </c:numRef>
          </c:xVal>
          <c:yVal>
            <c:numRef>
              <c:f>'dyn modul'!$F$6:$J$6</c:f>
              <c:numCache>
                <c:formatCode>0.00</c:formatCode>
                <c:ptCount val="5"/>
                <c:pt idx="0">
                  <c:v>0</c:v>
                </c:pt>
                <c:pt idx="1">
                  <c:v>17.605969999999999</c:v>
                </c:pt>
                <c:pt idx="2">
                  <c:v>18.977620000000002</c:v>
                </c:pt>
                <c:pt idx="3">
                  <c:v>19.91179</c:v>
                </c:pt>
                <c:pt idx="4">
                  <c:v>19.934570000000001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E26-4F74-A064-7E50AD4990A0}"/>
            </c:ext>
          </c:extLst>
        </c:ser>
        <c:ser>
          <c:idx val="1"/>
          <c:order val="2"/>
          <c:tx>
            <c:strRef>
              <c:f>'dyn modul'!$C$5</c:f>
              <c:strCache>
                <c:ptCount val="1"/>
                <c:pt idx="0">
                  <c:v>A 30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'dyn modul'!$F$3:$J$3</c:f>
              <c:numCache>
                <c:formatCode>General</c:formatCode>
                <c:ptCount val="5"/>
                <c:pt idx="0">
                  <c:v>0</c:v>
                </c:pt>
                <c:pt idx="1">
                  <c:v>7</c:v>
                </c:pt>
                <c:pt idx="2">
                  <c:v>14</c:v>
                </c:pt>
                <c:pt idx="3">
                  <c:v>21</c:v>
                </c:pt>
                <c:pt idx="4">
                  <c:v>28</c:v>
                </c:pt>
              </c:numCache>
            </c:numRef>
          </c:xVal>
          <c:yVal>
            <c:numRef>
              <c:f>'dyn modul'!$F$5:$J$5</c:f>
              <c:numCache>
                <c:formatCode>0.00</c:formatCode>
                <c:ptCount val="5"/>
                <c:pt idx="0">
                  <c:v>0</c:v>
                </c:pt>
                <c:pt idx="1">
                  <c:v>17.846679999999999</c:v>
                </c:pt>
                <c:pt idx="2">
                  <c:v>18.870850000000001</c:v>
                </c:pt>
                <c:pt idx="3">
                  <c:v>19.622910000000001</c:v>
                </c:pt>
                <c:pt idx="4">
                  <c:v>19.869319999999998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3E26-4F74-A064-7E50AD4990A0}"/>
            </c:ext>
          </c:extLst>
        </c:ser>
        <c:ser>
          <c:idx val="2"/>
          <c:order val="3"/>
          <c:tx>
            <c:strRef>
              <c:f>'dyn modul'!$C$7</c:f>
              <c:strCache>
                <c:ptCount val="1"/>
                <c:pt idx="0">
                  <c:v>B 30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'dyn modul'!$F$3:$J$3</c:f>
              <c:numCache>
                <c:formatCode>General</c:formatCode>
                <c:ptCount val="5"/>
                <c:pt idx="0">
                  <c:v>0</c:v>
                </c:pt>
                <c:pt idx="1">
                  <c:v>7</c:v>
                </c:pt>
                <c:pt idx="2">
                  <c:v>14</c:v>
                </c:pt>
                <c:pt idx="3">
                  <c:v>21</c:v>
                </c:pt>
                <c:pt idx="4">
                  <c:v>28</c:v>
                </c:pt>
              </c:numCache>
            </c:numRef>
          </c:xVal>
          <c:yVal>
            <c:numRef>
              <c:f>'dyn modul'!$F$7:$J$7</c:f>
              <c:numCache>
                <c:formatCode>0.00</c:formatCode>
                <c:ptCount val="5"/>
                <c:pt idx="0" formatCode="General">
                  <c:v>0</c:v>
                </c:pt>
                <c:pt idx="1">
                  <c:v>22.5</c:v>
                </c:pt>
                <c:pt idx="2">
                  <c:v>22.92</c:v>
                </c:pt>
                <c:pt idx="3">
                  <c:v>23.5</c:v>
                </c:pt>
                <c:pt idx="4">
                  <c:v>23.83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3E26-4F74-A064-7E50AD4990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78855008"/>
        <c:axId val="1678861248"/>
      </c:scatterChart>
      <c:valAx>
        <c:axId val="1678855008"/>
        <c:scaling>
          <c:orientation val="minMax"/>
          <c:max val="2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Čas [dny]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678861248"/>
        <c:crosses val="autoZero"/>
        <c:crossBetween val="midCat"/>
        <c:majorUnit val="7"/>
      </c:valAx>
      <c:valAx>
        <c:axId val="1678861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Dynamický modul pružnosti [GPa]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67885500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9520822397200364"/>
          <c:y val="0.43564072257465281"/>
          <c:w val="0.13741688538932634"/>
          <c:h val="0.32632570674858541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cs-CZ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712270341207349"/>
          <c:y val="5.3178631858834903E-2"/>
          <c:w val="0.81354396325459322"/>
          <c:h val="0.73215708442536054"/>
        </c:manualLayout>
      </c:layout>
      <c:scatterChart>
        <c:scatterStyle val="lineMarker"/>
        <c:varyColors val="0"/>
        <c:ser>
          <c:idx val="0"/>
          <c:order val="0"/>
          <c:tx>
            <c:strRef>
              <c:f>'dyn modul'!$C$4</c:f>
              <c:strCache>
                <c:ptCount val="1"/>
                <c:pt idx="0">
                  <c:v>C ref.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'dyn modul'!$F$3:$J$3</c:f>
              <c:numCache>
                <c:formatCode>General</c:formatCode>
                <c:ptCount val="5"/>
                <c:pt idx="0">
                  <c:v>0</c:v>
                </c:pt>
                <c:pt idx="1">
                  <c:v>7</c:v>
                </c:pt>
                <c:pt idx="2">
                  <c:v>14</c:v>
                </c:pt>
                <c:pt idx="3">
                  <c:v>21</c:v>
                </c:pt>
                <c:pt idx="4">
                  <c:v>28</c:v>
                </c:pt>
              </c:numCache>
            </c:numRef>
          </c:xVal>
          <c:yVal>
            <c:numRef>
              <c:f>'dyn modul'!$O$4:$S$4</c:f>
              <c:numCache>
                <c:formatCode>0.00</c:formatCode>
                <c:ptCount val="5"/>
                <c:pt idx="0">
                  <c:v>0</c:v>
                </c:pt>
                <c:pt idx="1">
                  <c:v>9.66</c:v>
                </c:pt>
                <c:pt idx="2">
                  <c:v>10.9</c:v>
                </c:pt>
                <c:pt idx="3">
                  <c:v>10.955109999999999</c:v>
                </c:pt>
                <c:pt idx="4">
                  <c:v>11.507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2B1-4A4F-8C77-78CABD8BBF89}"/>
            </c:ext>
          </c:extLst>
        </c:ser>
        <c:ser>
          <c:idx val="4"/>
          <c:order val="1"/>
          <c:tx>
            <c:strRef>
              <c:f>'dyn modul'!$C$6</c:f>
              <c:strCache>
                <c:ptCount val="1"/>
                <c:pt idx="0">
                  <c:v>O 30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'dyn modul'!$F$3:$J$3</c:f>
              <c:numCache>
                <c:formatCode>General</c:formatCode>
                <c:ptCount val="5"/>
                <c:pt idx="0">
                  <c:v>0</c:v>
                </c:pt>
                <c:pt idx="1">
                  <c:v>7</c:v>
                </c:pt>
                <c:pt idx="2">
                  <c:v>14</c:v>
                </c:pt>
                <c:pt idx="3">
                  <c:v>21</c:v>
                </c:pt>
                <c:pt idx="4">
                  <c:v>28</c:v>
                </c:pt>
              </c:numCache>
            </c:numRef>
          </c:xVal>
          <c:yVal>
            <c:numRef>
              <c:f>'dyn modul'!$O$6:$S$6</c:f>
              <c:numCache>
                <c:formatCode>0.00</c:formatCode>
                <c:ptCount val="5"/>
                <c:pt idx="0">
                  <c:v>0</c:v>
                </c:pt>
                <c:pt idx="1">
                  <c:v>6.7638699999999998</c:v>
                </c:pt>
                <c:pt idx="2">
                  <c:v>7.1955999999999998</c:v>
                </c:pt>
                <c:pt idx="3">
                  <c:v>8.5414999999999992</c:v>
                </c:pt>
                <c:pt idx="4">
                  <c:v>8.8000000000000007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2B1-4A4F-8C77-78CABD8BBF89}"/>
            </c:ext>
          </c:extLst>
        </c:ser>
        <c:ser>
          <c:idx val="1"/>
          <c:order val="2"/>
          <c:tx>
            <c:strRef>
              <c:f>'dyn modul'!$C$5</c:f>
              <c:strCache>
                <c:ptCount val="1"/>
                <c:pt idx="0">
                  <c:v>A 30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'dyn modul'!$F$3:$J$3</c:f>
              <c:numCache>
                <c:formatCode>General</c:formatCode>
                <c:ptCount val="5"/>
                <c:pt idx="0">
                  <c:v>0</c:v>
                </c:pt>
                <c:pt idx="1">
                  <c:v>7</c:v>
                </c:pt>
                <c:pt idx="2">
                  <c:v>14</c:v>
                </c:pt>
                <c:pt idx="3">
                  <c:v>21</c:v>
                </c:pt>
                <c:pt idx="4">
                  <c:v>28</c:v>
                </c:pt>
              </c:numCache>
            </c:numRef>
          </c:xVal>
          <c:yVal>
            <c:numRef>
              <c:f>'dyn modul'!$O$5:$S$5</c:f>
              <c:numCache>
                <c:formatCode>0.00</c:formatCode>
                <c:ptCount val="5"/>
                <c:pt idx="0">
                  <c:v>0</c:v>
                </c:pt>
                <c:pt idx="1">
                  <c:v>6.80192</c:v>
                </c:pt>
                <c:pt idx="2">
                  <c:v>7.67232</c:v>
                </c:pt>
                <c:pt idx="3">
                  <c:v>7.8956</c:v>
                </c:pt>
                <c:pt idx="4">
                  <c:v>8.1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A2B1-4A4F-8C77-78CABD8BBF89}"/>
            </c:ext>
          </c:extLst>
        </c:ser>
        <c:ser>
          <c:idx val="2"/>
          <c:order val="3"/>
          <c:tx>
            <c:strRef>
              <c:f>'dyn modul'!$C$7</c:f>
              <c:strCache>
                <c:ptCount val="1"/>
                <c:pt idx="0">
                  <c:v>B 30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'dyn modul'!$F$3:$J$3</c:f>
              <c:numCache>
                <c:formatCode>General</c:formatCode>
                <c:ptCount val="5"/>
                <c:pt idx="0">
                  <c:v>0</c:v>
                </c:pt>
                <c:pt idx="1">
                  <c:v>7</c:v>
                </c:pt>
                <c:pt idx="2">
                  <c:v>14</c:v>
                </c:pt>
                <c:pt idx="3">
                  <c:v>21</c:v>
                </c:pt>
                <c:pt idx="4">
                  <c:v>28</c:v>
                </c:pt>
              </c:numCache>
            </c:numRef>
          </c:xVal>
          <c:yVal>
            <c:numRef>
              <c:f>'dyn modul'!$O$7:$S$7</c:f>
              <c:numCache>
                <c:formatCode>0.00</c:formatCode>
                <c:ptCount val="5"/>
                <c:pt idx="0">
                  <c:v>0</c:v>
                </c:pt>
                <c:pt idx="1">
                  <c:v>9</c:v>
                </c:pt>
                <c:pt idx="2">
                  <c:v>9.1199999999999992</c:v>
                </c:pt>
                <c:pt idx="3">
                  <c:v>9.5</c:v>
                </c:pt>
                <c:pt idx="4">
                  <c:v>9.73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A2B1-4A4F-8C77-78CABD8BBF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78855008"/>
        <c:axId val="1678861248"/>
      </c:scatterChart>
      <c:valAx>
        <c:axId val="1678855008"/>
        <c:scaling>
          <c:orientation val="minMax"/>
          <c:max val="2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Čas [dny]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678861248"/>
        <c:crosses val="autoZero"/>
        <c:crossBetween val="midCat"/>
        <c:majorUnit val="7"/>
      </c:valAx>
      <c:valAx>
        <c:axId val="1678861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Dynamický smykový modul [GPa]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67885500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9520822397200364"/>
          <c:y val="0.43564072257465281"/>
          <c:w val="0.13741688538932634"/>
          <c:h val="0.32632570674858541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cs-CZ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Vyhodnocení!$C$51</c:f>
              <c:strCache>
                <c:ptCount val="1"/>
                <c:pt idx="0">
                  <c:v>ohyb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Vyhodnocení!$D$68:$D$71</c:f>
                <c:numCache>
                  <c:formatCode>General</c:formatCode>
                  <c:ptCount val="4"/>
                  <c:pt idx="0">
                    <c:v>1.6656056620913633</c:v>
                  </c:pt>
                  <c:pt idx="1">
                    <c:v>0.26432267890201122</c:v>
                  </c:pt>
                  <c:pt idx="2">
                    <c:v>0.68992151571666616</c:v>
                  </c:pt>
                  <c:pt idx="3">
                    <c:v>0.85</c:v>
                  </c:pt>
                </c:numCache>
              </c:numRef>
            </c:plus>
            <c:minus>
              <c:numRef>
                <c:f>Vyhodnocení!$D$68:$D$71</c:f>
                <c:numCache>
                  <c:formatCode>General</c:formatCode>
                  <c:ptCount val="4"/>
                  <c:pt idx="0">
                    <c:v>1.6656056620913633</c:v>
                  </c:pt>
                  <c:pt idx="1">
                    <c:v>0.26432267890201122</c:v>
                  </c:pt>
                  <c:pt idx="2">
                    <c:v>0.68992151571666616</c:v>
                  </c:pt>
                  <c:pt idx="3">
                    <c:v>0.85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Vyhodnocení!$E$68:$E$71</c:f>
              <c:strCache>
                <c:ptCount val="4"/>
                <c:pt idx="0">
                  <c:v>C ref.</c:v>
                </c:pt>
                <c:pt idx="1">
                  <c:v>O30</c:v>
                </c:pt>
                <c:pt idx="2">
                  <c:v>A30</c:v>
                </c:pt>
                <c:pt idx="3">
                  <c:v>B30</c:v>
                </c:pt>
              </c:strCache>
            </c:strRef>
          </c:cat>
          <c:val>
            <c:numRef>
              <c:f>Vyhodnocení!$C$68:$C$71</c:f>
              <c:numCache>
                <c:formatCode>General</c:formatCode>
                <c:ptCount val="4"/>
                <c:pt idx="0">
                  <c:v>3.3034729810709629</c:v>
                </c:pt>
                <c:pt idx="1">
                  <c:v>7.2028663746700268</c:v>
                </c:pt>
                <c:pt idx="2">
                  <c:v>8.409056576473203</c:v>
                </c:pt>
                <c:pt idx="3">
                  <c:v>10.050000000000001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4D-4411-8978-A41785E23C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96062063"/>
        <c:axId val="2096056655"/>
      </c:barChart>
      <c:catAx>
        <c:axId val="209606206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Označení vzorku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096056655"/>
        <c:crosses val="autoZero"/>
        <c:auto val="1"/>
        <c:lblAlgn val="ctr"/>
        <c:lblOffset val="100"/>
        <c:noMultiLvlLbl val="0"/>
      </c:catAx>
      <c:valAx>
        <c:axId val="20960566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Pevnost v tahu za ohybu [MPa]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0960620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cs-CZ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Vyhodnocení!$C$51</c:f>
              <c:strCache>
                <c:ptCount val="1"/>
                <c:pt idx="0">
                  <c:v>ohyb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Vyhodnocení!$G$68:$G$71</c:f>
                <c:numCache>
                  <c:formatCode>General</c:formatCode>
                  <c:ptCount val="4"/>
                  <c:pt idx="0">
                    <c:v>4.7953087807318786</c:v>
                  </c:pt>
                  <c:pt idx="1">
                    <c:v>2.0992165305018404</c:v>
                  </c:pt>
                  <c:pt idx="2">
                    <c:v>3.2450124646035614</c:v>
                  </c:pt>
                  <c:pt idx="3">
                    <c:v>4.5</c:v>
                  </c:pt>
                </c:numCache>
              </c:numRef>
            </c:plus>
            <c:minus>
              <c:numRef>
                <c:f>Vyhodnocení!$G$68:$G$71</c:f>
                <c:numCache>
                  <c:formatCode>General</c:formatCode>
                  <c:ptCount val="4"/>
                  <c:pt idx="0">
                    <c:v>4.7953087807318786</c:v>
                  </c:pt>
                  <c:pt idx="1">
                    <c:v>2.0992165305018404</c:v>
                  </c:pt>
                  <c:pt idx="2">
                    <c:v>3.2450124646035614</c:v>
                  </c:pt>
                  <c:pt idx="3">
                    <c:v>4.5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Vyhodnocení!$E$68:$E$71</c:f>
              <c:strCache>
                <c:ptCount val="4"/>
                <c:pt idx="0">
                  <c:v>C ref.</c:v>
                </c:pt>
                <c:pt idx="1">
                  <c:v>O30</c:v>
                </c:pt>
                <c:pt idx="2">
                  <c:v>A30</c:v>
                </c:pt>
                <c:pt idx="3">
                  <c:v>B30</c:v>
                </c:pt>
              </c:strCache>
            </c:strRef>
          </c:cat>
          <c:val>
            <c:numRef>
              <c:f>Vyhodnocení!$F$68:$F$71</c:f>
              <c:numCache>
                <c:formatCode>General</c:formatCode>
                <c:ptCount val="4"/>
                <c:pt idx="0">
                  <c:v>81.352433778598169</c:v>
                </c:pt>
                <c:pt idx="1">
                  <c:v>38.297182935182875</c:v>
                </c:pt>
                <c:pt idx="2">
                  <c:v>55.616755319148936</c:v>
                </c:pt>
                <c:pt idx="3">
                  <c:v>61.71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09-40BE-B078-9F48D65471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96062063"/>
        <c:axId val="2096056655"/>
      </c:barChart>
      <c:catAx>
        <c:axId val="209606206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Označení vzorku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096056655"/>
        <c:crosses val="autoZero"/>
        <c:auto val="1"/>
        <c:lblAlgn val="ctr"/>
        <c:lblOffset val="100"/>
        <c:noMultiLvlLbl val="0"/>
      </c:catAx>
      <c:valAx>
        <c:axId val="20960566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Pevnost v tlaku [MPa]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0960620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42BD0E-E01A-4A9C-BAE7-B87BC31194A5}" type="datetimeFigureOut">
              <a:rPr lang="cs-CZ" smtClean="0"/>
              <a:t>21.03.2019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0782B1-9C4B-4E1C-BBDF-F239DA471F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14150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7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ětiúhelník 17"/>
          <p:cNvSpPr/>
          <p:nvPr userDrawn="1"/>
        </p:nvSpPr>
        <p:spPr>
          <a:xfrm>
            <a:off x="9425" y="5084912"/>
            <a:ext cx="7711128" cy="674861"/>
          </a:xfrm>
          <a:prstGeom prst="homePlate">
            <a:avLst/>
          </a:prstGeom>
          <a:gradFill>
            <a:gsLst>
              <a:gs pos="0">
                <a:srgbClr val="FF8548"/>
              </a:gs>
              <a:gs pos="6800">
                <a:srgbClr val="FF8548"/>
              </a:gs>
              <a:gs pos="100000">
                <a:srgbClr val="FF925B"/>
              </a:gs>
            </a:gsLst>
            <a:lin ang="1800000" scaled="0"/>
          </a:gradFill>
          <a:ln w="19050">
            <a:solidFill>
              <a:schemeClr val="tx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l"/>
            <a:r>
              <a:rPr lang="cs-CZ" sz="2400" b="1" dirty="0" smtClean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Fakulta</a:t>
            </a:r>
            <a:r>
              <a:rPr lang="cs-CZ" sz="2400" b="1" baseline="0" dirty="0" smtClean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stavební, ČVUT v Praze</a:t>
            </a:r>
          </a:p>
        </p:txBody>
      </p:sp>
      <p:sp>
        <p:nvSpPr>
          <p:cNvPr id="17" name="Pětiúhelník 16"/>
          <p:cNvSpPr/>
          <p:nvPr userDrawn="1"/>
        </p:nvSpPr>
        <p:spPr>
          <a:xfrm>
            <a:off x="9425" y="4132806"/>
            <a:ext cx="8644381" cy="665438"/>
          </a:xfrm>
          <a:prstGeom prst="homePlate">
            <a:avLst>
              <a:gd name="adj" fmla="val 36640"/>
            </a:avLst>
          </a:prstGeom>
          <a:gradFill>
            <a:gsLst>
              <a:gs pos="0">
                <a:srgbClr val="FF8548"/>
              </a:gs>
              <a:gs pos="100000">
                <a:srgbClr val="FF925B"/>
              </a:gs>
            </a:gsLst>
            <a:lin ang="1800000" scaled="0"/>
          </a:gradFill>
          <a:ln w="19050">
            <a:solidFill>
              <a:schemeClr val="tx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0" rtlCol="0" anchor="ctr"/>
          <a:lstStyle/>
          <a:p>
            <a:pPr lvl="0" algn="l"/>
            <a:r>
              <a:rPr lang="cs-CZ" sz="2400" b="1" baseline="0" dirty="0" smtClean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Trejbal, Z. Prošek, P. Tesárek, J. Valentin</a:t>
            </a:r>
            <a:endParaRPr lang="cs-CZ" sz="2400" b="1" dirty="0">
              <a:ln w="6350">
                <a:solidFill>
                  <a:schemeClr val="tx1"/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ětiúhelník 15"/>
          <p:cNvSpPr/>
          <p:nvPr userDrawn="1"/>
        </p:nvSpPr>
        <p:spPr>
          <a:xfrm>
            <a:off x="9427" y="1581665"/>
            <a:ext cx="10353773" cy="2264473"/>
          </a:xfrm>
          <a:prstGeom prst="homePlate">
            <a:avLst>
              <a:gd name="adj" fmla="val 34801"/>
            </a:avLst>
          </a:prstGeom>
          <a:gradFill>
            <a:gsLst>
              <a:gs pos="0">
                <a:srgbClr val="FF8548"/>
              </a:gs>
              <a:gs pos="100000">
                <a:srgbClr val="FF925B"/>
              </a:gs>
            </a:gsLst>
            <a:lin ang="1800000" scaled="0"/>
          </a:gradFill>
          <a:ln w="19050">
            <a:solidFill>
              <a:schemeClr val="tx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0" rtlCol="0" anchor="ctr"/>
          <a:lstStyle/>
          <a:p>
            <a:pPr lvl="0" algn="l"/>
            <a:r>
              <a:rPr lang="cs-CZ" sz="4800" b="1" noProof="0" dirty="0" smtClean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Aktivace vysokopecní strusky a její využití ve stavebnictví</a:t>
            </a:r>
            <a:endParaRPr lang="cs-CZ" sz="4800" b="1" noProof="0" dirty="0">
              <a:ln w="6350">
                <a:solidFill>
                  <a:schemeClr val="tx1"/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Dvojitá šipka 18"/>
          <p:cNvSpPr/>
          <p:nvPr userDrawn="1"/>
        </p:nvSpPr>
        <p:spPr>
          <a:xfrm>
            <a:off x="10766854" y="1581665"/>
            <a:ext cx="1412578" cy="2264473"/>
          </a:xfrm>
          <a:prstGeom prst="chevron">
            <a:avLst/>
          </a:prstGeom>
          <a:gradFill>
            <a:gsLst>
              <a:gs pos="0">
                <a:srgbClr val="FF8548"/>
              </a:gs>
              <a:gs pos="100000">
                <a:srgbClr val="FF925B"/>
              </a:gs>
            </a:gsLst>
            <a:lin ang="1800000" scaled="0"/>
          </a:gradFill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21" name="Dvojitá šipka 20"/>
          <p:cNvSpPr/>
          <p:nvPr userDrawn="1"/>
        </p:nvSpPr>
        <p:spPr>
          <a:xfrm>
            <a:off x="9951307" y="1581665"/>
            <a:ext cx="1261623" cy="2264472"/>
          </a:xfrm>
          <a:prstGeom prst="chevron">
            <a:avLst/>
          </a:prstGeom>
          <a:gradFill>
            <a:gsLst>
              <a:gs pos="0">
                <a:srgbClr val="FF8548"/>
              </a:gs>
              <a:gs pos="100000">
                <a:srgbClr val="FF925B"/>
              </a:gs>
            </a:gsLst>
            <a:lin ang="1800000" scaled="0"/>
          </a:gradFill>
          <a:ln w="19050">
            <a:solidFill>
              <a:schemeClr val="bg2">
                <a:lumMod val="10000"/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22" name="Dvojitá šipka 21"/>
          <p:cNvSpPr/>
          <p:nvPr userDrawn="1"/>
        </p:nvSpPr>
        <p:spPr>
          <a:xfrm>
            <a:off x="8547100" y="4132806"/>
            <a:ext cx="615754" cy="665438"/>
          </a:xfrm>
          <a:prstGeom prst="chevron">
            <a:avLst>
              <a:gd name="adj" fmla="val 38857"/>
            </a:avLst>
          </a:prstGeom>
          <a:gradFill>
            <a:gsLst>
              <a:gs pos="0">
                <a:srgbClr val="FF8548"/>
              </a:gs>
              <a:gs pos="100000">
                <a:srgbClr val="FF925B"/>
              </a:gs>
            </a:gsLst>
            <a:lin ang="1800000" scaled="0"/>
          </a:gradFill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23" name="Picture 15" descr="ČVUT-FSv"/>
          <p:cNvPicPr>
            <a:picLocks noChangeAspect="1" noChangeArrowheads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lum bright="-9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153" y="5094338"/>
            <a:ext cx="683633" cy="645429"/>
          </a:xfrm>
          <a:prstGeom prst="rect">
            <a:avLst/>
          </a:prstGeom>
          <a:noFill/>
          <a:ln>
            <a:noFill/>
          </a:ln>
          <a:effectLst>
            <a:glow rad="38100">
              <a:schemeClr val="bg1">
                <a:alpha val="5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04294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ětiúhelník 5"/>
          <p:cNvSpPr/>
          <p:nvPr userDrawn="1"/>
        </p:nvSpPr>
        <p:spPr>
          <a:xfrm>
            <a:off x="9425" y="907701"/>
            <a:ext cx="7877996" cy="738537"/>
          </a:xfrm>
          <a:prstGeom prst="homePlate">
            <a:avLst/>
          </a:prstGeom>
          <a:gradFill>
            <a:gsLst>
              <a:gs pos="0">
                <a:srgbClr val="FF8548"/>
              </a:gs>
              <a:gs pos="100000">
                <a:srgbClr val="FF925B"/>
              </a:gs>
            </a:gsLst>
            <a:lin ang="1800000" scaled="0"/>
          </a:gradFill>
          <a:ln w="19050">
            <a:solidFill>
              <a:schemeClr val="tx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l"/>
            <a:endParaRPr lang="cs-CZ" sz="2800" b="1" dirty="0">
              <a:ln w="6350">
                <a:solidFill>
                  <a:schemeClr val="tx1"/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Dvojitá šipka 14"/>
          <p:cNvSpPr/>
          <p:nvPr userDrawn="1"/>
        </p:nvSpPr>
        <p:spPr>
          <a:xfrm>
            <a:off x="8409390" y="907701"/>
            <a:ext cx="838304" cy="738537"/>
          </a:xfrm>
          <a:prstGeom prst="chevron">
            <a:avLst/>
          </a:prstGeom>
          <a:gradFill>
            <a:gsLst>
              <a:gs pos="0">
                <a:srgbClr val="FF8548"/>
              </a:gs>
              <a:gs pos="100000">
                <a:srgbClr val="FF925B"/>
              </a:gs>
            </a:gsLst>
            <a:lin ang="1800000" scaled="0"/>
          </a:gradFill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6" name="Dvojitá šipka 15"/>
          <p:cNvSpPr/>
          <p:nvPr userDrawn="1"/>
        </p:nvSpPr>
        <p:spPr>
          <a:xfrm>
            <a:off x="7651750" y="907701"/>
            <a:ext cx="1002737" cy="738537"/>
          </a:xfrm>
          <a:prstGeom prst="chevron">
            <a:avLst/>
          </a:prstGeom>
          <a:gradFill>
            <a:gsLst>
              <a:gs pos="0">
                <a:srgbClr val="FF8548"/>
              </a:gs>
              <a:gs pos="100000">
                <a:srgbClr val="FF925B"/>
              </a:gs>
            </a:gsLst>
            <a:lin ang="1800000" scaled="0"/>
          </a:gradFill>
          <a:ln w="19050">
            <a:solidFill>
              <a:schemeClr val="bg2">
                <a:lumMod val="10000"/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088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4054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děkov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ětiúhelník 2"/>
          <p:cNvSpPr/>
          <p:nvPr userDrawn="1"/>
        </p:nvSpPr>
        <p:spPr>
          <a:xfrm>
            <a:off x="0" y="2757338"/>
            <a:ext cx="9398000" cy="1135931"/>
          </a:xfrm>
          <a:prstGeom prst="homePlate">
            <a:avLst/>
          </a:prstGeom>
          <a:gradFill>
            <a:gsLst>
              <a:gs pos="0">
                <a:srgbClr val="FF8548"/>
              </a:gs>
              <a:gs pos="100000">
                <a:srgbClr val="FF925B"/>
              </a:gs>
            </a:gsLst>
            <a:lin ang="1800000" scaled="0"/>
          </a:gradFill>
          <a:ln w="19050">
            <a:solidFill>
              <a:schemeClr val="tx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0" rtlCol="0" anchor="ctr"/>
          <a:lstStyle/>
          <a:p>
            <a:pPr lvl="0" algn="l"/>
            <a:r>
              <a:rPr lang="cs-CZ" sz="4000" b="1" dirty="0" smtClean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DĚKUJI ZA POZORNOST</a:t>
            </a:r>
            <a:endParaRPr lang="cs-CZ" sz="4000" b="1" dirty="0">
              <a:ln w="6350">
                <a:solidFill>
                  <a:schemeClr val="tx1"/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vojitá šipka 3"/>
          <p:cNvSpPr/>
          <p:nvPr userDrawn="1"/>
        </p:nvSpPr>
        <p:spPr>
          <a:xfrm>
            <a:off x="10066123" y="2757338"/>
            <a:ext cx="1168925" cy="1135931"/>
          </a:xfrm>
          <a:prstGeom prst="chevron">
            <a:avLst/>
          </a:prstGeom>
          <a:gradFill>
            <a:gsLst>
              <a:gs pos="0">
                <a:srgbClr val="FF8548"/>
              </a:gs>
              <a:gs pos="100000">
                <a:srgbClr val="FF925B"/>
              </a:gs>
            </a:gsLst>
            <a:lin ang="1800000" scaled="0"/>
          </a:gradFill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5" name="Dvojitá šipka 4"/>
          <p:cNvSpPr/>
          <p:nvPr userDrawn="1"/>
        </p:nvSpPr>
        <p:spPr>
          <a:xfrm>
            <a:off x="9029174" y="2757338"/>
            <a:ext cx="1432876" cy="1135931"/>
          </a:xfrm>
          <a:prstGeom prst="chevron">
            <a:avLst/>
          </a:prstGeom>
          <a:gradFill>
            <a:gsLst>
              <a:gs pos="0">
                <a:srgbClr val="FF8548"/>
              </a:gs>
              <a:gs pos="100000">
                <a:srgbClr val="FF925B"/>
              </a:gs>
            </a:gsLst>
            <a:lin ang="1800000" scaled="0"/>
          </a:gradFill>
          <a:ln w="19050">
            <a:solidFill>
              <a:schemeClr val="bg2">
                <a:lumMod val="10000"/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790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élník 1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Pětiúhelník 6"/>
          <p:cNvSpPr/>
          <p:nvPr userDrawn="1"/>
        </p:nvSpPr>
        <p:spPr>
          <a:xfrm flipH="1">
            <a:off x="8928099" y="181823"/>
            <a:ext cx="3255751" cy="593900"/>
          </a:xfrm>
          <a:prstGeom prst="homePlate">
            <a:avLst/>
          </a:prstGeom>
          <a:gradFill>
            <a:gsLst>
              <a:gs pos="0">
                <a:srgbClr val="FF8548"/>
              </a:gs>
              <a:gs pos="100000">
                <a:srgbClr val="FF925B"/>
              </a:gs>
            </a:gsLst>
            <a:lin ang="1800000" scaled="0"/>
          </a:gradFill>
          <a:ln w="19050">
            <a:solidFill>
              <a:schemeClr val="tx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3200" b="1" dirty="0">
              <a:ln w="6350">
                <a:solidFill>
                  <a:schemeClr val="bg1"/>
                </a:solidFill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Dvojitá šipka 7"/>
          <p:cNvSpPr/>
          <p:nvPr userDrawn="1"/>
        </p:nvSpPr>
        <p:spPr>
          <a:xfrm rot="10800000">
            <a:off x="7712640" y="179093"/>
            <a:ext cx="743546" cy="606056"/>
          </a:xfrm>
          <a:prstGeom prst="chevron">
            <a:avLst/>
          </a:prstGeom>
          <a:gradFill>
            <a:gsLst>
              <a:gs pos="0">
                <a:srgbClr val="FF8548"/>
              </a:gs>
              <a:gs pos="100000">
                <a:srgbClr val="FF925B"/>
              </a:gs>
            </a:gsLst>
            <a:lin ang="1800000" scaled="0"/>
          </a:gradFill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9" name="Dvojitá šipka 8"/>
          <p:cNvSpPr/>
          <p:nvPr userDrawn="1"/>
        </p:nvSpPr>
        <p:spPr>
          <a:xfrm rot="10800000">
            <a:off x="7270293" y="181824"/>
            <a:ext cx="618184" cy="593898"/>
          </a:xfrm>
          <a:prstGeom prst="chevron">
            <a:avLst/>
          </a:prstGeom>
          <a:gradFill>
            <a:gsLst>
              <a:gs pos="0">
                <a:srgbClr val="FF8548"/>
              </a:gs>
              <a:gs pos="100000">
                <a:srgbClr val="FF925B"/>
              </a:gs>
            </a:gsLst>
            <a:lin ang="1800000" scaled="0"/>
          </a:gra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0" name="Dvojitá šipka 9"/>
          <p:cNvSpPr/>
          <p:nvPr userDrawn="1"/>
        </p:nvSpPr>
        <p:spPr>
          <a:xfrm rot="10800000">
            <a:off x="8276081" y="179092"/>
            <a:ext cx="820132" cy="593899"/>
          </a:xfrm>
          <a:prstGeom prst="chevron">
            <a:avLst/>
          </a:prstGeom>
          <a:gradFill>
            <a:gsLst>
              <a:gs pos="0">
                <a:srgbClr val="FF8548"/>
              </a:gs>
              <a:gs pos="100000">
                <a:srgbClr val="FF925B"/>
              </a:gs>
            </a:gsLst>
            <a:lin ang="1800000" scaled="0"/>
          </a:gradFill>
          <a:ln w="19050">
            <a:solidFill>
              <a:schemeClr val="bg2">
                <a:lumMod val="10000"/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1" name="Obrázek 10"/>
          <p:cNvPicPr>
            <a:picLocks noChangeAspect="1"/>
          </p:cNvPicPr>
          <p:nvPr userDrawn="1"/>
        </p:nvPicPr>
        <p:blipFill rotWithShape="1">
          <a:blip r:embed="rId7"/>
          <a:srcRect r="54130" b="6645"/>
          <a:stretch/>
        </p:blipFill>
        <p:spPr>
          <a:xfrm>
            <a:off x="9744391" y="197613"/>
            <a:ext cx="1797751" cy="55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720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6" r:id="rId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443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3"/>
          <p:cNvSpPr txBox="1">
            <a:spLocks/>
          </p:cNvSpPr>
          <p:nvPr/>
        </p:nvSpPr>
        <p:spPr>
          <a:xfrm>
            <a:off x="169683" y="1008668"/>
            <a:ext cx="7324626" cy="55269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cs-CZ" dirty="0" smtClean="0"/>
              <a:t>VÝSLEDKY</a:t>
            </a:r>
            <a:endParaRPr lang="cs-CZ" dirty="0"/>
          </a:p>
        </p:txBody>
      </p:sp>
      <p:graphicFrame>
        <p:nvGraphicFramePr>
          <p:cNvPr id="5" name="Graf 4"/>
          <p:cNvGraphicFramePr/>
          <p:nvPr>
            <p:extLst>
              <p:ext uri="{D42A27DB-BD31-4B8C-83A1-F6EECF244321}">
                <p14:modId xmlns:p14="http://schemas.microsoft.com/office/powerpoint/2010/main" val="1538614112"/>
              </p:ext>
            </p:extLst>
          </p:nvPr>
        </p:nvGraphicFramePr>
        <p:xfrm>
          <a:off x="39051" y="2082845"/>
          <a:ext cx="6048000" cy="44159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Graf 5"/>
          <p:cNvGraphicFramePr/>
          <p:nvPr>
            <p:extLst>
              <p:ext uri="{D42A27DB-BD31-4B8C-83A1-F6EECF244321}">
                <p14:modId xmlns:p14="http://schemas.microsoft.com/office/powerpoint/2010/main" val="2295708285"/>
              </p:ext>
            </p:extLst>
          </p:nvPr>
        </p:nvGraphicFramePr>
        <p:xfrm>
          <a:off x="6087051" y="2082845"/>
          <a:ext cx="6048000" cy="44159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262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3"/>
          <p:cNvSpPr txBox="1">
            <a:spLocks/>
          </p:cNvSpPr>
          <p:nvPr/>
        </p:nvSpPr>
        <p:spPr>
          <a:xfrm>
            <a:off x="169683" y="1008668"/>
            <a:ext cx="7324626" cy="55269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cs-CZ" dirty="0" smtClean="0"/>
              <a:t>VÝSLEDKY</a:t>
            </a:r>
            <a:endParaRPr lang="cs-CZ" dirty="0"/>
          </a:p>
        </p:txBody>
      </p:sp>
      <p:graphicFrame>
        <p:nvGraphicFramePr>
          <p:cNvPr id="7" name="Graf 6"/>
          <p:cNvGraphicFramePr/>
          <p:nvPr>
            <p:extLst>
              <p:ext uri="{D42A27DB-BD31-4B8C-83A1-F6EECF244321}">
                <p14:modId xmlns:p14="http://schemas.microsoft.com/office/powerpoint/2010/main" val="114634754"/>
              </p:ext>
            </p:extLst>
          </p:nvPr>
        </p:nvGraphicFramePr>
        <p:xfrm>
          <a:off x="442056" y="2053786"/>
          <a:ext cx="5256000" cy="4531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Graf 7"/>
          <p:cNvGraphicFramePr/>
          <p:nvPr>
            <p:extLst>
              <p:ext uri="{D42A27DB-BD31-4B8C-83A1-F6EECF244321}">
                <p14:modId xmlns:p14="http://schemas.microsoft.com/office/powerpoint/2010/main" val="723908770"/>
              </p:ext>
            </p:extLst>
          </p:nvPr>
        </p:nvGraphicFramePr>
        <p:xfrm>
          <a:off x="6426741" y="2053786"/>
          <a:ext cx="5256000" cy="4531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2626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3"/>
          <p:cNvSpPr txBox="1">
            <a:spLocks/>
          </p:cNvSpPr>
          <p:nvPr/>
        </p:nvSpPr>
        <p:spPr>
          <a:xfrm>
            <a:off x="169683" y="1008668"/>
            <a:ext cx="7324626" cy="55269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cs-CZ" dirty="0" smtClean="0"/>
              <a:t>ZÁVĚR</a:t>
            </a:r>
            <a:endParaRPr lang="cs-CZ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67589" y="1743958"/>
            <a:ext cx="11734800" cy="49031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 vysokorychlostního mletí vytváří zrna, které jsou 2 krát až 3 krát aktivnější než původní odprašky,</a:t>
            </a:r>
          </a:p>
          <a:p>
            <a:r>
              <a:rPr lang="cs-CZ" altLang="cs-CZ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Výsledky kalorimetrie ukázaly, že struska má pozitivní vliv na množství vyprodukovaného maximálního tepla. Obě směsi s </a:t>
            </a:r>
            <a:r>
              <a:rPr lang="cs-CZ" altLang="cs-CZ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mechano</a:t>
            </a:r>
            <a:r>
              <a:rPr lang="cs-CZ" altLang="cs-CZ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-chemicky aktivovanou struskou vyprodukují větší tepelný tok po 12 hodinách začátku míchání a tento efekt setrvává po celou dobu sledovaného času.</a:t>
            </a:r>
          </a:p>
          <a:p>
            <a:r>
              <a:rPr lang="cs-CZ" altLang="cs-CZ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výsledků měření mechanických vlastností lze usoudit pozitivní vliv </a:t>
            </a:r>
            <a:r>
              <a:rPr lang="cs-CZ" altLang="cs-CZ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mechano</a:t>
            </a:r>
            <a:r>
              <a:rPr lang="cs-CZ" altLang="cs-CZ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-chemické aktivace strusky, kde pevnost v tahu za ohybu je 3 krát větší než u referenční cementové pasty a pevnost v tlaku je přibližně o 40 % vyšší, než v případě kde nebyla použita </a:t>
            </a:r>
            <a:r>
              <a:rPr lang="cs-CZ" altLang="cs-CZ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mechano</a:t>
            </a:r>
            <a:r>
              <a:rPr lang="cs-CZ" altLang="cs-CZ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-chemicky aktivovaná struska.</a:t>
            </a:r>
            <a:endParaRPr lang="cs-CZ" altLang="cs-CZ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12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5180" y="5679489"/>
            <a:ext cx="117170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705" algn="just">
              <a:spcAft>
                <a:spcPts val="0"/>
              </a:spcAft>
            </a:pPr>
            <a:r>
              <a:rPr lang="cs-CZ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Tento příspěvek vznikl za finanční podpory Technologické agentury ČR (TA ČR) výzkumný projekt TJ01000435, který je řešen ve spolupráci s firmou POZEMNÍ KOMUNIKACE BOHEMIA, a.s.. </a:t>
            </a:r>
            <a:endParaRPr lang="cs-CZ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31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3"/>
          <p:cNvSpPr txBox="1">
            <a:spLocks/>
          </p:cNvSpPr>
          <p:nvPr/>
        </p:nvSpPr>
        <p:spPr>
          <a:xfrm>
            <a:off x="169683" y="1008668"/>
            <a:ext cx="7324626" cy="55269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cs-CZ" dirty="0" smtClean="0"/>
              <a:t>OBSAH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169682" y="1970202"/>
            <a:ext cx="10831397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ÚVOD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MATERIÁLY A VZORKY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EXPERIMENTÁLNÍ METODY</a:t>
            </a:r>
          </a:p>
          <a:p>
            <a:pPr>
              <a:lnSpc>
                <a:spcPct val="150000"/>
              </a:lnSpc>
            </a:pPr>
            <a:endParaRPr lang="cs-CZ" sz="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VÝSLEDKY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ZÁVĚR</a:t>
            </a:r>
            <a:endParaRPr lang="cs-CZ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56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3"/>
          <p:cNvSpPr txBox="1">
            <a:spLocks/>
          </p:cNvSpPr>
          <p:nvPr/>
        </p:nvSpPr>
        <p:spPr>
          <a:xfrm>
            <a:off x="169683" y="1008668"/>
            <a:ext cx="7324626" cy="55269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cs-CZ" dirty="0" smtClean="0"/>
              <a:t>ÚVOD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169682" y="1970202"/>
            <a:ext cx="10599917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Struska nejčastěji vzniká při tavení železné rudy ve vysoké peci při výrobě železa a oceli.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Metalurgický průmysl je průmyslovým odvětví s největším podílem na světové ekonomice.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 České republice obrovské zásoby strusky v oblastech s hutním průmyslem (Kladensko, Ostravsko)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1510564"/>
              </p:ext>
            </p:extLst>
          </p:nvPr>
        </p:nvGraphicFramePr>
        <p:xfrm>
          <a:off x="458130" y="3640055"/>
          <a:ext cx="5386486" cy="1828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587326">
                  <a:extLst>
                    <a:ext uri="{9D8B030D-6E8A-4147-A177-3AD203B41FA5}">
                      <a16:colId xmlns:a16="http://schemas.microsoft.com/office/drawing/2014/main" val="4255740198"/>
                    </a:ext>
                  </a:extLst>
                </a:gridCol>
                <a:gridCol w="1799160">
                  <a:extLst>
                    <a:ext uri="{9D8B030D-6E8A-4147-A177-3AD203B41FA5}">
                      <a16:colId xmlns:a16="http://schemas.microsoft.com/office/drawing/2014/main" val="1920082293"/>
                    </a:ext>
                  </a:extLst>
                </a:gridCol>
              </a:tblGrid>
              <a:tr h="302769">
                <a:tc>
                  <a:txBody>
                    <a:bodyPr/>
                    <a:lstStyle/>
                    <a:p>
                      <a:r>
                        <a:rPr lang="cs-CZ" dirty="0" smtClean="0"/>
                        <a:t>2017</a:t>
                      </a:r>
                      <a:endParaRPr lang="cs-CZ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Svět</a:t>
                      </a:r>
                      <a:endParaRPr lang="cs-CZ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704005"/>
                  </a:ext>
                </a:extLst>
              </a:tr>
              <a:tr h="302769">
                <a:tc>
                  <a:txBody>
                    <a:bodyPr/>
                    <a:lstStyle/>
                    <a:p>
                      <a:r>
                        <a:rPr lang="cs-CZ" dirty="0" smtClean="0"/>
                        <a:t>Surové železo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1,2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mld.tun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2863774"/>
                  </a:ext>
                </a:extLst>
              </a:tr>
              <a:tr h="336670">
                <a:tc>
                  <a:txBody>
                    <a:bodyPr/>
                    <a:lstStyle/>
                    <a:p>
                      <a:r>
                        <a:rPr lang="cs-CZ" dirty="0" smtClean="0"/>
                        <a:t>Vysokopecn</a:t>
                      </a:r>
                      <a:r>
                        <a:rPr lang="cs-CZ" baseline="0" dirty="0" smtClean="0"/>
                        <a:t>í struska (odhad)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cca</a:t>
                      </a:r>
                      <a:r>
                        <a:rPr lang="cs-CZ" baseline="0" dirty="0" smtClean="0"/>
                        <a:t> 320</a:t>
                      </a:r>
                      <a:r>
                        <a:rPr lang="cs-CZ" dirty="0" smtClean="0"/>
                        <a:t> mil.</a:t>
                      </a:r>
                      <a:r>
                        <a:rPr lang="cs-CZ" baseline="0" dirty="0" smtClean="0"/>
                        <a:t> tun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5834753"/>
                  </a:ext>
                </a:extLst>
              </a:tr>
              <a:tr h="302769">
                <a:tc>
                  <a:txBody>
                    <a:bodyPr/>
                    <a:lstStyle/>
                    <a:p>
                      <a:r>
                        <a:rPr lang="cs-CZ" dirty="0" smtClean="0"/>
                        <a:t>Surová</a:t>
                      </a:r>
                      <a:r>
                        <a:rPr lang="cs-CZ" baseline="0" dirty="0" smtClean="0"/>
                        <a:t> ocel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1,7 </a:t>
                      </a:r>
                      <a:r>
                        <a:rPr lang="cs-CZ" dirty="0" err="1" smtClean="0"/>
                        <a:t>mld.tun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2304143"/>
                  </a:ext>
                </a:extLst>
              </a:tr>
              <a:tr h="336670">
                <a:tc>
                  <a:txBody>
                    <a:bodyPr/>
                    <a:lstStyle/>
                    <a:p>
                      <a:r>
                        <a:rPr lang="cs-CZ" dirty="0" smtClean="0"/>
                        <a:t>Ocelářská struska (odhad)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cca 200 mil.</a:t>
                      </a:r>
                      <a:r>
                        <a:rPr lang="cs-CZ" baseline="0" dirty="0" smtClean="0"/>
                        <a:t> tun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4512844"/>
                  </a:ext>
                </a:extLst>
              </a:tr>
            </a:tbl>
          </a:graphicData>
        </a:graphic>
      </p:graphicFrame>
      <p:pic>
        <p:nvPicPr>
          <p:cNvPr id="6" name="Picture 6" descr="VÃ½sledek obrÃ¡zku pro recycled asphalt pavemen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" t="1138" r="1066" b="4681"/>
          <a:stretch/>
        </p:blipFill>
        <p:spPr bwMode="auto">
          <a:xfrm>
            <a:off x="9340663" y="4348046"/>
            <a:ext cx="2340000" cy="118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/>
          <a:srcRect t="9726" b="11660"/>
          <a:stretch/>
        </p:blipFill>
        <p:spPr>
          <a:xfrm>
            <a:off x="9340663" y="2974199"/>
            <a:ext cx="2340000" cy="1224136"/>
          </a:xfrm>
          <a:prstGeom prst="rect">
            <a:avLst/>
          </a:prstGeom>
        </p:spPr>
      </p:pic>
      <p:pic>
        <p:nvPicPr>
          <p:cNvPr id="8" name="Obrázek 7" descr="C:\Users\Pavla\Desktop\20170511_111241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9"/>
          <a:stretch/>
        </p:blipFill>
        <p:spPr bwMode="auto">
          <a:xfrm>
            <a:off x="6755680" y="2927390"/>
            <a:ext cx="2340000" cy="1270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5"/>
          <a:srcRect t="12794"/>
          <a:stretch/>
        </p:blipFill>
        <p:spPr>
          <a:xfrm>
            <a:off x="6755680" y="4348046"/>
            <a:ext cx="2340000" cy="128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06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3"/>
          <p:cNvSpPr txBox="1">
            <a:spLocks/>
          </p:cNvSpPr>
          <p:nvPr/>
        </p:nvSpPr>
        <p:spPr>
          <a:xfrm>
            <a:off x="169683" y="1008668"/>
            <a:ext cx="7324626" cy="55269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cs-CZ" dirty="0" smtClean="0"/>
              <a:t>RECYKLOVANÝ MATERIÁL</a:t>
            </a:r>
            <a:endParaRPr lang="cs-CZ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67589" y="1743958"/>
            <a:ext cx="11734800" cy="49031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Zpracování odpadu z Haldy </a:t>
            </a:r>
            <a:r>
              <a:rPr lang="cs-CZ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Koněv</a:t>
            </a:r>
            <a:endParaRPr lang="cs-CZ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AF29676-2342-499C-9FFA-EFA3002B61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428"/>
          <a:stretch/>
        </p:blipFill>
        <p:spPr>
          <a:xfrm>
            <a:off x="8640960" y="4290753"/>
            <a:ext cx="2365132" cy="17920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Šipka doprava 9"/>
          <p:cNvSpPr/>
          <p:nvPr/>
        </p:nvSpPr>
        <p:spPr>
          <a:xfrm>
            <a:off x="3596054" y="4044467"/>
            <a:ext cx="263769" cy="545123"/>
          </a:xfrm>
          <a:prstGeom prst="rightArrow">
            <a:avLst/>
          </a:prstGeom>
          <a:solidFill>
            <a:srgbClr val="FF8548"/>
          </a:solidFill>
          <a:ln>
            <a:solidFill>
              <a:srgbClr val="FF925B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Šipka doprava 10"/>
          <p:cNvSpPr/>
          <p:nvPr/>
        </p:nvSpPr>
        <p:spPr>
          <a:xfrm rot="19406975">
            <a:off x="7432763" y="3631223"/>
            <a:ext cx="717706" cy="334108"/>
          </a:xfrm>
          <a:prstGeom prst="rightArrow">
            <a:avLst/>
          </a:prstGeom>
          <a:solidFill>
            <a:srgbClr val="FF8548"/>
          </a:solidFill>
          <a:ln>
            <a:solidFill>
              <a:srgbClr val="FF925B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Šipka doprava 11"/>
          <p:cNvSpPr/>
          <p:nvPr/>
        </p:nvSpPr>
        <p:spPr>
          <a:xfrm rot="2558182">
            <a:off x="7432763" y="4797440"/>
            <a:ext cx="717706" cy="334108"/>
          </a:xfrm>
          <a:prstGeom prst="rightArrow">
            <a:avLst/>
          </a:prstGeom>
          <a:solidFill>
            <a:srgbClr val="FF8548"/>
          </a:solidFill>
          <a:ln>
            <a:solidFill>
              <a:srgbClr val="FF925B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263417" y="5846002"/>
            <a:ext cx="29454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Odpad v haldě</a:t>
            </a:r>
            <a:endParaRPr lang="cs-CZ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4263021" y="5782803"/>
            <a:ext cx="31514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Předrcení</a:t>
            </a:r>
            <a:r>
              <a:rPr lang="cs-CZ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 rozdělení do frakce</a:t>
            </a:r>
            <a:endParaRPr lang="cs-CZ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8790605" y="3832887"/>
            <a:ext cx="29454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Frakce ˃ 1 mm</a:t>
            </a:r>
            <a:endParaRPr lang="cs-CZ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12521224" y="9090861"/>
            <a:ext cx="952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Frakce 0-1 mm</a:t>
            </a:r>
            <a:endParaRPr lang="cs-CZ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r="25414"/>
          <a:stretch/>
        </p:blipFill>
        <p:spPr>
          <a:xfrm>
            <a:off x="136815" y="2927842"/>
            <a:ext cx="3198629" cy="29048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Obrázek 16" descr="F:\Fotky\Struskové kamenivo\20180130_150735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37" t="10095" r="15264" b="5886"/>
          <a:stretch/>
        </p:blipFill>
        <p:spPr bwMode="auto">
          <a:xfrm>
            <a:off x="8568173" y="1764692"/>
            <a:ext cx="2209800" cy="206819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0" name="Picture 2" descr="SouvisejÃ­cÃ­ obrÃ¡ze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748" y="3064212"/>
            <a:ext cx="3213539" cy="245308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ovéPole 17"/>
          <p:cNvSpPr txBox="1"/>
          <p:nvPr/>
        </p:nvSpPr>
        <p:spPr>
          <a:xfrm>
            <a:off x="8937158" y="6109576"/>
            <a:ext cx="29454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Frakce ˂ 1 mm</a:t>
            </a:r>
            <a:endParaRPr lang="cs-CZ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03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3"/>
          <p:cNvSpPr txBox="1">
            <a:spLocks/>
          </p:cNvSpPr>
          <p:nvPr/>
        </p:nvSpPr>
        <p:spPr>
          <a:xfrm>
            <a:off x="169683" y="1008668"/>
            <a:ext cx="7324626" cy="55269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cs-CZ" sz="3200" dirty="0" smtClean="0"/>
              <a:t>RECYKLAČNÍ LINKA - </a:t>
            </a:r>
            <a:r>
              <a:rPr lang="cs-CZ" sz="3200" dirty="0" err="1" smtClean="0"/>
              <a:t>mikromletí</a:t>
            </a:r>
            <a:endParaRPr lang="cs-CZ" sz="3200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0" y="1743958"/>
            <a:ext cx="12191999" cy="49031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LAVARIS, </a:t>
            </a:r>
            <a:r>
              <a:rPr lang="cs-CZ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spol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 r.o.</a:t>
            </a:r>
          </a:p>
          <a:p>
            <a:pPr lvl="1"/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I-úroveň </a:t>
            </a:r>
            <a:r>
              <a:rPr lang="cs-CZ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mikromletí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mikromletá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struska, označení A</a:t>
            </a:r>
          </a:p>
          <a:p>
            <a:pPr lvl="1"/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II-úroveň </a:t>
            </a:r>
            <a:r>
              <a:rPr lang="cs-CZ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mikromletí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mikromletá</a:t>
            </a:r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struska, označení 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cs-CZ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VÃ½robnÃ­ lin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91" y="3313407"/>
            <a:ext cx="100012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586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3"/>
          <p:cNvSpPr txBox="1">
            <a:spLocks/>
          </p:cNvSpPr>
          <p:nvPr/>
        </p:nvSpPr>
        <p:spPr>
          <a:xfrm>
            <a:off x="169683" y="1008668"/>
            <a:ext cx="7324626" cy="55269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cs-CZ" dirty="0" smtClean="0"/>
              <a:t>VÝSLEDKY - </a:t>
            </a:r>
            <a:r>
              <a:rPr lang="cs-CZ" dirty="0" err="1" smtClean="0"/>
              <a:t>Granulometrie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955609" y="5914147"/>
            <a:ext cx="525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Křivka zrnitosti</a:t>
            </a:r>
            <a:endParaRPr lang="en-US" sz="2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0780010"/>
              </p:ext>
            </p:extLst>
          </p:nvPr>
        </p:nvGraphicFramePr>
        <p:xfrm>
          <a:off x="6813939" y="2382583"/>
          <a:ext cx="5074022" cy="3034262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766047">
                  <a:extLst>
                    <a:ext uri="{9D8B030D-6E8A-4147-A177-3AD203B41FA5}">
                      <a16:colId xmlns:a16="http://schemas.microsoft.com/office/drawing/2014/main" val="2842348472"/>
                    </a:ext>
                  </a:extLst>
                </a:gridCol>
                <a:gridCol w="1147482">
                  <a:extLst>
                    <a:ext uri="{9D8B030D-6E8A-4147-A177-3AD203B41FA5}">
                      <a16:colId xmlns:a16="http://schemas.microsoft.com/office/drawing/2014/main" val="107805966"/>
                    </a:ext>
                  </a:extLst>
                </a:gridCol>
                <a:gridCol w="1039906">
                  <a:extLst>
                    <a:ext uri="{9D8B030D-6E8A-4147-A177-3AD203B41FA5}">
                      <a16:colId xmlns:a16="http://schemas.microsoft.com/office/drawing/2014/main" val="2585692736"/>
                    </a:ext>
                  </a:extLst>
                </a:gridCol>
                <a:gridCol w="1120587">
                  <a:extLst>
                    <a:ext uri="{9D8B030D-6E8A-4147-A177-3AD203B41FA5}">
                      <a16:colId xmlns:a16="http://schemas.microsoft.com/office/drawing/2014/main" val="1383698777"/>
                    </a:ext>
                  </a:extLst>
                </a:gridCol>
              </a:tblGrid>
              <a:tr h="169315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 smtClean="0">
                          <a:effectLst/>
                        </a:rPr>
                        <a:t>Vzorek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lang="cs-CZ" sz="1600" u="none" strike="noStrike" kern="1200" baseline="-25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3,2</a:t>
                      </a:r>
                      <a:r>
                        <a:rPr lang="cs-CZ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průměr </a:t>
                      </a:r>
                      <a:r>
                        <a:rPr lang="cs-CZ" sz="16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Sauterův</a:t>
                      </a:r>
                      <a:r>
                        <a:rPr lang="cs-CZ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600" u="none" strike="noStrike" dirty="0" smtClean="0">
                          <a:effectLst/>
                        </a:rPr>
                        <a:t>[mikrony]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lang="cs-CZ" sz="1600" u="none" strike="noStrike" kern="1200" baseline="-25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4,3 </a:t>
                      </a:r>
                      <a:r>
                        <a:rPr lang="cs-CZ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průměr </a:t>
                      </a:r>
                      <a:r>
                        <a:rPr lang="cs-CZ" sz="16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DeBroukera</a:t>
                      </a:r>
                      <a:r>
                        <a:rPr lang="cs-CZ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600" u="none" strike="noStrike" dirty="0" smtClean="0">
                          <a:effectLst/>
                        </a:rPr>
                        <a:t>[mikrony]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 smtClean="0">
                          <a:effectLst/>
                        </a:rPr>
                        <a:t>Průměrná velikost zrn [mikrony]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36623594"/>
                  </a:ext>
                </a:extLst>
              </a:tr>
              <a:tr h="33527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CEM I 42.5R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 smtClean="0">
                          <a:effectLst/>
                        </a:rPr>
                        <a:t>2,65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 smtClean="0">
                          <a:effectLst/>
                        </a:rPr>
                        <a:t>18,50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 smtClean="0">
                          <a:effectLst/>
                        </a:rPr>
                        <a:t>12,8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07395464"/>
                  </a:ext>
                </a:extLst>
              </a:tr>
              <a:tr h="33527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 smtClean="0">
                          <a:effectLst/>
                        </a:rPr>
                        <a:t>Odprašky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 smtClean="0">
                          <a:effectLst/>
                        </a:rPr>
                        <a:t>7,85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31,49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 smtClean="0">
                          <a:effectLst/>
                        </a:rPr>
                        <a:t>31,49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3270328"/>
                  </a:ext>
                </a:extLst>
              </a:tr>
              <a:tr h="33527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 smtClean="0">
                          <a:effectLst/>
                        </a:rPr>
                        <a:t>Struska A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 smtClean="0">
                          <a:effectLst/>
                        </a:rPr>
                        <a:t>4,05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 smtClean="0">
                          <a:effectLst/>
                        </a:rPr>
                        <a:t>12,13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 smtClean="0">
                          <a:effectLst/>
                        </a:rPr>
                        <a:t>12,13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30512100"/>
                  </a:ext>
                </a:extLst>
              </a:tr>
              <a:tr h="33527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 smtClean="0">
                          <a:effectLst/>
                        </a:rPr>
                        <a:t>Struska B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 smtClean="0">
                          <a:effectLst/>
                        </a:rPr>
                        <a:t>2,99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 smtClean="0">
                          <a:effectLst/>
                        </a:rPr>
                        <a:t>7,79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 smtClean="0">
                          <a:effectLst/>
                        </a:rPr>
                        <a:t>7,79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84373110"/>
                  </a:ext>
                </a:extLst>
              </a:tr>
            </a:tbl>
          </a:graphicData>
        </a:graphic>
      </p:graphicFrame>
      <p:sp>
        <p:nvSpPr>
          <p:cNvPr id="8" name="TextovéPole 7"/>
          <p:cNvSpPr txBox="1"/>
          <p:nvPr/>
        </p:nvSpPr>
        <p:spPr>
          <a:xfrm>
            <a:off x="6813939" y="5481395"/>
            <a:ext cx="525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Výsledky z </a:t>
            </a:r>
            <a:r>
              <a:rPr lang="cs-CZ" sz="24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granulometrie</a:t>
            </a:r>
            <a:endParaRPr lang="en-US" sz="2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Graf 6"/>
          <p:cNvGraphicFramePr/>
          <p:nvPr>
            <p:extLst>
              <p:ext uri="{D42A27DB-BD31-4B8C-83A1-F6EECF244321}">
                <p14:modId xmlns:p14="http://schemas.microsoft.com/office/powerpoint/2010/main" val="1507580495"/>
              </p:ext>
            </p:extLst>
          </p:nvPr>
        </p:nvGraphicFramePr>
        <p:xfrm>
          <a:off x="385863" y="1857288"/>
          <a:ext cx="5826851" cy="39209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7722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3"/>
          <p:cNvSpPr txBox="1">
            <a:spLocks/>
          </p:cNvSpPr>
          <p:nvPr/>
        </p:nvSpPr>
        <p:spPr>
          <a:xfrm>
            <a:off x="169683" y="1008668"/>
            <a:ext cx="7324626" cy="55269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cs-CZ" dirty="0" smtClean="0"/>
              <a:t>VÝSLEDKY - Kalorimetrie</a:t>
            </a:r>
            <a:endParaRPr lang="cs-CZ" dirty="0"/>
          </a:p>
        </p:txBody>
      </p:sp>
      <p:graphicFrame>
        <p:nvGraphicFramePr>
          <p:cNvPr id="12" name="Graf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650653"/>
              </p:ext>
            </p:extLst>
          </p:nvPr>
        </p:nvGraphicFramePr>
        <p:xfrm>
          <a:off x="384401" y="1958836"/>
          <a:ext cx="5381625" cy="44516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Graf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257140"/>
              </p:ext>
            </p:extLst>
          </p:nvPr>
        </p:nvGraphicFramePr>
        <p:xfrm>
          <a:off x="6240208" y="1958836"/>
          <a:ext cx="5362575" cy="44516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2904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3"/>
          <p:cNvSpPr txBox="1">
            <a:spLocks/>
          </p:cNvSpPr>
          <p:nvPr/>
        </p:nvSpPr>
        <p:spPr>
          <a:xfrm>
            <a:off x="169683" y="1008668"/>
            <a:ext cx="7324626" cy="55269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cs-CZ" dirty="0" smtClean="0"/>
              <a:t>VZORKY </a:t>
            </a:r>
            <a:endParaRPr lang="cs-CZ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67589" y="1871548"/>
            <a:ext cx="11734800" cy="49031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Složení směsí pro mechanické testy </a:t>
            </a:r>
            <a:r>
              <a:rPr lang="en-US" altLang="cs-CZ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alt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× 40 × 160 mm</a:t>
            </a:r>
          </a:p>
          <a:p>
            <a:endParaRPr lang="cs-CZ" altLang="cs-CZ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7803075"/>
              </p:ext>
            </p:extLst>
          </p:nvPr>
        </p:nvGraphicFramePr>
        <p:xfrm>
          <a:off x="308767" y="2669607"/>
          <a:ext cx="11452444" cy="16535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94378">
                  <a:extLst>
                    <a:ext uri="{9D8B030D-6E8A-4147-A177-3AD203B41FA5}">
                      <a16:colId xmlns:a16="http://schemas.microsoft.com/office/drawing/2014/main" val="1159420488"/>
                    </a:ext>
                  </a:extLst>
                </a:gridCol>
                <a:gridCol w="2040994">
                  <a:extLst>
                    <a:ext uri="{9D8B030D-6E8A-4147-A177-3AD203B41FA5}">
                      <a16:colId xmlns:a16="http://schemas.microsoft.com/office/drawing/2014/main" val="507716816"/>
                    </a:ext>
                  </a:extLst>
                </a:gridCol>
                <a:gridCol w="1522015">
                  <a:extLst>
                    <a:ext uri="{9D8B030D-6E8A-4147-A177-3AD203B41FA5}">
                      <a16:colId xmlns:a16="http://schemas.microsoft.com/office/drawing/2014/main" val="1307253903"/>
                    </a:ext>
                  </a:extLst>
                </a:gridCol>
                <a:gridCol w="1535261">
                  <a:extLst>
                    <a:ext uri="{9D8B030D-6E8A-4147-A177-3AD203B41FA5}">
                      <a16:colId xmlns:a16="http://schemas.microsoft.com/office/drawing/2014/main" val="2382127601"/>
                    </a:ext>
                  </a:extLst>
                </a:gridCol>
                <a:gridCol w="1535261">
                  <a:extLst>
                    <a:ext uri="{9D8B030D-6E8A-4147-A177-3AD203B41FA5}">
                      <a16:colId xmlns:a16="http://schemas.microsoft.com/office/drawing/2014/main" val="3082824444"/>
                    </a:ext>
                  </a:extLst>
                </a:gridCol>
                <a:gridCol w="1372704">
                  <a:extLst>
                    <a:ext uri="{9D8B030D-6E8A-4147-A177-3AD203B41FA5}">
                      <a16:colId xmlns:a16="http://schemas.microsoft.com/office/drawing/2014/main" val="3827134735"/>
                    </a:ext>
                  </a:extLst>
                </a:gridCol>
                <a:gridCol w="2051831">
                  <a:extLst>
                    <a:ext uri="{9D8B030D-6E8A-4147-A177-3AD203B41FA5}">
                      <a16:colId xmlns:a16="http://schemas.microsoft.com/office/drawing/2014/main" val="580373993"/>
                    </a:ext>
                  </a:extLst>
                </a:gridCol>
              </a:tblGrid>
              <a:tr h="278130">
                <a:tc rowSpan="2"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Směs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2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Cement    (CEM I </a:t>
                      </a:r>
                      <a:r>
                        <a:rPr lang="cs-CZ" sz="18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42,5 </a:t>
                      </a:r>
                      <a:r>
                        <a:rPr lang="cs-CZ" sz="1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R) [hm. %]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2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Struska [hm. %] podle zdroje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2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indent="2540" algn="ctr">
                        <a:spcAft>
                          <a:spcPts val="600"/>
                        </a:spcAft>
                      </a:pPr>
                      <a:r>
                        <a:rPr lang="cs-CZ" sz="1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Vodní součinitel [-]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2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Objemová hmotnost [kg/m</a:t>
                      </a:r>
                      <a:r>
                        <a:rPr lang="cs-CZ" sz="1800" b="0" kern="120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r>
                        <a:rPr lang="cs-CZ" sz="1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]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776749"/>
                  </a:ext>
                </a:extLst>
              </a:tr>
              <a:tr h="27813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Odprašky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Struska 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Struska 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2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878621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 ref.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10160" algn="ctr">
                        <a:spcAft>
                          <a:spcPts val="600"/>
                        </a:spcAft>
                      </a:pPr>
                      <a:r>
                        <a:rPr lang="cs-CZ" sz="18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0,40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2046 ± 40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9153471"/>
                  </a:ext>
                </a:extLst>
              </a:tr>
              <a:tr h="3556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O30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10160" algn="ctr">
                        <a:spcAft>
                          <a:spcPts val="600"/>
                        </a:spcAft>
                      </a:pPr>
                      <a:r>
                        <a:rPr lang="cs-CZ" sz="1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0,40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1978 ± 29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800256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A30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10160" algn="ctr">
                        <a:spcAft>
                          <a:spcPts val="600"/>
                        </a:spcAft>
                      </a:pPr>
                      <a:r>
                        <a:rPr lang="cs-CZ" sz="18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0,40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1992 ± 28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7044310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B30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10160" algn="ctr">
                        <a:spcAft>
                          <a:spcPts val="600"/>
                        </a:spcAft>
                      </a:pPr>
                      <a:r>
                        <a:rPr lang="cs-CZ" sz="1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0,40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1985 ± 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99105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770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3"/>
          <p:cNvSpPr txBox="1">
            <a:spLocks/>
          </p:cNvSpPr>
          <p:nvPr/>
        </p:nvSpPr>
        <p:spPr>
          <a:xfrm>
            <a:off x="169683" y="1008668"/>
            <a:ext cx="7324626" cy="55269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cs-CZ" dirty="0" smtClean="0"/>
              <a:t>EXPERIMENTÁLNÍ METODY</a:t>
            </a:r>
            <a:endParaRPr lang="cs-CZ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67589" y="1743958"/>
            <a:ext cx="11734800" cy="49031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cs-CZ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cs-CZ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cs-CZ" altLang="cs-CZ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Nedestruktivní testování</a:t>
            </a:r>
            <a:endParaRPr lang="en-US" altLang="cs-CZ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cs-CZ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altLang="cs-CZ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altLang="cs-CZ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dynamický modul pružnosti</a:t>
            </a:r>
            <a:endParaRPr lang="en-US" altLang="cs-CZ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cs-CZ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- dynamic</a:t>
            </a:r>
            <a:r>
              <a:rPr lang="cs-CZ" altLang="cs-CZ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ký</a:t>
            </a:r>
            <a:r>
              <a:rPr lang="cs-CZ" altLang="cs-CZ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smykový modul</a:t>
            </a:r>
            <a:endParaRPr lang="en-US" altLang="cs-CZ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cs-CZ" sz="1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Destruktivní testování</a:t>
            </a:r>
            <a:endParaRPr lang="en-US" altLang="cs-CZ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cs-CZ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cs-CZ" altLang="cs-CZ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pevnost v tahu za ohybu</a:t>
            </a:r>
            <a:endParaRPr lang="en-US" altLang="cs-CZ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cs-CZ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- </a:t>
            </a:r>
            <a:r>
              <a:rPr lang="cs-CZ" altLang="cs-CZ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pevnost v tlaku</a:t>
            </a:r>
            <a:r>
              <a:rPr lang="en-US" altLang="cs-CZ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7" name="Picture 190" descr="schema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364" y="1743957"/>
            <a:ext cx="2660527" cy="2418661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666" y="3785999"/>
            <a:ext cx="2387303" cy="2861158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pic>
        <p:nvPicPr>
          <p:cNvPr id="8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3" t="8730" r="20041" b="7206"/>
          <a:stretch/>
        </p:blipFill>
        <p:spPr>
          <a:xfrm>
            <a:off x="9331832" y="2198232"/>
            <a:ext cx="2570557" cy="236491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6826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1801</TotalTime>
  <Words>478</Words>
  <Application>Microsoft Office PowerPoint</Application>
  <PresentationFormat>Širokoúhlá obrazovka</PresentationFormat>
  <Paragraphs>133</Paragraphs>
  <Slides>13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Jarda</dc:creator>
  <cp:lastModifiedBy>Zdeněk Prošek</cp:lastModifiedBy>
  <cp:revision>104</cp:revision>
  <cp:lastPrinted>2019-03-18T12:20:35Z</cp:lastPrinted>
  <dcterms:created xsi:type="dcterms:W3CDTF">2016-06-12T08:04:19Z</dcterms:created>
  <dcterms:modified xsi:type="dcterms:W3CDTF">2019-03-21T09:00:34Z</dcterms:modified>
</cp:coreProperties>
</file>