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bookmarkIdSeed="3">
  <p:sldMasterIdLst>
    <p:sldMasterId id="2147483749" r:id="rId1"/>
    <p:sldMasterId id="2147483747" r:id="rId2"/>
  </p:sldMasterIdLst>
  <p:notesMasterIdLst>
    <p:notesMasterId r:id="rId27"/>
  </p:notesMasterIdLst>
  <p:handoutMasterIdLst>
    <p:handoutMasterId r:id="rId28"/>
  </p:handoutMasterIdLst>
  <p:sldIdLst>
    <p:sldId id="257" r:id="rId3"/>
    <p:sldId id="306" r:id="rId4"/>
    <p:sldId id="373" r:id="rId5"/>
    <p:sldId id="383" r:id="rId6"/>
    <p:sldId id="377" r:id="rId7"/>
    <p:sldId id="372" r:id="rId8"/>
    <p:sldId id="385" r:id="rId9"/>
    <p:sldId id="375" r:id="rId10"/>
    <p:sldId id="379" r:id="rId11"/>
    <p:sldId id="386" r:id="rId12"/>
    <p:sldId id="368" r:id="rId13"/>
    <p:sldId id="382" r:id="rId14"/>
    <p:sldId id="378" r:id="rId15"/>
    <p:sldId id="347" r:id="rId16"/>
    <p:sldId id="366" r:id="rId17"/>
    <p:sldId id="387" r:id="rId18"/>
    <p:sldId id="381" r:id="rId19"/>
    <p:sldId id="376" r:id="rId20"/>
    <p:sldId id="380" r:id="rId21"/>
    <p:sldId id="388" r:id="rId22"/>
    <p:sldId id="350" r:id="rId23"/>
    <p:sldId id="371" r:id="rId24"/>
    <p:sldId id="384" r:id="rId25"/>
    <p:sldId id="285" r:id="rId26"/>
  </p:sldIdLst>
  <p:sldSz cx="10690225" cy="7561263"/>
  <p:notesSz cx="6858000" cy="9144000"/>
  <p:defaultTextStyle>
    <a:defPPr>
      <a:defRPr lang="cs-CZ"/>
    </a:defPPr>
    <a:lvl1pPr algn="l" defTabSz="58102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288925" indent="293688" algn="l" defTabSz="58102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581025" indent="585788" algn="l" defTabSz="58102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873125" indent="877888" algn="l" defTabSz="58102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165225" indent="1169988" algn="l" defTabSz="58102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699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880A"/>
    <a:srgbClr val="8DAECC"/>
    <a:srgbClr val="3C1F02"/>
    <a:srgbClr val="FF9900"/>
    <a:srgbClr val="00CC00"/>
    <a:srgbClr val="008080"/>
    <a:srgbClr val="FF0066"/>
    <a:srgbClr val="0854A0"/>
    <a:srgbClr val="4D4D4D"/>
    <a:srgbClr val="42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41" autoAdjust="0"/>
    <p:restoredTop sz="92982" autoAdjust="0"/>
  </p:normalViewPr>
  <p:slideViewPr>
    <p:cSldViewPr>
      <p:cViewPr varScale="1">
        <p:scale>
          <a:sx n="93" d="100"/>
          <a:sy n="93" d="100"/>
        </p:scale>
        <p:origin x="1170" y="96"/>
      </p:cViewPr>
      <p:guideLst>
        <p:guide orient="horz" pos="2699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ujv.cz\data\CV_data\8510\Chemie\Projekty\2018_TACR_Emise-Hg\&#344;e&#353;en&#237;\2019\Publikace\Odpadove_forum\Snizovani_Emisi_Hg\2019_Odpadove_forum_Emise_Hg_ve_spalinach_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ujv.cz\data\CV_data\8510\Chemie\Projekty\2018_TACR_Emise-Hg\&#344;e&#353;en&#237;\2019\Publikace\Odpadove_forum\Snizovani_Emisi_Hg\2019_Odpadove_forum_Emise_Hg_ve_spalinach_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graf_dle_typu!$D$40</c:f>
              <c:strCache>
                <c:ptCount val="1"/>
                <c:pt idx="0">
                  <c:v>Kapacita Hg (0) - XRF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graf_dle_typu!$C$43:$C$48</c:f>
              <c:strCache>
                <c:ptCount val="6"/>
                <c:pt idx="0">
                  <c:v>aktivní uhlí</c:v>
                </c:pt>
                <c:pt idx="1">
                  <c:v>bentonit</c:v>
                </c:pt>
                <c:pt idx="2">
                  <c:v>saze</c:v>
                </c:pt>
                <c:pt idx="3">
                  <c:v>klinoptilolit</c:v>
                </c:pt>
                <c:pt idx="4">
                  <c:v>el. popílek</c:v>
                </c:pt>
                <c:pt idx="5">
                  <c:v>syntetický</c:v>
                </c:pt>
              </c:strCache>
            </c:strRef>
          </c:cat>
          <c:val>
            <c:numRef>
              <c:f>graf_dle_typu!$D$43:$D$48</c:f>
              <c:numCache>
                <c:formatCode>0.00</c:formatCode>
                <c:ptCount val="6"/>
                <c:pt idx="0">
                  <c:v>1.581</c:v>
                </c:pt>
                <c:pt idx="1">
                  <c:v>0.16</c:v>
                </c:pt>
                <c:pt idx="2">
                  <c:v>0.8</c:v>
                </c:pt>
                <c:pt idx="3">
                  <c:v>3.9E-2</c:v>
                </c:pt>
                <c:pt idx="4">
                  <c:v>6.8999999999999999E-3</c:v>
                </c:pt>
                <c:pt idx="5">
                  <c:v>0.7246315789473684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39-462C-B25C-623E46BB13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4832624"/>
        <c:axId val="334833016"/>
      </c:barChart>
      <c:catAx>
        <c:axId val="334832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="1">
                    <a:solidFill>
                      <a:schemeClr val="tx1"/>
                    </a:solidFill>
                  </a:rPr>
                  <a:t>typ sorbentu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4833016"/>
        <c:crosses val="autoZero"/>
        <c:auto val="1"/>
        <c:lblAlgn val="ctr"/>
        <c:lblOffset val="100"/>
        <c:noMultiLvlLbl val="0"/>
      </c:catAx>
      <c:valAx>
        <c:axId val="334833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="1">
                    <a:solidFill>
                      <a:schemeClr val="tx1"/>
                    </a:solidFill>
                  </a:rPr>
                  <a:t>Hg</a:t>
                </a:r>
                <a:r>
                  <a:rPr lang="cs-CZ" b="1" baseline="30000">
                    <a:solidFill>
                      <a:schemeClr val="tx1"/>
                    </a:solidFill>
                  </a:rPr>
                  <a:t>0</a:t>
                </a:r>
                <a:r>
                  <a:rPr lang="cs-CZ" b="1" baseline="0">
                    <a:solidFill>
                      <a:schemeClr val="tx1"/>
                    </a:solidFill>
                  </a:rPr>
                  <a:t> kapacita</a:t>
                </a:r>
                <a:r>
                  <a:rPr lang="en-US" b="1" baseline="0">
                    <a:solidFill>
                      <a:schemeClr val="tx1"/>
                    </a:solidFill>
                  </a:rPr>
                  <a:t> [g/100g]</a:t>
                </a:r>
                <a:endParaRPr lang="cs-CZ" b="1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4832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graf_dle_typu!$J$40</c:f>
              <c:strCache>
                <c:ptCount val="1"/>
                <c:pt idx="0">
                  <c:v>BET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graf_dle_typu!$C$43:$C$48</c:f>
              <c:strCache>
                <c:ptCount val="6"/>
                <c:pt idx="0">
                  <c:v>aktivní uhlí</c:v>
                </c:pt>
                <c:pt idx="1">
                  <c:v>bentonit</c:v>
                </c:pt>
                <c:pt idx="2">
                  <c:v>saze</c:v>
                </c:pt>
                <c:pt idx="3">
                  <c:v>klinoptilolit</c:v>
                </c:pt>
                <c:pt idx="4">
                  <c:v>el. popílek</c:v>
                </c:pt>
                <c:pt idx="5">
                  <c:v>syntetický</c:v>
                </c:pt>
              </c:strCache>
            </c:strRef>
          </c:cat>
          <c:val>
            <c:numRef>
              <c:f>graf_dle_typu!$J$43:$J$48</c:f>
              <c:numCache>
                <c:formatCode>0</c:formatCode>
                <c:ptCount val="6"/>
                <c:pt idx="0">
                  <c:v>501.64499999999998</c:v>
                </c:pt>
                <c:pt idx="1">
                  <c:v>91.14</c:v>
                </c:pt>
                <c:pt idx="2">
                  <c:v>1079.76</c:v>
                </c:pt>
                <c:pt idx="3">
                  <c:v>33</c:v>
                </c:pt>
                <c:pt idx="4">
                  <c:v>3.8540000000000001</c:v>
                </c:pt>
                <c:pt idx="5">
                  <c:v>58.733842105263157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7A-4791-98EB-40F688BC5C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4833800"/>
        <c:axId val="334834192"/>
      </c:barChart>
      <c:catAx>
        <c:axId val="334833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="1"/>
                  <a:t>typ sorbentu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4834192"/>
        <c:crosses val="autoZero"/>
        <c:auto val="1"/>
        <c:lblAlgn val="ctr"/>
        <c:lblOffset val="100"/>
        <c:noMultiLvlLbl val="0"/>
      </c:catAx>
      <c:valAx>
        <c:axId val="33483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="1" baseline="0">
                    <a:solidFill>
                      <a:schemeClr val="tx1"/>
                    </a:solidFill>
                  </a:rPr>
                  <a:t>Měrný povrch</a:t>
                </a:r>
                <a:r>
                  <a:rPr lang="en-US" b="1" baseline="0">
                    <a:solidFill>
                      <a:schemeClr val="tx1"/>
                    </a:solidFill>
                  </a:rPr>
                  <a:t> vzorku</a:t>
                </a:r>
                <a:r>
                  <a:rPr lang="cs-CZ" b="1" baseline="0">
                    <a:solidFill>
                      <a:schemeClr val="tx1"/>
                    </a:solidFill>
                  </a:rPr>
                  <a:t> </a:t>
                </a:r>
                <a:r>
                  <a:rPr lang="en-US" b="1" baseline="0">
                    <a:solidFill>
                      <a:schemeClr val="tx1"/>
                    </a:solidFill>
                  </a:rPr>
                  <a:t>[</a:t>
                </a:r>
                <a:r>
                  <a:rPr lang="cs-CZ" b="1" baseline="0">
                    <a:solidFill>
                      <a:schemeClr val="tx1"/>
                    </a:solidFill>
                  </a:rPr>
                  <a:t>m</a:t>
                </a:r>
                <a:r>
                  <a:rPr lang="cs-CZ" b="1" baseline="30000">
                    <a:solidFill>
                      <a:schemeClr val="tx1"/>
                    </a:solidFill>
                  </a:rPr>
                  <a:t>2</a:t>
                </a:r>
                <a:r>
                  <a:rPr lang="cs-CZ" b="1" baseline="0">
                    <a:solidFill>
                      <a:schemeClr val="tx1"/>
                    </a:solidFill>
                  </a:rPr>
                  <a:t>/g</a:t>
                </a:r>
                <a:r>
                  <a:rPr lang="en-US" b="1" baseline="0">
                    <a:solidFill>
                      <a:schemeClr val="tx1"/>
                    </a:solidFill>
                  </a:rPr>
                  <a:t>]</a:t>
                </a:r>
                <a:endParaRPr lang="cs-CZ" b="1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4833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690518-AF5F-476C-8001-FDAABF0763D2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3FBB7D7-7ECF-4D3E-91AB-2B3FD1651D20}">
      <dgm:prSet phldrT="[Text]"/>
      <dgm:spPr/>
      <dgm:t>
        <a:bodyPr/>
        <a:lstStyle/>
        <a:p>
          <a:r>
            <a:rPr lang="cs-CZ" b="1" dirty="0"/>
            <a:t>Centrum výzkumu Řež s.r.o.</a:t>
          </a:r>
        </a:p>
      </dgm:t>
    </dgm:pt>
    <dgm:pt modelId="{A2173D62-406C-4D43-87D9-5555470E0E88}" type="parTrans" cxnId="{AFC238E0-3F19-4BC8-9D2C-A27CAC54B346}">
      <dgm:prSet/>
      <dgm:spPr/>
      <dgm:t>
        <a:bodyPr/>
        <a:lstStyle/>
        <a:p>
          <a:endParaRPr lang="cs-CZ" b="1"/>
        </a:p>
      </dgm:t>
    </dgm:pt>
    <dgm:pt modelId="{064015E5-929E-4F4C-8730-F358B817D26D}" type="sibTrans" cxnId="{AFC238E0-3F19-4BC8-9D2C-A27CAC54B346}">
      <dgm:prSet/>
      <dgm:spPr/>
      <dgm:t>
        <a:bodyPr/>
        <a:lstStyle/>
        <a:p>
          <a:endParaRPr lang="cs-CZ" b="1"/>
        </a:p>
      </dgm:t>
    </dgm:pt>
    <dgm:pt modelId="{11C874C6-4736-43E7-A3DB-FABB3944C2AA}">
      <dgm:prSet phldrT="[Text]"/>
      <dgm:spPr/>
      <dgm:t>
        <a:bodyPr/>
        <a:lstStyle/>
        <a:p>
          <a:r>
            <a:rPr lang="cs-CZ" b="1" dirty="0"/>
            <a:t>ÚJV a.s.</a:t>
          </a:r>
        </a:p>
      </dgm:t>
    </dgm:pt>
    <dgm:pt modelId="{ABB4ACBD-0C3B-41C5-A662-970A801EAF89}" type="parTrans" cxnId="{A47DF532-9F45-45C6-B6A8-38CF1AEB15E8}">
      <dgm:prSet/>
      <dgm:spPr/>
      <dgm:t>
        <a:bodyPr/>
        <a:lstStyle/>
        <a:p>
          <a:endParaRPr lang="cs-CZ" b="1"/>
        </a:p>
      </dgm:t>
    </dgm:pt>
    <dgm:pt modelId="{BB18BBE8-06AD-4D2A-A5E9-299E3FADB482}" type="sibTrans" cxnId="{A47DF532-9F45-45C6-B6A8-38CF1AEB15E8}">
      <dgm:prSet/>
      <dgm:spPr/>
      <dgm:t>
        <a:bodyPr/>
        <a:lstStyle/>
        <a:p>
          <a:endParaRPr lang="cs-CZ" b="1"/>
        </a:p>
      </dgm:t>
    </dgm:pt>
    <dgm:pt modelId="{4FFB9A98-18CC-445F-873A-3D4214CE72E4}">
      <dgm:prSet phldrT="[Text]"/>
      <dgm:spPr/>
      <dgm:t>
        <a:bodyPr/>
        <a:lstStyle/>
        <a:p>
          <a:r>
            <a:rPr lang="cs-CZ" b="1" dirty="0"/>
            <a:t>VŠCHT Praha</a:t>
          </a:r>
        </a:p>
      </dgm:t>
    </dgm:pt>
    <dgm:pt modelId="{D79A03A6-BC30-4F80-AC3D-E7BC0F7D6B83}" type="parTrans" cxnId="{F5B1B1CC-B167-4F71-BA2F-B7C3556EFFF3}">
      <dgm:prSet/>
      <dgm:spPr/>
      <dgm:t>
        <a:bodyPr/>
        <a:lstStyle/>
        <a:p>
          <a:endParaRPr lang="cs-CZ" b="1"/>
        </a:p>
      </dgm:t>
    </dgm:pt>
    <dgm:pt modelId="{587209D0-FB48-467E-8649-4314E686B324}" type="sibTrans" cxnId="{F5B1B1CC-B167-4F71-BA2F-B7C3556EFFF3}">
      <dgm:prSet/>
      <dgm:spPr/>
      <dgm:t>
        <a:bodyPr/>
        <a:lstStyle/>
        <a:p>
          <a:endParaRPr lang="cs-CZ" b="1"/>
        </a:p>
      </dgm:t>
    </dgm:pt>
    <dgm:pt modelId="{D2AAC507-6874-4490-AA49-F7A8999DB2F9}">
      <dgm:prSet phldrT="[Text]"/>
      <dgm:spPr/>
      <dgm:t>
        <a:bodyPr/>
        <a:lstStyle/>
        <a:p>
          <a:r>
            <a:rPr lang="cs-CZ" b="1" dirty="0"/>
            <a:t>ČEZ EP s.r.o.</a:t>
          </a:r>
        </a:p>
      </dgm:t>
    </dgm:pt>
    <dgm:pt modelId="{1C10F43E-5189-420A-8461-D2CDAFE11100}" type="parTrans" cxnId="{A454F770-666F-4107-BE42-79F1C17399D3}">
      <dgm:prSet/>
      <dgm:spPr/>
      <dgm:t>
        <a:bodyPr/>
        <a:lstStyle/>
        <a:p>
          <a:endParaRPr lang="cs-CZ" b="1"/>
        </a:p>
      </dgm:t>
    </dgm:pt>
    <dgm:pt modelId="{41E27AB7-090C-40DE-9373-14639C3E1FF9}" type="sibTrans" cxnId="{A454F770-666F-4107-BE42-79F1C17399D3}">
      <dgm:prSet/>
      <dgm:spPr/>
      <dgm:t>
        <a:bodyPr/>
        <a:lstStyle/>
        <a:p>
          <a:endParaRPr lang="cs-CZ" b="1"/>
        </a:p>
      </dgm:t>
    </dgm:pt>
    <dgm:pt modelId="{ED932CEE-F309-4152-BF7F-24B136839B48}">
      <dgm:prSet/>
      <dgm:spPr/>
      <dgm:t>
        <a:bodyPr/>
        <a:lstStyle/>
        <a:p>
          <a:r>
            <a:rPr lang="cs-CZ" b="1" dirty="0" err="1"/>
            <a:t>Zeocem</a:t>
          </a:r>
          <a:r>
            <a:rPr lang="cs-CZ" b="1" dirty="0"/>
            <a:t> a.s.</a:t>
          </a:r>
        </a:p>
      </dgm:t>
    </dgm:pt>
    <dgm:pt modelId="{EDE0B63F-B0D1-488D-9ADB-6A86AFC725CF}" type="parTrans" cxnId="{A59687FF-69E5-48A4-BBF8-70F64BE9520C}">
      <dgm:prSet/>
      <dgm:spPr/>
      <dgm:t>
        <a:bodyPr/>
        <a:lstStyle/>
        <a:p>
          <a:endParaRPr lang="cs-CZ"/>
        </a:p>
      </dgm:t>
    </dgm:pt>
    <dgm:pt modelId="{5938F487-FF4E-4C02-8BE0-602A3D74C922}" type="sibTrans" cxnId="{A59687FF-69E5-48A4-BBF8-70F64BE9520C}">
      <dgm:prSet/>
      <dgm:spPr/>
      <dgm:t>
        <a:bodyPr/>
        <a:lstStyle/>
        <a:p>
          <a:endParaRPr lang="cs-CZ"/>
        </a:p>
      </dgm:t>
    </dgm:pt>
    <dgm:pt modelId="{92F8E1FB-ED20-4194-A9F3-E879610A71DD}">
      <dgm:prSet/>
      <dgm:spPr/>
      <dgm:t>
        <a:bodyPr/>
        <a:lstStyle/>
        <a:p>
          <a:r>
            <a:rPr lang="cs-CZ" b="1" dirty="0"/>
            <a:t>AVE </a:t>
          </a:r>
          <a:r>
            <a:rPr lang="cs-CZ" b="1" dirty="0" err="1"/>
            <a:t>Eko-color</a:t>
          </a:r>
          <a:r>
            <a:rPr lang="cs-CZ" b="1" dirty="0"/>
            <a:t> s.r.o.</a:t>
          </a:r>
        </a:p>
      </dgm:t>
    </dgm:pt>
    <dgm:pt modelId="{481C0C3F-CC8F-4A74-AE76-00B8DCBC57B7}" type="parTrans" cxnId="{9DA8FB74-C657-415C-84CD-97B3A95F3ADC}">
      <dgm:prSet/>
      <dgm:spPr/>
      <dgm:t>
        <a:bodyPr/>
        <a:lstStyle/>
        <a:p>
          <a:endParaRPr lang="cs-CZ"/>
        </a:p>
      </dgm:t>
    </dgm:pt>
    <dgm:pt modelId="{914DA2D4-8A6A-4720-B5A5-6B54ED838127}" type="sibTrans" cxnId="{9DA8FB74-C657-415C-84CD-97B3A95F3ADC}">
      <dgm:prSet/>
      <dgm:spPr/>
      <dgm:t>
        <a:bodyPr/>
        <a:lstStyle/>
        <a:p>
          <a:endParaRPr lang="cs-CZ"/>
        </a:p>
      </dgm:t>
    </dgm:pt>
    <dgm:pt modelId="{7CB0E606-9487-4353-AC88-56492EFCBBD1}">
      <dgm:prSet/>
      <dgm:spPr/>
      <dgm:t>
        <a:bodyPr/>
        <a:lstStyle/>
        <a:p>
          <a:r>
            <a:rPr lang="cs-CZ" b="1" dirty="0"/>
            <a:t>Perloza s.r.o.</a:t>
          </a:r>
        </a:p>
      </dgm:t>
    </dgm:pt>
    <dgm:pt modelId="{76AEB334-5D75-41F0-B4C8-8705D5651855}" type="parTrans" cxnId="{D49489EA-F6CE-423D-8363-FE61ACECB775}">
      <dgm:prSet/>
      <dgm:spPr/>
      <dgm:t>
        <a:bodyPr/>
        <a:lstStyle/>
        <a:p>
          <a:endParaRPr lang="cs-CZ"/>
        </a:p>
      </dgm:t>
    </dgm:pt>
    <dgm:pt modelId="{13C9A19F-C61A-4E29-9E2C-7E3747A8C441}" type="sibTrans" cxnId="{D49489EA-F6CE-423D-8363-FE61ACECB775}">
      <dgm:prSet/>
      <dgm:spPr/>
      <dgm:t>
        <a:bodyPr/>
        <a:lstStyle/>
        <a:p>
          <a:endParaRPr lang="cs-CZ"/>
        </a:p>
      </dgm:t>
    </dgm:pt>
    <dgm:pt modelId="{DA289150-F8AE-45C8-B163-AA8E49EDABCE}" type="pres">
      <dgm:prSet presAssocID="{0E690518-AF5F-476C-8001-FDAABF0763D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94E10B6-B48B-479D-B996-09376CBE6BA0}" type="pres">
      <dgm:prSet presAssocID="{53FBB7D7-7ECF-4D3E-91AB-2B3FD1651D20}" presName="root1" presStyleCnt="0"/>
      <dgm:spPr/>
    </dgm:pt>
    <dgm:pt modelId="{6526273A-5E8F-4CFB-B702-1980315AD4FA}" type="pres">
      <dgm:prSet presAssocID="{53FBB7D7-7ECF-4D3E-91AB-2B3FD1651D20}" presName="LevelOneTextNode" presStyleLbl="node0" presStyleIdx="0" presStyleCnt="1" custScaleX="212556" custLinFactX="-100000" custLinFactNeighborX="-147973" custLinFactNeighborY="-1460">
        <dgm:presLayoutVars>
          <dgm:chPref val="3"/>
        </dgm:presLayoutVars>
      </dgm:prSet>
      <dgm:spPr/>
    </dgm:pt>
    <dgm:pt modelId="{1BED6B52-F862-4572-87B6-E64F9D15629B}" type="pres">
      <dgm:prSet presAssocID="{53FBB7D7-7ECF-4D3E-91AB-2B3FD1651D20}" presName="level2hierChild" presStyleCnt="0"/>
      <dgm:spPr/>
    </dgm:pt>
    <dgm:pt modelId="{4BD68C36-CC26-4413-817F-2D21C97D7A62}" type="pres">
      <dgm:prSet presAssocID="{ABB4ACBD-0C3B-41C5-A662-970A801EAF89}" presName="conn2-1" presStyleLbl="parChTrans1D2" presStyleIdx="0" presStyleCnt="6"/>
      <dgm:spPr/>
    </dgm:pt>
    <dgm:pt modelId="{06FA39C9-C8B4-4F0A-8199-635AABC1B7B2}" type="pres">
      <dgm:prSet presAssocID="{ABB4ACBD-0C3B-41C5-A662-970A801EAF89}" presName="connTx" presStyleLbl="parChTrans1D2" presStyleIdx="0" presStyleCnt="6"/>
      <dgm:spPr/>
    </dgm:pt>
    <dgm:pt modelId="{B1B65258-8FB9-4F32-828E-20ECF62DCF08}" type="pres">
      <dgm:prSet presAssocID="{11C874C6-4736-43E7-A3DB-FABB3944C2AA}" presName="root2" presStyleCnt="0"/>
      <dgm:spPr/>
    </dgm:pt>
    <dgm:pt modelId="{95E55237-D90C-4BCF-9DEB-28B0B7560511}" type="pres">
      <dgm:prSet presAssocID="{11C874C6-4736-43E7-A3DB-FABB3944C2AA}" presName="LevelTwoTextNode" presStyleLbl="node2" presStyleIdx="0" presStyleCnt="6" custLinFactNeighborX="-20402" custLinFactNeighborY="-183">
        <dgm:presLayoutVars>
          <dgm:chPref val="3"/>
        </dgm:presLayoutVars>
      </dgm:prSet>
      <dgm:spPr/>
    </dgm:pt>
    <dgm:pt modelId="{7286BDEB-32B4-43AE-86D5-B3CD7B5F7CEE}" type="pres">
      <dgm:prSet presAssocID="{11C874C6-4736-43E7-A3DB-FABB3944C2AA}" presName="level3hierChild" presStyleCnt="0"/>
      <dgm:spPr/>
    </dgm:pt>
    <dgm:pt modelId="{442A7A6C-1520-4E48-871D-BB6BE868A2C7}" type="pres">
      <dgm:prSet presAssocID="{D79A03A6-BC30-4F80-AC3D-E7BC0F7D6B83}" presName="conn2-1" presStyleLbl="parChTrans1D2" presStyleIdx="1" presStyleCnt="6"/>
      <dgm:spPr/>
    </dgm:pt>
    <dgm:pt modelId="{C06DDE38-494F-4486-A68A-4D158577394E}" type="pres">
      <dgm:prSet presAssocID="{D79A03A6-BC30-4F80-AC3D-E7BC0F7D6B83}" presName="connTx" presStyleLbl="parChTrans1D2" presStyleIdx="1" presStyleCnt="6"/>
      <dgm:spPr/>
    </dgm:pt>
    <dgm:pt modelId="{9B87416D-9F6E-44A9-AD6A-B1B9A5B73255}" type="pres">
      <dgm:prSet presAssocID="{4FFB9A98-18CC-445F-873A-3D4214CE72E4}" presName="root2" presStyleCnt="0"/>
      <dgm:spPr/>
    </dgm:pt>
    <dgm:pt modelId="{6ECEA5DD-19D5-4774-9B54-9A9A98BBF8FD}" type="pres">
      <dgm:prSet presAssocID="{4FFB9A98-18CC-445F-873A-3D4214CE72E4}" presName="LevelTwoTextNode" presStyleLbl="node2" presStyleIdx="1" presStyleCnt="6" custLinFactNeighborX="-20402" custLinFactNeighborY="-5789">
        <dgm:presLayoutVars>
          <dgm:chPref val="3"/>
        </dgm:presLayoutVars>
      </dgm:prSet>
      <dgm:spPr/>
    </dgm:pt>
    <dgm:pt modelId="{5DF8F9DB-9CCF-424F-8DFE-BF4643D535FE}" type="pres">
      <dgm:prSet presAssocID="{4FFB9A98-18CC-445F-873A-3D4214CE72E4}" presName="level3hierChild" presStyleCnt="0"/>
      <dgm:spPr/>
    </dgm:pt>
    <dgm:pt modelId="{59F6EF08-0C7E-42F8-A7F7-0CC066DF499E}" type="pres">
      <dgm:prSet presAssocID="{1C10F43E-5189-420A-8461-D2CDAFE11100}" presName="conn2-1" presStyleLbl="parChTrans1D2" presStyleIdx="2" presStyleCnt="6"/>
      <dgm:spPr/>
    </dgm:pt>
    <dgm:pt modelId="{D4A14D17-EA3C-4A60-B998-6C301EAB89B0}" type="pres">
      <dgm:prSet presAssocID="{1C10F43E-5189-420A-8461-D2CDAFE11100}" presName="connTx" presStyleLbl="parChTrans1D2" presStyleIdx="2" presStyleCnt="6"/>
      <dgm:spPr/>
    </dgm:pt>
    <dgm:pt modelId="{87767942-6FB2-4E29-8EE8-68CDD6337662}" type="pres">
      <dgm:prSet presAssocID="{D2AAC507-6874-4490-AA49-F7A8999DB2F9}" presName="root2" presStyleCnt="0"/>
      <dgm:spPr/>
    </dgm:pt>
    <dgm:pt modelId="{9B4644A9-A328-40C0-85C3-16FFDA29831C}" type="pres">
      <dgm:prSet presAssocID="{D2AAC507-6874-4490-AA49-F7A8999DB2F9}" presName="LevelTwoTextNode" presStyleLbl="node2" presStyleIdx="2" presStyleCnt="6" custLinFactNeighborX="-20402" custLinFactNeighborY="-183">
        <dgm:presLayoutVars>
          <dgm:chPref val="3"/>
        </dgm:presLayoutVars>
      </dgm:prSet>
      <dgm:spPr/>
    </dgm:pt>
    <dgm:pt modelId="{42A97F36-D847-4DEF-867E-74D4A9E384D9}" type="pres">
      <dgm:prSet presAssocID="{D2AAC507-6874-4490-AA49-F7A8999DB2F9}" presName="level3hierChild" presStyleCnt="0"/>
      <dgm:spPr/>
    </dgm:pt>
    <dgm:pt modelId="{F5346BDD-A035-48C2-85A3-54CDB88089E0}" type="pres">
      <dgm:prSet presAssocID="{EDE0B63F-B0D1-488D-9ADB-6A86AFC725CF}" presName="conn2-1" presStyleLbl="parChTrans1D2" presStyleIdx="3" presStyleCnt="6"/>
      <dgm:spPr/>
    </dgm:pt>
    <dgm:pt modelId="{23F638B7-B541-447C-8E31-F38C5433454E}" type="pres">
      <dgm:prSet presAssocID="{EDE0B63F-B0D1-488D-9ADB-6A86AFC725CF}" presName="connTx" presStyleLbl="parChTrans1D2" presStyleIdx="3" presStyleCnt="6"/>
      <dgm:spPr/>
    </dgm:pt>
    <dgm:pt modelId="{76B9125B-05B7-46A9-9C48-C0F2DB00354B}" type="pres">
      <dgm:prSet presAssocID="{ED932CEE-F309-4152-BF7F-24B136839B48}" presName="root2" presStyleCnt="0"/>
      <dgm:spPr/>
    </dgm:pt>
    <dgm:pt modelId="{53B26BE5-F563-4374-9021-E7E6B7DB4783}" type="pres">
      <dgm:prSet presAssocID="{ED932CEE-F309-4152-BF7F-24B136839B48}" presName="LevelTwoTextNode" presStyleLbl="node2" presStyleIdx="3" presStyleCnt="6" custLinFactNeighborX="-20402" custLinFactNeighborY="10552">
        <dgm:presLayoutVars>
          <dgm:chPref val="3"/>
        </dgm:presLayoutVars>
      </dgm:prSet>
      <dgm:spPr/>
    </dgm:pt>
    <dgm:pt modelId="{1F17D34D-7F25-46D9-BFA7-3075A049C7C9}" type="pres">
      <dgm:prSet presAssocID="{ED932CEE-F309-4152-BF7F-24B136839B48}" presName="level3hierChild" presStyleCnt="0"/>
      <dgm:spPr/>
    </dgm:pt>
    <dgm:pt modelId="{B1D31E0B-1525-48C6-A040-853C0C39982E}" type="pres">
      <dgm:prSet presAssocID="{481C0C3F-CC8F-4A74-AE76-00B8DCBC57B7}" presName="conn2-1" presStyleLbl="parChTrans1D2" presStyleIdx="4" presStyleCnt="6"/>
      <dgm:spPr/>
    </dgm:pt>
    <dgm:pt modelId="{8AAF0130-0C28-4404-BE72-DCC0BF643C56}" type="pres">
      <dgm:prSet presAssocID="{481C0C3F-CC8F-4A74-AE76-00B8DCBC57B7}" presName="connTx" presStyleLbl="parChTrans1D2" presStyleIdx="4" presStyleCnt="6"/>
      <dgm:spPr/>
    </dgm:pt>
    <dgm:pt modelId="{8A9E17A8-88F0-4760-A959-C7502B741CAD}" type="pres">
      <dgm:prSet presAssocID="{92F8E1FB-ED20-4194-A9F3-E879610A71DD}" presName="root2" presStyleCnt="0"/>
      <dgm:spPr/>
    </dgm:pt>
    <dgm:pt modelId="{0C522B67-939E-41C1-9A9F-18121E51D8FA}" type="pres">
      <dgm:prSet presAssocID="{92F8E1FB-ED20-4194-A9F3-E879610A71DD}" presName="LevelTwoTextNode" presStyleLbl="node2" presStyleIdx="4" presStyleCnt="6" custLinFactNeighborX="-20402" custLinFactNeighborY="4947">
        <dgm:presLayoutVars>
          <dgm:chPref val="3"/>
        </dgm:presLayoutVars>
      </dgm:prSet>
      <dgm:spPr/>
    </dgm:pt>
    <dgm:pt modelId="{4572D2C8-0F53-48AB-AFA8-371473EC0C3C}" type="pres">
      <dgm:prSet presAssocID="{92F8E1FB-ED20-4194-A9F3-E879610A71DD}" presName="level3hierChild" presStyleCnt="0"/>
      <dgm:spPr/>
    </dgm:pt>
    <dgm:pt modelId="{B07D97FA-617A-486D-A98D-580E9CD9F2AD}" type="pres">
      <dgm:prSet presAssocID="{76AEB334-5D75-41F0-B4C8-8705D5651855}" presName="conn2-1" presStyleLbl="parChTrans1D2" presStyleIdx="5" presStyleCnt="6"/>
      <dgm:spPr/>
    </dgm:pt>
    <dgm:pt modelId="{B7571060-BB12-43C4-874E-D5311380850D}" type="pres">
      <dgm:prSet presAssocID="{76AEB334-5D75-41F0-B4C8-8705D5651855}" presName="connTx" presStyleLbl="parChTrans1D2" presStyleIdx="5" presStyleCnt="6"/>
      <dgm:spPr/>
    </dgm:pt>
    <dgm:pt modelId="{03AA40A7-AF14-458E-89F9-BD805EEB9BB0}" type="pres">
      <dgm:prSet presAssocID="{7CB0E606-9487-4353-AC88-56492EFCBBD1}" presName="root2" presStyleCnt="0"/>
      <dgm:spPr/>
    </dgm:pt>
    <dgm:pt modelId="{95C8015A-62A2-4D63-B765-B980B71788CD}" type="pres">
      <dgm:prSet presAssocID="{7CB0E606-9487-4353-AC88-56492EFCBBD1}" presName="LevelTwoTextNode" presStyleLbl="node2" presStyleIdx="5" presStyleCnt="6" custLinFactNeighborX="-20402" custLinFactNeighborY="-659">
        <dgm:presLayoutVars>
          <dgm:chPref val="3"/>
        </dgm:presLayoutVars>
      </dgm:prSet>
      <dgm:spPr/>
    </dgm:pt>
    <dgm:pt modelId="{40939DE7-6CE4-45A4-ADB3-894EB1ED39D9}" type="pres">
      <dgm:prSet presAssocID="{7CB0E606-9487-4353-AC88-56492EFCBBD1}" presName="level3hierChild" presStyleCnt="0"/>
      <dgm:spPr/>
    </dgm:pt>
  </dgm:ptLst>
  <dgm:cxnLst>
    <dgm:cxn modelId="{72CD5A04-AE76-4388-906B-C02227494506}" type="presOf" srcId="{D79A03A6-BC30-4F80-AC3D-E7BC0F7D6B83}" destId="{442A7A6C-1520-4E48-871D-BB6BE868A2C7}" srcOrd="0" destOrd="0" presId="urn:microsoft.com/office/officeart/2008/layout/HorizontalMultiLevelHierarchy"/>
    <dgm:cxn modelId="{314BA513-CF80-4C05-AC89-B84D8834366B}" type="presOf" srcId="{481C0C3F-CC8F-4A74-AE76-00B8DCBC57B7}" destId="{8AAF0130-0C28-4404-BE72-DCC0BF643C56}" srcOrd="1" destOrd="0" presId="urn:microsoft.com/office/officeart/2008/layout/HorizontalMultiLevelHierarchy"/>
    <dgm:cxn modelId="{D8A3FA17-67ED-441D-A90F-4B7DA7119B7B}" type="presOf" srcId="{D2AAC507-6874-4490-AA49-F7A8999DB2F9}" destId="{9B4644A9-A328-40C0-85C3-16FFDA29831C}" srcOrd="0" destOrd="0" presId="urn:microsoft.com/office/officeart/2008/layout/HorizontalMultiLevelHierarchy"/>
    <dgm:cxn modelId="{06FEF423-7F1D-4740-9C2D-17AEDF0C614E}" type="presOf" srcId="{EDE0B63F-B0D1-488D-9ADB-6A86AFC725CF}" destId="{23F638B7-B541-447C-8E31-F38C5433454E}" srcOrd="1" destOrd="0" presId="urn:microsoft.com/office/officeart/2008/layout/HorizontalMultiLevelHierarchy"/>
    <dgm:cxn modelId="{C737E32D-0DDD-4F32-A588-0D0140EE1F1A}" type="presOf" srcId="{76AEB334-5D75-41F0-B4C8-8705D5651855}" destId="{B7571060-BB12-43C4-874E-D5311380850D}" srcOrd="1" destOrd="0" presId="urn:microsoft.com/office/officeart/2008/layout/HorizontalMultiLevelHierarchy"/>
    <dgm:cxn modelId="{DAB0FE30-B40F-499C-947A-C7031D65EE95}" type="presOf" srcId="{1C10F43E-5189-420A-8461-D2CDAFE11100}" destId="{D4A14D17-EA3C-4A60-B998-6C301EAB89B0}" srcOrd="1" destOrd="0" presId="urn:microsoft.com/office/officeart/2008/layout/HorizontalMultiLevelHierarchy"/>
    <dgm:cxn modelId="{A47DF532-9F45-45C6-B6A8-38CF1AEB15E8}" srcId="{53FBB7D7-7ECF-4D3E-91AB-2B3FD1651D20}" destId="{11C874C6-4736-43E7-A3DB-FABB3944C2AA}" srcOrd="0" destOrd="0" parTransId="{ABB4ACBD-0C3B-41C5-A662-970A801EAF89}" sibTransId="{BB18BBE8-06AD-4D2A-A5E9-299E3FADB482}"/>
    <dgm:cxn modelId="{2DC5E045-D3CD-48E3-8A25-FB1DDFCDD2D9}" type="presOf" srcId="{EDE0B63F-B0D1-488D-9ADB-6A86AFC725CF}" destId="{F5346BDD-A035-48C2-85A3-54CDB88089E0}" srcOrd="0" destOrd="0" presId="urn:microsoft.com/office/officeart/2008/layout/HorizontalMultiLevelHierarchy"/>
    <dgm:cxn modelId="{2C46EC47-7CCB-4C0F-90E0-D98610CD20FA}" type="presOf" srcId="{1C10F43E-5189-420A-8461-D2CDAFE11100}" destId="{59F6EF08-0C7E-42F8-A7F7-0CC066DF499E}" srcOrd="0" destOrd="0" presId="urn:microsoft.com/office/officeart/2008/layout/HorizontalMultiLevelHierarchy"/>
    <dgm:cxn modelId="{54F18A4B-52D6-400A-8460-9DC08175EC11}" type="presOf" srcId="{4FFB9A98-18CC-445F-873A-3D4214CE72E4}" destId="{6ECEA5DD-19D5-4774-9B54-9A9A98BBF8FD}" srcOrd="0" destOrd="0" presId="urn:microsoft.com/office/officeart/2008/layout/HorizontalMultiLevelHierarchy"/>
    <dgm:cxn modelId="{8C3C966B-4FF7-4A1A-B594-DD666FCA0DDC}" type="presOf" srcId="{11C874C6-4736-43E7-A3DB-FABB3944C2AA}" destId="{95E55237-D90C-4BCF-9DEB-28B0B7560511}" srcOrd="0" destOrd="0" presId="urn:microsoft.com/office/officeart/2008/layout/HorizontalMultiLevelHierarchy"/>
    <dgm:cxn modelId="{A454F770-666F-4107-BE42-79F1C17399D3}" srcId="{53FBB7D7-7ECF-4D3E-91AB-2B3FD1651D20}" destId="{D2AAC507-6874-4490-AA49-F7A8999DB2F9}" srcOrd="2" destOrd="0" parTransId="{1C10F43E-5189-420A-8461-D2CDAFE11100}" sibTransId="{41E27AB7-090C-40DE-9373-14639C3E1FF9}"/>
    <dgm:cxn modelId="{9DA8FB74-C657-415C-84CD-97B3A95F3ADC}" srcId="{53FBB7D7-7ECF-4D3E-91AB-2B3FD1651D20}" destId="{92F8E1FB-ED20-4194-A9F3-E879610A71DD}" srcOrd="4" destOrd="0" parTransId="{481C0C3F-CC8F-4A74-AE76-00B8DCBC57B7}" sibTransId="{914DA2D4-8A6A-4720-B5A5-6B54ED838127}"/>
    <dgm:cxn modelId="{CA031B7F-C75C-4F1D-99B5-9F5A552C803F}" type="presOf" srcId="{76AEB334-5D75-41F0-B4C8-8705D5651855}" destId="{B07D97FA-617A-486D-A98D-580E9CD9F2AD}" srcOrd="0" destOrd="0" presId="urn:microsoft.com/office/officeart/2008/layout/HorizontalMultiLevelHierarchy"/>
    <dgm:cxn modelId="{D547C894-FD69-40AA-BB1A-D613A92BA271}" type="presOf" srcId="{ABB4ACBD-0C3B-41C5-A662-970A801EAF89}" destId="{4BD68C36-CC26-4413-817F-2D21C97D7A62}" srcOrd="0" destOrd="0" presId="urn:microsoft.com/office/officeart/2008/layout/HorizontalMultiLevelHierarchy"/>
    <dgm:cxn modelId="{E22F4198-92E4-4CAF-9779-F96C8AD70B4D}" type="presOf" srcId="{92F8E1FB-ED20-4194-A9F3-E879610A71DD}" destId="{0C522B67-939E-41C1-9A9F-18121E51D8FA}" srcOrd="0" destOrd="0" presId="urn:microsoft.com/office/officeart/2008/layout/HorizontalMultiLevelHierarchy"/>
    <dgm:cxn modelId="{5E2B4499-16B5-42AA-8442-5EC8D8A87347}" type="presOf" srcId="{ED932CEE-F309-4152-BF7F-24B136839B48}" destId="{53B26BE5-F563-4374-9021-E7E6B7DB4783}" srcOrd="0" destOrd="0" presId="urn:microsoft.com/office/officeart/2008/layout/HorizontalMultiLevelHierarchy"/>
    <dgm:cxn modelId="{D2690DA7-0558-49AC-9292-322A79F8980C}" type="presOf" srcId="{D79A03A6-BC30-4F80-AC3D-E7BC0F7D6B83}" destId="{C06DDE38-494F-4486-A68A-4D158577394E}" srcOrd="1" destOrd="0" presId="urn:microsoft.com/office/officeart/2008/layout/HorizontalMultiLevelHierarchy"/>
    <dgm:cxn modelId="{B8DE4DAD-36C6-4EBB-9BD4-8CE3536CD561}" type="presOf" srcId="{481C0C3F-CC8F-4A74-AE76-00B8DCBC57B7}" destId="{B1D31E0B-1525-48C6-A040-853C0C39982E}" srcOrd="0" destOrd="0" presId="urn:microsoft.com/office/officeart/2008/layout/HorizontalMultiLevelHierarchy"/>
    <dgm:cxn modelId="{EBCF9CC9-5E99-444D-8584-02CC99A30BE1}" type="presOf" srcId="{0E690518-AF5F-476C-8001-FDAABF0763D2}" destId="{DA289150-F8AE-45C8-B163-AA8E49EDABCE}" srcOrd="0" destOrd="0" presId="urn:microsoft.com/office/officeart/2008/layout/HorizontalMultiLevelHierarchy"/>
    <dgm:cxn modelId="{291669CA-6677-46CE-8C16-3E994957E5EA}" type="presOf" srcId="{7CB0E606-9487-4353-AC88-56492EFCBBD1}" destId="{95C8015A-62A2-4D63-B765-B980B71788CD}" srcOrd="0" destOrd="0" presId="urn:microsoft.com/office/officeart/2008/layout/HorizontalMultiLevelHierarchy"/>
    <dgm:cxn modelId="{F5B1B1CC-B167-4F71-BA2F-B7C3556EFFF3}" srcId="{53FBB7D7-7ECF-4D3E-91AB-2B3FD1651D20}" destId="{4FFB9A98-18CC-445F-873A-3D4214CE72E4}" srcOrd="1" destOrd="0" parTransId="{D79A03A6-BC30-4F80-AC3D-E7BC0F7D6B83}" sibTransId="{587209D0-FB48-467E-8649-4314E686B324}"/>
    <dgm:cxn modelId="{0CCC89DE-4548-4668-BBED-50DA7D7B6091}" type="presOf" srcId="{53FBB7D7-7ECF-4D3E-91AB-2B3FD1651D20}" destId="{6526273A-5E8F-4CFB-B702-1980315AD4FA}" srcOrd="0" destOrd="0" presId="urn:microsoft.com/office/officeart/2008/layout/HorizontalMultiLevelHierarchy"/>
    <dgm:cxn modelId="{AFC238E0-3F19-4BC8-9D2C-A27CAC54B346}" srcId="{0E690518-AF5F-476C-8001-FDAABF0763D2}" destId="{53FBB7D7-7ECF-4D3E-91AB-2B3FD1651D20}" srcOrd="0" destOrd="0" parTransId="{A2173D62-406C-4D43-87D9-5555470E0E88}" sibTransId="{064015E5-929E-4F4C-8730-F358B817D26D}"/>
    <dgm:cxn modelId="{D49489EA-F6CE-423D-8363-FE61ACECB775}" srcId="{53FBB7D7-7ECF-4D3E-91AB-2B3FD1651D20}" destId="{7CB0E606-9487-4353-AC88-56492EFCBBD1}" srcOrd="5" destOrd="0" parTransId="{76AEB334-5D75-41F0-B4C8-8705D5651855}" sibTransId="{13C9A19F-C61A-4E29-9E2C-7E3747A8C441}"/>
    <dgm:cxn modelId="{3F4C05F5-7D2F-4FEF-8299-7C73CB8E53F7}" type="presOf" srcId="{ABB4ACBD-0C3B-41C5-A662-970A801EAF89}" destId="{06FA39C9-C8B4-4F0A-8199-635AABC1B7B2}" srcOrd="1" destOrd="0" presId="urn:microsoft.com/office/officeart/2008/layout/HorizontalMultiLevelHierarchy"/>
    <dgm:cxn modelId="{A59687FF-69E5-48A4-BBF8-70F64BE9520C}" srcId="{53FBB7D7-7ECF-4D3E-91AB-2B3FD1651D20}" destId="{ED932CEE-F309-4152-BF7F-24B136839B48}" srcOrd="3" destOrd="0" parTransId="{EDE0B63F-B0D1-488D-9ADB-6A86AFC725CF}" sibTransId="{5938F487-FF4E-4C02-8BE0-602A3D74C922}"/>
    <dgm:cxn modelId="{E6FDBB53-ECCC-484D-AA9E-A7A27A5D4BBD}" type="presParOf" srcId="{DA289150-F8AE-45C8-B163-AA8E49EDABCE}" destId="{694E10B6-B48B-479D-B996-09376CBE6BA0}" srcOrd="0" destOrd="0" presId="urn:microsoft.com/office/officeart/2008/layout/HorizontalMultiLevelHierarchy"/>
    <dgm:cxn modelId="{495DB9D0-6F37-4ED4-8999-86DF5AE462FA}" type="presParOf" srcId="{694E10B6-B48B-479D-B996-09376CBE6BA0}" destId="{6526273A-5E8F-4CFB-B702-1980315AD4FA}" srcOrd="0" destOrd="0" presId="urn:microsoft.com/office/officeart/2008/layout/HorizontalMultiLevelHierarchy"/>
    <dgm:cxn modelId="{10DFDB1A-B398-4683-AC05-40D845BF501C}" type="presParOf" srcId="{694E10B6-B48B-479D-B996-09376CBE6BA0}" destId="{1BED6B52-F862-4572-87B6-E64F9D15629B}" srcOrd="1" destOrd="0" presId="urn:microsoft.com/office/officeart/2008/layout/HorizontalMultiLevelHierarchy"/>
    <dgm:cxn modelId="{783E7791-FFB2-4B5F-B9EC-8E6C1A86BB38}" type="presParOf" srcId="{1BED6B52-F862-4572-87B6-E64F9D15629B}" destId="{4BD68C36-CC26-4413-817F-2D21C97D7A62}" srcOrd="0" destOrd="0" presId="urn:microsoft.com/office/officeart/2008/layout/HorizontalMultiLevelHierarchy"/>
    <dgm:cxn modelId="{2EA6BD36-63F1-43E8-8F0F-861FB1B50766}" type="presParOf" srcId="{4BD68C36-CC26-4413-817F-2D21C97D7A62}" destId="{06FA39C9-C8B4-4F0A-8199-635AABC1B7B2}" srcOrd="0" destOrd="0" presId="urn:microsoft.com/office/officeart/2008/layout/HorizontalMultiLevelHierarchy"/>
    <dgm:cxn modelId="{1E7A458F-7FAB-43D1-8A3E-FC29A3FCF310}" type="presParOf" srcId="{1BED6B52-F862-4572-87B6-E64F9D15629B}" destId="{B1B65258-8FB9-4F32-828E-20ECF62DCF08}" srcOrd="1" destOrd="0" presId="urn:microsoft.com/office/officeart/2008/layout/HorizontalMultiLevelHierarchy"/>
    <dgm:cxn modelId="{71F919B0-B37C-4040-8470-FA8362B48F80}" type="presParOf" srcId="{B1B65258-8FB9-4F32-828E-20ECF62DCF08}" destId="{95E55237-D90C-4BCF-9DEB-28B0B7560511}" srcOrd="0" destOrd="0" presId="urn:microsoft.com/office/officeart/2008/layout/HorizontalMultiLevelHierarchy"/>
    <dgm:cxn modelId="{8CE53400-053E-4836-B0C1-F12DB5224485}" type="presParOf" srcId="{B1B65258-8FB9-4F32-828E-20ECF62DCF08}" destId="{7286BDEB-32B4-43AE-86D5-B3CD7B5F7CEE}" srcOrd="1" destOrd="0" presId="urn:microsoft.com/office/officeart/2008/layout/HorizontalMultiLevelHierarchy"/>
    <dgm:cxn modelId="{3A6E6E46-2983-4BF3-B1BD-B3A233A4F5C1}" type="presParOf" srcId="{1BED6B52-F862-4572-87B6-E64F9D15629B}" destId="{442A7A6C-1520-4E48-871D-BB6BE868A2C7}" srcOrd="2" destOrd="0" presId="urn:microsoft.com/office/officeart/2008/layout/HorizontalMultiLevelHierarchy"/>
    <dgm:cxn modelId="{77AF7EA2-598F-49C7-A1F8-11631A033569}" type="presParOf" srcId="{442A7A6C-1520-4E48-871D-BB6BE868A2C7}" destId="{C06DDE38-494F-4486-A68A-4D158577394E}" srcOrd="0" destOrd="0" presId="urn:microsoft.com/office/officeart/2008/layout/HorizontalMultiLevelHierarchy"/>
    <dgm:cxn modelId="{1A1B2F8E-EAB0-4D09-BADF-A08693C5E968}" type="presParOf" srcId="{1BED6B52-F862-4572-87B6-E64F9D15629B}" destId="{9B87416D-9F6E-44A9-AD6A-B1B9A5B73255}" srcOrd="3" destOrd="0" presId="urn:microsoft.com/office/officeart/2008/layout/HorizontalMultiLevelHierarchy"/>
    <dgm:cxn modelId="{C0F67643-C1BD-423D-94CC-EB83405D8EE1}" type="presParOf" srcId="{9B87416D-9F6E-44A9-AD6A-B1B9A5B73255}" destId="{6ECEA5DD-19D5-4774-9B54-9A9A98BBF8FD}" srcOrd="0" destOrd="0" presId="urn:microsoft.com/office/officeart/2008/layout/HorizontalMultiLevelHierarchy"/>
    <dgm:cxn modelId="{C55874DE-4945-4BC1-94E7-9967F7B3D987}" type="presParOf" srcId="{9B87416D-9F6E-44A9-AD6A-B1B9A5B73255}" destId="{5DF8F9DB-9CCF-424F-8DFE-BF4643D535FE}" srcOrd="1" destOrd="0" presId="urn:microsoft.com/office/officeart/2008/layout/HorizontalMultiLevelHierarchy"/>
    <dgm:cxn modelId="{1E9336A9-EEFB-4652-841E-A3D21DE1B864}" type="presParOf" srcId="{1BED6B52-F862-4572-87B6-E64F9D15629B}" destId="{59F6EF08-0C7E-42F8-A7F7-0CC066DF499E}" srcOrd="4" destOrd="0" presId="urn:microsoft.com/office/officeart/2008/layout/HorizontalMultiLevelHierarchy"/>
    <dgm:cxn modelId="{6263F2EE-013D-49CA-8B8B-76AA3EB94494}" type="presParOf" srcId="{59F6EF08-0C7E-42F8-A7F7-0CC066DF499E}" destId="{D4A14D17-EA3C-4A60-B998-6C301EAB89B0}" srcOrd="0" destOrd="0" presId="urn:microsoft.com/office/officeart/2008/layout/HorizontalMultiLevelHierarchy"/>
    <dgm:cxn modelId="{A4F22946-B413-4844-BA58-372E45F90E24}" type="presParOf" srcId="{1BED6B52-F862-4572-87B6-E64F9D15629B}" destId="{87767942-6FB2-4E29-8EE8-68CDD6337662}" srcOrd="5" destOrd="0" presId="urn:microsoft.com/office/officeart/2008/layout/HorizontalMultiLevelHierarchy"/>
    <dgm:cxn modelId="{5A78A515-95D0-4D6B-B957-D50195645BC9}" type="presParOf" srcId="{87767942-6FB2-4E29-8EE8-68CDD6337662}" destId="{9B4644A9-A328-40C0-85C3-16FFDA29831C}" srcOrd="0" destOrd="0" presId="urn:microsoft.com/office/officeart/2008/layout/HorizontalMultiLevelHierarchy"/>
    <dgm:cxn modelId="{5ED437C9-917E-4E2C-B57B-2D0054F3E55A}" type="presParOf" srcId="{87767942-6FB2-4E29-8EE8-68CDD6337662}" destId="{42A97F36-D847-4DEF-867E-74D4A9E384D9}" srcOrd="1" destOrd="0" presId="urn:microsoft.com/office/officeart/2008/layout/HorizontalMultiLevelHierarchy"/>
    <dgm:cxn modelId="{8F36319D-C842-4CCD-80C9-DF6BFEA7AECB}" type="presParOf" srcId="{1BED6B52-F862-4572-87B6-E64F9D15629B}" destId="{F5346BDD-A035-48C2-85A3-54CDB88089E0}" srcOrd="6" destOrd="0" presId="urn:microsoft.com/office/officeart/2008/layout/HorizontalMultiLevelHierarchy"/>
    <dgm:cxn modelId="{B533ACE3-F5DB-4E1C-AC06-4D64EC6E1B5A}" type="presParOf" srcId="{F5346BDD-A035-48C2-85A3-54CDB88089E0}" destId="{23F638B7-B541-447C-8E31-F38C5433454E}" srcOrd="0" destOrd="0" presId="urn:microsoft.com/office/officeart/2008/layout/HorizontalMultiLevelHierarchy"/>
    <dgm:cxn modelId="{582BA88F-8CBA-4585-B94A-07399D749891}" type="presParOf" srcId="{1BED6B52-F862-4572-87B6-E64F9D15629B}" destId="{76B9125B-05B7-46A9-9C48-C0F2DB00354B}" srcOrd="7" destOrd="0" presId="urn:microsoft.com/office/officeart/2008/layout/HorizontalMultiLevelHierarchy"/>
    <dgm:cxn modelId="{2D360E19-16C1-4CFE-B3DC-E69EA841B98E}" type="presParOf" srcId="{76B9125B-05B7-46A9-9C48-C0F2DB00354B}" destId="{53B26BE5-F563-4374-9021-E7E6B7DB4783}" srcOrd="0" destOrd="0" presId="urn:microsoft.com/office/officeart/2008/layout/HorizontalMultiLevelHierarchy"/>
    <dgm:cxn modelId="{1922ECB0-F92B-4A9E-8B88-6CF1BC25A377}" type="presParOf" srcId="{76B9125B-05B7-46A9-9C48-C0F2DB00354B}" destId="{1F17D34D-7F25-46D9-BFA7-3075A049C7C9}" srcOrd="1" destOrd="0" presId="urn:microsoft.com/office/officeart/2008/layout/HorizontalMultiLevelHierarchy"/>
    <dgm:cxn modelId="{7933A1AF-EA68-4582-A991-AA6866978D9A}" type="presParOf" srcId="{1BED6B52-F862-4572-87B6-E64F9D15629B}" destId="{B1D31E0B-1525-48C6-A040-853C0C39982E}" srcOrd="8" destOrd="0" presId="urn:microsoft.com/office/officeart/2008/layout/HorizontalMultiLevelHierarchy"/>
    <dgm:cxn modelId="{DCAD5C1C-EDF1-4D4A-9F59-1FCCB600D58F}" type="presParOf" srcId="{B1D31E0B-1525-48C6-A040-853C0C39982E}" destId="{8AAF0130-0C28-4404-BE72-DCC0BF643C56}" srcOrd="0" destOrd="0" presId="urn:microsoft.com/office/officeart/2008/layout/HorizontalMultiLevelHierarchy"/>
    <dgm:cxn modelId="{D757BFBF-45DC-428D-B846-BE945EE5AAB3}" type="presParOf" srcId="{1BED6B52-F862-4572-87B6-E64F9D15629B}" destId="{8A9E17A8-88F0-4760-A959-C7502B741CAD}" srcOrd="9" destOrd="0" presId="urn:microsoft.com/office/officeart/2008/layout/HorizontalMultiLevelHierarchy"/>
    <dgm:cxn modelId="{64D4F140-D9F5-479F-B95A-3F40AA3A85C9}" type="presParOf" srcId="{8A9E17A8-88F0-4760-A959-C7502B741CAD}" destId="{0C522B67-939E-41C1-9A9F-18121E51D8FA}" srcOrd="0" destOrd="0" presId="urn:microsoft.com/office/officeart/2008/layout/HorizontalMultiLevelHierarchy"/>
    <dgm:cxn modelId="{81843410-E706-4DAF-AA19-3E29E4DDA94B}" type="presParOf" srcId="{8A9E17A8-88F0-4760-A959-C7502B741CAD}" destId="{4572D2C8-0F53-48AB-AFA8-371473EC0C3C}" srcOrd="1" destOrd="0" presId="urn:microsoft.com/office/officeart/2008/layout/HorizontalMultiLevelHierarchy"/>
    <dgm:cxn modelId="{7C0F79D2-46DE-4935-AEFA-BCFD8AE50E8C}" type="presParOf" srcId="{1BED6B52-F862-4572-87B6-E64F9D15629B}" destId="{B07D97FA-617A-486D-A98D-580E9CD9F2AD}" srcOrd="10" destOrd="0" presId="urn:microsoft.com/office/officeart/2008/layout/HorizontalMultiLevelHierarchy"/>
    <dgm:cxn modelId="{E7925090-0A07-429F-BEC5-532A20838053}" type="presParOf" srcId="{B07D97FA-617A-486D-A98D-580E9CD9F2AD}" destId="{B7571060-BB12-43C4-874E-D5311380850D}" srcOrd="0" destOrd="0" presId="urn:microsoft.com/office/officeart/2008/layout/HorizontalMultiLevelHierarchy"/>
    <dgm:cxn modelId="{929F4A23-FA1B-4719-9CB7-C79A5AD859E8}" type="presParOf" srcId="{1BED6B52-F862-4572-87B6-E64F9D15629B}" destId="{03AA40A7-AF14-458E-89F9-BD805EEB9BB0}" srcOrd="11" destOrd="0" presId="urn:microsoft.com/office/officeart/2008/layout/HorizontalMultiLevelHierarchy"/>
    <dgm:cxn modelId="{CE2B4DDA-5095-4893-96A9-17402857C10D}" type="presParOf" srcId="{03AA40A7-AF14-458E-89F9-BD805EEB9BB0}" destId="{95C8015A-62A2-4D63-B765-B980B71788CD}" srcOrd="0" destOrd="0" presId="urn:microsoft.com/office/officeart/2008/layout/HorizontalMultiLevelHierarchy"/>
    <dgm:cxn modelId="{34FE9189-A3F7-4EF1-B771-6E052596A194}" type="presParOf" srcId="{03AA40A7-AF14-458E-89F9-BD805EEB9BB0}" destId="{40939DE7-6CE4-45A4-ADB3-894EB1ED39D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9F8475-8DDE-4999-8060-23E3B4291033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E797D15-51FC-4712-98B3-AF86888AAAC9}">
      <dgm:prSet/>
      <dgm:spPr/>
      <dgm:t>
        <a:bodyPr/>
        <a:lstStyle/>
        <a:p>
          <a:pPr rtl="0"/>
          <a:r>
            <a:rPr lang="cs-CZ" b="1" dirty="0"/>
            <a:t>Zdroje sorbentů</a:t>
          </a:r>
          <a:endParaRPr lang="cs-CZ" dirty="0"/>
        </a:p>
      </dgm:t>
    </dgm:pt>
    <dgm:pt modelId="{7F6FA4F9-115B-4680-BBE0-99411D79EA71}" type="parTrans" cxnId="{37082B1E-D270-42B6-956E-ABCB54327807}">
      <dgm:prSet/>
      <dgm:spPr/>
      <dgm:t>
        <a:bodyPr/>
        <a:lstStyle/>
        <a:p>
          <a:endParaRPr lang="cs-CZ"/>
        </a:p>
      </dgm:t>
    </dgm:pt>
    <dgm:pt modelId="{0209A307-9F9E-4613-8732-51140D79B3B2}" type="sibTrans" cxnId="{37082B1E-D270-42B6-956E-ABCB54327807}">
      <dgm:prSet/>
      <dgm:spPr/>
      <dgm:t>
        <a:bodyPr/>
        <a:lstStyle/>
        <a:p>
          <a:endParaRPr lang="cs-CZ"/>
        </a:p>
      </dgm:t>
    </dgm:pt>
    <dgm:pt modelId="{1F17B0D9-184B-439E-A709-BAFE0730FCD4}">
      <dgm:prSet/>
      <dgm:spPr/>
      <dgm:t>
        <a:bodyPr/>
        <a:lstStyle/>
        <a:p>
          <a:pPr rtl="0"/>
          <a:r>
            <a:rPr lang="cs-CZ" dirty="0"/>
            <a:t>Elektrárenské popílky</a:t>
          </a:r>
        </a:p>
      </dgm:t>
    </dgm:pt>
    <dgm:pt modelId="{4DC64CD4-91A6-4802-9608-AD3726D8BDBC}" type="parTrans" cxnId="{D93A7651-560A-4B53-86AD-FF3ED9C25BBF}">
      <dgm:prSet/>
      <dgm:spPr/>
      <dgm:t>
        <a:bodyPr/>
        <a:lstStyle/>
        <a:p>
          <a:endParaRPr lang="cs-CZ"/>
        </a:p>
      </dgm:t>
    </dgm:pt>
    <dgm:pt modelId="{F94052A6-F52F-4BE7-AABA-7E0CAA2D5FBE}" type="sibTrans" cxnId="{D93A7651-560A-4B53-86AD-FF3ED9C25BBF}">
      <dgm:prSet/>
      <dgm:spPr/>
      <dgm:t>
        <a:bodyPr/>
        <a:lstStyle/>
        <a:p>
          <a:endParaRPr lang="cs-CZ"/>
        </a:p>
      </dgm:t>
    </dgm:pt>
    <dgm:pt modelId="{A98F1684-402F-4552-AE29-DD7DD69B6685}">
      <dgm:prSet/>
      <dgm:spPr/>
      <dgm:t>
        <a:bodyPr/>
        <a:lstStyle/>
        <a:p>
          <a:pPr rtl="0"/>
          <a:r>
            <a:rPr lang="cs-CZ" dirty="0"/>
            <a:t>Popílky ze složišť</a:t>
          </a:r>
        </a:p>
      </dgm:t>
    </dgm:pt>
    <dgm:pt modelId="{80FDEEEA-C32A-454A-B4DB-FA4780C98CC8}" type="parTrans" cxnId="{3AA26DAF-3622-44FA-A9D9-7341E2548FBA}">
      <dgm:prSet/>
      <dgm:spPr/>
      <dgm:t>
        <a:bodyPr/>
        <a:lstStyle/>
        <a:p>
          <a:endParaRPr lang="cs-CZ"/>
        </a:p>
      </dgm:t>
    </dgm:pt>
    <dgm:pt modelId="{9EA3AD03-056D-4B1F-80C9-704B0234FDC8}" type="sibTrans" cxnId="{3AA26DAF-3622-44FA-A9D9-7341E2548FBA}">
      <dgm:prSet/>
      <dgm:spPr/>
      <dgm:t>
        <a:bodyPr/>
        <a:lstStyle/>
        <a:p>
          <a:endParaRPr lang="cs-CZ"/>
        </a:p>
      </dgm:t>
    </dgm:pt>
    <dgm:pt modelId="{9D4CF6FE-0CA7-4F59-B0C8-B4942821E6CD}">
      <dgm:prSet/>
      <dgm:spPr/>
      <dgm:t>
        <a:bodyPr/>
        <a:lstStyle/>
        <a:p>
          <a:pPr rtl="0"/>
          <a:r>
            <a:rPr lang="cs-CZ" dirty="0"/>
            <a:t>Přírodní zeolity</a:t>
          </a:r>
        </a:p>
      </dgm:t>
    </dgm:pt>
    <dgm:pt modelId="{669D6906-F28A-40AB-AB04-BED72E862981}" type="parTrans" cxnId="{6C5C9C24-5CDF-4B91-AADD-9DDCC8AEF0B5}">
      <dgm:prSet/>
      <dgm:spPr/>
      <dgm:t>
        <a:bodyPr/>
        <a:lstStyle/>
        <a:p>
          <a:endParaRPr lang="cs-CZ"/>
        </a:p>
      </dgm:t>
    </dgm:pt>
    <dgm:pt modelId="{88605D9B-1632-4B5F-9BBF-632B685AF11A}" type="sibTrans" cxnId="{6C5C9C24-5CDF-4B91-AADD-9DDCC8AEF0B5}">
      <dgm:prSet/>
      <dgm:spPr/>
      <dgm:t>
        <a:bodyPr/>
        <a:lstStyle/>
        <a:p>
          <a:endParaRPr lang="cs-CZ"/>
        </a:p>
      </dgm:t>
    </dgm:pt>
    <dgm:pt modelId="{DDF516E9-C1C4-4F76-AC78-98E9BD510E52}">
      <dgm:prSet/>
      <dgm:spPr/>
      <dgm:t>
        <a:bodyPr/>
        <a:lstStyle/>
        <a:p>
          <a:pPr rtl="0"/>
          <a:r>
            <a:rPr lang="cs-CZ" dirty="0"/>
            <a:t>Syntéza zeolitů</a:t>
          </a:r>
        </a:p>
      </dgm:t>
    </dgm:pt>
    <dgm:pt modelId="{F52844CF-0D8B-4457-80C7-B6267A362876}" type="parTrans" cxnId="{E4EC0E8B-6C2F-4A8E-A2A2-A8E700603769}">
      <dgm:prSet/>
      <dgm:spPr/>
      <dgm:t>
        <a:bodyPr/>
        <a:lstStyle/>
        <a:p>
          <a:endParaRPr lang="cs-CZ"/>
        </a:p>
      </dgm:t>
    </dgm:pt>
    <dgm:pt modelId="{DD507988-1159-40D6-AD03-2D619136DEBC}" type="sibTrans" cxnId="{E4EC0E8B-6C2F-4A8E-A2A2-A8E700603769}">
      <dgm:prSet/>
      <dgm:spPr/>
      <dgm:t>
        <a:bodyPr/>
        <a:lstStyle/>
        <a:p>
          <a:endParaRPr lang="cs-CZ"/>
        </a:p>
      </dgm:t>
    </dgm:pt>
    <dgm:pt modelId="{048CEB4D-356F-4399-85B1-91CD03A0039A}">
      <dgm:prSet/>
      <dgm:spPr/>
      <dgm:t>
        <a:bodyPr/>
        <a:lstStyle/>
        <a:p>
          <a:pPr rtl="0"/>
          <a:r>
            <a:rPr lang="cs-CZ" dirty="0"/>
            <a:t>Modifikace</a:t>
          </a:r>
        </a:p>
      </dgm:t>
    </dgm:pt>
    <dgm:pt modelId="{608FD1EA-C679-48D3-A65D-E098327A13CD}" type="parTrans" cxnId="{15D1D56A-14B2-484E-8A28-0C8A18DF6413}">
      <dgm:prSet/>
      <dgm:spPr/>
      <dgm:t>
        <a:bodyPr/>
        <a:lstStyle/>
        <a:p>
          <a:endParaRPr lang="cs-CZ"/>
        </a:p>
      </dgm:t>
    </dgm:pt>
    <dgm:pt modelId="{863FE69D-6114-4662-A455-012B82A702E8}" type="sibTrans" cxnId="{15D1D56A-14B2-484E-8A28-0C8A18DF6413}">
      <dgm:prSet/>
      <dgm:spPr/>
      <dgm:t>
        <a:bodyPr/>
        <a:lstStyle/>
        <a:p>
          <a:endParaRPr lang="cs-CZ"/>
        </a:p>
      </dgm:t>
    </dgm:pt>
    <dgm:pt modelId="{793520D4-6CDE-49FB-B43F-DC4E15CBAD86}">
      <dgm:prSet/>
      <dgm:spPr/>
      <dgm:t>
        <a:bodyPr/>
        <a:lstStyle/>
        <a:p>
          <a:pPr rtl="0"/>
          <a:r>
            <a:rPr lang="cs-CZ" dirty="0"/>
            <a:t>Syntéza zeolitů</a:t>
          </a:r>
        </a:p>
      </dgm:t>
    </dgm:pt>
    <dgm:pt modelId="{73E51347-3E82-4E51-8AD7-25B012C66670}" type="parTrans" cxnId="{2A06EDD5-FB4A-44BF-93A5-2EE696F8AC34}">
      <dgm:prSet/>
      <dgm:spPr/>
      <dgm:t>
        <a:bodyPr/>
        <a:lstStyle/>
        <a:p>
          <a:endParaRPr lang="cs-CZ"/>
        </a:p>
      </dgm:t>
    </dgm:pt>
    <dgm:pt modelId="{C3DCDC31-A161-4707-A187-89CB7EFDFA79}" type="sibTrans" cxnId="{2A06EDD5-FB4A-44BF-93A5-2EE696F8AC34}">
      <dgm:prSet/>
      <dgm:spPr/>
      <dgm:t>
        <a:bodyPr/>
        <a:lstStyle/>
        <a:p>
          <a:endParaRPr lang="cs-CZ"/>
        </a:p>
      </dgm:t>
    </dgm:pt>
    <dgm:pt modelId="{E555C94A-0A97-4AF0-B215-E2FA1B31D862}" type="pres">
      <dgm:prSet presAssocID="{A09F8475-8DDE-4999-8060-23E3B429103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CD4FE99-29A3-4909-A006-A17F06E223AC}" type="pres">
      <dgm:prSet presAssocID="{A09F8475-8DDE-4999-8060-23E3B4291033}" presName="hierFlow" presStyleCnt="0"/>
      <dgm:spPr/>
    </dgm:pt>
    <dgm:pt modelId="{90B39375-8003-410B-B443-46A43312DB5F}" type="pres">
      <dgm:prSet presAssocID="{A09F8475-8DDE-4999-8060-23E3B429103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3AD233A-4E93-4AE3-A5B5-55AE4F30B272}" type="pres">
      <dgm:prSet presAssocID="{7E797D15-51FC-4712-98B3-AF86888AAAC9}" presName="Name17" presStyleCnt="0"/>
      <dgm:spPr/>
    </dgm:pt>
    <dgm:pt modelId="{80B38572-9C5F-4338-8CED-B7E31023DD6A}" type="pres">
      <dgm:prSet presAssocID="{7E797D15-51FC-4712-98B3-AF86888AAAC9}" presName="level1Shape" presStyleLbl="node0" presStyleIdx="0" presStyleCnt="1" custLinFactNeighborX="-138" custLinFactNeighborY="-42004">
        <dgm:presLayoutVars>
          <dgm:chPref val="3"/>
        </dgm:presLayoutVars>
      </dgm:prSet>
      <dgm:spPr/>
    </dgm:pt>
    <dgm:pt modelId="{FCABB5A3-1760-4DDA-9A2E-1189B3E06299}" type="pres">
      <dgm:prSet presAssocID="{7E797D15-51FC-4712-98B3-AF86888AAAC9}" presName="hierChild2" presStyleCnt="0"/>
      <dgm:spPr/>
    </dgm:pt>
    <dgm:pt modelId="{EFCEA5F3-4F37-483D-B4C3-46C2EF106BB4}" type="pres">
      <dgm:prSet presAssocID="{4DC64CD4-91A6-4802-9608-AD3726D8BDBC}" presName="Name25" presStyleLbl="parChTrans1D2" presStyleIdx="0" presStyleCnt="3"/>
      <dgm:spPr/>
    </dgm:pt>
    <dgm:pt modelId="{F81C9C33-9B48-4042-838E-06C0CF9CCBC6}" type="pres">
      <dgm:prSet presAssocID="{4DC64CD4-91A6-4802-9608-AD3726D8BDBC}" presName="connTx" presStyleLbl="parChTrans1D2" presStyleIdx="0" presStyleCnt="3"/>
      <dgm:spPr/>
    </dgm:pt>
    <dgm:pt modelId="{F1DCCCB9-E647-40D2-9B1D-E08002422BB0}" type="pres">
      <dgm:prSet presAssocID="{1F17B0D9-184B-439E-A709-BAFE0730FCD4}" presName="Name30" presStyleCnt="0"/>
      <dgm:spPr/>
    </dgm:pt>
    <dgm:pt modelId="{975B0858-1620-412C-94DF-15C27DB364C5}" type="pres">
      <dgm:prSet presAssocID="{1F17B0D9-184B-439E-A709-BAFE0730FCD4}" presName="level2Shape" presStyleLbl="node2" presStyleIdx="0" presStyleCnt="3" custLinFactNeighborX="-2143" custLinFactNeighborY="-66197"/>
      <dgm:spPr/>
    </dgm:pt>
    <dgm:pt modelId="{3E033F39-7A92-416E-A940-696F92D61820}" type="pres">
      <dgm:prSet presAssocID="{1F17B0D9-184B-439E-A709-BAFE0730FCD4}" presName="hierChild3" presStyleCnt="0"/>
      <dgm:spPr/>
    </dgm:pt>
    <dgm:pt modelId="{1B54514A-1950-4829-BFA9-2B2EE91798CC}" type="pres">
      <dgm:prSet presAssocID="{F52844CF-0D8B-4457-80C7-B6267A362876}" presName="Name25" presStyleLbl="parChTrans1D3" presStyleIdx="0" presStyleCnt="3"/>
      <dgm:spPr/>
    </dgm:pt>
    <dgm:pt modelId="{3DB950F7-8C9E-434A-8855-20F88F759898}" type="pres">
      <dgm:prSet presAssocID="{F52844CF-0D8B-4457-80C7-B6267A362876}" presName="connTx" presStyleLbl="parChTrans1D3" presStyleIdx="0" presStyleCnt="3"/>
      <dgm:spPr/>
    </dgm:pt>
    <dgm:pt modelId="{1AB00363-F4BD-44C4-88DB-4EFC18F1A7E8}" type="pres">
      <dgm:prSet presAssocID="{DDF516E9-C1C4-4F76-AC78-98E9BD510E52}" presName="Name30" presStyleCnt="0"/>
      <dgm:spPr/>
    </dgm:pt>
    <dgm:pt modelId="{AB1CA86C-A82A-466C-9464-30DB9396592A}" type="pres">
      <dgm:prSet presAssocID="{DDF516E9-C1C4-4F76-AC78-98E9BD510E52}" presName="level2Shape" presStyleLbl="node3" presStyleIdx="0" presStyleCnt="3" custLinFactNeighborX="-1061" custLinFactNeighborY="-68076"/>
      <dgm:spPr/>
    </dgm:pt>
    <dgm:pt modelId="{C6F7128A-E375-4535-9336-A62DA42F126A}" type="pres">
      <dgm:prSet presAssocID="{DDF516E9-C1C4-4F76-AC78-98E9BD510E52}" presName="hierChild3" presStyleCnt="0"/>
      <dgm:spPr/>
    </dgm:pt>
    <dgm:pt modelId="{3AECC240-5F92-49FB-ACBE-1BC23C6C641B}" type="pres">
      <dgm:prSet presAssocID="{80FDEEEA-C32A-454A-B4DB-FA4780C98CC8}" presName="Name25" presStyleLbl="parChTrans1D2" presStyleIdx="1" presStyleCnt="3"/>
      <dgm:spPr/>
    </dgm:pt>
    <dgm:pt modelId="{49829919-1CFD-45F1-8CE2-DEE2C4031F9A}" type="pres">
      <dgm:prSet presAssocID="{80FDEEEA-C32A-454A-B4DB-FA4780C98CC8}" presName="connTx" presStyleLbl="parChTrans1D2" presStyleIdx="1" presStyleCnt="3"/>
      <dgm:spPr/>
    </dgm:pt>
    <dgm:pt modelId="{DD738B66-3717-4A9F-A7E8-E3051CA56E0C}" type="pres">
      <dgm:prSet presAssocID="{A98F1684-402F-4552-AE29-DD7DD69B6685}" presName="Name30" presStyleCnt="0"/>
      <dgm:spPr/>
    </dgm:pt>
    <dgm:pt modelId="{9CD3D069-251F-4194-8DF0-791BE87C08CA}" type="pres">
      <dgm:prSet presAssocID="{A98F1684-402F-4552-AE29-DD7DD69B6685}" presName="level2Shape" presStyleLbl="node2" presStyleIdx="1" presStyleCnt="3" custLinFactNeighborX="934" custLinFactNeighborY="-41019"/>
      <dgm:spPr/>
    </dgm:pt>
    <dgm:pt modelId="{6E993EA3-3257-446F-BDD6-09808067E59E}" type="pres">
      <dgm:prSet presAssocID="{A98F1684-402F-4552-AE29-DD7DD69B6685}" presName="hierChild3" presStyleCnt="0"/>
      <dgm:spPr/>
    </dgm:pt>
    <dgm:pt modelId="{81A0E947-D9D5-43FC-AEC6-E7757DFA1178}" type="pres">
      <dgm:prSet presAssocID="{73E51347-3E82-4E51-8AD7-25B012C66670}" presName="Name25" presStyleLbl="parChTrans1D3" presStyleIdx="1" presStyleCnt="3"/>
      <dgm:spPr/>
    </dgm:pt>
    <dgm:pt modelId="{FA93FFAF-A40C-4912-883F-263E16786B75}" type="pres">
      <dgm:prSet presAssocID="{73E51347-3E82-4E51-8AD7-25B012C66670}" presName="connTx" presStyleLbl="parChTrans1D3" presStyleIdx="1" presStyleCnt="3"/>
      <dgm:spPr/>
    </dgm:pt>
    <dgm:pt modelId="{475E114E-D4AB-489C-8C33-E223CD486FBF}" type="pres">
      <dgm:prSet presAssocID="{793520D4-6CDE-49FB-B43F-DC4E15CBAD86}" presName="Name30" presStyleCnt="0"/>
      <dgm:spPr/>
    </dgm:pt>
    <dgm:pt modelId="{308E6F0C-C384-4F64-A5E2-5E1D348E4E16}" type="pres">
      <dgm:prSet presAssocID="{793520D4-6CDE-49FB-B43F-DC4E15CBAD86}" presName="level2Shape" presStyleLbl="node3" presStyleIdx="1" presStyleCnt="3" custLinFactNeighborX="-1061" custLinFactNeighborY="-42004"/>
      <dgm:spPr/>
    </dgm:pt>
    <dgm:pt modelId="{650E5B00-55F8-40C0-8519-709AB80CF2A7}" type="pres">
      <dgm:prSet presAssocID="{793520D4-6CDE-49FB-B43F-DC4E15CBAD86}" presName="hierChild3" presStyleCnt="0"/>
      <dgm:spPr/>
    </dgm:pt>
    <dgm:pt modelId="{32F65C2F-9456-45A6-9730-056918C5827C}" type="pres">
      <dgm:prSet presAssocID="{669D6906-F28A-40AB-AB04-BED72E862981}" presName="Name25" presStyleLbl="parChTrans1D2" presStyleIdx="2" presStyleCnt="3"/>
      <dgm:spPr/>
    </dgm:pt>
    <dgm:pt modelId="{8821C809-2D76-49BE-81B5-351C1ECC663F}" type="pres">
      <dgm:prSet presAssocID="{669D6906-F28A-40AB-AB04-BED72E862981}" presName="connTx" presStyleLbl="parChTrans1D2" presStyleIdx="2" presStyleCnt="3"/>
      <dgm:spPr/>
    </dgm:pt>
    <dgm:pt modelId="{BF28ECBC-4190-4FF9-B773-3FF1CAE334A0}" type="pres">
      <dgm:prSet presAssocID="{9D4CF6FE-0CA7-4F59-B0C8-B4942821E6CD}" presName="Name30" presStyleCnt="0"/>
      <dgm:spPr/>
    </dgm:pt>
    <dgm:pt modelId="{82438864-A7E0-4EB7-9923-0C2D10498BD8}" type="pres">
      <dgm:prSet presAssocID="{9D4CF6FE-0CA7-4F59-B0C8-B4942821E6CD}" presName="level2Shape" presStyleLbl="node2" presStyleIdx="2" presStyleCnt="3"/>
      <dgm:spPr/>
    </dgm:pt>
    <dgm:pt modelId="{C7020746-D543-4D88-AE60-6B8CEC834F60}" type="pres">
      <dgm:prSet presAssocID="{9D4CF6FE-0CA7-4F59-B0C8-B4942821E6CD}" presName="hierChild3" presStyleCnt="0"/>
      <dgm:spPr/>
    </dgm:pt>
    <dgm:pt modelId="{07D30871-516D-49F5-9A36-33022B39E93C}" type="pres">
      <dgm:prSet presAssocID="{608FD1EA-C679-48D3-A65D-E098327A13CD}" presName="Name25" presStyleLbl="parChTrans1D3" presStyleIdx="2" presStyleCnt="3"/>
      <dgm:spPr/>
    </dgm:pt>
    <dgm:pt modelId="{FF3A3763-C324-4451-B098-C88E47E60F6F}" type="pres">
      <dgm:prSet presAssocID="{608FD1EA-C679-48D3-A65D-E098327A13CD}" presName="connTx" presStyleLbl="parChTrans1D3" presStyleIdx="2" presStyleCnt="3"/>
      <dgm:spPr/>
    </dgm:pt>
    <dgm:pt modelId="{FFD63CF3-22DC-4FF3-B0DB-32D960B03AEB}" type="pres">
      <dgm:prSet presAssocID="{048CEB4D-356F-4399-85B1-91CD03A0039A}" presName="Name30" presStyleCnt="0"/>
      <dgm:spPr/>
    </dgm:pt>
    <dgm:pt modelId="{30B576C9-47B1-4E75-A977-D0943DDC848D}" type="pres">
      <dgm:prSet presAssocID="{048CEB4D-356F-4399-85B1-91CD03A0039A}" presName="level2Shape" presStyleLbl="node3" presStyleIdx="2" presStyleCnt="3"/>
      <dgm:spPr/>
    </dgm:pt>
    <dgm:pt modelId="{55672A55-E9A7-4E6D-BA32-2B1C5A2B8057}" type="pres">
      <dgm:prSet presAssocID="{048CEB4D-356F-4399-85B1-91CD03A0039A}" presName="hierChild3" presStyleCnt="0"/>
      <dgm:spPr/>
    </dgm:pt>
    <dgm:pt modelId="{D246DB37-6384-4E69-BFEC-9AFE645D03B0}" type="pres">
      <dgm:prSet presAssocID="{A09F8475-8DDE-4999-8060-23E3B4291033}" presName="bgShapesFlow" presStyleCnt="0"/>
      <dgm:spPr/>
    </dgm:pt>
  </dgm:ptLst>
  <dgm:cxnLst>
    <dgm:cxn modelId="{9B00CB0F-F241-4373-B7E9-313E22724932}" type="presOf" srcId="{DDF516E9-C1C4-4F76-AC78-98E9BD510E52}" destId="{AB1CA86C-A82A-466C-9464-30DB9396592A}" srcOrd="0" destOrd="0" presId="urn:microsoft.com/office/officeart/2005/8/layout/hierarchy5"/>
    <dgm:cxn modelId="{6824EE16-0112-40AD-AAAC-288C99B92C44}" type="presOf" srcId="{9D4CF6FE-0CA7-4F59-B0C8-B4942821E6CD}" destId="{82438864-A7E0-4EB7-9923-0C2D10498BD8}" srcOrd="0" destOrd="0" presId="urn:microsoft.com/office/officeart/2005/8/layout/hierarchy5"/>
    <dgm:cxn modelId="{9736BE17-C41C-4203-8AB6-C8513A3E4C78}" type="presOf" srcId="{80FDEEEA-C32A-454A-B4DB-FA4780C98CC8}" destId="{3AECC240-5F92-49FB-ACBE-1BC23C6C641B}" srcOrd="0" destOrd="0" presId="urn:microsoft.com/office/officeart/2005/8/layout/hierarchy5"/>
    <dgm:cxn modelId="{37082B1E-D270-42B6-956E-ABCB54327807}" srcId="{A09F8475-8DDE-4999-8060-23E3B4291033}" destId="{7E797D15-51FC-4712-98B3-AF86888AAAC9}" srcOrd="0" destOrd="0" parTransId="{7F6FA4F9-115B-4680-BBE0-99411D79EA71}" sibTransId="{0209A307-9F9E-4613-8732-51140D79B3B2}"/>
    <dgm:cxn modelId="{8A3B3020-2791-46FB-98FC-AA974364F18F}" type="presOf" srcId="{608FD1EA-C679-48D3-A65D-E098327A13CD}" destId="{FF3A3763-C324-4451-B098-C88E47E60F6F}" srcOrd="1" destOrd="0" presId="urn:microsoft.com/office/officeart/2005/8/layout/hierarchy5"/>
    <dgm:cxn modelId="{6C5C9C24-5CDF-4B91-AADD-9DDCC8AEF0B5}" srcId="{7E797D15-51FC-4712-98B3-AF86888AAAC9}" destId="{9D4CF6FE-0CA7-4F59-B0C8-B4942821E6CD}" srcOrd="2" destOrd="0" parTransId="{669D6906-F28A-40AB-AB04-BED72E862981}" sibTransId="{88605D9B-1632-4B5F-9BBF-632B685AF11A}"/>
    <dgm:cxn modelId="{19B7EF27-0AC6-4AD6-BF74-BA3A22334EC7}" type="presOf" srcId="{80FDEEEA-C32A-454A-B4DB-FA4780C98CC8}" destId="{49829919-1CFD-45F1-8CE2-DEE2C4031F9A}" srcOrd="1" destOrd="0" presId="urn:microsoft.com/office/officeart/2005/8/layout/hierarchy5"/>
    <dgm:cxn modelId="{85F6832F-1E1C-4863-86E2-9391A47709AE}" type="presOf" srcId="{A09F8475-8DDE-4999-8060-23E3B4291033}" destId="{E555C94A-0A97-4AF0-B215-E2FA1B31D862}" srcOrd="0" destOrd="0" presId="urn:microsoft.com/office/officeart/2005/8/layout/hierarchy5"/>
    <dgm:cxn modelId="{341EBB3F-AA37-4A7A-B563-DB621580FFE8}" type="presOf" srcId="{1F17B0D9-184B-439E-A709-BAFE0730FCD4}" destId="{975B0858-1620-412C-94DF-15C27DB364C5}" srcOrd="0" destOrd="0" presId="urn:microsoft.com/office/officeart/2005/8/layout/hierarchy5"/>
    <dgm:cxn modelId="{FC54AA65-05BE-447D-A663-7A1C849C5363}" type="presOf" srcId="{7E797D15-51FC-4712-98B3-AF86888AAAC9}" destId="{80B38572-9C5F-4338-8CED-B7E31023DD6A}" srcOrd="0" destOrd="0" presId="urn:microsoft.com/office/officeart/2005/8/layout/hierarchy5"/>
    <dgm:cxn modelId="{2D84B468-6E7F-4057-BFAC-757A5BED1D9C}" type="presOf" srcId="{669D6906-F28A-40AB-AB04-BED72E862981}" destId="{8821C809-2D76-49BE-81B5-351C1ECC663F}" srcOrd="1" destOrd="0" presId="urn:microsoft.com/office/officeart/2005/8/layout/hierarchy5"/>
    <dgm:cxn modelId="{15D1D56A-14B2-484E-8A28-0C8A18DF6413}" srcId="{9D4CF6FE-0CA7-4F59-B0C8-B4942821E6CD}" destId="{048CEB4D-356F-4399-85B1-91CD03A0039A}" srcOrd="0" destOrd="0" parTransId="{608FD1EA-C679-48D3-A65D-E098327A13CD}" sibTransId="{863FE69D-6114-4662-A455-012B82A702E8}"/>
    <dgm:cxn modelId="{744BC24B-23FF-4537-B99E-F76967ED42C1}" type="presOf" srcId="{F52844CF-0D8B-4457-80C7-B6267A362876}" destId="{1B54514A-1950-4829-BFA9-2B2EE91798CC}" srcOrd="0" destOrd="0" presId="urn:microsoft.com/office/officeart/2005/8/layout/hierarchy5"/>
    <dgm:cxn modelId="{C652524D-93AD-4FD0-B7A0-D5502917C83A}" type="presOf" srcId="{608FD1EA-C679-48D3-A65D-E098327A13CD}" destId="{07D30871-516D-49F5-9A36-33022B39E93C}" srcOrd="0" destOrd="0" presId="urn:microsoft.com/office/officeart/2005/8/layout/hierarchy5"/>
    <dgm:cxn modelId="{D93A7651-560A-4B53-86AD-FF3ED9C25BBF}" srcId="{7E797D15-51FC-4712-98B3-AF86888AAAC9}" destId="{1F17B0D9-184B-439E-A709-BAFE0730FCD4}" srcOrd="0" destOrd="0" parTransId="{4DC64CD4-91A6-4802-9608-AD3726D8BDBC}" sibTransId="{F94052A6-F52F-4BE7-AABA-7E0CAA2D5FBE}"/>
    <dgm:cxn modelId="{357FE97D-A15B-4585-9222-DBD05EDCA170}" type="presOf" srcId="{4DC64CD4-91A6-4802-9608-AD3726D8BDBC}" destId="{EFCEA5F3-4F37-483D-B4C3-46C2EF106BB4}" srcOrd="0" destOrd="0" presId="urn:microsoft.com/office/officeart/2005/8/layout/hierarchy5"/>
    <dgm:cxn modelId="{E4EC0E8B-6C2F-4A8E-A2A2-A8E700603769}" srcId="{1F17B0D9-184B-439E-A709-BAFE0730FCD4}" destId="{DDF516E9-C1C4-4F76-AC78-98E9BD510E52}" srcOrd="0" destOrd="0" parTransId="{F52844CF-0D8B-4457-80C7-B6267A362876}" sibTransId="{DD507988-1159-40D6-AD03-2D619136DEBC}"/>
    <dgm:cxn modelId="{4596BF8E-15A8-414E-A779-A3EBB6322EE5}" type="presOf" srcId="{A98F1684-402F-4552-AE29-DD7DD69B6685}" destId="{9CD3D069-251F-4194-8DF0-791BE87C08CA}" srcOrd="0" destOrd="0" presId="urn:microsoft.com/office/officeart/2005/8/layout/hierarchy5"/>
    <dgm:cxn modelId="{23E7EC91-DFFA-46EE-87CC-57DB27A190D1}" type="presOf" srcId="{669D6906-F28A-40AB-AB04-BED72E862981}" destId="{32F65C2F-9456-45A6-9730-056918C5827C}" srcOrd="0" destOrd="0" presId="urn:microsoft.com/office/officeart/2005/8/layout/hierarchy5"/>
    <dgm:cxn modelId="{F906CE97-3DCC-4EB5-91DC-AC6268A712E9}" type="presOf" srcId="{793520D4-6CDE-49FB-B43F-DC4E15CBAD86}" destId="{308E6F0C-C384-4F64-A5E2-5E1D348E4E16}" srcOrd="0" destOrd="0" presId="urn:microsoft.com/office/officeart/2005/8/layout/hierarchy5"/>
    <dgm:cxn modelId="{B7B4E09C-7662-46AC-9A23-D365823CD3E9}" type="presOf" srcId="{73E51347-3E82-4E51-8AD7-25B012C66670}" destId="{FA93FFAF-A40C-4912-883F-263E16786B75}" srcOrd="1" destOrd="0" presId="urn:microsoft.com/office/officeart/2005/8/layout/hierarchy5"/>
    <dgm:cxn modelId="{27820A9F-C7A4-42F6-9A0B-8B1D3F5F8F78}" type="presOf" srcId="{4DC64CD4-91A6-4802-9608-AD3726D8BDBC}" destId="{F81C9C33-9B48-4042-838E-06C0CF9CCBC6}" srcOrd="1" destOrd="0" presId="urn:microsoft.com/office/officeart/2005/8/layout/hierarchy5"/>
    <dgm:cxn modelId="{5BE4C49F-DBBF-4F41-9A66-F8007E1868DA}" type="presOf" srcId="{048CEB4D-356F-4399-85B1-91CD03A0039A}" destId="{30B576C9-47B1-4E75-A977-D0943DDC848D}" srcOrd="0" destOrd="0" presId="urn:microsoft.com/office/officeart/2005/8/layout/hierarchy5"/>
    <dgm:cxn modelId="{3AA26DAF-3622-44FA-A9D9-7341E2548FBA}" srcId="{7E797D15-51FC-4712-98B3-AF86888AAAC9}" destId="{A98F1684-402F-4552-AE29-DD7DD69B6685}" srcOrd="1" destOrd="0" parTransId="{80FDEEEA-C32A-454A-B4DB-FA4780C98CC8}" sibTransId="{9EA3AD03-056D-4B1F-80C9-704B0234FDC8}"/>
    <dgm:cxn modelId="{4F9318B2-1838-4BC1-B023-A0CC90B7581E}" type="presOf" srcId="{73E51347-3E82-4E51-8AD7-25B012C66670}" destId="{81A0E947-D9D5-43FC-AEC6-E7757DFA1178}" srcOrd="0" destOrd="0" presId="urn:microsoft.com/office/officeart/2005/8/layout/hierarchy5"/>
    <dgm:cxn modelId="{2A06EDD5-FB4A-44BF-93A5-2EE696F8AC34}" srcId="{A98F1684-402F-4552-AE29-DD7DD69B6685}" destId="{793520D4-6CDE-49FB-B43F-DC4E15CBAD86}" srcOrd="0" destOrd="0" parTransId="{73E51347-3E82-4E51-8AD7-25B012C66670}" sibTransId="{C3DCDC31-A161-4707-A187-89CB7EFDFA79}"/>
    <dgm:cxn modelId="{196660D8-6C96-4EB7-B7AF-358CFBBB87DD}" type="presOf" srcId="{F52844CF-0D8B-4457-80C7-B6267A362876}" destId="{3DB950F7-8C9E-434A-8855-20F88F759898}" srcOrd="1" destOrd="0" presId="urn:microsoft.com/office/officeart/2005/8/layout/hierarchy5"/>
    <dgm:cxn modelId="{76C2C2E6-E883-4C86-8D2A-802F4620564C}" type="presParOf" srcId="{E555C94A-0A97-4AF0-B215-E2FA1B31D862}" destId="{2CD4FE99-29A3-4909-A006-A17F06E223AC}" srcOrd="0" destOrd="0" presId="urn:microsoft.com/office/officeart/2005/8/layout/hierarchy5"/>
    <dgm:cxn modelId="{1757FD54-AFCB-4D10-8A3E-DDE7BB200D75}" type="presParOf" srcId="{2CD4FE99-29A3-4909-A006-A17F06E223AC}" destId="{90B39375-8003-410B-B443-46A43312DB5F}" srcOrd="0" destOrd="0" presId="urn:microsoft.com/office/officeart/2005/8/layout/hierarchy5"/>
    <dgm:cxn modelId="{DFD7949F-E26D-426E-8729-552F2AB8CB7A}" type="presParOf" srcId="{90B39375-8003-410B-B443-46A43312DB5F}" destId="{43AD233A-4E93-4AE3-A5B5-55AE4F30B272}" srcOrd="0" destOrd="0" presId="urn:microsoft.com/office/officeart/2005/8/layout/hierarchy5"/>
    <dgm:cxn modelId="{30885798-2E61-4F9C-8FBC-983DA595201C}" type="presParOf" srcId="{43AD233A-4E93-4AE3-A5B5-55AE4F30B272}" destId="{80B38572-9C5F-4338-8CED-B7E31023DD6A}" srcOrd="0" destOrd="0" presId="urn:microsoft.com/office/officeart/2005/8/layout/hierarchy5"/>
    <dgm:cxn modelId="{DF4C19A8-1A30-4629-BE78-6460DD4FD37D}" type="presParOf" srcId="{43AD233A-4E93-4AE3-A5B5-55AE4F30B272}" destId="{FCABB5A3-1760-4DDA-9A2E-1189B3E06299}" srcOrd="1" destOrd="0" presId="urn:microsoft.com/office/officeart/2005/8/layout/hierarchy5"/>
    <dgm:cxn modelId="{DB48B8B1-F872-46EF-8790-AB8BB7B8B388}" type="presParOf" srcId="{FCABB5A3-1760-4DDA-9A2E-1189B3E06299}" destId="{EFCEA5F3-4F37-483D-B4C3-46C2EF106BB4}" srcOrd="0" destOrd="0" presId="urn:microsoft.com/office/officeart/2005/8/layout/hierarchy5"/>
    <dgm:cxn modelId="{22F96BC5-EB06-455E-98B9-666C507DD93C}" type="presParOf" srcId="{EFCEA5F3-4F37-483D-B4C3-46C2EF106BB4}" destId="{F81C9C33-9B48-4042-838E-06C0CF9CCBC6}" srcOrd="0" destOrd="0" presId="urn:microsoft.com/office/officeart/2005/8/layout/hierarchy5"/>
    <dgm:cxn modelId="{C09E8D40-0880-45F2-BDE8-C6C32613E05E}" type="presParOf" srcId="{FCABB5A3-1760-4DDA-9A2E-1189B3E06299}" destId="{F1DCCCB9-E647-40D2-9B1D-E08002422BB0}" srcOrd="1" destOrd="0" presId="urn:microsoft.com/office/officeart/2005/8/layout/hierarchy5"/>
    <dgm:cxn modelId="{ABBC72D5-8C72-4DD9-9723-7A28567F55E5}" type="presParOf" srcId="{F1DCCCB9-E647-40D2-9B1D-E08002422BB0}" destId="{975B0858-1620-412C-94DF-15C27DB364C5}" srcOrd="0" destOrd="0" presId="urn:microsoft.com/office/officeart/2005/8/layout/hierarchy5"/>
    <dgm:cxn modelId="{A6FF4BC2-510E-4D78-B7B0-7054FAADF658}" type="presParOf" srcId="{F1DCCCB9-E647-40D2-9B1D-E08002422BB0}" destId="{3E033F39-7A92-416E-A940-696F92D61820}" srcOrd="1" destOrd="0" presId="urn:microsoft.com/office/officeart/2005/8/layout/hierarchy5"/>
    <dgm:cxn modelId="{CED83251-B4BF-46C5-9B24-72647F36EEA6}" type="presParOf" srcId="{3E033F39-7A92-416E-A940-696F92D61820}" destId="{1B54514A-1950-4829-BFA9-2B2EE91798CC}" srcOrd="0" destOrd="0" presId="urn:microsoft.com/office/officeart/2005/8/layout/hierarchy5"/>
    <dgm:cxn modelId="{8A129D86-4E77-4BEC-86AC-CE7598C93700}" type="presParOf" srcId="{1B54514A-1950-4829-BFA9-2B2EE91798CC}" destId="{3DB950F7-8C9E-434A-8855-20F88F759898}" srcOrd="0" destOrd="0" presId="urn:microsoft.com/office/officeart/2005/8/layout/hierarchy5"/>
    <dgm:cxn modelId="{2331BF5B-E17A-4FF0-AEBC-E6AD8C304818}" type="presParOf" srcId="{3E033F39-7A92-416E-A940-696F92D61820}" destId="{1AB00363-F4BD-44C4-88DB-4EFC18F1A7E8}" srcOrd="1" destOrd="0" presId="urn:microsoft.com/office/officeart/2005/8/layout/hierarchy5"/>
    <dgm:cxn modelId="{F75F0134-12B0-40E7-B2BE-35D951ECBCB8}" type="presParOf" srcId="{1AB00363-F4BD-44C4-88DB-4EFC18F1A7E8}" destId="{AB1CA86C-A82A-466C-9464-30DB9396592A}" srcOrd="0" destOrd="0" presId="urn:microsoft.com/office/officeart/2005/8/layout/hierarchy5"/>
    <dgm:cxn modelId="{692C7869-5260-4470-ABDB-77104097744D}" type="presParOf" srcId="{1AB00363-F4BD-44C4-88DB-4EFC18F1A7E8}" destId="{C6F7128A-E375-4535-9336-A62DA42F126A}" srcOrd="1" destOrd="0" presId="urn:microsoft.com/office/officeart/2005/8/layout/hierarchy5"/>
    <dgm:cxn modelId="{B53D4DC2-EFEE-43EA-9B86-FAA6BEEA218F}" type="presParOf" srcId="{FCABB5A3-1760-4DDA-9A2E-1189B3E06299}" destId="{3AECC240-5F92-49FB-ACBE-1BC23C6C641B}" srcOrd="2" destOrd="0" presId="urn:microsoft.com/office/officeart/2005/8/layout/hierarchy5"/>
    <dgm:cxn modelId="{467B0221-8E24-461D-BACC-C950C1BF3BDB}" type="presParOf" srcId="{3AECC240-5F92-49FB-ACBE-1BC23C6C641B}" destId="{49829919-1CFD-45F1-8CE2-DEE2C4031F9A}" srcOrd="0" destOrd="0" presId="urn:microsoft.com/office/officeart/2005/8/layout/hierarchy5"/>
    <dgm:cxn modelId="{6BC14B5C-778B-48C1-885D-55D5525865FC}" type="presParOf" srcId="{FCABB5A3-1760-4DDA-9A2E-1189B3E06299}" destId="{DD738B66-3717-4A9F-A7E8-E3051CA56E0C}" srcOrd="3" destOrd="0" presId="urn:microsoft.com/office/officeart/2005/8/layout/hierarchy5"/>
    <dgm:cxn modelId="{E52F8DDF-0561-4C2B-8FB3-CD3F0AF21800}" type="presParOf" srcId="{DD738B66-3717-4A9F-A7E8-E3051CA56E0C}" destId="{9CD3D069-251F-4194-8DF0-791BE87C08CA}" srcOrd="0" destOrd="0" presId="urn:microsoft.com/office/officeart/2005/8/layout/hierarchy5"/>
    <dgm:cxn modelId="{34B10CEB-83D1-42CD-8E30-6F3F8BBBFD4B}" type="presParOf" srcId="{DD738B66-3717-4A9F-A7E8-E3051CA56E0C}" destId="{6E993EA3-3257-446F-BDD6-09808067E59E}" srcOrd="1" destOrd="0" presId="urn:microsoft.com/office/officeart/2005/8/layout/hierarchy5"/>
    <dgm:cxn modelId="{4C2AA294-31D7-42FC-894C-F60495F2B724}" type="presParOf" srcId="{6E993EA3-3257-446F-BDD6-09808067E59E}" destId="{81A0E947-D9D5-43FC-AEC6-E7757DFA1178}" srcOrd="0" destOrd="0" presId="urn:microsoft.com/office/officeart/2005/8/layout/hierarchy5"/>
    <dgm:cxn modelId="{B664055C-1038-4639-AE01-F4C3143E8392}" type="presParOf" srcId="{81A0E947-D9D5-43FC-AEC6-E7757DFA1178}" destId="{FA93FFAF-A40C-4912-883F-263E16786B75}" srcOrd="0" destOrd="0" presId="urn:microsoft.com/office/officeart/2005/8/layout/hierarchy5"/>
    <dgm:cxn modelId="{290AF6B4-7488-4F90-A7C8-B32225BD3D1F}" type="presParOf" srcId="{6E993EA3-3257-446F-BDD6-09808067E59E}" destId="{475E114E-D4AB-489C-8C33-E223CD486FBF}" srcOrd="1" destOrd="0" presId="urn:microsoft.com/office/officeart/2005/8/layout/hierarchy5"/>
    <dgm:cxn modelId="{22ADA0CA-E330-4D0A-A742-5D347DFED698}" type="presParOf" srcId="{475E114E-D4AB-489C-8C33-E223CD486FBF}" destId="{308E6F0C-C384-4F64-A5E2-5E1D348E4E16}" srcOrd="0" destOrd="0" presId="urn:microsoft.com/office/officeart/2005/8/layout/hierarchy5"/>
    <dgm:cxn modelId="{F5E26A8E-9681-4649-901D-13A9C42EDBB2}" type="presParOf" srcId="{475E114E-D4AB-489C-8C33-E223CD486FBF}" destId="{650E5B00-55F8-40C0-8519-709AB80CF2A7}" srcOrd="1" destOrd="0" presId="urn:microsoft.com/office/officeart/2005/8/layout/hierarchy5"/>
    <dgm:cxn modelId="{4210D2F3-6CC7-4B76-89D4-B136CF0385E2}" type="presParOf" srcId="{FCABB5A3-1760-4DDA-9A2E-1189B3E06299}" destId="{32F65C2F-9456-45A6-9730-056918C5827C}" srcOrd="4" destOrd="0" presId="urn:microsoft.com/office/officeart/2005/8/layout/hierarchy5"/>
    <dgm:cxn modelId="{186CCAFB-F551-4023-83F8-5D3E47A537D6}" type="presParOf" srcId="{32F65C2F-9456-45A6-9730-056918C5827C}" destId="{8821C809-2D76-49BE-81B5-351C1ECC663F}" srcOrd="0" destOrd="0" presId="urn:microsoft.com/office/officeart/2005/8/layout/hierarchy5"/>
    <dgm:cxn modelId="{5063DD8A-5FD0-4CD5-908E-5A29C63A6232}" type="presParOf" srcId="{FCABB5A3-1760-4DDA-9A2E-1189B3E06299}" destId="{BF28ECBC-4190-4FF9-B773-3FF1CAE334A0}" srcOrd="5" destOrd="0" presId="urn:microsoft.com/office/officeart/2005/8/layout/hierarchy5"/>
    <dgm:cxn modelId="{4AD43BE3-C811-4DDC-88D7-D96CB78910CD}" type="presParOf" srcId="{BF28ECBC-4190-4FF9-B773-3FF1CAE334A0}" destId="{82438864-A7E0-4EB7-9923-0C2D10498BD8}" srcOrd="0" destOrd="0" presId="urn:microsoft.com/office/officeart/2005/8/layout/hierarchy5"/>
    <dgm:cxn modelId="{CF7E6DB5-1F01-4589-8B07-D723F719EB10}" type="presParOf" srcId="{BF28ECBC-4190-4FF9-B773-3FF1CAE334A0}" destId="{C7020746-D543-4D88-AE60-6B8CEC834F60}" srcOrd="1" destOrd="0" presId="urn:microsoft.com/office/officeart/2005/8/layout/hierarchy5"/>
    <dgm:cxn modelId="{958770BD-FAF4-4A0E-92B6-CCA18AD0A598}" type="presParOf" srcId="{C7020746-D543-4D88-AE60-6B8CEC834F60}" destId="{07D30871-516D-49F5-9A36-33022B39E93C}" srcOrd="0" destOrd="0" presId="urn:microsoft.com/office/officeart/2005/8/layout/hierarchy5"/>
    <dgm:cxn modelId="{3BCF84BD-F0CF-4596-AFFD-B5B726C35C8A}" type="presParOf" srcId="{07D30871-516D-49F5-9A36-33022B39E93C}" destId="{FF3A3763-C324-4451-B098-C88E47E60F6F}" srcOrd="0" destOrd="0" presId="urn:microsoft.com/office/officeart/2005/8/layout/hierarchy5"/>
    <dgm:cxn modelId="{C62471ED-901C-412D-B96B-A197F5A1D3F2}" type="presParOf" srcId="{C7020746-D543-4D88-AE60-6B8CEC834F60}" destId="{FFD63CF3-22DC-4FF3-B0DB-32D960B03AEB}" srcOrd="1" destOrd="0" presId="urn:microsoft.com/office/officeart/2005/8/layout/hierarchy5"/>
    <dgm:cxn modelId="{67D790E1-8C9D-43DF-989E-DADB968D23D5}" type="presParOf" srcId="{FFD63CF3-22DC-4FF3-B0DB-32D960B03AEB}" destId="{30B576C9-47B1-4E75-A977-D0943DDC848D}" srcOrd="0" destOrd="0" presId="urn:microsoft.com/office/officeart/2005/8/layout/hierarchy5"/>
    <dgm:cxn modelId="{8030CF6F-89BD-4A5C-8B2E-520ED83F59B8}" type="presParOf" srcId="{FFD63CF3-22DC-4FF3-B0DB-32D960B03AEB}" destId="{55672A55-E9A7-4E6D-BA32-2B1C5A2B8057}" srcOrd="1" destOrd="0" presId="urn:microsoft.com/office/officeart/2005/8/layout/hierarchy5"/>
    <dgm:cxn modelId="{D77CAD61-1ACA-417A-B3C6-E0A9881E628A}" type="presParOf" srcId="{E555C94A-0A97-4AF0-B215-E2FA1B31D862}" destId="{D246DB37-6384-4E69-BFEC-9AFE645D03B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9F8475-8DDE-4999-8060-23E3B4291033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E797D15-51FC-4712-98B3-AF86888AAAC9}">
      <dgm:prSet/>
      <dgm:spPr/>
      <dgm:t>
        <a:bodyPr/>
        <a:lstStyle/>
        <a:p>
          <a:pPr rtl="0"/>
          <a:r>
            <a:rPr lang="cs-CZ" b="1" dirty="0"/>
            <a:t>Zdroje sorbentů</a:t>
          </a:r>
          <a:endParaRPr lang="cs-CZ" dirty="0"/>
        </a:p>
      </dgm:t>
    </dgm:pt>
    <dgm:pt modelId="{7F6FA4F9-115B-4680-BBE0-99411D79EA71}" type="parTrans" cxnId="{37082B1E-D270-42B6-956E-ABCB54327807}">
      <dgm:prSet/>
      <dgm:spPr/>
      <dgm:t>
        <a:bodyPr/>
        <a:lstStyle/>
        <a:p>
          <a:endParaRPr lang="cs-CZ"/>
        </a:p>
      </dgm:t>
    </dgm:pt>
    <dgm:pt modelId="{0209A307-9F9E-4613-8732-51140D79B3B2}" type="sibTrans" cxnId="{37082B1E-D270-42B6-956E-ABCB54327807}">
      <dgm:prSet/>
      <dgm:spPr/>
      <dgm:t>
        <a:bodyPr/>
        <a:lstStyle/>
        <a:p>
          <a:endParaRPr lang="cs-CZ"/>
        </a:p>
      </dgm:t>
    </dgm:pt>
    <dgm:pt modelId="{1F17B0D9-184B-439E-A709-BAFE0730FCD4}">
      <dgm:prSet/>
      <dgm:spPr/>
      <dgm:t>
        <a:bodyPr/>
        <a:lstStyle/>
        <a:p>
          <a:pPr rtl="0"/>
          <a:r>
            <a:rPr lang="cs-CZ" dirty="0"/>
            <a:t>Elektrárenské popílky</a:t>
          </a:r>
        </a:p>
      </dgm:t>
    </dgm:pt>
    <dgm:pt modelId="{4DC64CD4-91A6-4802-9608-AD3726D8BDBC}" type="parTrans" cxnId="{D93A7651-560A-4B53-86AD-FF3ED9C25BBF}">
      <dgm:prSet/>
      <dgm:spPr/>
      <dgm:t>
        <a:bodyPr/>
        <a:lstStyle/>
        <a:p>
          <a:endParaRPr lang="cs-CZ"/>
        </a:p>
      </dgm:t>
    </dgm:pt>
    <dgm:pt modelId="{F94052A6-F52F-4BE7-AABA-7E0CAA2D5FBE}" type="sibTrans" cxnId="{D93A7651-560A-4B53-86AD-FF3ED9C25BBF}">
      <dgm:prSet/>
      <dgm:spPr/>
      <dgm:t>
        <a:bodyPr/>
        <a:lstStyle/>
        <a:p>
          <a:endParaRPr lang="cs-CZ"/>
        </a:p>
      </dgm:t>
    </dgm:pt>
    <dgm:pt modelId="{A98F1684-402F-4552-AE29-DD7DD69B6685}">
      <dgm:prSet/>
      <dgm:spPr/>
      <dgm:t>
        <a:bodyPr/>
        <a:lstStyle/>
        <a:p>
          <a:pPr rtl="0"/>
          <a:r>
            <a:rPr lang="cs-CZ" dirty="0"/>
            <a:t>Popílky ze složišť</a:t>
          </a:r>
        </a:p>
      </dgm:t>
    </dgm:pt>
    <dgm:pt modelId="{80FDEEEA-C32A-454A-B4DB-FA4780C98CC8}" type="parTrans" cxnId="{3AA26DAF-3622-44FA-A9D9-7341E2548FBA}">
      <dgm:prSet/>
      <dgm:spPr/>
      <dgm:t>
        <a:bodyPr/>
        <a:lstStyle/>
        <a:p>
          <a:endParaRPr lang="cs-CZ"/>
        </a:p>
      </dgm:t>
    </dgm:pt>
    <dgm:pt modelId="{9EA3AD03-056D-4B1F-80C9-704B0234FDC8}" type="sibTrans" cxnId="{3AA26DAF-3622-44FA-A9D9-7341E2548FBA}">
      <dgm:prSet/>
      <dgm:spPr/>
      <dgm:t>
        <a:bodyPr/>
        <a:lstStyle/>
        <a:p>
          <a:endParaRPr lang="cs-CZ"/>
        </a:p>
      </dgm:t>
    </dgm:pt>
    <dgm:pt modelId="{9D4CF6FE-0CA7-4F59-B0C8-B4942821E6CD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cs-CZ" dirty="0"/>
            <a:t>Přírodní zeolity</a:t>
          </a:r>
        </a:p>
      </dgm:t>
    </dgm:pt>
    <dgm:pt modelId="{669D6906-F28A-40AB-AB04-BED72E862981}" type="parTrans" cxnId="{6C5C9C24-5CDF-4B91-AADD-9DDCC8AEF0B5}">
      <dgm:prSet/>
      <dgm:spPr/>
      <dgm:t>
        <a:bodyPr/>
        <a:lstStyle/>
        <a:p>
          <a:endParaRPr lang="cs-CZ"/>
        </a:p>
      </dgm:t>
    </dgm:pt>
    <dgm:pt modelId="{88605D9B-1632-4B5F-9BBF-632B685AF11A}" type="sibTrans" cxnId="{6C5C9C24-5CDF-4B91-AADD-9DDCC8AEF0B5}">
      <dgm:prSet/>
      <dgm:spPr/>
      <dgm:t>
        <a:bodyPr/>
        <a:lstStyle/>
        <a:p>
          <a:endParaRPr lang="cs-CZ"/>
        </a:p>
      </dgm:t>
    </dgm:pt>
    <dgm:pt modelId="{DDF516E9-C1C4-4F76-AC78-98E9BD510E52}">
      <dgm:prSet/>
      <dgm:spPr/>
      <dgm:t>
        <a:bodyPr/>
        <a:lstStyle/>
        <a:p>
          <a:pPr rtl="0"/>
          <a:r>
            <a:rPr lang="cs-CZ" dirty="0"/>
            <a:t>Syntéza zeolitů</a:t>
          </a:r>
        </a:p>
      </dgm:t>
    </dgm:pt>
    <dgm:pt modelId="{F52844CF-0D8B-4457-80C7-B6267A362876}" type="parTrans" cxnId="{E4EC0E8B-6C2F-4A8E-A2A2-A8E700603769}">
      <dgm:prSet/>
      <dgm:spPr/>
      <dgm:t>
        <a:bodyPr/>
        <a:lstStyle/>
        <a:p>
          <a:endParaRPr lang="cs-CZ"/>
        </a:p>
      </dgm:t>
    </dgm:pt>
    <dgm:pt modelId="{DD507988-1159-40D6-AD03-2D619136DEBC}" type="sibTrans" cxnId="{E4EC0E8B-6C2F-4A8E-A2A2-A8E700603769}">
      <dgm:prSet/>
      <dgm:spPr/>
      <dgm:t>
        <a:bodyPr/>
        <a:lstStyle/>
        <a:p>
          <a:endParaRPr lang="cs-CZ"/>
        </a:p>
      </dgm:t>
    </dgm:pt>
    <dgm:pt modelId="{048CEB4D-356F-4399-85B1-91CD03A0039A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cs-CZ" dirty="0"/>
            <a:t>Modifikace</a:t>
          </a:r>
        </a:p>
      </dgm:t>
    </dgm:pt>
    <dgm:pt modelId="{608FD1EA-C679-48D3-A65D-E098327A13CD}" type="parTrans" cxnId="{15D1D56A-14B2-484E-8A28-0C8A18DF6413}">
      <dgm:prSet/>
      <dgm:spPr/>
      <dgm:t>
        <a:bodyPr/>
        <a:lstStyle/>
        <a:p>
          <a:endParaRPr lang="cs-CZ"/>
        </a:p>
      </dgm:t>
    </dgm:pt>
    <dgm:pt modelId="{863FE69D-6114-4662-A455-012B82A702E8}" type="sibTrans" cxnId="{15D1D56A-14B2-484E-8A28-0C8A18DF6413}">
      <dgm:prSet/>
      <dgm:spPr/>
      <dgm:t>
        <a:bodyPr/>
        <a:lstStyle/>
        <a:p>
          <a:endParaRPr lang="cs-CZ"/>
        </a:p>
      </dgm:t>
    </dgm:pt>
    <dgm:pt modelId="{793520D4-6CDE-49FB-B43F-DC4E15CBAD86}">
      <dgm:prSet/>
      <dgm:spPr/>
      <dgm:t>
        <a:bodyPr/>
        <a:lstStyle/>
        <a:p>
          <a:pPr rtl="0"/>
          <a:r>
            <a:rPr lang="cs-CZ" dirty="0"/>
            <a:t>Syntéza zeolitů</a:t>
          </a:r>
        </a:p>
      </dgm:t>
    </dgm:pt>
    <dgm:pt modelId="{73E51347-3E82-4E51-8AD7-25B012C66670}" type="parTrans" cxnId="{2A06EDD5-FB4A-44BF-93A5-2EE696F8AC34}">
      <dgm:prSet/>
      <dgm:spPr/>
      <dgm:t>
        <a:bodyPr/>
        <a:lstStyle/>
        <a:p>
          <a:endParaRPr lang="cs-CZ"/>
        </a:p>
      </dgm:t>
    </dgm:pt>
    <dgm:pt modelId="{C3DCDC31-A161-4707-A187-89CB7EFDFA79}" type="sibTrans" cxnId="{2A06EDD5-FB4A-44BF-93A5-2EE696F8AC34}">
      <dgm:prSet/>
      <dgm:spPr/>
      <dgm:t>
        <a:bodyPr/>
        <a:lstStyle/>
        <a:p>
          <a:endParaRPr lang="cs-CZ"/>
        </a:p>
      </dgm:t>
    </dgm:pt>
    <dgm:pt modelId="{E555C94A-0A97-4AF0-B215-E2FA1B31D862}" type="pres">
      <dgm:prSet presAssocID="{A09F8475-8DDE-4999-8060-23E3B429103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CD4FE99-29A3-4909-A006-A17F06E223AC}" type="pres">
      <dgm:prSet presAssocID="{A09F8475-8DDE-4999-8060-23E3B4291033}" presName="hierFlow" presStyleCnt="0"/>
      <dgm:spPr/>
    </dgm:pt>
    <dgm:pt modelId="{90B39375-8003-410B-B443-46A43312DB5F}" type="pres">
      <dgm:prSet presAssocID="{A09F8475-8DDE-4999-8060-23E3B429103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3AD233A-4E93-4AE3-A5B5-55AE4F30B272}" type="pres">
      <dgm:prSet presAssocID="{7E797D15-51FC-4712-98B3-AF86888AAAC9}" presName="Name17" presStyleCnt="0"/>
      <dgm:spPr/>
    </dgm:pt>
    <dgm:pt modelId="{80B38572-9C5F-4338-8CED-B7E31023DD6A}" type="pres">
      <dgm:prSet presAssocID="{7E797D15-51FC-4712-98B3-AF86888AAAC9}" presName="level1Shape" presStyleLbl="node0" presStyleIdx="0" presStyleCnt="1" custLinFactNeighborX="-138" custLinFactNeighborY="-42004">
        <dgm:presLayoutVars>
          <dgm:chPref val="3"/>
        </dgm:presLayoutVars>
      </dgm:prSet>
      <dgm:spPr/>
    </dgm:pt>
    <dgm:pt modelId="{FCABB5A3-1760-4DDA-9A2E-1189B3E06299}" type="pres">
      <dgm:prSet presAssocID="{7E797D15-51FC-4712-98B3-AF86888AAAC9}" presName="hierChild2" presStyleCnt="0"/>
      <dgm:spPr/>
    </dgm:pt>
    <dgm:pt modelId="{EFCEA5F3-4F37-483D-B4C3-46C2EF106BB4}" type="pres">
      <dgm:prSet presAssocID="{4DC64CD4-91A6-4802-9608-AD3726D8BDBC}" presName="Name25" presStyleLbl="parChTrans1D2" presStyleIdx="0" presStyleCnt="3"/>
      <dgm:spPr/>
    </dgm:pt>
    <dgm:pt modelId="{F81C9C33-9B48-4042-838E-06C0CF9CCBC6}" type="pres">
      <dgm:prSet presAssocID="{4DC64CD4-91A6-4802-9608-AD3726D8BDBC}" presName="connTx" presStyleLbl="parChTrans1D2" presStyleIdx="0" presStyleCnt="3"/>
      <dgm:spPr/>
    </dgm:pt>
    <dgm:pt modelId="{F1DCCCB9-E647-40D2-9B1D-E08002422BB0}" type="pres">
      <dgm:prSet presAssocID="{1F17B0D9-184B-439E-A709-BAFE0730FCD4}" presName="Name30" presStyleCnt="0"/>
      <dgm:spPr/>
    </dgm:pt>
    <dgm:pt modelId="{975B0858-1620-412C-94DF-15C27DB364C5}" type="pres">
      <dgm:prSet presAssocID="{1F17B0D9-184B-439E-A709-BAFE0730FCD4}" presName="level2Shape" presStyleLbl="node2" presStyleIdx="0" presStyleCnt="3" custLinFactNeighborX="-2143" custLinFactNeighborY="-66197"/>
      <dgm:spPr/>
    </dgm:pt>
    <dgm:pt modelId="{3E033F39-7A92-416E-A940-696F92D61820}" type="pres">
      <dgm:prSet presAssocID="{1F17B0D9-184B-439E-A709-BAFE0730FCD4}" presName="hierChild3" presStyleCnt="0"/>
      <dgm:spPr/>
    </dgm:pt>
    <dgm:pt modelId="{1B54514A-1950-4829-BFA9-2B2EE91798CC}" type="pres">
      <dgm:prSet presAssocID="{F52844CF-0D8B-4457-80C7-B6267A362876}" presName="Name25" presStyleLbl="parChTrans1D3" presStyleIdx="0" presStyleCnt="3"/>
      <dgm:spPr/>
    </dgm:pt>
    <dgm:pt modelId="{3DB950F7-8C9E-434A-8855-20F88F759898}" type="pres">
      <dgm:prSet presAssocID="{F52844CF-0D8B-4457-80C7-B6267A362876}" presName="connTx" presStyleLbl="parChTrans1D3" presStyleIdx="0" presStyleCnt="3"/>
      <dgm:spPr/>
    </dgm:pt>
    <dgm:pt modelId="{1AB00363-F4BD-44C4-88DB-4EFC18F1A7E8}" type="pres">
      <dgm:prSet presAssocID="{DDF516E9-C1C4-4F76-AC78-98E9BD510E52}" presName="Name30" presStyleCnt="0"/>
      <dgm:spPr/>
    </dgm:pt>
    <dgm:pt modelId="{AB1CA86C-A82A-466C-9464-30DB9396592A}" type="pres">
      <dgm:prSet presAssocID="{DDF516E9-C1C4-4F76-AC78-98E9BD510E52}" presName="level2Shape" presStyleLbl="node3" presStyleIdx="0" presStyleCnt="3" custLinFactNeighborX="-1061" custLinFactNeighborY="-68076"/>
      <dgm:spPr/>
    </dgm:pt>
    <dgm:pt modelId="{C6F7128A-E375-4535-9336-A62DA42F126A}" type="pres">
      <dgm:prSet presAssocID="{DDF516E9-C1C4-4F76-AC78-98E9BD510E52}" presName="hierChild3" presStyleCnt="0"/>
      <dgm:spPr/>
    </dgm:pt>
    <dgm:pt modelId="{3AECC240-5F92-49FB-ACBE-1BC23C6C641B}" type="pres">
      <dgm:prSet presAssocID="{80FDEEEA-C32A-454A-B4DB-FA4780C98CC8}" presName="Name25" presStyleLbl="parChTrans1D2" presStyleIdx="1" presStyleCnt="3"/>
      <dgm:spPr/>
    </dgm:pt>
    <dgm:pt modelId="{49829919-1CFD-45F1-8CE2-DEE2C4031F9A}" type="pres">
      <dgm:prSet presAssocID="{80FDEEEA-C32A-454A-B4DB-FA4780C98CC8}" presName="connTx" presStyleLbl="parChTrans1D2" presStyleIdx="1" presStyleCnt="3"/>
      <dgm:spPr/>
    </dgm:pt>
    <dgm:pt modelId="{DD738B66-3717-4A9F-A7E8-E3051CA56E0C}" type="pres">
      <dgm:prSet presAssocID="{A98F1684-402F-4552-AE29-DD7DD69B6685}" presName="Name30" presStyleCnt="0"/>
      <dgm:spPr/>
    </dgm:pt>
    <dgm:pt modelId="{9CD3D069-251F-4194-8DF0-791BE87C08CA}" type="pres">
      <dgm:prSet presAssocID="{A98F1684-402F-4552-AE29-DD7DD69B6685}" presName="level2Shape" presStyleLbl="node2" presStyleIdx="1" presStyleCnt="3" custLinFactNeighborX="934" custLinFactNeighborY="-41019"/>
      <dgm:spPr/>
    </dgm:pt>
    <dgm:pt modelId="{6E993EA3-3257-446F-BDD6-09808067E59E}" type="pres">
      <dgm:prSet presAssocID="{A98F1684-402F-4552-AE29-DD7DD69B6685}" presName="hierChild3" presStyleCnt="0"/>
      <dgm:spPr/>
    </dgm:pt>
    <dgm:pt modelId="{81A0E947-D9D5-43FC-AEC6-E7757DFA1178}" type="pres">
      <dgm:prSet presAssocID="{73E51347-3E82-4E51-8AD7-25B012C66670}" presName="Name25" presStyleLbl="parChTrans1D3" presStyleIdx="1" presStyleCnt="3"/>
      <dgm:spPr/>
    </dgm:pt>
    <dgm:pt modelId="{FA93FFAF-A40C-4912-883F-263E16786B75}" type="pres">
      <dgm:prSet presAssocID="{73E51347-3E82-4E51-8AD7-25B012C66670}" presName="connTx" presStyleLbl="parChTrans1D3" presStyleIdx="1" presStyleCnt="3"/>
      <dgm:spPr/>
    </dgm:pt>
    <dgm:pt modelId="{475E114E-D4AB-489C-8C33-E223CD486FBF}" type="pres">
      <dgm:prSet presAssocID="{793520D4-6CDE-49FB-B43F-DC4E15CBAD86}" presName="Name30" presStyleCnt="0"/>
      <dgm:spPr/>
    </dgm:pt>
    <dgm:pt modelId="{308E6F0C-C384-4F64-A5E2-5E1D348E4E16}" type="pres">
      <dgm:prSet presAssocID="{793520D4-6CDE-49FB-B43F-DC4E15CBAD86}" presName="level2Shape" presStyleLbl="node3" presStyleIdx="1" presStyleCnt="3" custLinFactNeighborX="-1061" custLinFactNeighborY="-42004"/>
      <dgm:spPr/>
    </dgm:pt>
    <dgm:pt modelId="{650E5B00-55F8-40C0-8519-709AB80CF2A7}" type="pres">
      <dgm:prSet presAssocID="{793520D4-6CDE-49FB-B43F-DC4E15CBAD86}" presName="hierChild3" presStyleCnt="0"/>
      <dgm:spPr/>
    </dgm:pt>
    <dgm:pt modelId="{32F65C2F-9456-45A6-9730-056918C5827C}" type="pres">
      <dgm:prSet presAssocID="{669D6906-F28A-40AB-AB04-BED72E862981}" presName="Name25" presStyleLbl="parChTrans1D2" presStyleIdx="2" presStyleCnt="3"/>
      <dgm:spPr/>
    </dgm:pt>
    <dgm:pt modelId="{8821C809-2D76-49BE-81B5-351C1ECC663F}" type="pres">
      <dgm:prSet presAssocID="{669D6906-F28A-40AB-AB04-BED72E862981}" presName="connTx" presStyleLbl="parChTrans1D2" presStyleIdx="2" presStyleCnt="3"/>
      <dgm:spPr/>
    </dgm:pt>
    <dgm:pt modelId="{BF28ECBC-4190-4FF9-B773-3FF1CAE334A0}" type="pres">
      <dgm:prSet presAssocID="{9D4CF6FE-0CA7-4F59-B0C8-B4942821E6CD}" presName="Name30" presStyleCnt="0"/>
      <dgm:spPr/>
    </dgm:pt>
    <dgm:pt modelId="{82438864-A7E0-4EB7-9923-0C2D10498BD8}" type="pres">
      <dgm:prSet presAssocID="{9D4CF6FE-0CA7-4F59-B0C8-B4942821E6CD}" presName="level2Shape" presStyleLbl="node2" presStyleIdx="2" presStyleCnt="3"/>
      <dgm:spPr/>
    </dgm:pt>
    <dgm:pt modelId="{C7020746-D543-4D88-AE60-6B8CEC834F60}" type="pres">
      <dgm:prSet presAssocID="{9D4CF6FE-0CA7-4F59-B0C8-B4942821E6CD}" presName="hierChild3" presStyleCnt="0"/>
      <dgm:spPr/>
    </dgm:pt>
    <dgm:pt modelId="{07D30871-516D-49F5-9A36-33022B39E93C}" type="pres">
      <dgm:prSet presAssocID="{608FD1EA-C679-48D3-A65D-E098327A13CD}" presName="Name25" presStyleLbl="parChTrans1D3" presStyleIdx="2" presStyleCnt="3"/>
      <dgm:spPr/>
    </dgm:pt>
    <dgm:pt modelId="{FF3A3763-C324-4451-B098-C88E47E60F6F}" type="pres">
      <dgm:prSet presAssocID="{608FD1EA-C679-48D3-A65D-E098327A13CD}" presName="connTx" presStyleLbl="parChTrans1D3" presStyleIdx="2" presStyleCnt="3"/>
      <dgm:spPr/>
    </dgm:pt>
    <dgm:pt modelId="{FFD63CF3-22DC-4FF3-B0DB-32D960B03AEB}" type="pres">
      <dgm:prSet presAssocID="{048CEB4D-356F-4399-85B1-91CD03A0039A}" presName="Name30" presStyleCnt="0"/>
      <dgm:spPr/>
    </dgm:pt>
    <dgm:pt modelId="{30B576C9-47B1-4E75-A977-D0943DDC848D}" type="pres">
      <dgm:prSet presAssocID="{048CEB4D-356F-4399-85B1-91CD03A0039A}" presName="level2Shape" presStyleLbl="node3" presStyleIdx="2" presStyleCnt="3"/>
      <dgm:spPr/>
    </dgm:pt>
    <dgm:pt modelId="{55672A55-E9A7-4E6D-BA32-2B1C5A2B8057}" type="pres">
      <dgm:prSet presAssocID="{048CEB4D-356F-4399-85B1-91CD03A0039A}" presName="hierChild3" presStyleCnt="0"/>
      <dgm:spPr/>
    </dgm:pt>
    <dgm:pt modelId="{D246DB37-6384-4E69-BFEC-9AFE645D03B0}" type="pres">
      <dgm:prSet presAssocID="{A09F8475-8DDE-4999-8060-23E3B4291033}" presName="bgShapesFlow" presStyleCnt="0"/>
      <dgm:spPr/>
    </dgm:pt>
  </dgm:ptLst>
  <dgm:cxnLst>
    <dgm:cxn modelId="{6251461C-E68D-43F0-A27D-818524487635}" type="presOf" srcId="{4DC64CD4-91A6-4802-9608-AD3726D8BDBC}" destId="{EFCEA5F3-4F37-483D-B4C3-46C2EF106BB4}" srcOrd="0" destOrd="0" presId="urn:microsoft.com/office/officeart/2005/8/layout/hierarchy5"/>
    <dgm:cxn modelId="{37082B1E-D270-42B6-956E-ABCB54327807}" srcId="{A09F8475-8DDE-4999-8060-23E3B4291033}" destId="{7E797D15-51FC-4712-98B3-AF86888AAAC9}" srcOrd="0" destOrd="0" parTransId="{7F6FA4F9-115B-4680-BBE0-99411D79EA71}" sibTransId="{0209A307-9F9E-4613-8732-51140D79B3B2}"/>
    <dgm:cxn modelId="{7AA9DB21-C3BB-4E10-984B-8C4163E0FC07}" type="presOf" srcId="{9D4CF6FE-0CA7-4F59-B0C8-B4942821E6CD}" destId="{82438864-A7E0-4EB7-9923-0C2D10498BD8}" srcOrd="0" destOrd="0" presId="urn:microsoft.com/office/officeart/2005/8/layout/hierarchy5"/>
    <dgm:cxn modelId="{6C5C9C24-5CDF-4B91-AADD-9DDCC8AEF0B5}" srcId="{7E797D15-51FC-4712-98B3-AF86888AAAC9}" destId="{9D4CF6FE-0CA7-4F59-B0C8-B4942821E6CD}" srcOrd="2" destOrd="0" parTransId="{669D6906-F28A-40AB-AB04-BED72E862981}" sibTransId="{88605D9B-1632-4B5F-9BBF-632B685AF11A}"/>
    <dgm:cxn modelId="{F5EC1534-9798-4695-B903-22621048F6A3}" type="presOf" srcId="{73E51347-3E82-4E51-8AD7-25B012C66670}" destId="{FA93FFAF-A40C-4912-883F-263E16786B75}" srcOrd="1" destOrd="0" presId="urn:microsoft.com/office/officeart/2005/8/layout/hierarchy5"/>
    <dgm:cxn modelId="{6422BF35-6C55-4FBC-8B00-E03F235E2FF7}" type="presOf" srcId="{F52844CF-0D8B-4457-80C7-B6267A362876}" destId="{1B54514A-1950-4829-BFA9-2B2EE91798CC}" srcOrd="0" destOrd="0" presId="urn:microsoft.com/office/officeart/2005/8/layout/hierarchy5"/>
    <dgm:cxn modelId="{A2389036-F493-4BCC-94A5-8716E334E7B2}" type="presOf" srcId="{048CEB4D-356F-4399-85B1-91CD03A0039A}" destId="{30B576C9-47B1-4E75-A977-D0943DDC848D}" srcOrd="0" destOrd="0" presId="urn:microsoft.com/office/officeart/2005/8/layout/hierarchy5"/>
    <dgm:cxn modelId="{0B12815C-571E-4CB9-ACC1-DA9DFCB5100E}" type="presOf" srcId="{793520D4-6CDE-49FB-B43F-DC4E15CBAD86}" destId="{308E6F0C-C384-4F64-A5E2-5E1D348E4E16}" srcOrd="0" destOrd="0" presId="urn:microsoft.com/office/officeart/2005/8/layout/hierarchy5"/>
    <dgm:cxn modelId="{689DE143-134A-4AFA-8FCB-BBB3A9DC659E}" type="presOf" srcId="{669D6906-F28A-40AB-AB04-BED72E862981}" destId="{32F65C2F-9456-45A6-9730-056918C5827C}" srcOrd="0" destOrd="0" presId="urn:microsoft.com/office/officeart/2005/8/layout/hierarchy5"/>
    <dgm:cxn modelId="{15D1D56A-14B2-484E-8A28-0C8A18DF6413}" srcId="{9D4CF6FE-0CA7-4F59-B0C8-B4942821E6CD}" destId="{048CEB4D-356F-4399-85B1-91CD03A0039A}" srcOrd="0" destOrd="0" parTransId="{608FD1EA-C679-48D3-A65D-E098327A13CD}" sibTransId="{863FE69D-6114-4662-A455-012B82A702E8}"/>
    <dgm:cxn modelId="{D93A7651-560A-4B53-86AD-FF3ED9C25BBF}" srcId="{7E797D15-51FC-4712-98B3-AF86888AAAC9}" destId="{1F17B0D9-184B-439E-A709-BAFE0730FCD4}" srcOrd="0" destOrd="0" parTransId="{4DC64CD4-91A6-4802-9608-AD3726D8BDBC}" sibTransId="{F94052A6-F52F-4BE7-AABA-7E0CAA2D5FBE}"/>
    <dgm:cxn modelId="{A8227853-2233-44D2-901C-4F9EF5A21463}" type="presOf" srcId="{A98F1684-402F-4552-AE29-DD7DD69B6685}" destId="{9CD3D069-251F-4194-8DF0-791BE87C08CA}" srcOrd="0" destOrd="0" presId="urn:microsoft.com/office/officeart/2005/8/layout/hierarchy5"/>
    <dgm:cxn modelId="{803A7C55-F84C-4547-8415-C97C5B737168}" type="presOf" srcId="{7E797D15-51FC-4712-98B3-AF86888AAAC9}" destId="{80B38572-9C5F-4338-8CED-B7E31023DD6A}" srcOrd="0" destOrd="0" presId="urn:microsoft.com/office/officeart/2005/8/layout/hierarchy5"/>
    <dgm:cxn modelId="{26245958-AC0A-47A9-A9B0-A07E26458A73}" type="presOf" srcId="{F52844CF-0D8B-4457-80C7-B6267A362876}" destId="{3DB950F7-8C9E-434A-8855-20F88F759898}" srcOrd="1" destOrd="0" presId="urn:microsoft.com/office/officeart/2005/8/layout/hierarchy5"/>
    <dgm:cxn modelId="{A83AD97A-87BE-45D2-9348-7612FFB26506}" type="presOf" srcId="{608FD1EA-C679-48D3-A65D-E098327A13CD}" destId="{07D30871-516D-49F5-9A36-33022B39E93C}" srcOrd="0" destOrd="0" presId="urn:microsoft.com/office/officeart/2005/8/layout/hierarchy5"/>
    <dgm:cxn modelId="{7FCF087D-201D-4264-BE4B-451B9A3D562E}" type="presOf" srcId="{80FDEEEA-C32A-454A-B4DB-FA4780C98CC8}" destId="{3AECC240-5F92-49FB-ACBE-1BC23C6C641B}" srcOrd="0" destOrd="0" presId="urn:microsoft.com/office/officeart/2005/8/layout/hierarchy5"/>
    <dgm:cxn modelId="{E4EC0E8B-6C2F-4A8E-A2A2-A8E700603769}" srcId="{1F17B0D9-184B-439E-A709-BAFE0730FCD4}" destId="{DDF516E9-C1C4-4F76-AC78-98E9BD510E52}" srcOrd="0" destOrd="0" parTransId="{F52844CF-0D8B-4457-80C7-B6267A362876}" sibTransId="{DD507988-1159-40D6-AD03-2D619136DEBC}"/>
    <dgm:cxn modelId="{62C75E99-C9BB-48FF-A132-5DC71344D405}" type="presOf" srcId="{4DC64CD4-91A6-4802-9608-AD3726D8BDBC}" destId="{F81C9C33-9B48-4042-838E-06C0CF9CCBC6}" srcOrd="1" destOrd="0" presId="urn:microsoft.com/office/officeart/2005/8/layout/hierarchy5"/>
    <dgm:cxn modelId="{A1052CAE-299F-48A1-A874-62E0FE681E1F}" type="presOf" srcId="{80FDEEEA-C32A-454A-B4DB-FA4780C98CC8}" destId="{49829919-1CFD-45F1-8CE2-DEE2C4031F9A}" srcOrd="1" destOrd="0" presId="urn:microsoft.com/office/officeart/2005/8/layout/hierarchy5"/>
    <dgm:cxn modelId="{3AA26DAF-3622-44FA-A9D9-7341E2548FBA}" srcId="{7E797D15-51FC-4712-98B3-AF86888AAAC9}" destId="{A98F1684-402F-4552-AE29-DD7DD69B6685}" srcOrd="1" destOrd="0" parTransId="{80FDEEEA-C32A-454A-B4DB-FA4780C98CC8}" sibTransId="{9EA3AD03-056D-4B1F-80C9-704B0234FDC8}"/>
    <dgm:cxn modelId="{083E80B7-FEEA-47F0-B556-0B705A2A6767}" type="presOf" srcId="{DDF516E9-C1C4-4F76-AC78-98E9BD510E52}" destId="{AB1CA86C-A82A-466C-9464-30DB9396592A}" srcOrd="0" destOrd="0" presId="urn:microsoft.com/office/officeart/2005/8/layout/hierarchy5"/>
    <dgm:cxn modelId="{35E7FDC7-47C5-4A59-88B8-D849677D71FF}" type="presOf" srcId="{A09F8475-8DDE-4999-8060-23E3B4291033}" destId="{E555C94A-0A97-4AF0-B215-E2FA1B31D862}" srcOrd="0" destOrd="0" presId="urn:microsoft.com/office/officeart/2005/8/layout/hierarchy5"/>
    <dgm:cxn modelId="{2A06EDD5-FB4A-44BF-93A5-2EE696F8AC34}" srcId="{A98F1684-402F-4552-AE29-DD7DD69B6685}" destId="{793520D4-6CDE-49FB-B43F-DC4E15CBAD86}" srcOrd="0" destOrd="0" parTransId="{73E51347-3E82-4E51-8AD7-25B012C66670}" sibTransId="{C3DCDC31-A161-4707-A187-89CB7EFDFA79}"/>
    <dgm:cxn modelId="{2022BDD7-C6FF-4C09-98B9-8882FC5E64C0}" type="presOf" srcId="{1F17B0D9-184B-439E-A709-BAFE0730FCD4}" destId="{975B0858-1620-412C-94DF-15C27DB364C5}" srcOrd="0" destOrd="0" presId="urn:microsoft.com/office/officeart/2005/8/layout/hierarchy5"/>
    <dgm:cxn modelId="{8C5D42E4-C8E4-4A83-96C1-EC37DC0DCFB7}" type="presOf" srcId="{669D6906-F28A-40AB-AB04-BED72E862981}" destId="{8821C809-2D76-49BE-81B5-351C1ECC663F}" srcOrd="1" destOrd="0" presId="urn:microsoft.com/office/officeart/2005/8/layout/hierarchy5"/>
    <dgm:cxn modelId="{9A4DD2E8-0468-43A6-A427-78F55CED7911}" type="presOf" srcId="{73E51347-3E82-4E51-8AD7-25B012C66670}" destId="{81A0E947-D9D5-43FC-AEC6-E7757DFA1178}" srcOrd="0" destOrd="0" presId="urn:microsoft.com/office/officeart/2005/8/layout/hierarchy5"/>
    <dgm:cxn modelId="{989EEFF4-4A06-4DB8-9CD8-76913C5986F4}" type="presOf" srcId="{608FD1EA-C679-48D3-A65D-E098327A13CD}" destId="{FF3A3763-C324-4451-B098-C88E47E60F6F}" srcOrd="1" destOrd="0" presId="urn:microsoft.com/office/officeart/2005/8/layout/hierarchy5"/>
    <dgm:cxn modelId="{A1787DD8-4BAF-4E43-97EF-19D523CAEB37}" type="presParOf" srcId="{E555C94A-0A97-4AF0-B215-E2FA1B31D862}" destId="{2CD4FE99-29A3-4909-A006-A17F06E223AC}" srcOrd="0" destOrd="0" presId="urn:microsoft.com/office/officeart/2005/8/layout/hierarchy5"/>
    <dgm:cxn modelId="{2935217D-BA90-4C9A-BF24-23531830C8B3}" type="presParOf" srcId="{2CD4FE99-29A3-4909-A006-A17F06E223AC}" destId="{90B39375-8003-410B-B443-46A43312DB5F}" srcOrd="0" destOrd="0" presId="urn:microsoft.com/office/officeart/2005/8/layout/hierarchy5"/>
    <dgm:cxn modelId="{2984B367-7FD6-4CB4-9715-9834148E2F27}" type="presParOf" srcId="{90B39375-8003-410B-B443-46A43312DB5F}" destId="{43AD233A-4E93-4AE3-A5B5-55AE4F30B272}" srcOrd="0" destOrd="0" presId="urn:microsoft.com/office/officeart/2005/8/layout/hierarchy5"/>
    <dgm:cxn modelId="{1E041835-1880-460E-BDAE-E23F66080329}" type="presParOf" srcId="{43AD233A-4E93-4AE3-A5B5-55AE4F30B272}" destId="{80B38572-9C5F-4338-8CED-B7E31023DD6A}" srcOrd="0" destOrd="0" presId="urn:microsoft.com/office/officeart/2005/8/layout/hierarchy5"/>
    <dgm:cxn modelId="{B88A213C-BFA6-489F-B077-B37BE119D133}" type="presParOf" srcId="{43AD233A-4E93-4AE3-A5B5-55AE4F30B272}" destId="{FCABB5A3-1760-4DDA-9A2E-1189B3E06299}" srcOrd="1" destOrd="0" presId="urn:microsoft.com/office/officeart/2005/8/layout/hierarchy5"/>
    <dgm:cxn modelId="{79D678C8-DA43-47EE-B54E-E7DB38A6182F}" type="presParOf" srcId="{FCABB5A3-1760-4DDA-9A2E-1189B3E06299}" destId="{EFCEA5F3-4F37-483D-B4C3-46C2EF106BB4}" srcOrd="0" destOrd="0" presId="urn:microsoft.com/office/officeart/2005/8/layout/hierarchy5"/>
    <dgm:cxn modelId="{1E17E1D8-E272-4B89-87F4-840D89827716}" type="presParOf" srcId="{EFCEA5F3-4F37-483D-B4C3-46C2EF106BB4}" destId="{F81C9C33-9B48-4042-838E-06C0CF9CCBC6}" srcOrd="0" destOrd="0" presId="urn:microsoft.com/office/officeart/2005/8/layout/hierarchy5"/>
    <dgm:cxn modelId="{A8B442E6-DAE2-46D8-B215-3112A104CADD}" type="presParOf" srcId="{FCABB5A3-1760-4DDA-9A2E-1189B3E06299}" destId="{F1DCCCB9-E647-40D2-9B1D-E08002422BB0}" srcOrd="1" destOrd="0" presId="urn:microsoft.com/office/officeart/2005/8/layout/hierarchy5"/>
    <dgm:cxn modelId="{E722BA09-FFB5-49AD-B175-0E2F65A61E7F}" type="presParOf" srcId="{F1DCCCB9-E647-40D2-9B1D-E08002422BB0}" destId="{975B0858-1620-412C-94DF-15C27DB364C5}" srcOrd="0" destOrd="0" presId="urn:microsoft.com/office/officeart/2005/8/layout/hierarchy5"/>
    <dgm:cxn modelId="{CA510959-D61B-4373-A4F9-85C07EC40834}" type="presParOf" srcId="{F1DCCCB9-E647-40D2-9B1D-E08002422BB0}" destId="{3E033F39-7A92-416E-A940-696F92D61820}" srcOrd="1" destOrd="0" presId="urn:microsoft.com/office/officeart/2005/8/layout/hierarchy5"/>
    <dgm:cxn modelId="{377D2574-1478-4AB9-A6C6-178C1A8D66AC}" type="presParOf" srcId="{3E033F39-7A92-416E-A940-696F92D61820}" destId="{1B54514A-1950-4829-BFA9-2B2EE91798CC}" srcOrd="0" destOrd="0" presId="urn:microsoft.com/office/officeart/2005/8/layout/hierarchy5"/>
    <dgm:cxn modelId="{93B55758-4D64-467A-9D2A-388E091A2415}" type="presParOf" srcId="{1B54514A-1950-4829-BFA9-2B2EE91798CC}" destId="{3DB950F7-8C9E-434A-8855-20F88F759898}" srcOrd="0" destOrd="0" presId="urn:microsoft.com/office/officeart/2005/8/layout/hierarchy5"/>
    <dgm:cxn modelId="{57BDABCF-B1F4-4A73-BBFF-826991A06EA7}" type="presParOf" srcId="{3E033F39-7A92-416E-A940-696F92D61820}" destId="{1AB00363-F4BD-44C4-88DB-4EFC18F1A7E8}" srcOrd="1" destOrd="0" presId="urn:microsoft.com/office/officeart/2005/8/layout/hierarchy5"/>
    <dgm:cxn modelId="{203F1F56-F10A-4452-BDB7-A1F4346E2ED4}" type="presParOf" srcId="{1AB00363-F4BD-44C4-88DB-4EFC18F1A7E8}" destId="{AB1CA86C-A82A-466C-9464-30DB9396592A}" srcOrd="0" destOrd="0" presId="urn:microsoft.com/office/officeart/2005/8/layout/hierarchy5"/>
    <dgm:cxn modelId="{BEE95713-6474-43DC-B8B5-89BC4049B1CA}" type="presParOf" srcId="{1AB00363-F4BD-44C4-88DB-4EFC18F1A7E8}" destId="{C6F7128A-E375-4535-9336-A62DA42F126A}" srcOrd="1" destOrd="0" presId="urn:microsoft.com/office/officeart/2005/8/layout/hierarchy5"/>
    <dgm:cxn modelId="{D1EB738D-2441-4D4A-85E3-68ACEBA230AB}" type="presParOf" srcId="{FCABB5A3-1760-4DDA-9A2E-1189B3E06299}" destId="{3AECC240-5F92-49FB-ACBE-1BC23C6C641B}" srcOrd="2" destOrd="0" presId="urn:microsoft.com/office/officeart/2005/8/layout/hierarchy5"/>
    <dgm:cxn modelId="{EEE16BB4-3718-442A-A63B-C6C6116BCED1}" type="presParOf" srcId="{3AECC240-5F92-49FB-ACBE-1BC23C6C641B}" destId="{49829919-1CFD-45F1-8CE2-DEE2C4031F9A}" srcOrd="0" destOrd="0" presId="urn:microsoft.com/office/officeart/2005/8/layout/hierarchy5"/>
    <dgm:cxn modelId="{9D7E1AA1-CB6A-4CDD-B9E0-A93DC297603D}" type="presParOf" srcId="{FCABB5A3-1760-4DDA-9A2E-1189B3E06299}" destId="{DD738B66-3717-4A9F-A7E8-E3051CA56E0C}" srcOrd="3" destOrd="0" presId="urn:microsoft.com/office/officeart/2005/8/layout/hierarchy5"/>
    <dgm:cxn modelId="{6659FE92-1BC7-42ED-94F4-7961DFABCD25}" type="presParOf" srcId="{DD738B66-3717-4A9F-A7E8-E3051CA56E0C}" destId="{9CD3D069-251F-4194-8DF0-791BE87C08CA}" srcOrd="0" destOrd="0" presId="urn:microsoft.com/office/officeart/2005/8/layout/hierarchy5"/>
    <dgm:cxn modelId="{4FDAB61E-ACA4-4EEF-9528-7B396263C58F}" type="presParOf" srcId="{DD738B66-3717-4A9F-A7E8-E3051CA56E0C}" destId="{6E993EA3-3257-446F-BDD6-09808067E59E}" srcOrd="1" destOrd="0" presId="urn:microsoft.com/office/officeart/2005/8/layout/hierarchy5"/>
    <dgm:cxn modelId="{90887909-143A-4418-BC01-EE01AA7D85AA}" type="presParOf" srcId="{6E993EA3-3257-446F-BDD6-09808067E59E}" destId="{81A0E947-D9D5-43FC-AEC6-E7757DFA1178}" srcOrd="0" destOrd="0" presId="urn:microsoft.com/office/officeart/2005/8/layout/hierarchy5"/>
    <dgm:cxn modelId="{AC84E724-61D3-41EF-B107-8DC45C86E59A}" type="presParOf" srcId="{81A0E947-D9D5-43FC-AEC6-E7757DFA1178}" destId="{FA93FFAF-A40C-4912-883F-263E16786B75}" srcOrd="0" destOrd="0" presId="urn:microsoft.com/office/officeart/2005/8/layout/hierarchy5"/>
    <dgm:cxn modelId="{740DAE1B-44AA-40A4-B693-D4E8F7755314}" type="presParOf" srcId="{6E993EA3-3257-446F-BDD6-09808067E59E}" destId="{475E114E-D4AB-489C-8C33-E223CD486FBF}" srcOrd="1" destOrd="0" presId="urn:microsoft.com/office/officeart/2005/8/layout/hierarchy5"/>
    <dgm:cxn modelId="{6352AB95-001C-499E-AA83-21DD98A62703}" type="presParOf" srcId="{475E114E-D4AB-489C-8C33-E223CD486FBF}" destId="{308E6F0C-C384-4F64-A5E2-5E1D348E4E16}" srcOrd="0" destOrd="0" presId="urn:microsoft.com/office/officeart/2005/8/layout/hierarchy5"/>
    <dgm:cxn modelId="{3DB88CF1-077D-4E66-ABD2-E2B738F3B3D2}" type="presParOf" srcId="{475E114E-D4AB-489C-8C33-E223CD486FBF}" destId="{650E5B00-55F8-40C0-8519-709AB80CF2A7}" srcOrd="1" destOrd="0" presId="urn:microsoft.com/office/officeart/2005/8/layout/hierarchy5"/>
    <dgm:cxn modelId="{5D9F93D3-C7D4-4560-9CF3-B6497F4A72F0}" type="presParOf" srcId="{FCABB5A3-1760-4DDA-9A2E-1189B3E06299}" destId="{32F65C2F-9456-45A6-9730-056918C5827C}" srcOrd="4" destOrd="0" presId="urn:microsoft.com/office/officeart/2005/8/layout/hierarchy5"/>
    <dgm:cxn modelId="{4FE58FB6-4204-43BA-ABC8-18B3CCB851AB}" type="presParOf" srcId="{32F65C2F-9456-45A6-9730-056918C5827C}" destId="{8821C809-2D76-49BE-81B5-351C1ECC663F}" srcOrd="0" destOrd="0" presId="urn:microsoft.com/office/officeart/2005/8/layout/hierarchy5"/>
    <dgm:cxn modelId="{5D3AE07E-2CDC-41CE-81DB-7D4570822632}" type="presParOf" srcId="{FCABB5A3-1760-4DDA-9A2E-1189B3E06299}" destId="{BF28ECBC-4190-4FF9-B773-3FF1CAE334A0}" srcOrd="5" destOrd="0" presId="urn:microsoft.com/office/officeart/2005/8/layout/hierarchy5"/>
    <dgm:cxn modelId="{E89DA8ED-C3F0-4FFC-801F-9BCDE57A5934}" type="presParOf" srcId="{BF28ECBC-4190-4FF9-B773-3FF1CAE334A0}" destId="{82438864-A7E0-4EB7-9923-0C2D10498BD8}" srcOrd="0" destOrd="0" presId="urn:microsoft.com/office/officeart/2005/8/layout/hierarchy5"/>
    <dgm:cxn modelId="{8EBE6E86-ED34-4AD1-BDAC-6F0FEB8791B0}" type="presParOf" srcId="{BF28ECBC-4190-4FF9-B773-3FF1CAE334A0}" destId="{C7020746-D543-4D88-AE60-6B8CEC834F60}" srcOrd="1" destOrd="0" presId="urn:microsoft.com/office/officeart/2005/8/layout/hierarchy5"/>
    <dgm:cxn modelId="{FF6F91B1-E04E-41DC-A222-A22750DDA986}" type="presParOf" srcId="{C7020746-D543-4D88-AE60-6B8CEC834F60}" destId="{07D30871-516D-49F5-9A36-33022B39E93C}" srcOrd="0" destOrd="0" presId="urn:microsoft.com/office/officeart/2005/8/layout/hierarchy5"/>
    <dgm:cxn modelId="{5410A7B1-834D-4866-9753-8619C758F294}" type="presParOf" srcId="{07D30871-516D-49F5-9A36-33022B39E93C}" destId="{FF3A3763-C324-4451-B098-C88E47E60F6F}" srcOrd="0" destOrd="0" presId="urn:microsoft.com/office/officeart/2005/8/layout/hierarchy5"/>
    <dgm:cxn modelId="{F9AE564C-7C33-45D7-A126-41B7A9AF82C1}" type="presParOf" srcId="{C7020746-D543-4D88-AE60-6B8CEC834F60}" destId="{FFD63CF3-22DC-4FF3-B0DB-32D960B03AEB}" srcOrd="1" destOrd="0" presId="urn:microsoft.com/office/officeart/2005/8/layout/hierarchy5"/>
    <dgm:cxn modelId="{9E741E6F-1AB6-4B25-B701-EEC7B0123640}" type="presParOf" srcId="{FFD63CF3-22DC-4FF3-B0DB-32D960B03AEB}" destId="{30B576C9-47B1-4E75-A977-D0943DDC848D}" srcOrd="0" destOrd="0" presId="urn:microsoft.com/office/officeart/2005/8/layout/hierarchy5"/>
    <dgm:cxn modelId="{EEB54FCB-F006-460B-A474-8AD1214D22B2}" type="presParOf" srcId="{FFD63CF3-22DC-4FF3-B0DB-32D960B03AEB}" destId="{55672A55-E9A7-4E6D-BA32-2B1C5A2B8057}" srcOrd="1" destOrd="0" presId="urn:microsoft.com/office/officeart/2005/8/layout/hierarchy5"/>
    <dgm:cxn modelId="{5B055B5E-DEF0-4429-8877-AD8BD21198C3}" type="presParOf" srcId="{E555C94A-0A97-4AF0-B215-E2FA1B31D862}" destId="{D246DB37-6384-4E69-BFEC-9AFE645D03B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9F8475-8DDE-4999-8060-23E3B4291033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E797D15-51FC-4712-98B3-AF86888AAAC9}">
      <dgm:prSet/>
      <dgm:spPr/>
      <dgm:t>
        <a:bodyPr/>
        <a:lstStyle/>
        <a:p>
          <a:pPr rtl="0"/>
          <a:r>
            <a:rPr lang="cs-CZ" b="1" dirty="0"/>
            <a:t>Zdroje sorbentů</a:t>
          </a:r>
          <a:endParaRPr lang="cs-CZ" dirty="0"/>
        </a:p>
      </dgm:t>
    </dgm:pt>
    <dgm:pt modelId="{7F6FA4F9-115B-4680-BBE0-99411D79EA71}" type="parTrans" cxnId="{37082B1E-D270-42B6-956E-ABCB54327807}">
      <dgm:prSet/>
      <dgm:spPr/>
      <dgm:t>
        <a:bodyPr/>
        <a:lstStyle/>
        <a:p>
          <a:endParaRPr lang="cs-CZ"/>
        </a:p>
      </dgm:t>
    </dgm:pt>
    <dgm:pt modelId="{0209A307-9F9E-4613-8732-51140D79B3B2}" type="sibTrans" cxnId="{37082B1E-D270-42B6-956E-ABCB54327807}">
      <dgm:prSet/>
      <dgm:spPr/>
      <dgm:t>
        <a:bodyPr/>
        <a:lstStyle/>
        <a:p>
          <a:endParaRPr lang="cs-CZ"/>
        </a:p>
      </dgm:t>
    </dgm:pt>
    <dgm:pt modelId="{1F17B0D9-184B-439E-A709-BAFE0730FCD4}">
      <dgm:prSet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pPr rtl="0"/>
          <a:r>
            <a:rPr lang="cs-CZ" dirty="0"/>
            <a:t>Elektrárenské popílky</a:t>
          </a:r>
        </a:p>
      </dgm:t>
    </dgm:pt>
    <dgm:pt modelId="{4DC64CD4-91A6-4802-9608-AD3726D8BDBC}" type="parTrans" cxnId="{D93A7651-560A-4B53-86AD-FF3ED9C25BBF}">
      <dgm:prSet/>
      <dgm:spPr/>
      <dgm:t>
        <a:bodyPr/>
        <a:lstStyle/>
        <a:p>
          <a:endParaRPr lang="cs-CZ"/>
        </a:p>
      </dgm:t>
    </dgm:pt>
    <dgm:pt modelId="{F94052A6-F52F-4BE7-AABA-7E0CAA2D5FBE}" type="sibTrans" cxnId="{D93A7651-560A-4B53-86AD-FF3ED9C25BBF}">
      <dgm:prSet/>
      <dgm:spPr/>
      <dgm:t>
        <a:bodyPr/>
        <a:lstStyle/>
        <a:p>
          <a:endParaRPr lang="cs-CZ"/>
        </a:p>
      </dgm:t>
    </dgm:pt>
    <dgm:pt modelId="{A98F1684-402F-4552-AE29-DD7DD69B6685}">
      <dgm:prSet custT="1"/>
      <dgm:spPr>
        <a:solidFill>
          <a:srgbClr val="08558F">
            <a:hueOff val="0"/>
            <a:satOff val="0"/>
            <a:lumOff val="0"/>
            <a:alpha val="2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7780" tIns="17780" rIns="17780" bIns="17780" numCol="1" spcCol="1270" anchor="ctr" anchorCtr="0"/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Popílky ze složišť</a:t>
          </a:r>
        </a:p>
      </dgm:t>
    </dgm:pt>
    <dgm:pt modelId="{80FDEEEA-C32A-454A-B4DB-FA4780C98CC8}" type="parTrans" cxnId="{3AA26DAF-3622-44FA-A9D9-7341E2548FBA}">
      <dgm:prSet/>
      <dgm:spPr/>
      <dgm:t>
        <a:bodyPr/>
        <a:lstStyle/>
        <a:p>
          <a:endParaRPr lang="cs-CZ"/>
        </a:p>
      </dgm:t>
    </dgm:pt>
    <dgm:pt modelId="{9EA3AD03-056D-4B1F-80C9-704B0234FDC8}" type="sibTrans" cxnId="{3AA26DAF-3622-44FA-A9D9-7341E2548FBA}">
      <dgm:prSet/>
      <dgm:spPr/>
      <dgm:t>
        <a:bodyPr/>
        <a:lstStyle/>
        <a:p>
          <a:endParaRPr lang="cs-CZ"/>
        </a:p>
      </dgm:t>
    </dgm:pt>
    <dgm:pt modelId="{9D4CF6FE-0CA7-4F59-B0C8-B4942821E6CD}">
      <dgm:prSet/>
      <dgm:spPr/>
      <dgm:t>
        <a:bodyPr/>
        <a:lstStyle/>
        <a:p>
          <a:pPr rtl="0"/>
          <a:r>
            <a:rPr lang="cs-CZ" dirty="0"/>
            <a:t>Přírodní zeolity</a:t>
          </a:r>
        </a:p>
      </dgm:t>
    </dgm:pt>
    <dgm:pt modelId="{669D6906-F28A-40AB-AB04-BED72E862981}" type="parTrans" cxnId="{6C5C9C24-5CDF-4B91-AADD-9DDCC8AEF0B5}">
      <dgm:prSet/>
      <dgm:spPr/>
      <dgm:t>
        <a:bodyPr/>
        <a:lstStyle/>
        <a:p>
          <a:endParaRPr lang="cs-CZ"/>
        </a:p>
      </dgm:t>
    </dgm:pt>
    <dgm:pt modelId="{88605D9B-1632-4B5F-9BBF-632B685AF11A}" type="sibTrans" cxnId="{6C5C9C24-5CDF-4B91-AADD-9DDCC8AEF0B5}">
      <dgm:prSet/>
      <dgm:spPr/>
      <dgm:t>
        <a:bodyPr/>
        <a:lstStyle/>
        <a:p>
          <a:endParaRPr lang="cs-CZ"/>
        </a:p>
      </dgm:t>
    </dgm:pt>
    <dgm:pt modelId="{DDF516E9-C1C4-4F76-AC78-98E9BD510E52}">
      <dgm:prSet custT="1"/>
      <dgm:spPr>
        <a:solidFill>
          <a:srgbClr val="08558F">
            <a:hueOff val="0"/>
            <a:satOff val="0"/>
            <a:lumOff val="0"/>
            <a:alpha val="2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7780" tIns="17780" rIns="17780" bIns="17780" numCol="1" spcCol="1270" anchor="ctr" anchorCtr="0"/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Syntéza zeolitů</a:t>
          </a:r>
        </a:p>
      </dgm:t>
    </dgm:pt>
    <dgm:pt modelId="{F52844CF-0D8B-4457-80C7-B6267A362876}" type="parTrans" cxnId="{E4EC0E8B-6C2F-4A8E-A2A2-A8E700603769}">
      <dgm:prSet/>
      <dgm:spPr/>
      <dgm:t>
        <a:bodyPr/>
        <a:lstStyle/>
        <a:p>
          <a:endParaRPr lang="cs-CZ"/>
        </a:p>
      </dgm:t>
    </dgm:pt>
    <dgm:pt modelId="{DD507988-1159-40D6-AD03-2D619136DEBC}" type="sibTrans" cxnId="{E4EC0E8B-6C2F-4A8E-A2A2-A8E700603769}">
      <dgm:prSet/>
      <dgm:spPr/>
      <dgm:t>
        <a:bodyPr/>
        <a:lstStyle/>
        <a:p>
          <a:endParaRPr lang="cs-CZ"/>
        </a:p>
      </dgm:t>
    </dgm:pt>
    <dgm:pt modelId="{048CEB4D-356F-4399-85B1-91CD03A0039A}">
      <dgm:prSet/>
      <dgm:spPr/>
      <dgm:t>
        <a:bodyPr/>
        <a:lstStyle/>
        <a:p>
          <a:pPr rtl="0"/>
          <a:r>
            <a:rPr lang="cs-CZ" dirty="0"/>
            <a:t>Modifikace</a:t>
          </a:r>
        </a:p>
      </dgm:t>
    </dgm:pt>
    <dgm:pt modelId="{608FD1EA-C679-48D3-A65D-E098327A13CD}" type="parTrans" cxnId="{15D1D56A-14B2-484E-8A28-0C8A18DF6413}">
      <dgm:prSet/>
      <dgm:spPr/>
      <dgm:t>
        <a:bodyPr/>
        <a:lstStyle/>
        <a:p>
          <a:endParaRPr lang="cs-CZ"/>
        </a:p>
      </dgm:t>
    </dgm:pt>
    <dgm:pt modelId="{863FE69D-6114-4662-A455-012B82A702E8}" type="sibTrans" cxnId="{15D1D56A-14B2-484E-8A28-0C8A18DF6413}">
      <dgm:prSet/>
      <dgm:spPr/>
      <dgm:t>
        <a:bodyPr/>
        <a:lstStyle/>
        <a:p>
          <a:endParaRPr lang="cs-CZ"/>
        </a:p>
      </dgm:t>
    </dgm:pt>
    <dgm:pt modelId="{793520D4-6CDE-49FB-B43F-DC4E15CBAD86}">
      <dgm:prSet custT="1"/>
      <dgm:spPr>
        <a:solidFill>
          <a:srgbClr val="08558F">
            <a:hueOff val="0"/>
            <a:satOff val="0"/>
            <a:lumOff val="0"/>
            <a:alpha val="2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7780" tIns="17780" rIns="17780" bIns="17780" numCol="1" spcCol="1270" anchor="ctr" anchorCtr="0"/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Syntéza zeolitů</a:t>
          </a:r>
        </a:p>
      </dgm:t>
    </dgm:pt>
    <dgm:pt modelId="{73E51347-3E82-4E51-8AD7-25B012C66670}" type="parTrans" cxnId="{2A06EDD5-FB4A-44BF-93A5-2EE696F8AC34}">
      <dgm:prSet/>
      <dgm:spPr/>
      <dgm:t>
        <a:bodyPr/>
        <a:lstStyle/>
        <a:p>
          <a:endParaRPr lang="cs-CZ"/>
        </a:p>
      </dgm:t>
    </dgm:pt>
    <dgm:pt modelId="{C3DCDC31-A161-4707-A187-89CB7EFDFA79}" type="sibTrans" cxnId="{2A06EDD5-FB4A-44BF-93A5-2EE696F8AC34}">
      <dgm:prSet/>
      <dgm:spPr/>
      <dgm:t>
        <a:bodyPr/>
        <a:lstStyle/>
        <a:p>
          <a:endParaRPr lang="cs-CZ"/>
        </a:p>
      </dgm:t>
    </dgm:pt>
    <dgm:pt modelId="{E555C94A-0A97-4AF0-B215-E2FA1B31D862}" type="pres">
      <dgm:prSet presAssocID="{A09F8475-8DDE-4999-8060-23E3B429103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CD4FE99-29A3-4909-A006-A17F06E223AC}" type="pres">
      <dgm:prSet presAssocID="{A09F8475-8DDE-4999-8060-23E3B4291033}" presName="hierFlow" presStyleCnt="0"/>
      <dgm:spPr/>
    </dgm:pt>
    <dgm:pt modelId="{90B39375-8003-410B-B443-46A43312DB5F}" type="pres">
      <dgm:prSet presAssocID="{A09F8475-8DDE-4999-8060-23E3B429103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3AD233A-4E93-4AE3-A5B5-55AE4F30B272}" type="pres">
      <dgm:prSet presAssocID="{7E797D15-51FC-4712-98B3-AF86888AAAC9}" presName="Name17" presStyleCnt="0"/>
      <dgm:spPr/>
    </dgm:pt>
    <dgm:pt modelId="{80B38572-9C5F-4338-8CED-B7E31023DD6A}" type="pres">
      <dgm:prSet presAssocID="{7E797D15-51FC-4712-98B3-AF86888AAAC9}" presName="level1Shape" presStyleLbl="node0" presStyleIdx="0" presStyleCnt="1" custLinFactNeighborX="-138" custLinFactNeighborY="-42004">
        <dgm:presLayoutVars>
          <dgm:chPref val="3"/>
        </dgm:presLayoutVars>
      </dgm:prSet>
      <dgm:spPr/>
    </dgm:pt>
    <dgm:pt modelId="{FCABB5A3-1760-4DDA-9A2E-1189B3E06299}" type="pres">
      <dgm:prSet presAssocID="{7E797D15-51FC-4712-98B3-AF86888AAAC9}" presName="hierChild2" presStyleCnt="0"/>
      <dgm:spPr/>
    </dgm:pt>
    <dgm:pt modelId="{EFCEA5F3-4F37-483D-B4C3-46C2EF106BB4}" type="pres">
      <dgm:prSet presAssocID="{4DC64CD4-91A6-4802-9608-AD3726D8BDBC}" presName="Name25" presStyleLbl="parChTrans1D2" presStyleIdx="0" presStyleCnt="3"/>
      <dgm:spPr/>
    </dgm:pt>
    <dgm:pt modelId="{F81C9C33-9B48-4042-838E-06C0CF9CCBC6}" type="pres">
      <dgm:prSet presAssocID="{4DC64CD4-91A6-4802-9608-AD3726D8BDBC}" presName="connTx" presStyleLbl="parChTrans1D2" presStyleIdx="0" presStyleCnt="3"/>
      <dgm:spPr/>
    </dgm:pt>
    <dgm:pt modelId="{F1DCCCB9-E647-40D2-9B1D-E08002422BB0}" type="pres">
      <dgm:prSet presAssocID="{1F17B0D9-184B-439E-A709-BAFE0730FCD4}" presName="Name30" presStyleCnt="0"/>
      <dgm:spPr/>
    </dgm:pt>
    <dgm:pt modelId="{975B0858-1620-412C-94DF-15C27DB364C5}" type="pres">
      <dgm:prSet presAssocID="{1F17B0D9-184B-439E-A709-BAFE0730FCD4}" presName="level2Shape" presStyleLbl="node2" presStyleIdx="0" presStyleCnt="3" custLinFactNeighborX="-2143" custLinFactNeighborY="-66197"/>
      <dgm:spPr/>
    </dgm:pt>
    <dgm:pt modelId="{3E033F39-7A92-416E-A940-696F92D61820}" type="pres">
      <dgm:prSet presAssocID="{1F17B0D9-184B-439E-A709-BAFE0730FCD4}" presName="hierChild3" presStyleCnt="0"/>
      <dgm:spPr/>
    </dgm:pt>
    <dgm:pt modelId="{1B54514A-1950-4829-BFA9-2B2EE91798CC}" type="pres">
      <dgm:prSet presAssocID="{F52844CF-0D8B-4457-80C7-B6267A362876}" presName="Name25" presStyleLbl="parChTrans1D3" presStyleIdx="0" presStyleCnt="3"/>
      <dgm:spPr/>
    </dgm:pt>
    <dgm:pt modelId="{3DB950F7-8C9E-434A-8855-20F88F759898}" type="pres">
      <dgm:prSet presAssocID="{F52844CF-0D8B-4457-80C7-B6267A362876}" presName="connTx" presStyleLbl="parChTrans1D3" presStyleIdx="0" presStyleCnt="3"/>
      <dgm:spPr/>
    </dgm:pt>
    <dgm:pt modelId="{1AB00363-F4BD-44C4-88DB-4EFC18F1A7E8}" type="pres">
      <dgm:prSet presAssocID="{DDF516E9-C1C4-4F76-AC78-98E9BD510E52}" presName="Name30" presStyleCnt="0"/>
      <dgm:spPr/>
    </dgm:pt>
    <dgm:pt modelId="{AB1CA86C-A82A-466C-9464-30DB9396592A}" type="pres">
      <dgm:prSet presAssocID="{DDF516E9-C1C4-4F76-AC78-98E9BD510E52}" presName="level2Shape" presStyleLbl="node3" presStyleIdx="0" presStyleCnt="3" custLinFactNeighborX="-1061" custLinFactNeighborY="-68076"/>
      <dgm:spPr>
        <a:xfrm>
          <a:off x="6552717" y="288029"/>
          <a:ext cx="2347995" cy="1173997"/>
        </a:xfrm>
        <a:prstGeom prst="roundRect">
          <a:avLst>
            <a:gd name="adj" fmla="val 10000"/>
          </a:avLst>
        </a:prstGeom>
      </dgm:spPr>
    </dgm:pt>
    <dgm:pt modelId="{C6F7128A-E375-4535-9336-A62DA42F126A}" type="pres">
      <dgm:prSet presAssocID="{DDF516E9-C1C4-4F76-AC78-98E9BD510E52}" presName="hierChild3" presStyleCnt="0"/>
      <dgm:spPr/>
    </dgm:pt>
    <dgm:pt modelId="{3AECC240-5F92-49FB-ACBE-1BC23C6C641B}" type="pres">
      <dgm:prSet presAssocID="{80FDEEEA-C32A-454A-B4DB-FA4780C98CC8}" presName="Name25" presStyleLbl="parChTrans1D2" presStyleIdx="1" presStyleCnt="3"/>
      <dgm:spPr/>
    </dgm:pt>
    <dgm:pt modelId="{49829919-1CFD-45F1-8CE2-DEE2C4031F9A}" type="pres">
      <dgm:prSet presAssocID="{80FDEEEA-C32A-454A-B4DB-FA4780C98CC8}" presName="connTx" presStyleLbl="parChTrans1D2" presStyleIdx="1" presStyleCnt="3"/>
      <dgm:spPr/>
    </dgm:pt>
    <dgm:pt modelId="{DD738B66-3717-4A9F-A7E8-E3051CA56E0C}" type="pres">
      <dgm:prSet presAssocID="{A98F1684-402F-4552-AE29-DD7DD69B6685}" presName="Name30" presStyleCnt="0"/>
      <dgm:spPr/>
    </dgm:pt>
    <dgm:pt modelId="{9CD3D069-251F-4194-8DF0-791BE87C08CA}" type="pres">
      <dgm:prSet presAssocID="{A98F1684-402F-4552-AE29-DD7DD69B6685}" presName="level2Shape" presStyleLbl="node2" presStyleIdx="1" presStyleCnt="3" custLinFactNeighborX="934" custLinFactNeighborY="-41019"/>
      <dgm:spPr>
        <a:xfrm>
          <a:off x="3312366" y="1955775"/>
          <a:ext cx="2347995" cy="1173997"/>
        </a:xfrm>
        <a:prstGeom prst="roundRect">
          <a:avLst>
            <a:gd name="adj" fmla="val 10000"/>
          </a:avLst>
        </a:prstGeom>
      </dgm:spPr>
    </dgm:pt>
    <dgm:pt modelId="{6E993EA3-3257-446F-BDD6-09808067E59E}" type="pres">
      <dgm:prSet presAssocID="{A98F1684-402F-4552-AE29-DD7DD69B6685}" presName="hierChild3" presStyleCnt="0"/>
      <dgm:spPr/>
    </dgm:pt>
    <dgm:pt modelId="{81A0E947-D9D5-43FC-AEC6-E7757DFA1178}" type="pres">
      <dgm:prSet presAssocID="{73E51347-3E82-4E51-8AD7-25B012C66670}" presName="Name25" presStyleLbl="parChTrans1D3" presStyleIdx="1" presStyleCnt="3"/>
      <dgm:spPr/>
    </dgm:pt>
    <dgm:pt modelId="{FA93FFAF-A40C-4912-883F-263E16786B75}" type="pres">
      <dgm:prSet presAssocID="{73E51347-3E82-4E51-8AD7-25B012C66670}" presName="connTx" presStyleLbl="parChTrans1D3" presStyleIdx="1" presStyleCnt="3"/>
      <dgm:spPr/>
    </dgm:pt>
    <dgm:pt modelId="{475E114E-D4AB-489C-8C33-E223CD486FBF}" type="pres">
      <dgm:prSet presAssocID="{793520D4-6CDE-49FB-B43F-DC4E15CBAD86}" presName="Name30" presStyleCnt="0"/>
      <dgm:spPr/>
    </dgm:pt>
    <dgm:pt modelId="{308E6F0C-C384-4F64-A5E2-5E1D348E4E16}" type="pres">
      <dgm:prSet presAssocID="{793520D4-6CDE-49FB-B43F-DC4E15CBAD86}" presName="level2Shape" presStyleLbl="node3" presStyleIdx="1" presStyleCnt="3" custLinFactNeighborX="-1061" custLinFactNeighborY="-42004"/>
      <dgm:spPr>
        <a:xfrm>
          <a:off x="6552717" y="1944211"/>
          <a:ext cx="2347995" cy="1173997"/>
        </a:xfrm>
        <a:prstGeom prst="roundRect">
          <a:avLst>
            <a:gd name="adj" fmla="val 10000"/>
          </a:avLst>
        </a:prstGeom>
      </dgm:spPr>
    </dgm:pt>
    <dgm:pt modelId="{650E5B00-55F8-40C0-8519-709AB80CF2A7}" type="pres">
      <dgm:prSet presAssocID="{793520D4-6CDE-49FB-B43F-DC4E15CBAD86}" presName="hierChild3" presStyleCnt="0"/>
      <dgm:spPr/>
    </dgm:pt>
    <dgm:pt modelId="{32F65C2F-9456-45A6-9730-056918C5827C}" type="pres">
      <dgm:prSet presAssocID="{669D6906-F28A-40AB-AB04-BED72E862981}" presName="Name25" presStyleLbl="parChTrans1D2" presStyleIdx="2" presStyleCnt="3"/>
      <dgm:spPr/>
    </dgm:pt>
    <dgm:pt modelId="{8821C809-2D76-49BE-81B5-351C1ECC663F}" type="pres">
      <dgm:prSet presAssocID="{669D6906-F28A-40AB-AB04-BED72E862981}" presName="connTx" presStyleLbl="parChTrans1D2" presStyleIdx="2" presStyleCnt="3"/>
      <dgm:spPr/>
    </dgm:pt>
    <dgm:pt modelId="{BF28ECBC-4190-4FF9-B773-3FF1CAE334A0}" type="pres">
      <dgm:prSet presAssocID="{9D4CF6FE-0CA7-4F59-B0C8-B4942821E6CD}" presName="Name30" presStyleCnt="0"/>
      <dgm:spPr/>
    </dgm:pt>
    <dgm:pt modelId="{82438864-A7E0-4EB7-9923-0C2D10498BD8}" type="pres">
      <dgm:prSet presAssocID="{9D4CF6FE-0CA7-4F59-B0C8-B4942821E6CD}" presName="level2Shape" presStyleLbl="node2" presStyleIdx="2" presStyleCnt="3"/>
      <dgm:spPr/>
    </dgm:pt>
    <dgm:pt modelId="{C7020746-D543-4D88-AE60-6B8CEC834F60}" type="pres">
      <dgm:prSet presAssocID="{9D4CF6FE-0CA7-4F59-B0C8-B4942821E6CD}" presName="hierChild3" presStyleCnt="0"/>
      <dgm:spPr/>
    </dgm:pt>
    <dgm:pt modelId="{07D30871-516D-49F5-9A36-33022B39E93C}" type="pres">
      <dgm:prSet presAssocID="{608FD1EA-C679-48D3-A65D-E098327A13CD}" presName="Name25" presStyleLbl="parChTrans1D3" presStyleIdx="2" presStyleCnt="3"/>
      <dgm:spPr/>
    </dgm:pt>
    <dgm:pt modelId="{FF3A3763-C324-4451-B098-C88E47E60F6F}" type="pres">
      <dgm:prSet presAssocID="{608FD1EA-C679-48D3-A65D-E098327A13CD}" presName="connTx" presStyleLbl="parChTrans1D3" presStyleIdx="2" presStyleCnt="3"/>
      <dgm:spPr/>
    </dgm:pt>
    <dgm:pt modelId="{FFD63CF3-22DC-4FF3-B0DB-32D960B03AEB}" type="pres">
      <dgm:prSet presAssocID="{048CEB4D-356F-4399-85B1-91CD03A0039A}" presName="Name30" presStyleCnt="0"/>
      <dgm:spPr/>
    </dgm:pt>
    <dgm:pt modelId="{30B576C9-47B1-4E75-A977-D0943DDC848D}" type="pres">
      <dgm:prSet presAssocID="{048CEB4D-356F-4399-85B1-91CD03A0039A}" presName="level2Shape" presStyleLbl="node3" presStyleIdx="2" presStyleCnt="3"/>
      <dgm:spPr/>
    </dgm:pt>
    <dgm:pt modelId="{55672A55-E9A7-4E6D-BA32-2B1C5A2B8057}" type="pres">
      <dgm:prSet presAssocID="{048CEB4D-356F-4399-85B1-91CD03A0039A}" presName="hierChild3" presStyleCnt="0"/>
      <dgm:spPr/>
    </dgm:pt>
    <dgm:pt modelId="{D246DB37-6384-4E69-BFEC-9AFE645D03B0}" type="pres">
      <dgm:prSet presAssocID="{A09F8475-8DDE-4999-8060-23E3B4291033}" presName="bgShapesFlow" presStyleCnt="0"/>
      <dgm:spPr/>
    </dgm:pt>
  </dgm:ptLst>
  <dgm:cxnLst>
    <dgm:cxn modelId="{9B00CB0F-F241-4373-B7E9-313E22724932}" type="presOf" srcId="{DDF516E9-C1C4-4F76-AC78-98E9BD510E52}" destId="{AB1CA86C-A82A-466C-9464-30DB9396592A}" srcOrd="0" destOrd="0" presId="urn:microsoft.com/office/officeart/2005/8/layout/hierarchy5"/>
    <dgm:cxn modelId="{6824EE16-0112-40AD-AAAC-288C99B92C44}" type="presOf" srcId="{9D4CF6FE-0CA7-4F59-B0C8-B4942821E6CD}" destId="{82438864-A7E0-4EB7-9923-0C2D10498BD8}" srcOrd="0" destOrd="0" presId="urn:microsoft.com/office/officeart/2005/8/layout/hierarchy5"/>
    <dgm:cxn modelId="{9736BE17-C41C-4203-8AB6-C8513A3E4C78}" type="presOf" srcId="{80FDEEEA-C32A-454A-B4DB-FA4780C98CC8}" destId="{3AECC240-5F92-49FB-ACBE-1BC23C6C641B}" srcOrd="0" destOrd="0" presId="urn:microsoft.com/office/officeart/2005/8/layout/hierarchy5"/>
    <dgm:cxn modelId="{37082B1E-D270-42B6-956E-ABCB54327807}" srcId="{A09F8475-8DDE-4999-8060-23E3B4291033}" destId="{7E797D15-51FC-4712-98B3-AF86888AAAC9}" srcOrd="0" destOrd="0" parTransId="{7F6FA4F9-115B-4680-BBE0-99411D79EA71}" sibTransId="{0209A307-9F9E-4613-8732-51140D79B3B2}"/>
    <dgm:cxn modelId="{8A3B3020-2791-46FB-98FC-AA974364F18F}" type="presOf" srcId="{608FD1EA-C679-48D3-A65D-E098327A13CD}" destId="{FF3A3763-C324-4451-B098-C88E47E60F6F}" srcOrd="1" destOrd="0" presId="urn:microsoft.com/office/officeart/2005/8/layout/hierarchy5"/>
    <dgm:cxn modelId="{6C5C9C24-5CDF-4B91-AADD-9DDCC8AEF0B5}" srcId="{7E797D15-51FC-4712-98B3-AF86888AAAC9}" destId="{9D4CF6FE-0CA7-4F59-B0C8-B4942821E6CD}" srcOrd="2" destOrd="0" parTransId="{669D6906-F28A-40AB-AB04-BED72E862981}" sibTransId="{88605D9B-1632-4B5F-9BBF-632B685AF11A}"/>
    <dgm:cxn modelId="{19B7EF27-0AC6-4AD6-BF74-BA3A22334EC7}" type="presOf" srcId="{80FDEEEA-C32A-454A-B4DB-FA4780C98CC8}" destId="{49829919-1CFD-45F1-8CE2-DEE2C4031F9A}" srcOrd="1" destOrd="0" presId="urn:microsoft.com/office/officeart/2005/8/layout/hierarchy5"/>
    <dgm:cxn modelId="{85F6832F-1E1C-4863-86E2-9391A47709AE}" type="presOf" srcId="{A09F8475-8DDE-4999-8060-23E3B4291033}" destId="{E555C94A-0A97-4AF0-B215-E2FA1B31D862}" srcOrd="0" destOrd="0" presId="urn:microsoft.com/office/officeart/2005/8/layout/hierarchy5"/>
    <dgm:cxn modelId="{341EBB3F-AA37-4A7A-B563-DB621580FFE8}" type="presOf" srcId="{1F17B0D9-184B-439E-A709-BAFE0730FCD4}" destId="{975B0858-1620-412C-94DF-15C27DB364C5}" srcOrd="0" destOrd="0" presId="urn:microsoft.com/office/officeart/2005/8/layout/hierarchy5"/>
    <dgm:cxn modelId="{FC54AA65-05BE-447D-A663-7A1C849C5363}" type="presOf" srcId="{7E797D15-51FC-4712-98B3-AF86888AAAC9}" destId="{80B38572-9C5F-4338-8CED-B7E31023DD6A}" srcOrd="0" destOrd="0" presId="urn:microsoft.com/office/officeart/2005/8/layout/hierarchy5"/>
    <dgm:cxn modelId="{2D84B468-6E7F-4057-BFAC-757A5BED1D9C}" type="presOf" srcId="{669D6906-F28A-40AB-AB04-BED72E862981}" destId="{8821C809-2D76-49BE-81B5-351C1ECC663F}" srcOrd="1" destOrd="0" presId="urn:microsoft.com/office/officeart/2005/8/layout/hierarchy5"/>
    <dgm:cxn modelId="{15D1D56A-14B2-484E-8A28-0C8A18DF6413}" srcId="{9D4CF6FE-0CA7-4F59-B0C8-B4942821E6CD}" destId="{048CEB4D-356F-4399-85B1-91CD03A0039A}" srcOrd="0" destOrd="0" parTransId="{608FD1EA-C679-48D3-A65D-E098327A13CD}" sibTransId="{863FE69D-6114-4662-A455-012B82A702E8}"/>
    <dgm:cxn modelId="{744BC24B-23FF-4537-B99E-F76967ED42C1}" type="presOf" srcId="{F52844CF-0D8B-4457-80C7-B6267A362876}" destId="{1B54514A-1950-4829-BFA9-2B2EE91798CC}" srcOrd="0" destOrd="0" presId="urn:microsoft.com/office/officeart/2005/8/layout/hierarchy5"/>
    <dgm:cxn modelId="{C652524D-93AD-4FD0-B7A0-D5502917C83A}" type="presOf" srcId="{608FD1EA-C679-48D3-A65D-E098327A13CD}" destId="{07D30871-516D-49F5-9A36-33022B39E93C}" srcOrd="0" destOrd="0" presId="urn:microsoft.com/office/officeart/2005/8/layout/hierarchy5"/>
    <dgm:cxn modelId="{D93A7651-560A-4B53-86AD-FF3ED9C25BBF}" srcId="{7E797D15-51FC-4712-98B3-AF86888AAAC9}" destId="{1F17B0D9-184B-439E-A709-BAFE0730FCD4}" srcOrd="0" destOrd="0" parTransId="{4DC64CD4-91A6-4802-9608-AD3726D8BDBC}" sibTransId="{F94052A6-F52F-4BE7-AABA-7E0CAA2D5FBE}"/>
    <dgm:cxn modelId="{357FE97D-A15B-4585-9222-DBD05EDCA170}" type="presOf" srcId="{4DC64CD4-91A6-4802-9608-AD3726D8BDBC}" destId="{EFCEA5F3-4F37-483D-B4C3-46C2EF106BB4}" srcOrd="0" destOrd="0" presId="urn:microsoft.com/office/officeart/2005/8/layout/hierarchy5"/>
    <dgm:cxn modelId="{E4EC0E8B-6C2F-4A8E-A2A2-A8E700603769}" srcId="{1F17B0D9-184B-439E-A709-BAFE0730FCD4}" destId="{DDF516E9-C1C4-4F76-AC78-98E9BD510E52}" srcOrd="0" destOrd="0" parTransId="{F52844CF-0D8B-4457-80C7-B6267A362876}" sibTransId="{DD507988-1159-40D6-AD03-2D619136DEBC}"/>
    <dgm:cxn modelId="{4596BF8E-15A8-414E-A779-A3EBB6322EE5}" type="presOf" srcId="{A98F1684-402F-4552-AE29-DD7DD69B6685}" destId="{9CD3D069-251F-4194-8DF0-791BE87C08CA}" srcOrd="0" destOrd="0" presId="urn:microsoft.com/office/officeart/2005/8/layout/hierarchy5"/>
    <dgm:cxn modelId="{23E7EC91-DFFA-46EE-87CC-57DB27A190D1}" type="presOf" srcId="{669D6906-F28A-40AB-AB04-BED72E862981}" destId="{32F65C2F-9456-45A6-9730-056918C5827C}" srcOrd="0" destOrd="0" presId="urn:microsoft.com/office/officeart/2005/8/layout/hierarchy5"/>
    <dgm:cxn modelId="{F906CE97-3DCC-4EB5-91DC-AC6268A712E9}" type="presOf" srcId="{793520D4-6CDE-49FB-B43F-DC4E15CBAD86}" destId="{308E6F0C-C384-4F64-A5E2-5E1D348E4E16}" srcOrd="0" destOrd="0" presId="urn:microsoft.com/office/officeart/2005/8/layout/hierarchy5"/>
    <dgm:cxn modelId="{B7B4E09C-7662-46AC-9A23-D365823CD3E9}" type="presOf" srcId="{73E51347-3E82-4E51-8AD7-25B012C66670}" destId="{FA93FFAF-A40C-4912-883F-263E16786B75}" srcOrd="1" destOrd="0" presId="urn:microsoft.com/office/officeart/2005/8/layout/hierarchy5"/>
    <dgm:cxn modelId="{27820A9F-C7A4-42F6-9A0B-8B1D3F5F8F78}" type="presOf" srcId="{4DC64CD4-91A6-4802-9608-AD3726D8BDBC}" destId="{F81C9C33-9B48-4042-838E-06C0CF9CCBC6}" srcOrd="1" destOrd="0" presId="urn:microsoft.com/office/officeart/2005/8/layout/hierarchy5"/>
    <dgm:cxn modelId="{5BE4C49F-DBBF-4F41-9A66-F8007E1868DA}" type="presOf" srcId="{048CEB4D-356F-4399-85B1-91CD03A0039A}" destId="{30B576C9-47B1-4E75-A977-D0943DDC848D}" srcOrd="0" destOrd="0" presId="urn:microsoft.com/office/officeart/2005/8/layout/hierarchy5"/>
    <dgm:cxn modelId="{3AA26DAF-3622-44FA-A9D9-7341E2548FBA}" srcId="{7E797D15-51FC-4712-98B3-AF86888AAAC9}" destId="{A98F1684-402F-4552-AE29-DD7DD69B6685}" srcOrd="1" destOrd="0" parTransId="{80FDEEEA-C32A-454A-B4DB-FA4780C98CC8}" sibTransId="{9EA3AD03-056D-4B1F-80C9-704B0234FDC8}"/>
    <dgm:cxn modelId="{4F9318B2-1838-4BC1-B023-A0CC90B7581E}" type="presOf" srcId="{73E51347-3E82-4E51-8AD7-25B012C66670}" destId="{81A0E947-D9D5-43FC-AEC6-E7757DFA1178}" srcOrd="0" destOrd="0" presId="urn:microsoft.com/office/officeart/2005/8/layout/hierarchy5"/>
    <dgm:cxn modelId="{2A06EDD5-FB4A-44BF-93A5-2EE696F8AC34}" srcId="{A98F1684-402F-4552-AE29-DD7DD69B6685}" destId="{793520D4-6CDE-49FB-B43F-DC4E15CBAD86}" srcOrd="0" destOrd="0" parTransId="{73E51347-3E82-4E51-8AD7-25B012C66670}" sibTransId="{C3DCDC31-A161-4707-A187-89CB7EFDFA79}"/>
    <dgm:cxn modelId="{196660D8-6C96-4EB7-B7AF-358CFBBB87DD}" type="presOf" srcId="{F52844CF-0D8B-4457-80C7-B6267A362876}" destId="{3DB950F7-8C9E-434A-8855-20F88F759898}" srcOrd="1" destOrd="0" presId="urn:microsoft.com/office/officeart/2005/8/layout/hierarchy5"/>
    <dgm:cxn modelId="{76C2C2E6-E883-4C86-8D2A-802F4620564C}" type="presParOf" srcId="{E555C94A-0A97-4AF0-B215-E2FA1B31D862}" destId="{2CD4FE99-29A3-4909-A006-A17F06E223AC}" srcOrd="0" destOrd="0" presId="urn:microsoft.com/office/officeart/2005/8/layout/hierarchy5"/>
    <dgm:cxn modelId="{1757FD54-AFCB-4D10-8A3E-DDE7BB200D75}" type="presParOf" srcId="{2CD4FE99-29A3-4909-A006-A17F06E223AC}" destId="{90B39375-8003-410B-B443-46A43312DB5F}" srcOrd="0" destOrd="0" presId="urn:microsoft.com/office/officeart/2005/8/layout/hierarchy5"/>
    <dgm:cxn modelId="{DFD7949F-E26D-426E-8729-552F2AB8CB7A}" type="presParOf" srcId="{90B39375-8003-410B-B443-46A43312DB5F}" destId="{43AD233A-4E93-4AE3-A5B5-55AE4F30B272}" srcOrd="0" destOrd="0" presId="urn:microsoft.com/office/officeart/2005/8/layout/hierarchy5"/>
    <dgm:cxn modelId="{30885798-2E61-4F9C-8FBC-983DA595201C}" type="presParOf" srcId="{43AD233A-4E93-4AE3-A5B5-55AE4F30B272}" destId="{80B38572-9C5F-4338-8CED-B7E31023DD6A}" srcOrd="0" destOrd="0" presId="urn:microsoft.com/office/officeart/2005/8/layout/hierarchy5"/>
    <dgm:cxn modelId="{DF4C19A8-1A30-4629-BE78-6460DD4FD37D}" type="presParOf" srcId="{43AD233A-4E93-4AE3-A5B5-55AE4F30B272}" destId="{FCABB5A3-1760-4DDA-9A2E-1189B3E06299}" srcOrd="1" destOrd="0" presId="urn:microsoft.com/office/officeart/2005/8/layout/hierarchy5"/>
    <dgm:cxn modelId="{DB48B8B1-F872-46EF-8790-AB8BB7B8B388}" type="presParOf" srcId="{FCABB5A3-1760-4DDA-9A2E-1189B3E06299}" destId="{EFCEA5F3-4F37-483D-B4C3-46C2EF106BB4}" srcOrd="0" destOrd="0" presId="urn:microsoft.com/office/officeart/2005/8/layout/hierarchy5"/>
    <dgm:cxn modelId="{22F96BC5-EB06-455E-98B9-666C507DD93C}" type="presParOf" srcId="{EFCEA5F3-4F37-483D-B4C3-46C2EF106BB4}" destId="{F81C9C33-9B48-4042-838E-06C0CF9CCBC6}" srcOrd="0" destOrd="0" presId="urn:microsoft.com/office/officeart/2005/8/layout/hierarchy5"/>
    <dgm:cxn modelId="{C09E8D40-0880-45F2-BDE8-C6C32613E05E}" type="presParOf" srcId="{FCABB5A3-1760-4DDA-9A2E-1189B3E06299}" destId="{F1DCCCB9-E647-40D2-9B1D-E08002422BB0}" srcOrd="1" destOrd="0" presId="urn:microsoft.com/office/officeart/2005/8/layout/hierarchy5"/>
    <dgm:cxn modelId="{ABBC72D5-8C72-4DD9-9723-7A28567F55E5}" type="presParOf" srcId="{F1DCCCB9-E647-40D2-9B1D-E08002422BB0}" destId="{975B0858-1620-412C-94DF-15C27DB364C5}" srcOrd="0" destOrd="0" presId="urn:microsoft.com/office/officeart/2005/8/layout/hierarchy5"/>
    <dgm:cxn modelId="{A6FF4BC2-510E-4D78-B7B0-7054FAADF658}" type="presParOf" srcId="{F1DCCCB9-E647-40D2-9B1D-E08002422BB0}" destId="{3E033F39-7A92-416E-A940-696F92D61820}" srcOrd="1" destOrd="0" presId="urn:microsoft.com/office/officeart/2005/8/layout/hierarchy5"/>
    <dgm:cxn modelId="{CED83251-B4BF-46C5-9B24-72647F36EEA6}" type="presParOf" srcId="{3E033F39-7A92-416E-A940-696F92D61820}" destId="{1B54514A-1950-4829-BFA9-2B2EE91798CC}" srcOrd="0" destOrd="0" presId="urn:microsoft.com/office/officeart/2005/8/layout/hierarchy5"/>
    <dgm:cxn modelId="{8A129D86-4E77-4BEC-86AC-CE7598C93700}" type="presParOf" srcId="{1B54514A-1950-4829-BFA9-2B2EE91798CC}" destId="{3DB950F7-8C9E-434A-8855-20F88F759898}" srcOrd="0" destOrd="0" presId="urn:microsoft.com/office/officeart/2005/8/layout/hierarchy5"/>
    <dgm:cxn modelId="{2331BF5B-E17A-4FF0-AEBC-E6AD8C304818}" type="presParOf" srcId="{3E033F39-7A92-416E-A940-696F92D61820}" destId="{1AB00363-F4BD-44C4-88DB-4EFC18F1A7E8}" srcOrd="1" destOrd="0" presId="urn:microsoft.com/office/officeart/2005/8/layout/hierarchy5"/>
    <dgm:cxn modelId="{F75F0134-12B0-40E7-B2BE-35D951ECBCB8}" type="presParOf" srcId="{1AB00363-F4BD-44C4-88DB-4EFC18F1A7E8}" destId="{AB1CA86C-A82A-466C-9464-30DB9396592A}" srcOrd="0" destOrd="0" presId="urn:microsoft.com/office/officeart/2005/8/layout/hierarchy5"/>
    <dgm:cxn modelId="{692C7869-5260-4470-ABDB-77104097744D}" type="presParOf" srcId="{1AB00363-F4BD-44C4-88DB-4EFC18F1A7E8}" destId="{C6F7128A-E375-4535-9336-A62DA42F126A}" srcOrd="1" destOrd="0" presId="urn:microsoft.com/office/officeart/2005/8/layout/hierarchy5"/>
    <dgm:cxn modelId="{B53D4DC2-EFEE-43EA-9B86-FAA6BEEA218F}" type="presParOf" srcId="{FCABB5A3-1760-4DDA-9A2E-1189B3E06299}" destId="{3AECC240-5F92-49FB-ACBE-1BC23C6C641B}" srcOrd="2" destOrd="0" presId="urn:microsoft.com/office/officeart/2005/8/layout/hierarchy5"/>
    <dgm:cxn modelId="{467B0221-8E24-461D-BACC-C950C1BF3BDB}" type="presParOf" srcId="{3AECC240-5F92-49FB-ACBE-1BC23C6C641B}" destId="{49829919-1CFD-45F1-8CE2-DEE2C4031F9A}" srcOrd="0" destOrd="0" presId="urn:microsoft.com/office/officeart/2005/8/layout/hierarchy5"/>
    <dgm:cxn modelId="{6BC14B5C-778B-48C1-885D-55D5525865FC}" type="presParOf" srcId="{FCABB5A3-1760-4DDA-9A2E-1189B3E06299}" destId="{DD738B66-3717-4A9F-A7E8-E3051CA56E0C}" srcOrd="3" destOrd="0" presId="urn:microsoft.com/office/officeart/2005/8/layout/hierarchy5"/>
    <dgm:cxn modelId="{E52F8DDF-0561-4C2B-8FB3-CD3F0AF21800}" type="presParOf" srcId="{DD738B66-3717-4A9F-A7E8-E3051CA56E0C}" destId="{9CD3D069-251F-4194-8DF0-791BE87C08CA}" srcOrd="0" destOrd="0" presId="urn:microsoft.com/office/officeart/2005/8/layout/hierarchy5"/>
    <dgm:cxn modelId="{34B10CEB-83D1-42CD-8E30-6F3F8BBBFD4B}" type="presParOf" srcId="{DD738B66-3717-4A9F-A7E8-E3051CA56E0C}" destId="{6E993EA3-3257-446F-BDD6-09808067E59E}" srcOrd="1" destOrd="0" presId="urn:microsoft.com/office/officeart/2005/8/layout/hierarchy5"/>
    <dgm:cxn modelId="{4C2AA294-31D7-42FC-894C-F60495F2B724}" type="presParOf" srcId="{6E993EA3-3257-446F-BDD6-09808067E59E}" destId="{81A0E947-D9D5-43FC-AEC6-E7757DFA1178}" srcOrd="0" destOrd="0" presId="urn:microsoft.com/office/officeart/2005/8/layout/hierarchy5"/>
    <dgm:cxn modelId="{B664055C-1038-4639-AE01-F4C3143E8392}" type="presParOf" srcId="{81A0E947-D9D5-43FC-AEC6-E7757DFA1178}" destId="{FA93FFAF-A40C-4912-883F-263E16786B75}" srcOrd="0" destOrd="0" presId="urn:microsoft.com/office/officeart/2005/8/layout/hierarchy5"/>
    <dgm:cxn modelId="{290AF6B4-7488-4F90-A7C8-B32225BD3D1F}" type="presParOf" srcId="{6E993EA3-3257-446F-BDD6-09808067E59E}" destId="{475E114E-D4AB-489C-8C33-E223CD486FBF}" srcOrd="1" destOrd="0" presId="urn:microsoft.com/office/officeart/2005/8/layout/hierarchy5"/>
    <dgm:cxn modelId="{22ADA0CA-E330-4D0A-A742-5D347DFED698}" type="presParOf" srcId="{475E114E-D4AB-489C-8C33-E223CD486FBF}" destId="{308E6F0C-C384-4F64-A5E2-5E1D348E4E16}" srcOrd="0" destOrd="0" presId="urn:microsoft.com/office/officeart/2005/8/layout/hierarchy5"/>
    <dgm:cxn modelId="{F5E26A8E-9681-4649-901D-13A9C42EDBB2}" type="presParOf" srcId="{475E114E-D4AB-489C-8C33-E223CD486FBF}" destId="{650E5B00-55F8-40C0-8519-709AB80CF2A7}" srcOrd="1" destOrd="0" presId="urn:microsoft.com/office/officeart/2005/8/layout/hierarchy5"/>
    <dgm:cxn modelId="{4210D2F3-6CC7-4B76-89D4-B136CF0385E2}" type="presParOf" srcId="{FCABB5A3-1760-4DDA-9A2E-1189B3E06299}" destId="{32F65C2F-9456-45A6-9730-056918C5827C}" srcOrd="4" destOrd="0" presId="urn:microsoft.com/office/officeart/2005/8/layout/hierarchy5"/>
    <dgm:cxn modelId="{186CCAFB-F551-4023-83F8-5D3E47A537D6}" type="presParOf" srcId="{32F65C2F-9456-45A6-9730-056918C5827C}" destId="{8821C809-2D76-49BE-81B5-351C1ECC663F}" srcOrd="0" destOrd="0" presId="urn:microsoft.com/office/officeart/2005/8/layout/hierarchy5"/>
    <dgm:cxn modelId="{5063DD8A-5FD0-4CD5-908E-5A29C63A6232}" type="presParOf" srcId="{FCABB5A3-1760-4DDA-9A2E-1189B3E06299}" destId="{BF28ECBC-4190-4FF9-B773-3FF1CAE334A0}" srcOrd="5" destOrd="0" presId="urn:microsoft.com/office/officeart/2005/8/layout/hierarchy5"/>
    <dgm:cxn modelId="{4AD43BE3-C811-4DDC-88D7-D96CB78910CD}" type="presParOf" srcId="{BF28ECBC-4190-4FF9-B773-3FF1CAE334A0}" destId="{82438864-A7E0-4EB7-9923-0C2D10498BD8}" srcOrd="0" destOrd="0" presId="urn:microsoft.com/office/officeart/2005/8/layout/hierarchy5"/>
    <dgm:cxn modelId="{CF7E6DB5-1F01-4589-8B07-D723F719EB10}" type="presParOf" srcId="{BF28ECBC-4190-4FF9-B773-3FF1CAE334A0}" destId="{C7020746-D543-4D88-AE60-6B8CEC834F60}" srcOrd="1" destOrd="0" presId="urn:microsoft.com/office/officeart/2005/8/layout/hierarchy5"/>
    <dgm:cxn modelId="{958770BD-FAF4-4A0E-92B6-CCA18AD0A598}" type="presParOf" srcId="{C7020746-D543-4D88-AE60-6B8CEC834F60}" destId="{07D30871-516D-49F5-9A36-33022B39E93C}" srcOrd="0" destOrd="0" presId="urn:microsoft.com/office/officeart/2005/8/layout/hierarchy5"/>
    <dgm:cxn modelId="{3BCF84BD-F0CF-4596-AFFD-B5B726C35C8A}" type="presParOf" srcId="{07D30871-516D-49F5-9A36-33022B39E93C}" destId="{FF3A3763-C324-4451-B098-C88E47E60F6F}" srcOrd="0" destOrd="0" presId="urn:microsoft.com/office/officeart/2005/8/layout/hierarchy5"/>
    <dgm:cxn modelId="{C62471ED-901C-412D-B96B-A197F5A1D3F2}" type="presParOf" srcId="{C7020746-D543-4D88-AE60-6B8CEC834F60}" destId="{FFD63CF3-22DC-4FF3-B0DB-32D960B03AEB}" srcOrd="1" destOrd="0" presId="urn:microsoft.com/office/officeart/2005/8/layout/hierarchy5"/>
    <dgm:cxn modelId="{67D790E1-8C9D-43DF-989E-DADB968D23D5}" type="presParOf" srcId="{FFD63CF3-22DC-4FF3-B0DB-32D960B03AEB}" destId="{30B576C9-47B1-4E75-A977-D0943DDC848D}" srcOrd="0" destOrd="0" presId="urn:microsoft.com/office/officeart/2005/8/layout/hierarchy5"/>
    <dgm:cxn modelId="{8030CF6F-89BD-4A5C-8B2E-520ED83F59B8}" type="presParOf" srcId="{FFD63CF3-22DC-4FF3-B0DB-32D960B03AEB}" destId="{55672A55-E9A7-4E6D-BA32-2B1C5A2B8057}" srcOrd="1" destOrd="0" presId="urn:microsoft.com/office/officeart/2005/8/layout/hierarchy5"/>
    <dgm:cxn modelId="{D77CAD61-1ACA-417A-B3C6-E0A9881E628A}" type="presParOf" srcId="{E555C94A-0A97-4AF0-B215-E2FA1B31D862}" destId="{D246DB37-6384-4E69-BFEC-9AFE645D03B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D97FA-617A-486D-A98D-580E9CD9F2AD}">
      <dsp:nvSpPr>
        <dsp:cNvPr id="0" name=""/>
        <dsp:cNvSpPr/>
      </dsp:nvSpPr>
      <dsp:spPr>
        <a:xfrm>
          <a:off x="1666531" y="2783347"/>
          <a:ext cx="853757" cy="2505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6878" y="0"/>
              </a:lnTo>
              <a:lnTo>
                <a:pt x="426878" y="2505217"/>
              </a:lnTo>
              <a:lnTo>
                <a:pt x="853757" y="25052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2027243" y="3969789"/>
        <a:ext cx="132334" cy="132334"/>
      </dsp:txXfrm>
    </dsp:sp>
    <dsp:sp modelId="{B1D31E0B-1525-48C6-A040-853C0C39982E}">
      <dsp:nvSpPr>
        <dsp:cNvPr id="0" name=""/>
        <dsp:cNvSpPr/>
      </dsp:nvSpPr>
      <dsp:spPr>
        <a:xfrm>
          <a:off x="1666531" y="2783347"/>
          <a:ext cx="853757" cy="1569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6878" y="0"/>
              </a:lnTo>
              <a:lnTo>
                <a:pt x="426878" y="1569116"/>
              </a:lnTo>
              <a:lnTo>
                <a:pt x="853757" y="15691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2048752" y="3523247"/>
        <a:ext cx="89317" cy="89317"/>
      </dsp:txXfrm>
    </dsp:sp>
    <dsp:sp modelId="{F5346BDD-A035-48C2-85A3-54CDB88089E0}">
      <dsp:nvSpPr>
        <dsp:cNvPr id="0" name=""/>
        <dsp:cNvSpPr/>
      </dsp:nvSpPr>
      <dsp:spPr>
        <a:xfrm>
          <a:off x="1666531" y="2783347"/>
          <a:ext cx="853757" cy="633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6878" y="0"/>
              </a:lnTo>
              <a:lnTo>
                <a:pt x="426878" y="633007"/>
              </a:lnTo>
              <a:lnTo>
                <a:pt x="853757" y="6330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066840" y="3073280"/>
        <a:ext cx="53141" cy="53141"/>
      </dsp:txXfrm>
    </dsp:sp>
    <dsp:sp modelId="{59F6EF08-0C7E-42F8-A7F7-0CC066DF499E}">
      <dsp:nvSpPr>
        <dsp:cNvPr id="0" name=""/>
        <dsp:cNvSpPr/>
      </dsp:nvSpPr>
      <dsp:spPr>
        <a:xfrm>
          <a:off x="1666531" y="2352133"/>
          <a:ext cx="853757" cy="431214"/>
        </a:xfrm>
        <a:custGeom>
          <a:avLst/>
          <a:gdLst/>
          <a:ahLst/>
          <a:cxnLst/>
          <a:rect l="0" t="0" r="0" b="0"/>
          <a:pathLst>
            <a:path>
              <a:moveTo>
                <a:pt x="0" y="431214"/>
              </a:moveTo>
              <a:lnTo>
                <a:pt x="426878" y="431214"/>
              </a:lnTo>
              <a:lnTo>
                <a:pt x="426878" y="0"/>
              </a:lnTo>
              <a:lnTo>
                <a:pt x="8537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b="1" kern="1200"/>
        </a:p>
      </dsp:txBody>
      <dsp:txXfrm>
        <a:off x="2069498" y="2543828"/>
        <a:ext cx="47823" cy="47823"/>
      </dsp:txXfrm>
    </dsp:sp>
    <dsp:sp modelId="{442A7A6C-1520-4E48-871D-BB6BE868A2C7}">
      <dsp:nvSpPr>
        <dsp:cNvPr id="0" name=""/>
        <dsp:cNvSpPr/>
      </dsp:nvSpPr>
      <dsp:spPr>
        <a:xfrm>
          <a:off x="1666531" y="1328125"/>
          <a:ext cx="853757" cy="1455222"/>
        </a:xfrm>
        <a:custGeom>
          <a:avLst/>
          <a:gdLst/>
          <a:ahLst/>
          <a:cxnLst/>
          <a:rect l="0" t="0" r="0" b="0"/>
          <a:pathLst>
            <a:path>
              <a:moveTo>
                <a:pt x="0" y="1455222"/>
              </a:moveTo>
              <a:lnTo>
                <a:pt x="426878" y="1455222"/>
              </a:lnTo>
              <a:lnTo>
                <a:pt x="426878" y="0"/>
              </a:lnTo>
              <a:lnTo>
                <a:pt x="8537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b="1" kern="1200"/>
        </a:p>
      </dsp:txBody>
      <dsp:txXfrm>
        <a:off x="2051231" y="2013557"/>
        <a:ext cx="84358" cy="84358"/>
      </dsp:txXfrm>
    </dsp:sp>
    <dsp:sp modelId="{4BD68C36-CC26-4413-817F-2D21C97D7A62}">
      <dsp:nvSpPr>
        <dsp:cNvPr id="0" name=""/>
        <dsp:cNvSpPr/>
      </dsp:nvSpPr>
      <dsp:spPr>
        <a:xfrm>
          <a:off x="1666531" y="392024"/>
          <a:ext cx="853757" cy="2391323"/>
        </a:xfrm>
        <a:custGeom>
          <a:avLst/>
          <a:gdLst/>
          <a:ahLst/>
          <a:cxnLst/>
          <a:rect l="0" t="0" r="0" b="0"/>
          <a:pathLst>
            <a:path>
              <a:moveTo>
                <a:pt x="0" y="2391323"/>
              </a:moveTo>
              <a:lnTo>
                <a:pt x="426878" y="2391323"/>
              </a:lnTo>
              <a:lnTo>
                <a:pt x="426878" y="0"/>
              </a:lnTo>
              <a:lnTo>
                <a:pt x="8537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b="1" kern="1200"/>
        </a:p>
      </dsp:txBody>
      <dsp:txXfrm>
        <a:off x="2029931" y="1524207"/>
        <a:ext cx="126957" cy="126957"/>
      </dsp:txXfrm>
    </dsp:sp>
    <dsp:sp modelId="{6526273A-5E8F-4CFB-B702-1980315AD4FA}">
      <dsp:nvSpPr>
        <dsp:cNvPr id="0" name=""/>
        <dsp:cNvSpPr/>
      </dsp:nvSpPr>
      <dsp:spPr>
        <a:xfrm rot="16200000">
          <a:off x="-1230006" y="1950081"/>
          <a:ext cx="4126545" cy="16665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b="1" kern="1200" dirty="0"/>
            <a:t>Centrum výzkumu Řež s.r.o.</a:t>
          </a:r>
        </a:p>
      </dsp:txBody>
      <dsp:txXfrm>
        <a:off x="-1230006" y="1950081"/>
        <a:ext cx="4126545" cy="1666531"/>
      </dsp:txXfrm>
    </dsp:sp>
    <dsp:sp modelId="{95E55237-D90C-4BCF-9DEB-28B0B7560511}">
      <dsp:nvSpPr>
        <dsp:cNvPr id="0" name=""/>
        <dsp:cNvSpPr/>
      </dsp:nvSpPr>
      <dsp:spPr>
        <a:xfrm>
          <a:off x="2520289" y="2"/>
          <a:ext cx="2571663" cy="7840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ÚJV a.s.</a:t>
          </a:r>
        </a:p>
      </dsp:txBody>
      <dsp:txXfrm>
        <a:off x="2520289" y="2"/>
        <a:ext cx="2571663" cy="784043"/>
      </dsp:txXfrm>
    </dsp:sp>
    <dsp:sp modelId="{6ECEA5DD-19D5-4774-9B54-9A9A98BBF8FD}">
      <dsp:nvSpPr>
        <dsp:cNvPr id="0" name=""/>
        <dsp:cNvSpPr/>
      </dsp:nvSpPr>
      <dsp:spPr>
        <a:xfrm>
          <a:off x="2520289" y="936103"/>
          <a:ext cx="2571663" cy="7840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VŠCHT Praha</a:t>
          </a:r>
        </a:p>
      </dsp:txBody>
      <dsp:txXfrm>
        <a:off x="2520289" y="936103"/>
        <a:ext cx="2571663" cy="784043"/>
      </dsp:txXfrm>
    </dsp:sp>
    <dsp:sp modelId="{9B4644A9-A328-40C0-85C3-16FFDA29831C}">
      <dsp:nvSpPr>
        <dsp:cNvPr id="0" name=""/>
        <dsp:cNvSpPr/>
      </dsp:nvSpPr>
      <dsp:spPr>
        <a:xfrm>
          <a:off x="2520289" y="1960111"/>
          <a:ext cx="2571663" cy="7840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ČEZ EP s.r.o.</a:t>
          </a:r>
        </a:p>
      </dsp:txBody>
      <dsp:txXfrm>
        <a:off x="2520289" y="1960111"/>
        <a:ext cx="2571663" cy="784043"/>
      </dsp:txXfrm>
    </dsp:sp>
    <dsp:sp modelId="{53B26BE5-F563-4374-9021-E7E6B7DB4783}">
      <dsp:nvSpPr>
        <dsp:cNvPr id="0" name=""/>
        <dsp:cNvSpPr/>
      </dsp:nvSpPr>
      <dsp:spPr>
        <a:xfrm>
          <a:off x="2520289" y="3024333"/>
          <a:ext cx="2571663" cy="7840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 err="1"/>
            <a:t>Zeocem</a:t>
          </a:r>
          <a:r>
            <a:rPr lang="cs-CZ" sz="2800" b="1" kern="1200" dirty="0"/>
            <a:t> a.s.</a:t>
          </a:r>
        </a:p>
      </dsp:txBody>
      <dsp:txXfrm>
        <a:off x="2520289" y="3024333"/>
        <a:ext cx="2571663" cy="784043"/>
      </dsp:txXfrm>
    </dsp:sp>
    <dsp:sp modelId="{0C522B67-939E-41C1-9A9F-18121E51D8FA}">
      <dsp:nvSpPr>
        <dsp:cNvPr id="0" name=""/>
        <dsp:cNvSpPr/>
      </dsp:nvSpPr>
      <dsp:spPr>
        <a:xfrm>
          <a:off x="2520289" y="3960442"/>
          <a:ext cx="2571663" cy="7840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AVE </a:t>
          </a:r>
          <a:r>
            <a:rPr lang="cs-CZ" sz="2800" b="1" kern="1200" dirty="0" err="1"/>
            <a:t>Eko-color</a:t>
          </a:r>
          <a:r>
            <a:rPr lang="cs-CZ" sz="2800" b="1" kern="1200" dirty="0"/>
            <a:t> s.r.o.</a:t>
          </a:r>
        </a:p>
      </dsp:txBody>
      <dsp:txXfrm>
        <a:off x="2520289" y="3960442"/>
        <a:ext cx="2571663" cy="784043"/>
      </dsp:txXfrm>
    </dsp:sp>
    <dsp:sp modelId="{95C8015A-62A2-4D63-B765-B980B71788CD}">
      <dsp:nvSpPr>
        <dsp:cNvPr id="0" name=""/>
        <dsp:cNvSpPr/>
      </dsp:nvSpPr>
      <dsp:spPr>
        <a:xfrm>
          <a:off x="2520289" y="4896543"/>
          <a:ext cx="2571663" cy="7840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Perloza s.r.o.</a:t>
          </a:r>
        </a:p>
      </dsp:txBody>
      <dsp:txXfrm>
        <a:off x="2520289" y="4896543"/>
        <a:ext cx="2571663" cy="784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38572-9C5F-4338-8CED-B7E31023DD6A}">
      <dsp:nvSpPr>
        <dsp:cNvPr id="0" name=""/>
        <dsp:cNvSpPr/>
      </dsp:nvSpPr>
      <dsp:spPr>
        <a:xfrm>
          <a:off x="2" y="1944211"/>
          <a:ext cx="2347995" cy="1173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Zdroje sorbentů</a:t>
          </a:r>
          <a:endParaRPr lang="cs-CZ" sz="2800" kern="1200" dirty="0"/>
        </a:p>
      </dsp:txBody>
      <dsp:txXfrm>
        <a:off x="34387" y="1978596"/>
        <a:ext cx="2279225" cy="1105227"/>
      </dsp:txXfrm>
    </dsp:sp>
    <dsp:sp modelId="{EFCEA5F3-4F37-483D-B4C3-46C2EF106BB4}">
      <dsp:nvSpPr>
        <dsp:cNvPr id="0" name=""/>
        <dsp:cNvSpPr/>
      </dsp:nvSpPr>
      <dsp:spPr>
        <a:xfrm rot="17917894">
          <a:off x="1863166" y="1696680"/>
          <a:ext cx="1861782" cy="34936"/>
        </a:xfrm>
        <a:custGeom>
          <a:avLst/>
          <a:gdLst/>
          <a:ahLst/>
          <a:cxnLst/>
          <a:rect l="0" t="0" r="0" b="0"/>
          <a:pathLst>
            <a:path>
              <a:moveTo>
                <a:pt x="0" y="17468"/>
              </a:moveTo>
              <a:lnTo>
                <a:pt x="1861782" y="174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2747513" y="1667604"/>
        <a:ext cx="93089" cy="93089"/>
      </dsp:txXfrm>
    </dsp:sp>
    <dsp:sp modelId="{975B0858-1620-412C-94DF-15C27DB364C5}">
      <dsp:nvSpPr>
        <dsp:cNvPr id="0" name=""/>
        <dsp:cNvSpPr/>
      </dsp:nvSpPr>
      <dsp:spPr>
        <a:xfrm>
          <a:off x="3240118" y="310088"/>
          <a:ext cx="2347995" cy="1173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Elektrárenské popílky</a:t>
          </a:r>
        </a:p>
      </dsp:txBody>
      <dsp:txXfrm>
        <a:off x="3274503" y="344473"/>
        <a:ext cx="2279225" cy="1105227"/>
      </dsp:txXfrm>
    </dsp:sp>
    <dsp:sp modelId="{1B54514A-1950-4829-BFA9-2B2EE91798CC}">
      <dsp:nvSpPr>
        <dsp:cNvPr id="0" name=""/>
        <dsp:cNvSpPr/>
      </dsp:nvSpPr>
      <dsp:spPr>
        <a:xfrm rot="21521396">
          <a:off x="5587987" y="868589"/>
          <a:ext cx="964855" cy="34936"/>
        </a:xfrm>
        <a:custGeom>
          <a:avLst/>
          <a:gdLst/>
          <a:ahLst/>
          <a:cxnLst/>
          <a:rect l="0" t="0" r="0" b="0"/>
          <a:pathLst>
            <a:path>
              <a:moveTo>
                <a:pt x="0" y="17468"/>
              </a:moveTo>
              <a:lnTo>
                <a:pt x="964855" y="174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046294" y="861936"/>
        <a:ext cx="48242" cy="48242"/>
      </dsp:txXfrm>
    </dsp:sp>
    <dsp:sp modelId="{AB1CA86C-A82A-466C-9464-30DB9396592A}">
      <dsp:nvSpPr>
        <dsp:cNvPr id="0" name=""/>
        <dsp:cNvSpPr/>
      </dsp:nvSpPr>
      <dsp:spPr>
        <a:xfrm>
          <a:off x="6552717" y="288029"/>
          <a:ext cx="2347995" cy="1173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Syntéza zeolitů</a:t>
          </a:r>
        </a:p>
      </dsp:txBody>
      <dsp:txXfrm>
        <a:off x="6587102" y="322414"/>
        <a:ext cx="2279225" cy="1105227"/>
      </dsp:txXfrm>
    </dsp:sp>
    <dsp:sp modelId="{3AECC240-5F92-49FB-ACBE-1BC23C6C641B}">
      <dsp:nvSpPr>
        <dsp:cNvPr id="0" name=""/>
        <dsp:cNvSpPr/>
      </dsp:nvSpPr>
      <dsp:spPr>
        <a:xfrm rot="41221">
          <a:off x="2347963" y="2519523"/>
          <a:ext cx="964437" cy="34936"/>
        </a:xfrm>
        <a:custGeom>
          <a:avLst/>
          <a:gdLst/>
          <a:ahLst/>
          <a:cxnLst/>
          <a:rect l="0" t="0" r="0" b="0"/>
          <a:pathLst>
            <a:path>
              <a:moveTo>
                <a:pt x="0" y="17468"/>
              </a:moveTo>
              <a:lnTo>
                <a:pt x="964437" y="174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806071" y="2512881"/>
        <a:ext cx="48221" cy="48221"/>
      </dsp:txXfrm>
    </dsp:sp>
    <dsp:sp modelId="{9CD3D069-251F-4194-8DF0-791BE87C08CA}">
      <dsp:nvSpPr>
        <dsp:cNvPr id="0" name=""/>
        <dsp:cNvSpPr/>
      </dsp:nvSpPr>
      <dsp:spPr>
        <a:xfrm>
          <a:off x="3312366" y="1955775"/>
          <a:ext cx="2347995" cy="1173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Popílky ze složišť</a:t>
          </a:r>
        </a:p>
      </dsp:txBody>
      <dsp:txXfrm>
        <a:off x="3346751" y="1990160"/>
        <a:ext cx="2279225" cy="1105227"/>
      </dsp:txXfrm>
    </dsp:sp>
    <dsp:sp modelId="{81A0E947-D9D5-43FC-AEC6-E7757DFA1178}">
      <dsp:nvSpPr>
        <dsp:cNvPr id="0" name=""/>
        <dsp:cNvSpPr/>
      </dsp:nvSpPr>
      <dsp:spPr>
        <a:xfrm rot="21555453">
          <a:off x="5660324" y="2519523"/>
          <a:ext cx="892430" cy="34936"/>
        </a:xfrm>
        <a:custGeom>
          <a:avLst/>
          <a:gdLst/>
          <a:ahLst/>
          <a:cxnLst/>
          <a:rect l="0" t="0" r="0" b="0"/>
          <a:pathLst>
            <a:path>
              <a:moveTo>
                <a:pt x="0" y="17468"/>
              </a:moveTo>
              <a:lnTo>
                <a:pt x="892430" y="174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084228" y="2514681"/>
        <a:ext cx="44621" cy="44621"/>
      </dsp:txXfrm>
    </dsp:sp>
    <dsp:sp modelId="{308E6F0C-C384-4F64-A5E2-5E1D348E4E16}">
      <dsp:nvSpPr>
        <dsp:cNvPr id="0" name=""/>
        <dsp:cNvSpPr/>
      </dsp:nvSpPr>
      <dsp:spPr>
        <a:xfrm>
          <a:off x="6552717" y="1944211"/>
          <a:ext cx="2347995" cy="1173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Syntéza zeolitů</a:t>
          </a:r>
        </a:p>
      </dsp:txBody>
      <dsp:txXfrm>
        <a:off x="6587102" y="1978596"/>
        <a:ext cx="2279225" cy="1105227"/>
      </dsp:txXfrm>
    </dsp:sp>
    <dsp:sp modelId="{32F65C2F-9456-45A6-9730-056918C5827C}">
      <dsp:nvSpPr>
        <dsp:cNvPr id="0" name=""/>
        <dsp:cNvSpPr/>
      </dsp:nvSpPr>
      <dsp:spPr>
        <a:xfrm rot="3775163">
          <a:off x="1784125" y="3435353"/>
          <a:ext cx="2070184" cy="34936"/>
        </a:xfrm>
        <a:custGeom>
          <a:avLst/>
          <a:gdLst/>
          <a:ahLst/>
          <a:cxnLst/>
          <a:rect l="0" t="0" r="0" b="0"/>
          <a:pathLst>
            <a:path>
              <a:moveTo>
                <a:pt x="0" y="17468"/>
              </a:moveTo>
              <a:lnTo>
                <a:pt x="2070184" y="174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2767462" y="3401067"/>
        <a:ext cx="103509" cy="103509"/>
      </dsp:txXfrm>
    </dsp:sp>
    <dsp:sp modelId="{82438864-A7E0-4EB7-9923-0C2D10498BD8}">
      <dsp:nvSpPr>
        <dsp:cNvPr id="0" name=""/>
        <dsp:cNvSpPr/>
      </dsp:nvSpPr>
      <dsp:spPr>
        <a:xfrm>
          <a:off x="3290436" y="3787434"/>
          <a:ext cx="2347995" cy="1173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Přírodní zeolity</a:t>
          </a:r>
        </a:p>
      </dsp:txBody>
      <dsp:txXfrm>
        <a:off x="3324821" y="3821819"/>
        <a:ext cx="2279225" cy="1105227"/>
      </dsp:txXfrm>
    </dsp:sp>
    <dsp:sp modelId="{07D30871-516D-49F5-9A36-33022B39E93C}">
      <dsp:nvSpPr>
        <dsp:cNvPr id="0" name=""/>
        <dsp:cNvSpPr/>
      </dsp:nvSpPr>
      <dsp:spPr>
        <a:xfrm>
          <a:off x="5638431" y="4356964"/>
          <a:ext cx="939198" cy="34936"/>
        </a:xfrm>
        <a:custGeom>
          <a:avLst/>
          <a:gdLst/>
          <a:ahLst/>
          <a:cxnLst/>
          <a:rect l="0" t="0" r="0" b="0"/>
          <a:pathLst>
            <a:path>
              <a:moveTo>
                <a:pt x="0" y="17468"/>
              </a:moveTo>
              <a:lnTo>
                <a:pt x="939198" y="174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084550" y="4350953"/>
        <a:ext cx="46959" cy="46959"/>
      </dsp:txXfrm>
    </dsp:sp>
    <dsp:sp modelId="{30B576C9-47B1-4E75-A977-D0943DDC848D}">
      <dsp:nvSpPr>
        <dsp:cNvPr id="0" name=""/>
        <dsp:cNvSpPr/>
      </dsp:nvSpPr>
      <dsp:spPr>
        <a:xfrm>
          <a:off x="6577629" y="3787434"/>
          <a:ext cx="2347995" cy="1173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Modifikace</a:t>
          </a:r>
        </a:p>
      </dsp:txBody>
      <dsp:txXfrm>
        <a:off x="6612014" y="3821819"/>
        <a:ext cx="2279225" cy="11052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38572-9C5F-4338-8CED-B7E31023DD6A}">
      <dsp:nvSpPr>
        <dsp:cNvPr id="0" name=""/>
        <dsp:cNvSpPr/>
      </dsp:nvSpPr>
      <dsp:spPr>
        <a:xfrm>
          <a:off x="2" y="1944211"/>
          <a:ext cx="2347995" cy="1173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Zdroje sorbentů</a:t>
          </a:r>
          <a:endParaRPr lang="cs-CZ" sz="2800" kern="1200" dirty="0"/>
        </a:p>
      </dsp:txBody>
      <dsp:txXfrm>
        <a:off x="34387" y="1978596"/>
        <a:ext cx="2279225" cy="1105227"/>
      </dsp:txXfrm>
    </dsp:sp>
    <dsp:sp modelId="{EFCEA5F3-4F37-483D-B4C3-46C2EF106BB4}">
      <dsp:nvSpPr>
        <dsp:cNvPr id="0" name=""/>
        <dsp:cNvSpPr/>
      </dsp:nvSpPr>
      <dsp:spPr>
        <a:xfrm rot="17917894">
          <a:off x="1863166" y="1696680"/>
          <a:ext cx="1861782" cy="34936"/>
        </a:xfrm>
        <a:custGeom>
          <a:avLst/>
          <a:gdLst/>
          <a:ahLst/>
          <a:cxnLst/>
          <a:rect l="0" t="0" r="0" b="0"/>
          <a:pathLst>
            <a:path>
              <a:moveTo>
                <a:pt x="0" y="17468"/>
              </a:moveTo>
              <a:lnTo>
                <a:pt x="1861782" y="174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2747513" y="1667604"/>
        <a:ext cx="93089" cy="93089"/>
      </dsp:txXfrm>
    </dsp:sp>
    <dsp:sp modelId="{975B0858-1620-412C-94DF-15C27DB364C5}">
      <dsp:nvSpPr>
        <dsp:cNvPr id="0" name=""/>
        <dsp:cNvSpPr/>
      </dsp:nvSpPr>
      <dsp:spPr>
        <a:xfrm>
          <a:off x="3240118" y="310088"/>
          <a:ext cx="2347995" cy="1173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Elektrárenské popílky</a:t>
          </a:r>
        </a:p>
      </dsp:txBody>
      <dsp:txXfrm>
        <a:off x="3274503" y="344473"/>
        <a:ext cx="2279225" cy="1105227"/>
      </dsp:txXfrm>
    </dsp:sp>
    <dsp:sp modelId="{1B54514A-1950-4829-BFA9-2B2EE91798CC}">
      <dsp:nvSpPr>
        <dsp:cNvPr id="0" name=""/>
        <dsp:cNvSpPr/>
      </dsp:nvSpPr>
      <dsp:spPr>
        <a:xfrm rot="21521396">
          <a:off x="5587987" y="868589"/>
          <a:ext cx="964855" cy="34936"/>
        </a:xfrm>
        <a:custGeom>
          <a:avLst/>
          <a:gdLst/>
          <a:ahLst/>
          <a:cxnLst/>
          <a:rect l="0" t="0" r="0" b="0"/>
          <a:pathLst>
            <a:path>
              <a:moveTo>
                <a:pt x="0" y="17468"/>
              </a:moveTo>
              <a:lnTo>
                <a:pt x="964855" y="174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046294" y="861936"/>
        <a:ext cx="48242" cy="48242"/>
      </dsp:txXfrm>
    </dsp:sp>
    <dsp:sp modelId="{AB1CA86C-A82A-466C-9464-30DB9396592A}">
      <dsp:nvSpPr>
        <dsp:cNvPr id="0" name=""/>
        <dsp:cNvSpPr/>
      </dsp:nvSpPr>
      <dsp:spPr>
        <a:xfrm>
          <a:off x="6552717" y="288029"/>
          <a:ext cx="2347995" cy="1173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Syntéza zeolitů</a:t>
          </a:r>
        </a:p>
      </dsp:txBody>
      <dsp:txXfrm>
        <a:off x="6587102" y="322414"/>
        <a:ext cx="2279225" cy="1105227"/>
      </dsp:txXfrm>
    </dsp:sp>
    <dsp:sp modelId="{3AECC240-5F92-49FB-ACBE-1BC23C6C641B}">
      <dsp:nvSpPr>
        <dsp:cNvPr id="0" name=""/>
        <dsp:cNvSpPr/>
      </dsp:nvSpPr>
      <dsp:spPr>
        <a:xfrm rot="41221">
          <a:off x="2347963" y="2519523"/>
          <a:ext cx="964437" cy="34936"/>
        </a:xfrm>
        <a:custGeom>
          <a:avLst/>
          <a:gdLst/>
          <a:ahLst/>
          <a:cxnLst/>
          <a:rect l="0" t="0" r="0" b="0"/>
          <a:pathLst>
            <a:path>
              <a:moveTo>
                <a:pt x="0" y="17468"/>
              </a:moveTo>
              <a:lnTo>
                <a:pt x="964437" y="174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806071" y="2512881"/>
        <a:ext cx="48221" cy="48221"/>
      </dsp:txXfrm>
    </dsp:sp>
    <dsp:sp modelId="{9CD3D069-251F-4194-8DF0-791BE87C08CA}">
      <dsp:nvSpPr>
        <dsp:cNvPr id="0" name=""/>
        <dsp:cNvSpPr/>
      </dsp:nvSpPr>
      <dsp:spPr>
        <a:xfrm>
          <a:off x="3312366" y="1955775"/>
          <a:ext cx="2347995" cy="1173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Popílky ze složišť</a:t>
          </a:r>
        </a:p>
      </dsp:txBody>
      <dsp:txXfrm>
        <a:off x="3346751" y="1990160"/>
        <a:ext cx="2279225" cy="1105227"/>
      </dsp:txXfrm>
    </dsp:sp>
    <dsp:sp modelId="{81A0E947-D9D5-43FC-AEC6-E7757DFA1178}">
      <dsp:nvSpPr>
        <dsp:cNvPr id="0" name=""/>
        <dsp:cNvSpPr/>
      </dsp:nvSpPr>
      <dsp:spPr>
        <a:xfrm rot="21555453">
          <a:off x="5660324" y="2519523"/>
          <a:ext cx="892430" cy="34936"/>
        </a:xfrm>
        <a:custGeom>
          <a:avLst/>
          <a:gdLst/>
          <a:ahLst/>
          <a:cxnLst/>
          <a:rect l="0" t="0" r="0" b="0"/>
          <a:pathLst>
            <a:path>
              <a:moveTo>
                <a:pt x="0" y="17468"/>
              </a:moveTo>
              <a:lnTo>
                <a:pt x="892430" y="174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084228" y="2514681"/>
        <a:ext cx="44621" cy="44621"/>
      </dsp:txXfrm>
    </dsp:sp>
    <dsp:sp modelId="{308E6F0C-C384-4F64-A5E2-5E1D348E4E16}">
      <dsp:nvSpPr>
        <dsp:cNvPr id="0" name=""/>
        <dsp:cNvSpPr/>
      </dsp:nvSpPr>
      <dsp:spPr>
        <a:xfrm>
          <a:off x="6552717" y="1944211"/>
          <a:ext cx="2347995" cy="1173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Syntéza zeolitů</a:t>
          </a:r>
        </a:p>
      </dsp:txBody>
      <dsp:txXfrm>
        <a:off x="6587102" y="1978596"/>
        <a:ext cx="2279225" cy="1105227"/>
      </dsp:txXfrm>
    </dsp:sp>
    <dsp:sp modelId="{32F65C2F-9456-45A6-9730-056918C5827C}">
      <dsp:nvSpPr>
        <dsp:cNvPr id="0" name=""/>
        <dsp:cNvSpPr/>
      </dsp:nvSpPr>
      <dsp:spPr>
        <a:xfrm rot="3775163">
          <a:off x="1784125" y="3435353"/>
          <a:ext cx="2070184" cy="34936"/>
        </a:xfrm>
        <a:custGeom>
          <a:avLst/>
          <a:gdLst/>
          <a:ahLst/>
          <a:cxnLst/>
          <a:rect l="0" t="0" r="0" b="0"/>
          <a:pathLst>
            <a:path>
              <a:moveTo>
                <a:pt x="0" y="17468"/>
              </a:moveTo>
              <a:lnTo>
                <a:pt x="2070184" y="174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2767462" y="3401067"/>
        <a:ext cx="103509" cy="103509"/>
      </dsp:txXfrm>
    </dsp:sp>
    <dsp:sp modelId="{82438864-A7E0-4EB7-9923-0C2D10498BD8}">
      <dsp:nvSpPr>
        <dsp:cNvPr id="0" name=""/>
        <dsp:cNvSpPr/>
      </dsp:nvSpPr>
      <dsp:spPr>
        <a:xfrm>
          <a:off x="3290436" y="3787434"/>
          <a:ext cx="2347995" cy="117399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Přírodní zeolity</a:t>
          </a:r>
        </a:p>
      </dsp:txBody>
      <dsp:txXfrm>
        <a:off x="3324821" y="3821819"/>
        <a:ext cx="2279225" cy="1105227"/>
      </dsp:txXfrm>
    </dsp:sp>
    <dsp:sp modelId="{07D30871-516D-49F5-9A36-33022B39E93C}">
      <dsp:nvSpPr>
        <dsp:cNvPr id="0" name=""/>
        <dsp:cNvSpPr/>
      </dsp:nvSpPr>
      <dsp:spPr>
        <a:xfrm>
          <a:off x="5638431" y="4356964"/>
          <a:ext cx="939198" cy="34936"/>
        </a:xfrm>
        <a:custGeom>
          <a:avLst/>
          <a:gdLst/>
          <a:ahLst/>
          <a:cxnLst/>
          <a:rect l="0" t="0" r="0" b="0"/>
          <a:pathLst>
            <a:path>
              <a:moveTo>
                <a:pt x="0" y="17468"/>
              </a:moveTo>
              <a:lnTo>
                <a:pt x="939198" y="174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084550" y="4350953"/>
        <a:ext cx="46959" cy="46959"/>
      </dsp:txXfrm>
    </dsp:sp>
    <dsp:sp modelId="{30B576C9-47B1-4E75-A977-D0943DDC848D}">
      <dsp:nvSpPr>
        <dsp:cNvPr id="0" name=""/>
        <dsp:cNvSpPr/>
      </dsp:nvSpPr>
      <dsp:spPr>
        <a:xfrm>
          <a:off x="6577629" y="3787434"/>
          <a:ext cx="2347995" cy="117399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Modifikace</a:t>
          </a:r>
        </a:p>
      </dsp:txBody>
      <dsp:txXfrm>
        <a:off x="6612014" y="3821819"/>
        <a:ext cx="2279225" cy="11052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38572-9C5F-4338-8CED-B7E31023DD6A}">
      <dsp:nvSpPr>
        <dsp:cNvPr id="0" name=""/>
        <dsp:cNvSpPr/>
      </dsp:nvSpPr>
      <dsp:spPr>
        <a:xfrm>
          <a:off x="2" y="1944211"/>
          <a:ext cx="2347995" cy="1173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Zdroje sorbentů</a:t>
          </a:r>
          <a:endParaRPr lang="cs-CZ" sz="2800" kern="1200" dirty="0"/>
        </a:p>
      </dsp:txBody>
      <dsp:txXfrm>
        <a:off x="34387" y="1978596"/>
        <a:ext cx="2279225" cy="1105227"/>
      </dsp:txXfrm>
    </dsp:sp>
    <dsp:sp modelId="{EFCEA5F3-4F37-483D-B4C3-46C2EF106BB4}">
      <dsp:nvSpPr>
        <dsp:cNvPr id="0" name=""/>
        <dsp:cNvSpPr/>
      </dsp:nvSpPr>
      <dsp:spPr>
        <a:xfrm rot="17917894">
          <a:off x="1863166" y="1696680"/>
          <a:ext cx="1861782" cy="34936"/>
        </a:xfrm>
        <a:custGeom>
          <a:avLst/>
          <a:gdLst/>
          <a:ahLst/>
          <a:cxnLst/>
          <a:rect l="0" t="0" r="0" b="0"/>
          <a:pathLst>
            <a:path>
              <a:moveTo>
                <a:pt x="0" y="17468"/>
              </a:moveTo>
              <a:lnTo>
                <a:pt x="1861782" y="174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2747513" y="1667604"/>
        <a:ext cx="93089" cy="93089"/>
      </dsp:txXfrm>
    </dsp:sp>
    <dsp:sp modelId="{975B0858-1620-412C-94DF-15C27DB364C5}">
      <dsp:nvSpPr>
        <dsp:cNvPr id="0" name=""/>
        <dsp:cNvSpPr/>
      </dsp:nvSpPr>
      <dsp:spPr>
        <a:xfrm>
          <a:off x="3240118" y="310088"/>
          <a:ext cx="2347995" cy="1173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Elektrárenské popílky</a:t>
          </a:r>
        </a:p>
      </dsp:txBody>
      <dsp:txXfrm>
        <a:off x="3274503" y="344473"/>
        <a:ext cx="2279225" cy="1105227"/>
      </dsp:txXfrm>
    </dsp:sp>
    <dsp:sp modelId="{1B54514A-1950-4829-BFA9-2B2EE91798CC}">
      <dsp:nvSpPr>
        <dsp:cNvPr id="0" name=""/>
        <dsp:cNvSpPr/>
      </dsp:nvSpPr>
      <dsp:spPr>
        <a:xfrm rot="21521396">
          <a:off x="5587987" y="868589"/>
          <a:ext cx="964855" cy="34936"/>
        </a:xfrm>
        <a:custGeom>
          <a:avLst/>
          <a:gdLst/>
          <a:ahLst/>
          <a:cxnLst/>
          <a:rect l="0" t="0" r="0" b="0"/>
          <a:pathLst>
            <a:path>
              <a:moveTo>
                <a:pt x="0" y="17468"/>
              </a:moveTo>
              <a:lnTo>
                <a:pt x="964855" y="174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046294" y="861936"/>
        <a:ext cx="48242" cy="48242"/>
      </dsp:txXfrm>
    </dsp:sp>
    <dsp:sp modelId="{AB1CA86C-A82A-466C-9464-30DB9396592A}">
      <dsp:nvSpPr>
        <dsp:cNvPr id="0" name=""/>
        <dsp:cNvSpPr/>
      </dsp:nvSpPr>
      <dsp:spPr>
        <a:xfrm>
          <a:off x="6552717" y="288029"/>
          <a:ext cx="2347995" cy="1173997"/>
        </a:xfrm>
        <a:prstGeom prst="roundRect">
          <a:avLst>
            <a:gd name="adj" fmla="val 10000"/>
          </a:avLst>
        </a:prstGeom>
        <a:solidFill>
          <a:srgbClr val="08558F">
            <a:hueOff val="0"/>
            <a:satOff val="0"/>
            <a:lumOff val="0"/>
            <a:alpha val="2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Syntéza zeolitů</a:t>
          </a:r>
        </a:p>
      </dsp:txBody>
      <dsp:txXfrm>
        <a:off x="6587102" y="322414"/>
        <a:ext cx="2279225" cy="1105227"/>
      </dsp:txXfrm>
    </dsp:sp>
    <dsp:sp modelId="{3AECC240-5F92-49FB-ACBE-1BC23C6C641B}">
      <dsp:nvSpPr>
        <dsp:cNvPr id="0" name=""/>
        <dsp:cNvSpPr/>
      </dsp:nvSpPr>
      <dsp:spPr>
        <a:xfrm rot="41221">
          <a:off x="2347963" y="2519523"/>
          <a:ext cx="964437" cy="34936"/>
        </a:xfrm>
        <a:custGeom>
          <a:avLst/>
          <a:gdLst/>
          <a:ahLst/>
          <a:cxnLst/>
          <a:rect l="0" t="0" r="0" b="0"/>
          <a:pathLst>
            <a:path>
              <a:moveTo>
                <a:pt x="0" y="17468"/>
              </a:moveTo>
              <a:lnTo>
                <a:pt x="964437" y="174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806071" y="2512881"/>
        <a:ext cx="48221" cy="48221"/>
      </dsp:txXfrm>
    </dsp:sp>
    <dsp:sp modelId="{9CD3D069-251F-4194-8DF0-791BE87C08CA}">
      <dsp:nvSpPr>
        <dsp:cNvPr id="0" name=""/>
        <dsp:cNvSpPr/>
      </dsp:nvSpPr>
      <dsp:spPr>
        <a:xfrm>
          <a:off x="3312366" y="1955775"/>
          <a:ext cx="2347995" cy="1173997"/>
        </a:xfrm>
        <a:prstGeom prst="roundRect">
          <a:avLst>
            <a:gd name="adj" fmla="val 10000"/>
          </a:avLst>
        </a:prstGeom>
        <a:solidFill>
          <a:srgbClr val="08558F">
            <a:hueOff val="0"/>
            <a:satOff val="0"/>
            <a:lumOff val="0"/>
            <a:alpha val="2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Popílky ze složišť</a:t>
          </a:r>
        </a:p>
      </dsp:txBody>
      <dsp:txXfrm>
        <a:off x="3346751" y="1990160"/>
        <a:ext cx="2279225" cy="1105227"/>
      </dsp:txXfrm>
    </dsp:sp>
    <dsp:sp modelId="{81A0E947-D9D5-43FC-AEC6-E7757DFA1178}">
      <dsp:nvSpPr>
        <dsp:cNvPr id="0" name=""/>
        <dsp:cNvSpPr/>
      </dsp:nvSpPr>
      <dsp:spPr>
        <a:xfrm rot="21555453">
          <a:off x="5660324" y="2519523"/>
          <a:ext cx="892430" cy="34936"/>
        </a:xfrm>
        <a:custGeom>
          <a:avLst/>
          <a:gdLst/>
          <a:ahLst/>
          <a:cxnLst/>
          <a:rect l="0" t="0" r="0" b="0"/>
          <a:pathLst>
            <a:path>
              <a:moveTo>
                <a:pt x="0" y="17468"/>
              </a:moveTo>
              <a:lnTo>
                <a:pt x="892430" y="174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084228" y="2514681"/>
        <a:ext cx="44621" cy="44621"/>
      </dsp:txXfrm>
    </dsp:sp>
    <dsp:sp modelId="{308E6F0C-C384-4F64-A5E2-5E1D348E4E16}">
      <dsp:nvSpPr>
        <dsp:cNvPr id="0" name=""/>
        <dsp:cNvSpPr/>
      </dsp:nvSpPr>
      <dsp:spPr>
        <a:xfrm>
          <a:off x="6552717" y="1944211"/>
          <a:ext cx="2347995" cy="1173997"/>
        </a:xfrm>
        <a:prstGeom prst="roundRect">
          <a:avLst>
            <a:gd name="adj" fmla="val 10000"/>
          </a:avLst>
        </a:prstGeom>
        <a:solidFill>
          <a:srgbClr val="08558F">
            <a:hueOff val="0"/>
            <a:satOff val="0"/>
            <a:lumOff val="0"/>
            <a:alpha val="2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Syntéza zeolitů</a:t>
          </a:r>
        </a:p>
      </dsp:txBody>
      <dsp:txXfrm>
        <a:off x="6587102" y="1978596"/>
        <a:ext cx="2279225" cy="1105227"/>
      </dsp:txXfrm>
    </dsp:sp>
    <dsp:sp modelId="{32F65C2F-9456-45A6-9730-056918C5827C}">
      <dsp:nvSpPr>
        <dsp:cNvPr id="0" name=""/>
        <dsp:cNvSpPr/>
      </dsp:nvSpPr>
      <dsp:spPr>
        <a:xfrm rot="3775163">
          <a:off x="1784125" y="3435353"/>
          <a:ext cx="2070184" cy="34936"/>
        </a:xfrm>
        <a:custGeom>
          <a:avLst/>
          <a:gdLst/>
          <a:ahLst/>
          <a:cxnLst/>
          <a:rect l="0" t="0" r="0" b="0"/>
          <a:pathLst>
            <a:path>
              <a:moveTo>
                <a:pt x="0" y="17468"/>
              </a:moveTo>
              <a:lnTo>
                <a:pt x="2070184" y="174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2767462" y="3401067"/>
        <a:ext cx="103509" cy="103509"/>
      </dsp:txXfrm>
    </dsp:sp>
    <dsp:sp modelId="{82438864-A7E0-4EB7-9923-0C2D10498BD8}">
      <dsp:nvSpPr>
        <dsp:cNvPr id="0" name=""/>
        <dsp:cNvSpPr/>
      </dsp:nvSpPr>
      <dsp:spPr>
        <a:xfrm>
          <a:off x="3290436" y="3787434"/>
          <a:ext cx="2347995" cy="1173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Přírodní zeolity</a:t>
          </a:r>
        </a:p>
      </dsp:txBody>
      <dsp:txXfrm>
        <a:off x="3324821" y="3821819"/>
        <a:ext cx="2279225" cy="1105227"/>
      </dsp:txXfrm>
    </dsp:sp>
    <dsp:sp modelId="{07D30871-516D-49F5-9A36-33022B39E93C}">
      <dsp:nvSpPr>
        <dsp:cNvPr id="0" name=""/>
        <dsp:cNvSpPr/>
      </dsp:nvSpPr>
      <dsp:spPr>
        <a:xfrm>
          <a:off x="5638431" y="4356964"/>
          <a:ext cx="939198" cy="34936"/>
        </a:xfrm>
        <a:custGeom>
          <a:avLst/>
          <a:gdLst/>
          <a:ahLst/>
          <a:cxnLst/>
          <a:rect l="0" t="0" r="0" b="0"/>
          <a:pathLst>
            <a:path>
              <a:moveTo>
                <a:pt x="0" y="17468"/>
              </a:moveTo>
              <a:lnTo>
                <a:pt x="939198" y="174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084550" y="4350953"/>
        <a:ext cx="46959" cy="46959"/>
      </dsp:txXfrm>
    </dsp:sp>
    <dsp:sp modelId="{30B576C9-47B1-4E75-A977-D0943DDC848D}">
      <dsp:nvSpPr>
        <dsp:cNvPr id="0" name=""/>
        <dsp:cNvSpPr/>
      </dsp:nvSpPr>
      <dsp:spPr>
        <a:xfrm>
          <a:off x="6577629" y="3787434"/>
          <a:ext cx="2347995" cy="1173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Modifikace</a:t>
          </a:r>
        </a:p>
      </dsp:txBody>
      <dsp:txXfrm>
        <a:off x="6612014" y="3821819"/>
        <a:ext cx="2279225" cy="1105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455BCE9-E919-4646-B22D-8BAC229047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5613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55A0E75-9D64-43C1-AFFF-0451FBAA38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5613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E4FBA35-791C-4BB3-A199-5ACB80E0533E}" type="datetimeFigureOut">
              <a:rPr lang="cs-CZ"/>
              <a:pPr>
                <a:defRPr/>
              </a:pPr>
              <a:t>19. 3. 2019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607AFEB-8DED-47AB-8684-D0D7B2CEDC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455613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675AC19-AE45-43BE-906F-18D77F9690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55613">
              <a:defRPr sz="1200">
                <a:latin typeface="Calibri" panose="020F0502020204030204" pitchFamily="34" charset="0"/>
              </a:defRPr>
            </a:lvl1pPr>
          </a:lstStyle>
          <a:p>
            <a:fld id="{1944264D-AE53-4527-A491-A19D8D3096D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5816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3263239-510E-46EB-B485-89D86A1DA9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ADD8DBD-9DF2-494E-A274-97FD296EF1B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FA67A6-812C-43BD-9B83-164D24330681}" type="datetimeFigureOut">
              <a:rPr lang="cs-CZ"/>
              <a:pPr>
                <a:defRPr/>
              </a:pPr>
              <a:t>19. 3. 2019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A5E89903-BE4A-433B-92FF-3056208769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64B16996-D539-4A6A-B722-956C8D524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6268D8-B116-44B6-97C8-DB0C200BB9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4E30A29-3117-4B00-B1CB-9B3D44D2C9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5D1A10-E6C0-42B8-9D97-096E5F70162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342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F29BEB-5D64-406E-A5F7-3BF978E87060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860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F29BEB-5D64-406E-A5F7-3BF978E87060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944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F29BEB-5D64-406E-A5F7-3BF978E87060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647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F29BEB-5D64-406E-A5F7-3BF978E87060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506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F29BEB-5D64-406E-A5F7-3BF978E87060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50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8445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0700" y="1404938"/>
            <a:ext cx="9620250" cy="51847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4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  <a:lvl6pPr>
              <a:buSzPct val="100000"/>
              <a:buFontTx/>
              <a:buBlip>
                <a:blip r:embed="rId2"/>
              </a:buBlip>
              <a:defRPr sz="1400" baseline="0"/>
            </a:lvl6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  <a:p>
            <a:pPr lvl="5"/>
            <a:r>
              <a:rPr lang="cs-CZ" dirty="0"/>
              <a:t>Šestá úroveň		</a:t>
            </a:r>
          </a:p>
        </p:txBody>
      </p:sp>
      <p:sp>
        <p:nvSpPr>
          <p:cNvPr id="4" name="Zástupný symbol pro číslo snímku 12">
            <a:extLst>
              <a:ext uri="{FF2B5EF4-FFF2-40B4-BE49-F238E27FC236}">
                <a16:creationId xmlns:a16="http://schemas.microsoft.com/office/drawing/2014/main" id="{145C0693-369F-406D-96FB-A56CBF4ABB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C9423-9EF3-4DC4-B5AD-861607C5FD3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653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>
            <a:spLocks noGrp="1"/>
          </p:cNvSpPr>
          <p:nvPr>
            <p:ph idx="11"/>
          </p:nvPr>
        </p:nvSpPr>
        <p:spPr>
          <a:xfrm>
            <a:off x="520700" y="1404938"/>
            <a:ext cx="4752404" cy="51847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4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  <a:lvl6pPr>
              <a:buSzPct val="100000"/>
              <a:buFontTx/>
              <a:buBlip>
                <a:blip r:embed="rId2"/>
              </a:buBlip>
              <a:defRPr sz="1400" baseline="0"/>
            </a:lvl6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  <a:p>
            <a:pPr lvl="5"/>
            <a:r>
              <a:rPr lang="cs-CZ" dirty="0"/>
              <a:t>Šestá úroveň		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2"/>
          </p:nvPr>
        </p:nvSpPr>
        <p:spPr>
          <a:xfrm>
            <a:off x="5417244" y="1404367"/>
            <a:ext cx="4752404" cy="51847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4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  <a:lvl6pPr>
              <a:buSzPct val="100000"/>
              <a:buFontTx/>
              <a:buBlip>
                <a:blip r:embed="rId2"/>
              </a:buBlip>
              <a:defRPr sz="1400" baseline="0"/>
            </a:lvl6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  <a:p>
            <a:pPr lvl="5"/>
            <a:r>
              <a:rPr lang="cs-CZ" dirty="0"/>
              <a:t>Šestá úroveň		</a:t>
            </a:r>
          </a:p>
        </p:txBody>
      </p:sp>
      <p:sp>
        <p:nvSpPr>
          <p:cNvPr id="5" name="Zástupný symbol pro číslo snímku 12">
            <a:extLst>
              <a:ext uri="{FF2B5EF4-FFF2-40B4-BE49-F238E27FC236}">
                <a16:creationId xmlns:a16="http://schemas.microsoft.com/office/drawing/2014/main" id="{6E0302AF-6B58-4EC9-BBE6-B51601E18C6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F7764-593C-4DDD-A25B-5E67A6E9F61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248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B1A208-4B6D-49CB-AA5F-40EFFBB2ED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1675" y="6923088"/>
            <a:ext cx="360363" cy="403225"/>
          </a:xfrm>
        </p:spPr>
        <p:txBody>
          <a:bodyPr/>
          <a:lstStyle>
            <a:lvl1pPr>
              <a:defRPr/>
            </a:lvl1pPr>
          </a:lstStyle>
          <a:p>
            <a:fld id="{04328836-08EE-4F1A-B09A-62AC4A0B011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146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767" y="2348893"/>
            <a:ext cx="9086691" cy="1620771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534" y="4284716"/>
            <a:ext cx="7483158" cy="1932323"/>
          </a:xfrm>
          <a:prstGeom prst="rect">
            <a:avLst/>
          </a:prstGeom>
        </p:spPr>
        <p:txBody>
          <a:bodyPr lIns="104287" tIns="52144" rIns="104287" bIns="5214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4511" y="7008171"/>
            <a:ext cx="2494386" cy="402567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D634ED25-E1F2-4F53-88EB-6D96760785EF}" type="datetimeFigureOut">
              <a:rPr lang="cs-CZ" smtClean="0"/>
              <a:pPr/>
              <a:t>19. 3. 2019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2494" y="7008171"/>
            <a:ext cx="3385238" cy="402567"/>
          </a:xfrm>
          <a:prstGeom prst="rect">
            <a:avLst/>
          </a:prstGeom>
        </p:spPr>
        <p:txBody>
          <a:bodyPr lIns="104287" tIns="52144" rIns="104287" bIns="52144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F9F3-2F80-41C0-A0EE-4056E80C87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00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theme" Target="../theme/theme2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text 2">
            <a:extLst>
              <a:ext uri="{FF2B5EF4-FFF2-40B4-BE49-F238E27FC236}">
                <a16:creationId xmlns:a16="http://schemas.microsoft.com/office/drawing/2014/main" id="{82B7A08A-6F39-4B2F-8C0F-91A8E201F3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705475" y="3708400"/>
            <a:ext cx="43195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380" tIns="29190" rIns="58380" bIns="291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Centrum v</a:t>
            </a:r>
            <a:r>
              <a:rPr lang="cs-CZ" altLang="cs-CZ"/>
              <a:t>ýzkumu Řež s.r.o.</a:t>
            </a:r>
            <a:br>
              <a:rPr lang="cs-CZ" altLang="cs-CZ"/>
            </a:br>
            <a:r>
              <a:rPr lang="cs-CZ" altLang="cs-CZ"/>
              <a:t>Název prezentace</a:t>
            </a:r>
            <a:br>
              <a:rPr lang="cs-CZ" altLang="cs-CZ"/>
            </a:br>
            <a:r>
              <a:rPr lang="en-US" altLang="cs-CZ"/>
              <a:t>m</a:t>
            </a:r>
            <a:r>
              <a:rPr lang="cs-CZ" altLang="cs-CZ"/>
              <a:t>ůže být více řádků</a:t>
            </a:r>
            <a:br>
              <a:rPr lang="cs-CZ" altLang="cs-CZ"/>
            </a:br>
            <a:r>
              <a:rPr lang="cs-CZ" altLang="cs-CZ"/>
              <a:t>Jméno Příjmení</a:t>
            </a:r>
            <a:br>
              <a:rPr lang="cs-CZ" altLang="cs-CZ"/>
            </a:br>
            <a:r>
              <a:rPr lang="cs-CZ" altLang="cs-CZ"/>
              <a:t>00.00.2012</a:t>
            </a:r>
          </a:p>
        </p:txBody>
      </p:sp>
      <p:pic>
        <p:nvPicPr>
          <p:cNvPr id="1027" name="Picture 19" descr="1">
            <a:extLst>
              <a:ext uri="{FF2B5EF4-FFF2-40B4-BE49-F238E27FC236}">
                <a16:creationId xmlns:a16="http://schemas.microsoft.com/office/drawing/2014/main" id="{9355FDCB-CD5F-48FA-A105-3B6F0F67E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396875"/>
            <a:ext cx="12668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1" descr="2">
            <a:extLst>
              <a:ext uri="{FF2B5EF4-FFF2-40B4-BE49-F238E27FC236}">
                <a16:creationId xmlns:a16="http://schemas.microsoft.com/office/drawing/2014/main" id="{6240EDE9-F3D0-498C-AD08-F275D5BF7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396875"/>
            <a:ext cx="126365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38" descr="10">
            <a:extLst>
              <a:ext uri="{FF2B5EF4-FFF2-40B4-BE49-F238E27FC236}">
                <a16:creationId xmlns:a16="http://schemas.microsoft.com/office/drawing/2014/main" id="{CF0F1C2A-20A8-4DC6-B670-0AEADACEF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5903913"/>
            <a:ext cx="12668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0" descr="9">
            <a:extLst>
              <a:ext uri="{FF2B5EF4-FFF2-40B4-BE49-F238E27FC236}">
                <a16:creationId xmlns:a16="http://schemas.microsoft.com/office/drawing/2014/main" id="{37F35106-CE1C-4475-9422-CB2F49208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5907088"/>
            <a:ext cx="12668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41" descr="8">
            <a:extLst>
              <a:ext uri="{FF2B5EF4-FFF2-40B4-BE49-F238E27FC236}">
                <a16:creationId xmlns:a16="http://schemas.microsoft.com/office/drawing/2014/main" id="{DCD933D8-E6C9-490E-B292-01410D26A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4537075"/>
            <a:ext cx="12668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2" descr="7">
            <a:extLst>
              <a:ext uri="{FF2B5EF4-FFF2-40B4-BE49-F238E27FC236}">
                <a16:creationId xmlns:a16="http://schemas.microsoft.com/office/drawing/2014/main" id="{41538A21-5848-41D2-BC01-2231D4650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4537075"/>
            <a:ext cx="12668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43" descr="6">
            <a:extLst>
              <a:ext uri="{FF2B5EF4-FFF2-40B4-BE49-F238E27FC236}">
                <a16:creationId xmlns:a16="http://schemas.microsoft.com/office/drawing/2014/main" id="{DC8E44BC-AAE3-4E5B-883A-233D88420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3165475"/>
            <a:ext cx="12668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44" descr="5">
            <a:extLst>
              <a:ext uri="{FF2B5EF4-FFF2-40B4-BE49-F238E27FC236}">
                <a16:creationId xmlns:a16="http://schemas.microsoft.com/office/drawing/2014/main" id="{54BA2699-2667-47BE-BED5-C7865E0D5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3165475"/>
            <a:ext cx="12700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45" descr="4">
            <a:extLst>
              <a:ext uri="{FF2B5EF4-FFF2-40B4-BE49-F238E27FC236}">
                <a16:creationId xmlns:a16="http://schemas.microsoft.com/office/drawing/2014/main" id="{9D4075F0-9328-4B94-B87C-8653DCA8B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792288"/>
            <a:ext cx="12668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46" descr="3">
            <a:extLst>
              <a:ext uri="{FF2B5EF4-FFF2-40B4-BE49-F238E27FC236}">
                <a16:creationId xmlns:a16="http://schemas.microsoft.com/office/drawing/2014/main" id="{65842C3A-FAD1-44C9-8212-02975BCB1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801813"/>
            <a:ext cx="12668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2" descr="CVR">
            <a:extLst>
              <a:ext uri="{FF2B5EF4-FFF2-40B4-BE49-F238E27FC236}">
                <a16:creationId xmlns:a16="http://schemas.microsoft.com/office/drawing/2014/main" id="{62A937C9-6E40-4AAC-B56D-0A529BA8B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539750"/>
            <a:ext cx="145256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hf hdr="0" ftr="0" dt="0"/>
  <p:txStyles>
    <p:titleStyle>
      <a:lvl1pPr algn="ctr" defTabSz="58102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8102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ctr" defTabSz="58102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ctr" defTabSz="58102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ctr" defTabSz="58102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215900" indent="-215900" algn="r" defTabSz="581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471488" indent="-179388" algn="l" defTabSz="58102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2pPr>
      <a:lvl3pPr marL="727075" indent="-142875" algn="l" defTabSz="581025" rtl="0" eaLnBrk="0" fontAlgn="base" hangingPunct="0">
        <a:spcBef>
          <a:spcPct val="20000"/>
        </a:spcBef>
        <a:spcAft>
          <a:spcPct val="0"/>
        </a:spcAft>
        <a:buClr>
          <a:srgbClr val="42BAD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</a:defRPr>
      </a:lvl3pPr>
      <a:lvl4pPr marL="1019175" indent="-142875" algn="l" defTabSz="581025" rtl="0" eaLnBrk="0" fontAlgn="base" hangingPunct="0">
        <a:spcBef>
          <a:spcPct val="20000"/>
        </a:spcBef>
        <a:spcAft>
          <a:spcPct val="0"/>
        </a:spcAft>
        <a:buClr>
          <a:srgbClr val="CCD3E9"/>
        </a:buClr>
        <a:buFont typeface="Wingdings" panose="05000000000000000000" pitchFamily="2" charset="2"/>
        <a:buChar char="§"/>
        <a:defRPr sz="1300">
          <a:solidFill>
            <a:schemeClr val="tx1"/>
          </a:solidFill>
          <a:latin typeface="+mn-lt"/>
        </a:defRPr>
      </a:lvl4pPr>
      <a:lvl5pPr marL="1311275" indent="-142875" algn="l" defTabSz="581025" rtl="0" eaLnBrk="0" fontAlgn="base" hangingPunct="0">
        <a:spcBef>
          <a:spcPct val="20000"/>
        </a:spcBef>
        <a:spcAft>
          <a:spcPct val="0"/>
        </a:spcAft>
        <a:buClr>
          <a:srgbClr val="E9F5F8"/>
        </a:buClr>
        <a:buFont typeface="Wingdings" panose="05000000000000000000" pitchFamily="2" charset="2"/>
        <a:buChar char="§"/>
        <a:defRPr sz="1300">
          <a:solidFill>
            <a:schemeClr val="tx1"/>
          </a:solidFill>
          <a:latin typeface="+mn-lt"/>
        </a:defRPr>
      </a:lvl5pPr>
      <a:lvl6pPr marL="1768475" indent="-142875" algn="l" defTabSz="581025" rtl="0" eaLnBrk="1" fontAlgn="base" hangingPunct="1">
        <a:spcBef>
          <a:spcPct val="20000"/>
        </a:spcBef>
        <a:spcAft>
          <a:spcPct val="0"/>
        </a:spcAft>
        <a:buClr>
          <a:srgbClr val="E9F5F8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6pPr>
      <a:lvl7pPr marL="2225675" indent="-142875" algn="l" defTabSz="581025" rtl="0" eaLnBrk="1" fontAlgn="base" hangingPunct="1">
        <a:spcBef>
          <a:spcPct val="20000"/>
        </a:spcBef>
        <a:spcAft>
          <a:spcPct val="0"/>
        </a:spcAft>
        <a:buClr>
          <a:srgbClr val="E9F5F8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7pPr>
      <a:lvl8pPr marL="2682875" indent="-142875" algn="l" defTabSz="581025" rtl="0" eaLnBrk="1" fontAlgn="base" hangingPunct="1">
        <a:spcBef>
          <a:spcPct val="20000"/>
        </a:spcBef>
        <a:spcAft>
          <a:spcPct val="0"/>
        </a:spcAft>
        <a:buClr>
          <a:srgbClr val="E9F5F8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8pPr>
      <a:lvl9pPr marL="3140075" indent="-142875" algn="l" defTabSz="581025" rtl="0" eaLnBrk="1" fontAlgn="base" hangingPunct="1">
        <a:spcBef>
          <a:spcPct val="20000"/>
        </a:spcBef>
        <a:spcAft>
          <a:spcPct val="0"/>
        </a:spcAft>
        <a:buClr>
          <a:srgbClr val="E9F5F8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Pozadi_zapati">
            <a:extLst>
              <a:ext uri="{FF2B5EF4-FFF2-40B4-BE49-F238E27FC236}">
                <a16:creationId xmlns:a16="http://schemas.microsoft.com/office/drawing/2014/main" id="{D674DBDA-C882-42F8-8666-811BE97D9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6767513"/>
            <a:ext cx="471488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Line">
            <a:extLst>
              <a:ext uri="{FF2B5EF4-FFF2-40B4-BE49-F238E27FC236}">
                <a16:creationId xmlns:a16="http://schemas.microsoft.com/office/drawing/2014/main" id="{9170536C-C28E-4B2A-929F-363CAA08E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106488"/>
            <a:ext cx="966628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12">
            <a:extLst>
              <a:ext uri="{FF2B5EF4-FFF2-40B4-BE49-F238E27FC236}">
                <a16:creationId xmlns:a16="http://schemas.microsoft.com/office/drawing/2014/main" id="{6E91B046-075B-41F0-89C5-B5A09DB80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863" y="1763713"/>
            <a:ext cx="2303462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8380" tIns="29190" rIns="58380" bIns="29190">
            <a:spAutoFit/>
          </a:bodyPr>
          <a:lstStyle>
            <a:lvl1pPr eaLnBrk="0" hangingPunct="0">
              <a:spcBef>
                <a:spcPct val="50000"/>
              </a:spcBef>
              <a:buSzPct val="5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50000"/>
              </a:spcBef>
              <a:buSzPct val="5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50000"/>
              </a:spcBef>
              <a:buSzPct val="5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50000"/>
              </a:spcBef>
              <a:buSzPct val="5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50000"/>
              </a:spcBef>
              <a:buSzPct val="5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/>
          </a:p>
        </p:txBody>
      </p:sp>
      <p:sp>
        <p:nvSpPr>
          <p:cNvPr id="2053" name="Zástupný symbol pro nadpis 1">
            <a:extLst>
              <a:ext uri="{FF2B5EF4-FFF2-40B4-BE49-F238E27FC236}">
                <a16:creationId xmlns:a16="http://schemas.microsoft.com/office/drawing/2014/main" id="{A2083CFB-E65F-40B4-A775-71C87A8BF80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20700" y="180975"/>
            <a:ext cx="84216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380" tIns="29190" rIns="58380" bIns="2919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altLang="cs-CZ"/>
          </a:p>
        </p:txBody>
      </p:sp>
      <p:sp>
        <p:nvSpPr>
          <p:cNvPr id="14" name="Zástupný symbol pro číslo snímku 12">
            <a:extLst>
              <a:ext uri="{FF2B5EF4-FFF2-40B4-BE49-F238E27FC236}">
                <a16:creationId xmlns:a16="http://schemas.microsoft.com/office/drawing/2014/main" id="{3CC937F3-1AB0-4DD4-9AAF-9F3A2506B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01675" y="6923088"/>
            <a:ext cx="36036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8380" tIns="29190" rIns="58380" bIns="2919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93994D3-CF4F-4ACF-87D3-06041FDB5E35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2055" name="Picture 2" descr="CVR">
            <a:extLst>
              <a:ext uri="{FF2B5EF4-FFF2-40B4-BE49-F238E27FC236}">
                <a16:creationId xmlns:a16="http://schemas.microsoft.com/office/drawing/2014/main" id="{07D3F0B9-57FC-4929-B2A8-A7BB20273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0" y="180975"/>
            <a:ext cx="7604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1" r:id="rId2"/>
    <p:sldLayoutId id="2147483753" r:id="rId3"/>
    <p:sldLayoutId id="2147483754" r:id="rId4"/>
  </p:sldLayoutIdLst>
  <p:hf hdr="0" ftr="0" dt="0"/>
  <p:txStyles>
    <p:titleStyle>
      <a:lvl1pPr algn="l" defTabSz="5810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5810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defTabSz="5810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defTabSz="5810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defTabSz="5810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581025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581025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581025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581025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15900" indent="-215900" algn="l" defTabSz="581025" rtl="0" eaLnBrk="0" fontAlgn="base" hangingPunct="0">
        <a:spcBef>
          <a:spcPct val="20000"/>
        </a:spcBef>
        <a:spcAft>
          <a:spcPct val="0"/>
        </a:spcAft>
        <a:buSzPct val="50000"/>
        <a:buFont typeface="Arial" panose="020B0604020202020204" pitchFamily="34" charset="0"/>
        <a:buBlip>
          <a:blip r:embed="rId9"/>
        </a:buBlip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471488" indent="-179388" algn="l" defTabSz="58102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Wingdings" panose="05000000000000000000" pitchFamily="2" charset="2"/>
        <a:buBlip>
          <a:blip r:embed="rId10"/>
        </a:buBlip>
        <a:defRPr sz="2200">
          <a:solidFill>
            <a:schemeClr val="tx1"/>
          </a:solidFill>
          <a:latin typeface="+mn-lt"/>
          <a:cs typeface="+mn-cs"/>
        </a:defRPr>
      </a:lvl2pPr>
      <a:lvl3pPr marL="727075" indent="-142875" algn="l" defTabSz="581025" rtl="0" eaLnBrk="0" fontAlgn="base" hangingPunct="0">
        <a:spcBef>
          <a:spcPct val="20000"/>
        </a:spcBef>
        <a:spcAft>
          <a:spcPct val="0"/>
        </a:spcAft>
        <a:buClr>
          <a:srgbClr val="42BAD2"/>
        </a:buClr>
        <a:buSzPct val="50000"/>
        <a:buFont typeface="Wingdings" panose="05000000000000000000" pitchFamily="2" charset="2"/>
        <a:buBlip>
          <a:blip r:embed="rId11"/>
        </a:buBlip>
        <a:defRPr sz="2000">
          <a:solidFill>
            <a:schemeClr val="tx1"/>
          </a:solidFill>
          <a:latin typeface="+mn-lt"/>
          <a:cs typeface="+mn-cs"/>
        </a:defRPr>
      </a:lvl3pPr>
      <a:lvl4pPr marL="1019175" indent="-142875" algn="l" defTabSz="581025" rtl="0" eaLnBrk="0" fontAlgn="base" hangingPunct="0">
        <a:spcBef>
          <a:spcPct val="20000"/>
        </a:spcBef>
        <a:spcAft>
          <a:spcPct val="0"/>
        </a:spcAft>
        <a:buClr>
          <a:srgbClr val="CCD3E9"/>
        </a:buClr>
        <a:buSzPct val="50000"/>
        <a:buFont typeface="Wingdings" panose="05000000000000000000" pitchFamily="2" charset="2"/>
        <a:buBlip>
          <a:blip r:embed="rId12"/>
        </a:buBlip>
        <a:defRPr>
          <a:solidFill>
            <a:schemeClr val="tx1"/>
          </a:solidFill>
          <a:latin typeface="+mn-lt"/>
          <a:cs typeface="+mn-cs"/>
        </a:defRPr>
      </a:lvl4pPr>
      <a:lvl5pPr marL="1311275" indent="-142875" algn="l" defTabSz="581025" rtl="0" eaLnBrk="0" fontAlgn="base" hangingPunct="0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anose="05000000000000000000" pitchFamily="2" charset="2"/>
        <a:buBlip>
          <a:blip r:embed="rId13"/>
        </a:buBlip>
        <a:defRPr sz="1600">
          <a:solidFill>
            <a:schemeClr val="tx1"/>
          </a:solidFill>
          <a:latin typeface="+mn-lt"/>
          <a:cs typeface="+mn-cs"/>
        </a:defRPr>
      </a:lvl5pPr>
      <a:lvl6pPr marL="1768475" indent="-142875" algn="l" defTabSz="581025" rtl="0" fontAlgn="base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itchFamily="2" charset="2"/>
        <a:buBlip>
          <a:blip r:embed="rId13"/>
        </a:buBlip>
        <a:defRPr>
          <a:solidFill>
            <a:schemeClr val="tx1"/>
          </a:solidFill>
          <a:latin typeface="+mn-lt"/>
          <a:cs typeface="+mn-cs"/>
        </a:defRPr>
      </a:lvl6pPr>
      <a:lvl7pPr marL="2225675" indent="-142875" algn="l" defTabSz="581025" rtl="0" fontAlgn="base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itchFamily="2" charset="2"/>
        <a:buBlip>
          <a:blip r:embed="rId13"/>
        </a:buBlip>
        <a:defRPr>
          <a:solidFill>
            <a:schemeClr val="tx1"/>
          </a:solidFill>
          <a:latin typeface="+mn-lt"/>
          <a:cs typeface="+mn-cs"/>
        </a:defRPr>
      </a:lvl7pPr>
      <a:lvl8pPr marL="2682875" indent="-142875" algn="l" defTabSz="581025" rtl="0" fontAlgn="base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itchFamily="2" charset="2"/>
        <a:buBlip>
          <a:blip r:embed="rId13"/>
        </a:buBlip>
        <a:defRPr>
          <a:solidFill>
            <a:schemeClr val="tx1"/>
          </a:solidFill>
          <a:latin typeface="+mn-lt"/>
          <a:cs typeface="+mn-cs"/>
        </a:defRPr>
      </a:lvl8pPr>
      <a:lvl9pPr marL="3140075" indent="-142875" algn="l" defTabSz="581025" rtl="0" fontAlgn="base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itchFamily="2" charset="2"/>
        <a:buBlip>
          <a:blip r:embed="rId13"/>
        </a:buBlip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tiff"/><Relationship Id="rId5" Type="http://schemas.openxmlformats.org/officeDocument/2006/relationships/image" Target="../media/image28.tiff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Zeolity%20a%20hnojen&#237;/112ell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>
            <a:extLst>
              <a:ext uri="{FF2B5EF4-FFF2-40B4-BE49-F238E27FC236}">
                <a16:creationId xmlns:a16="http://schemas.microsoft.com/office/drawing/2014/main" id="{3C111583-AC4A-4667-9A4C-8109AE80D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4912" y="2988543"/>
            <a:ext cx="6552728" cy="4176464"/>
          </a:xfrm>
        </p:spPr>
        <p:txBody>
          <a:bodyPr/>
          <a:lstStyle/>
          <a:p>
            <a:pPr eaLnBrk="1" hangingPunct="1"/>
            <a:r>
              <a:rPr lang="cs-CZ" altLang="cs-CZ" dirty="0"/>
              <a:t>Centrum výzkumu Řež s.r.o.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sz="2800" b="1" dirty="0"/>
              <a:t>Využití popílků a modifikovaných přírodních zeolitů za cílem snížení emisí </a:t>
            </a:r>
            <a:r>
              <a:rPr lang="cs-CZ" altLang="cs-CZ" sz="2800" b="1" dirty="0" err="1"/>
              <a:t>Hg</a:t>
            </a:r>
            <a:r>
              <a:rPr lang="cs-CZ" altLang="cs-CZ" sz="2800" b="1" dirty="0"/>
              <a:t> ve spalinách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u="sng" dirty="0"/>
              <a:t>Pavel Kůs</a:t>
            </a:r>
            <a:r>
              <a:rPr lang="cs-CZ" altLang="cs-CZ" dirty="0"/>
              <a:t>, J. Kotowski, M. Skala, D. Koloušek, K. </a:t>
            </a:r>
            <a:r>
              <a:rPr lang="cs-CZ" altLang="cs-CZ" dirty="0" err="1"/>
              <a:t>Ciahotný</a:t>
            </a:r>
            <a:r>
              <a:rPr lang="cs-CZ" altLang="cs-CZ" dirty="0"/>
              <a:t>, V. Kyselová, P. </a:t>
            </a:r>
            <a:r>
              <a:rPr lang="cs-CZ" altLang="cs-CZ" dirty="0" err="1"/>
              <a:t>Kobulej</a:t>
            </a:r>
            <a:r>
              <a:rPr lang="cs-CZ" altLang="cs-CZ" dirty="0"/>
              <a:t>, R. Snop, S. Kozlová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19. - 21.3. 2019, Hustopeče</a:t>
            </a:r>
          </a:p>
          <a:p>
            <a:pPr eaLnBrk="1" hangingPunct="1"/>
            <a:endParaRPr lang="cs-CZ" altLang="cs-CZ" sz="1400" dirty="0"/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8D378C8-65FC-47E9-8592-4D51EC8BFDB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2032744" y="3420591"/>
            <a:ext cx="6408712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>
                <a:solidFill>
                  <a:srgbClr val="08558F"/>
                </a:solidFill>
                <a:latin typeface="Cambria" pitchFamily="18" charset="0"/>
              </a:rPr>
              <a:t>Syntéza zeolitů z popílků</a:t>
            </a:r>
            <a:endParaRPr lang="cs-CZ" sz="36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440D20-6D1B-4D30-95C5-E577C19E3BD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03F7764-593C-4DDD-A25B-5E67A6E9F61C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7827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5">
            <a:extLst>
              <a:ext uri="{FF2B5EF4-FFF2-40B4-BE49-F238E27FC236}">
                <a16:creationId xmlns:a16="http://schemas.microsoft.com/office/drawing/2014/main" id="{6E3744E9-903A-4696-8195-C2DA72658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Zaměření projektu</a:t>
            </a:r>
            <a:endParaRPr lang="en-AU" altLang="cs-CZ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5375653"/>
              </p:ext>
            </p:extLst>
          </p:nvPr>
        </p:nvGraphicFramePr>
        <p:xfrm>
          <a:off x="1024632" y="1404367"/>
          <a:ext cx="892886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6849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5">
            <a:extLst>
              <a:ext uri="{FF2B5EF4-FFF2-40B4-BE49-F238E27FC236}">
                <a16:creationId xmlns:a16="http://schemas.microsoft.com/office/drawing/2014/main" id="{6E3744E9-903A-4696-8195-C2DA72658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Zaměření projektu – syntetické zeolity</a:t>
            </a:r>
            <a:endParaRPr lang="en-AU" altLang="cs-CZ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04064877"/>
              </p:ext>
            </p:extLst>
          </p:nvPr>
        </p:nvGraphicFramePr>
        <p:xfrm>
          <a:off x="1024632" y="1404367"/>
          <a:ext cx="892886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2517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Vzorkování a charakterizace popílků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03F7764-593C-4DDD-A25B-5E67A6E9F61C}" type="slidenum">
              <a:rPr lang="cs-CZ" altLang="cs-CZ" smtClean="0"/>
              <a:pPr/>
              <a:t>12</a:t>
            </a:fld>
            <a:endParaRPr lang="cs-CZ" altLang="cs-CZ"/>
          </a:p>
        </p:txBody>
      </p:sp>
      <p:pic>
        <p:nvPicPr>
          <p:cNvPr id="10" name="Picture 2" descr="C:\snop roman\Raimok\EP\EP 2018\Projekty\Projekty dotace\Hg\20180606_095025_resized.jpg">
            <a:extLst>
              <a:ext uri="{FF2B5EF4-FFF2-40B4-BE49-F238E27FC236}">
                <a16:creationId xmlns:a16="http://schemas.microsoft.com/office/drawing/2014/main" id="{3EE715AE-999C-4FB3-BD5E-CDABF23AF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7" y="1359058"/>
            <a:ext cx="2576885" cy="19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snop roman\Raimok\EP\EP 2018\Projekty\Projekty dotace\Hg\20180618_154400_resized.jpg">
            <a:extLst>
              <a:ext uri="{FF2B5EF4-FFF2-40B4-BE49-F238E27FC236}">
                <a16:creationId xmlns:a16="http://schemas.microsoft.com/office/drawing/2014/main" id="{C8E208CF-3D0D-4354-BB3B-43BA3EAAA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309" y="1359058"/>
            <a:ext cx="2576885" cy="391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snop roman\Raimok\EP\EP 2018\Projekty\Projekty dotace\Hg\20180716_140543.jpg">
            <a:extLst>
              <a:ext uri="{FF2B5EF4-FFF2-40B4-BE49-F238E27FC236}">
                <a16:creationId xmlns:a16="http://schemas.microsoft.com/office/drawing/2014/main" id="{FFD3CB45-4331-491A-97ED-ADC921E57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438372"/>
            <a:ext cx="2576885" cy="173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 descr="C:\Users\daniela.marusakova\Desktop\Sevacc ionexy reports\Ionexy Kus\I.sekce\I.sekce_MG 300_3.tif">
            <a:extLst>
              <a:ext uri="{FF2B5EF4-FFF2-40B4-BE49-F238E27FC236}">
                <a16:creationId xmlns:a16="http://schemas.microsoft.com/office/drawing/2014/main" id="{20CE40E8-8BF8-4D7C-94F4-CA492DB3BFF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951" y="2459954"/>
            <a:ext cx="1512168" cy="147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ek 15" descr="C:\Users\daniela.marusakova\Desktop\Sevacc ionexy reports\Ionexy Kus\12803\12803_MG 100.tif">
            <a:extLst>
              <a:ext uri="{FF2B5EF4-FFF2-40B4-BE49-F238E27FC236}">
                <a16:creationId xmlns:a16="http://schemas.microsoft.com/office/drawing/2014/main" id="{F9AABFE6-2AC4-432A-9B86-F4EFC137FEB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631" y="2472711"/>
            <a:ext cx="1512168" cy="147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69F389A1-4AAC-4FCB-B8CF-2FA608B905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990" y="5024864"/>
            <a:ext cx="3548993" cy="231956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128" y="5541874"/>
            <a:ext cx="4272814" cy="170736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150153" y="7326313"/>
            <a:ext cx="39917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http://www.martia.cz/cs/aktualita/68-rekonstrukce-rizeni-elektroodlucovace-kotle-fk8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9516" y="3998234"/>
            <a:ext cx="2903334" cy="138855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5749" y="1359058"/>
            <a:ext cx="4292980" cy="107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31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661423A-3B46-4A29-B4C3-EE825D9959B7}"/>
              </a:ext>
            </a:extLst>
          </p:cNvPr>
          <p:cNvSpPr txBox="1"/>
          <p:nvPr/>
        </p:nvSpPr>
        <p:spPr>
          <a:xfrm>
            <a:off x="363357" y="250666"/>
            <a:ext cx="625203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Syntéza zeolitů z popílků</a:t>
            </a:r>
          </a:p>
        </p:txBody>
      </p:sp>
      <p:pic>
        <p:nvPicPr>
          <p:cNvPr id="7" name="Picture 2">
            <a:hlinkClick r:id="rId3" action="ppaction://hlinkfile"/>
            <a:extLst>
              <a:ext uri="{FF2B5EF4-FFF2-40B4-BE49-F238E27FC236}">
                <a16:creationId xmlns:a16="http://schemas.microsoft.com/office/drawing/2014/main" id="{1F462BEF-2A8A-476A-835C-F619A71B3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7113" t="59322" r="15273" b="12457"/>
          <a:stretch>
            <a:fillRect/>
          </a:stretch>
        </p:blipFill>
        <p:spPr bwMode="auto">
          <a:xfrm>
            <a:off x="1624806" y="1404367"/>
            <a:ext cx="7440612" cy="2482850"/>
          </a:xfrm>
          <a:prstGeom prst="rect">
            <a:avLst/>
          </a:prstGeom>
          <a:noFill/>
          <a:ln w="9525">
            <a:solidFill>
              <a:schemeClr val="bg1">
                <a:alpha val="58823"/>
              </a:schemeClr>
            </a:solidFill>
            <a:miter lim="800000"/>
            <a:headEnd/>
            <a:tailEnd/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3DFD775-4590-4287-828A-C06EF1957946}"/>
              </a:ext>
            </a:extLst>
          </p:cNvPr>
          <p:cNvSpPr txBox="1"/>
          <p:nvPr/>
        </p:nvSpPr>
        <p:spPr>
          <a:xfrm>
            <a:off x="2075656" y="1979042"/>
            <a:ext cx="989012" cy="58420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Částice </a:t>
            </a:r>
          </a:p>
          <a:p>
            <a:pPr algn="ctr">
              <a:defRPr/>
            </a:pPr>
            <a:r>
              <a:rPr lang="cs-CZ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popílku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B1BC0A2-F1F4-4F3C-823C-F76F5054C550}"/>
              </a:ext>
            </a:extLst>
          </p:cNvPr>
          <p:cNvSpPr txBox="1"/>
          <p:nvPr/>
        </p:nvSpPr>
        <p:spPr>
          <a:xfrm>
            <a:off x="2848768" y="3060129"/>
            <a:ext cx="1041400" cy="40005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Rozpuštěné</a:t>
            </a:r>
          </a:p>
          <a:p>
            <a:pPr algn="ctr">
              <a:defRPr/>
            </a:pPr>
            <a:r>
              <a:rPr lang="cs-CZ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formy Al a Si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AFB7FBD-843C-40E9-BE82-8839292C2F98}"/>
              </a:ext>
            </a:extLst>
          </p:cNvPr>
          <p:cNvSpPr txBox="1"/>
          <p:nvPr/>
        </p:nvSpPr>
        <p:spPr>
          <a:xfrm>
            <a:off x="7746206" y="2555304"/>
            <a:ext cx="871537" cy="33813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Nezreagovaný</a:t>
            </a:r>
            <a:endParaRPr lang="cs-CZ" sz="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cs-CZ" sz="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popílek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D1C1DF9-693B-4536-BB76-4166486CDFED}"/>
              </a:ext>
            </a:extLst>
          </p:cNvPr>
          <p:cNvSpPr txBox="1"/>
          <p:nvPr/>
        </p:nvSpPr>
        <p:spPr>
          <a:xfrm>
            <a:off x="7889081" y="1979042"/>
            <a:ext cx="544512" cy="24606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Zeolit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A64A948-18A5-49DC-8AA5-B2EAD9988CD7}"/>
              </a:ext>
            </a:extLst>
          </p:cNvPr>
          <p:cNvSpPr txBox="1"/>
          <p:nvPr/>
        </p:nvSpPr>
        <p:spPr>
          <a:xfrm>
            <a:off x="5585618" y="3060129"/>
            <a:ext cx="1219200" cy="40005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Aluminosilikátový</a:t>
            </a:r>
            <a:endParaRPr lang="cs-CZ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cs-CZ" sz="1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hydrogel</a:t>
            </a:r>
            <a:endParaRPr lang="cs-CZ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F93D7DB-7039-43FF-A8CF-DA8884EECF4C}"/>
              </a:ext>
            </a:extLst>
          </p:cNvPr>
          <p:cNvSpPr txBox="1"/>
          <p:nvPr/>
        </p:nvSpPr>
        <p:spPr>
          <a:xfrm>
            <a:off x="1994693" y="3995167"/>
            <a:ext cx="6435725" cy="107791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Reakční mechanismus dávkové hydrotermální alterace popílku:</a:t>
            </a:r>
          </a:p>
          <a:p>
            <a:pPr marL="342900" indent="-342900" algn="ctr">
              <a:buFontTx/>
              <a:buAutoNum type="alphaLcParenR"/>
              <a:defRPr/>
            </a:pPr>
            <a:r>
              <a:rPr lang="cs-CZ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Rozpuštění forem Si a </a:t>
            </a:r>
            <a:r>
              <a:rPr lang="cs-CZ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</a:t>
            </a:r>
            <a:r>
              <a:rPr lang="cs-CZ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z popílku </a:t>
            </a:r>
          </a:p>
          <a:p>
            <a:pPr marL="342900" indent="-342900" algn="ctr">
              <a:buFontTx/>
              <a:buAutoNum type="alphaLcParenR"/>
              <a:defRPr/>
            </a:pPr>
            <a:r>
              <a:rPr lang="cs-CZ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vysrážení </a:t>
            </a:r>
            <a:r>
              <a:rPr lang="cs-CZ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aluminosilikátového</a:t>
            </a:r>
            <a:r>
              <a:rPr lang="cs-CZ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gelu na povrchu částic popílku</a:t>
            </a:r>
          </a:p>
          <a:p>
            <a:pPr marL="342900" indent="-342900" algn="ctr">
              <a:buFontTx/>
              <a:buAutoNum type="alphaLcParenR"/>
              <a:defRPr/>
            </a:pPr>
            <a:r>
              <a:rPr lang="cs-CZ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krystalizace zeolitů z </a:t>
            </a:r>
            <a:r>
              <a:rPr lang="cs-CZ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aluminosilikátového</a:t>
            </a:r>
            <a:r>
              <a:rPr lang="cs-CZ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gelu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152D435-55DD-454F-AFCC-6D265E844E93}"/>
              </a:ext>
            </a:extLst>
          </p:cNvPr>
          <p:cNvSpPr txBox="1"/>
          <p:nvPr/>
        </p:nvSpPr>
        <p:spPr>
          <a:xfrm>
            <a:off x="1985168" y="3563367"/>
            <a:ext cx="1060450" cy="307975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Reaktanty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46DCF09-753E-4F57-BA62-05E86D95C142}"/>
              </a:ext>
            </a:extLst>
          </p:cNvPr>
          <p:cNvSpPr txBox="1"/>
          <p:nvPr/>
        </p:nvSpPr>
        <p:spPr>
          <a:xfrm>
            <a:off x="1229518" y="3347467"/>
            <a:ext cx="1387475" cy="24606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NaOH</a:t>
            </a:r>
            <a:r>
              <a:rPr lang="cs-CZ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(KOH), </a:t>
            </a:r>
            <a:r>
              <a:rPr lang="cs-CZ" sz="1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NaCl</a:t>
            </a:r>
            <a:endParaRPr lang="cs-CZ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8FA73951-A018-4A89-98C6-C4F98345FEA5}"/>
              </a:ext>
            </a:extLst>
          </p:cNvPr>
          <p:cNvCxnSpPr/>
          <p:nvPr/>
        </p:nvCxnSpPr>
        <p:spPr>
          <a:xfrm flipV="1">
            <a:off x="2201068" y="2987104"/>
            <a:ext cx="125413" cy="261938"/>
          </a:xfrm>
          <a:prstGeom prst="straightConnector1">
            <a:avLst/>
          </a:prstGeom>
          <a:ln w="28575">
            <a:solidFill>
              <a:schemeClr val="bg2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C6D585D-A3F9-430D-854D-A59D09CE46C9}"/>
              </a:ext>
            </a:extLst>
          </p:cNvPr>
          <p:cNvSpPr txBox="1"/>
          <p:nvPr/>
        </p:nvSpPr>
        <p:spPr>
          <a:xfrm>
            <a:off x="3713956" y="3563367"/>
            <a:ext cx="1196975" cy="307975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Rozpouštění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F6C2BA3-76A3-4B9E-BB1A-E49E1CBDEFA2}"/>
              </a:ext>
            </a:extLst>
          </p:cNvPr>
          <p:cNvSpPr txBox="1"/>
          <p:nvPr/>
        </p:nvSpPr>
        <p:spPr>
          <a:xfrm>
            <a:off x="6377781" y="3563367"/>
            <a:ext cx="1655762" cy="306387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Růst krystalů   </a:t>
            </a:r>
          </a:p>
        </p:txBody>
      </p:sp>
      <p:pic>
        <p:nvPicPr>
          <p:cNvPr id="20" name="Picture 16">
            <a:extLst>
              <a:ext uri="{FF2B5EF4-FFF2-40B4-BE49-F238E27FC236}">
                <a16:creationId xmlns:a16="http://schemas.microsoft.com/office/drawing/2014/main" id="{5612C5C4-143C-47FC-9234-616F803B0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5893" y="5220717"/>
            <a:ext cx="200977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7">
            <a:extLst>
              <a:ext uri="{FF2B5EF4-FFF2-40B4-BE49-F238E27FC236}">
                <a16:creationId xmlns:a16="http://schemas.microsoft.com/office/drawing/2014/main" id="{BD0F74B8-3DB9-44DA-877A-AF6345413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7418" y="5292154"/>
            <a:ext cx="1871663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bdélník 23">
            <a:extLst>
              <a:ext uri="{FF2B5EF4-FFF2-40B4-BE49-F238E27FC236}">
                <a16:creationId xmlns:a16="http://schemas.microsoft.com/office/drawing/2014/main" id="{9477E762-2FA9-42E1-9A40-D77E3A28C26C}"/>
              </a:ext>
            </a:extLst>
          </p:cNvPr>
          <p:cNvSpPr/>
          <p:nvPr/>
        </p:nvSpPr>
        <p:spPr>
          <a:xfrm>
            <a:off x="2938432" y="6797249"/>
            <a:ext cx="5322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cs-CZ" sz="1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Popílek                     Syntetický </a:t>
            </a:r>
            <a:r>
              <a:rPr 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zeolit </a:t>
            </a:r>
          </a:p>
        </p:txBody>
      </p:sp>
      <p:cxnSp>
        <p:nvCxnSpPr>
          <p:cNvPr id="25" name="Přímá spojovací šipka 19">
            <a:extLst>
              <a:ext uri="{FF2B5EF4-FFF2-40B4-BE49-F238E27FC236}">
                <a16:creationId xmlns:a16="http://schemas.microsoft.com/office/drawing/2014/main" id="{90ACB27C-3B4D-42A9-A686-4220A46E7796}"/>
              </a:ext>
            </a:extLst>
          </p:cNvPr>
          <p:cNvCxnSpPr/>
          <p:nvPr/>
        </p:nvCxnSpPr>
        <p:spPr>
          <a:xfrm>
            <a:off x="4787800" y="6011292"/>
            <a:ext cx="1301750" cy="17462"/>
          </a:xfrm>
          <a:prstGeom prst="straightConnector1">
            <a:avLst/>
          </a:prstGeom>
          <a:ln w="1270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896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30089350-FCCA-46A2-A1A6-C865F4B99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Laboratorní syntéza zeolitů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8F432B0-F3CE-4EC9-930C-6B8146971CB2}"/>
              </a:ext>
            </a:extLst>
          </p:cNvPr>
          <p:cNvSpPr txBox="1"/>
          <p:nvPr/>
        </p:nvSpPr>
        <p:spPr>
          <a:xfrm>
            <a:off x="6708383" y="508797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Reakční nádoby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2D9520B-1AC0-494E-8067-97CD01F61E77}"/>
              </a:ext>
            </a:extLst>
          </p:cNvPr>
          <p:cNvSpPr txBox="1"/>
          <p:nvPr/>
        </p:nvSpPr>
        <p:spPr>
          <a:xfrm>
            <a:off x="6708383" y="211556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Reakční podmínky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47FD1B59-2605-418B-B717-6D30176CF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995063"/>
              </p:ext>
            </p:extLst>
          </p:nvPr>
        </p:nvGraphicFramePr>
        <p:xfrm>
          <a:off x="448568" y="1404367"/>
          <a:ext cx="6624742" cy="263300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383087">
                  <a:extLst>
                    <a:ext uri="{9D8B030D-6E8A-4147-A177-3AD203B41FA5}">
                      <a16:colId xmlns:a16="http://schemas.microsoft.com/office/drawing/2014/main" val="95906444"/>
                    </a:ext>
                  </a:extLst>
                </a:gridCol>
                <a:gridCol w="509695">
                  <a:extLst>
                    <a:ext uri="{9D8B030D-6E8A-4147-A177-3AD203B41FA5}">
                      <a16:colId xmlns:a16="http://schemas.microsoft.com/office/drawing/2014/main" val="1534305655"/>
                    </a:ext>
                  </a:extLst>
                </a:gridCol>
                <a:gridCol w="946392">
                  <a:extLst>
                    <a:ext uri="{9D8B030D-6E8A-4147-A177-3AD203B41FA5}">
                      <a16:colId xmlns:a16="http://schemas.microsoft.com/office/drawing/2014/main" val="29076455"/>
                    </a:ext>
                  </a:extLst>
                </a:gridCol>
                <a:gridCol w="946392">
                  <a:extLst>
                    <a:ext uri="{9D8B030D-6E8A-4147-A177-3AD203B41FA5}">
                      <a16:colId xmlns:a16="http://schemas.microsoft.com/office/drawing/2014/main" val="2451971594"/>
                    </a:ext>
                  </a:extLst>
                </a:gridCol>
                <a:gridCol w="946392">
                  <a:extLst>
                    <a:ext uri="{9D8B030D-6E8A-4147-A177-3AD203B41FA5}">
                      <a16:colId xmlns:a16="http://schemas.microsoft.com/office/drawing/2014/main" val="425832692"/>
                    </a:ext>
                  </a:extLst>
                </a:gridCol>
                <a:gridCol w="946392">
                  <a:extLst>
                    <a:ext uri="{9D8B030D-6E8A-4147-A177-3AD203B41FA5}">
                      <a16:colId xmlns:a16="http://schemas.microsoft.com/office/drawing/2014/main" val="3717312914"/>
                    </a:ext>
                  </a:extLst>
                </a:gridCol>
                <a:gridCol w="946392">
                  <a:extLst>
                    <a:ext uri="{9D8B030D-6E8A-4147-A177-3AD203B41FA5}">
                      <a16:colId xmlns:a16="http://schemas.microsoft.com/office/drawing/2014/main" val="1677902516"/>
                    </a:ext>
                  </a:extLst>
                </a:gridCol>
              </a:tblGrid>
              <a:tr h="2823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Studená fáze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Horká fáze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094251"/>
                  </a:ext>
                </a:extLst>
              </a:tr>
              <a:tr h="44652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Metoda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Tlak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Teplota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Reakční čas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Tlak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Teplota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Reakční čas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0516247"/>
                  </a:ext>
                </a:extLst>
              </a:tr>
              <a:tr h="2823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kPa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°C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kPa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°C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9587627"/>
                  </a:ext>
                </a:extLst>
              </a:tr>
              <a:tr h="2823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Tlaková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300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130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6-120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5961174"/>
                  </a:ext>
                </a:extLst>
              </a:tr>
              <a:tr h="44652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Otevřená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101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24-672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101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95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6-24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9002184"/>
                  </a:ext>
                </a:extLst>
              </a:tr>
              <a:tr h="44652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Otevřená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101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24-672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101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2-32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6780559"/>
                  </a:ext>
                </a:extLst>
              </a:tr>
              <a:tr h="44652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Kombinovaná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101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216-672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300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8-11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3412057"/>
                  </a:ext>
                </a:extLst>
              </a:tr>
            </a:tbl>
          </a:graphicData>
        </a:graphic>
      </p:graphicFrame>
      <p:pic>
        <p:nvPicPr>
          <p:cNvPr id="13" name="Picture 4" descr="Macintosh HD:Users:karmenkremenic:Downloads:IMG_20181127_145408.jpg">
            <a:extLst>
              <a:ext uri="{FF2B5EF4-FFF2-40B4-BE49-F238E27FC236}">
                <a16:creationId xmlns:a16="http://schemas.microsoft.com/office/drawing/2014/main" id="{EC3739BA-44B9-44E9-8D66-1CCE3B9C206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72" y="4285624"/>
            <a:ext cx="2304256" cy="2363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5" descr="Macintosh HD:Users:karmenkremenic:Downloads:IMG_20181127_145401.jpg">
            <a:extLst>
              <a:ext uri="{FF2B5EF4-FFF2-40B4-BE49-F238E27FC236}">
                <a16:creationId xmlns:a16="http://schemas.microsoft.com/office/drawing/2014/main" id="{72AF2DBD-C250-42CA-9425-3E47B50E965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2"/>
          <a:stretch/>
        </p:blipFill>
        <p:spPr bwMode="auto">
          <a:xfrm>
            <a:off x="4444999" y="4284105"/>
            <a:ext cx="2124249" cy="23631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070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8D378C8-65FC-47E9-8592-4D51EC8BFDB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2032744" y="3420591"/>
            <a:ext cx="6408712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>
                <a:solidFill>
                  <a:srgbClr val="08558F"/>
                </a:solidFill>
                <a:latin typeface="Cambria" pitchFamily="18" charset="0"/>
              </a:rPr>
              <a:t>Modifikace přírodních zeolitů</a:t>
            </a:r>
            <a:endParaRPr lang="cs-CZ" sz="36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440D20-6D1B-4D30-95C5-E577C19E3BD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03F7764-593C-4DDD-A25B-5E67A6E9F61C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0097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5">
            <a:extLst>
              <a:ext uri="{FF2B5EF4-FFF2-40B4-BE49-F238E27FC236}">
                <a16:creationId xmlns:a16="http://schemas.microsoft.com/office/drawing/2014/main" id="{6E3744E9-903A-4696-8195-C2DA72658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Zaměření projektu – Modifikace zeolitů</a:t>
            </a:r>
            <a:endParaRPr lang="en-AU" altLang="cs-CZ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42973601"/>
              </p:ext>
            </p:extLst>
          </p:nvPr>
        </p:nvGraphicFramePr>
        <p:xfrm>
          <a:off x="1024632" y="1332359"/>
          <a:ext cx="892886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5854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Modifikace přírodních zeolitů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03F7764-593C-4DDD-A25B-5E67A6E9F61C}" type="slidenum">
              <a:rPr lang="cs-CZ" altLang="cs-CZ" smtClean="0"/>
              <a:pPr/>
              <a:t>17</a:t>
            </a:fld>
            <a:endParaRPr lang="cs-CZ" altLang="cs-CZ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1A1FCC59-F317-4B45-91DC-D320D7B26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239421"/>
              </p:ext>
            </p:extLst>
          </p:nvPr>
        </p:nvGraphicFramePr>
        <p:xfrm>
          <a:off x="772604" y="1908423"/>
          <a:ext cx="9145015" cy="4573488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635218">
                  <a:extLst>
                    <a:ext uri="{9D8B030D-6E8A-4147-A177-3AD203B41FA5}">
                      <a16:colId xmlns:a16="http://schemas.microsoft.com/office/drawing/2014/main" val="1528376556"/>
                    </a:ext>
                  </a:extLst>
                </a:gridCol>
                <a:gridCol w="1610811">
                  <a:extLst>
                    <a:ext uri="{9D8B030D-6E8A-4147-A177-3AD203B41FA5}">
                      <a16:colId xmlns:a16="http://schemas.microsoft.com/office/drawing/2014/main" val="743781785"/>
                    </a:ext>
                  </a:extLst>
                </a:gridCol>
                <a:gridCol w="1770672">
                  <a:extLst>
                    <a:ext uri="{9D8B030D-6E8A-4147-A177-3AD203B41FA5}">
                      <a16:colId xmlns:a16="http://schemas.microsoft.com/office/drawing/2014/main" val="1286499537"/>
                    </a:ext>
                  </a:extLst>
                </a:gridCol>
                <a:gridCol w="1248378">
                  <a:extLst>
                    <a:ext uri="{9D8B030D-6E8A-4147-A177-3AD203B41FA5}">
                      <a16:colId xmlns:a16="http://schemas.microsoft.com/office/drawing/2014/main" val="3219662709"/>
                    </a:ext>
                  </a:extLst>
                </a:gridCol>
                <a:gridCol w="1635218">
                  <a:extLst>
                    <a:ext uri="{9D8B030D-6E8A-4147-A177-3AD203B41FA5}">
                      <a16:colId xmlns:a16="http://schemas.microsoft.com/office/drawing/2014/main" val="2794151768"/>
                    </a:ext>
                  </a:extLst>
                </a:gridCol>
                <a:gridCol w="1244718">
                  <a:extLst>
                    <a:ext uri="{9D8B030D-6E8A-4147-A177-3AD203B41FA5}">
                      <a16:colId xmlns:a16="http://schemas.microsoft.com/office/drawing/2014/main" val="56809029"/>
                    </a:ext>
                  </a:extLst>
                </a:gridCol>
              </a:tblGrid>
              <a:tr h="432317"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Aktivní uhlí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Bentonit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Bio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Ostatní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Popílek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Zeolit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526460"/>
                  </a:ext>
                </a:extLst>
              </a:tr>
              <a:tr h="432317">
                <a:tc>
                  <a:txBody>
                    <a:bodyPr/>
                    <a:lstStyle/>
                    <a:p>
                      <a:pPr marL="0" indent="139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800" b="0" kern="1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Ag</a:t>
                      </a:r>
                      <a:endParaRPr lang="cs-CZ" sz="1800" b="0" kern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Bio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Br</a:t>
                      </a:r>
                      <a:r>
                        <a:rPr lang="cs-CZ" sz="1800" baseline="-25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Ag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CaBr</a:t>
                      </a:r>
                      <a:r>
                        <a:rPr lang="cs-CZ" sz="1800" baseline="-25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AgNO</a:t>
                      </a:r>
                      <a:r>
                        <a:rPr lang="cs-CZ" sz="1800" baseline="-25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72250286"/>
                  </a:ext>
                </a:extLst>
              </a:tr>
              <a:tr h="245635">
                <a:tc>
                  <a:txBody>
                    <a:bodyPr/>
                    <a:lstStyle/>
                    <a:p>
                      <a:pPr marL="0" indent="139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800" b="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AgNO</a:t>
                      </a:r>
                      <a:r>
                        <a:rPr lang="cs-CZ" sz="1800" b="0" kern="1200" baseline="-25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cs-CZ" sz="1800" b="0" kern="1200" baseline="-25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škrob/KI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CaO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CaBr</a:t>
                      </a:r>
                      <a:r>
                        <a:rPr lang="cs-CZ" sz="1800" baseline="-25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CaCl</a:t>
                      </a:r>
                      <a:r>
                        <a:rPr lang="cs-CZ" sz="1800" baseline="-25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CS</a:t>
                      </a:r>
                      <a:r>
                        <a:rPr lang="cs-CZ" sz="1800" baseline="-25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1853497"/>
                  </a:ext>
                </a:extLst>
              </a:tr>
              <a:tr h="245635">
                <a:tc>
                  <a:txBody>
                    <a:bodyPr/>
                    <a:lstStyle/>
                    <a:p>
                      <a:pPr marL="0" indent="139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800" b="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CS</a:t>
                      </a:r>
                      <a:r>
                        <a:rPr lang="cs-CZ" sz="1800" b="0" kern="1200" baseline="-25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cs-CZ" sz="1800" b="0" kern="1200" baseline="-25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</a:t>
                      </a:r>
                      <a:r>
                        <a:rPr lang="cs-CZ" sz="1800" baseline="-25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</a:t>
                      </a:r>
                      <a:r>
                        <a:rPr lang="cs-CZ" sz="1800" baseline="-25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CaO/KI/I</a:t>
                      </a:r>
                      <a:r>
                        <a:rPr lang="cs-CZ" sz="1800" baseline="-25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CeCl</a:t>
                      </a:r>
                      <a:r>
                        <a:rPr lang="cs-CZ" sz="1800" baseline="-25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CaO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24800108"/>
                  </a:ext>
                </a:extLst>
              </a:tr>
              <a:tr h="314918">
                <a:tc>
                  <a:txBody>
                    <a:bodyPr/>
                    <a:lstStyle/>
                    <a:p>
                      <a:pPr marL="0" indent="139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800" b="0" kern="1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HBr</a:t>
                      </a:r>
                      <a:endParaRPr lang="cs-CZ" sz="1800" b="0" kern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CS</a:t>
                      </a:r>
                      <a:r>
                        <a:rPr lang="cs-CZ" sz="1800" baseline="-25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FeCl</a:t>
                      </a:r>
                      <a:r>
                        <a:rPr lang="cs-CZ" sz="1800" baseline="-25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CuO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Cu(NO</a:t>
                      </a:r>
                      <a:r>
                        <a:rPr lang="cs-CZ" sz="1800" baseline="-25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r>
                        <a:rPr lang="cs-CZ" sz="1800" baseline="-25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1397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FeCl</a:t>
                      </a:r>
                      <a:r>
                        <a:rPr lang="cs-CZ" sz="1800" baseline="-25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06495382"/>
                  </a:ext>
                </a:extLst>
              </a:tr>
              <a:tr h="245635">
                <a:tc>
                  <a:txBody>
                    <a:bodyPr/>
                    <a:lstStyle/>
                    <a:p>
                      <a:pPr marL="0" indent="139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800" b="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</a:t>
                      </a:r>
                      <a:r>
                        <a:rPr lang="cs-CZ" sz="1800" b="0" kern="1200" baseline="-25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cs-CZ" sz="1800" b="0" kern="1200" baseline="-25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CuBr</a:t>
                      </a:r>
                      <a:r>
                        <a:rPr lang="cs-CZ" sz="1800" baseline="-25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HBr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CuBr</a:t>
                      </a:r>
                      <a:r>
                        <a:rPr lang="cs-CZ" sz="1800" baseline="-25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78112242"/>
                  </a:ext>
                </a:extLst>
              </a:tr>
              <a:tr h="245635">
                <a:tc>
                  <a:txBody>
                    <a:bodyPr/>
                    <a:lstStyle/>
                    <a:p>
                      <a:pPr marL="0" indent="139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800" b="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</a:t>
                      </a:r>
                      <a:endParaRPr lang="cs-CZ" sz="1800" b="0" kern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CuCl</a:t>
                      </a:r>
                      <a:r>
                        <a:rPr lang="cs-CZ" sz="1800" baseline="-25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MnO</a:t>
                      </a:r>
                      <a:r>
                        <a:rPr lang="cs-CZ" sz="1800" baseline="-25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CuCl</a:t>
                      </a:r>
                      <a:r>
                        <a:rPr lang="cs-CZ" sz="1800" baseline="-25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13086226"/>
                  </a:ext>
                </a:extLst>
              </a:tr>
              <a:tr h="315456">
                <a:tc>
                  <a:txBody>
                    <a:bodyPr/>
                    <a:lstStyle/>
                    <a:p>
                      <a:pPr marL="0" indent="139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800" b="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plasma</a:t>
                      </a:r>
                      <a:endParaRPr lang="cs-CZ" sz="1800" b="0" kern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FeCl</a:t>
                      </a:r>
                      <a:r>
                        <a:rPr lang="cs-CZ" sz="1800" baseline="-25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</a:t>
                      </a:r>
                      <a:r>
                        <a:rPr lang="cs-CZ" sz="1800" baseline="-25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Br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plasma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CuSO</a:t>
                      </a:r>
                      <a:r>
                        <a:rPr lang="cs-CZ" sz="1800" baseline="-25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24892361"/>
                  </a:ext>
                </a:extLst>
              </a:tr>
              <a:tr h="245635">
                <a:tc>
                  <a:txBody>
                    <a:bodyPr/>
                    <a:lstStyle/>
                    <a:p>
                      <a:pPr marL="0" indent="139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800" b="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</a:t>
                      </a:r>
                      <a:endParaRPr lang="cs-CZ" sz="1800" b="0" kern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</a:t>
                      </a:r>
                      <a:r>
                        <a:rPr lang="cs-CZ" sz="1800" baseline="-25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Cl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VOx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FeCl</a:t>
                      </a:r>
                      <a:r>
                        <a:rPr lang="cs-CZ" sz="1800" baseline="-25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98684622"/>
                  </a:ext>
                </a:extLst>
              </a:tr>
              <a:tr h="245635">
                <a:tc>
                  <a:txBody>
                    <a:bodyPr/>
                    <a:lstStyle/>
                    <a:p>
                      <a:pPr marL="0" indent="139700" algn="ctr" defTabSz="914400" rtl="0" eaLnBrk="1" latinLnBrk="0" hangingPunct="1">
                        <a:spcAft>
                          <a:spcPts val="0"/>
                        </a:spcAft>
                      </a:pPr>
                      <a:endParaRPr lang="cs-CZ" sz="1800" kern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MnO</a:t>
                      </a:r>
                      <a:r>
                        <a:rPr lang="cs-CZ" sz="1800" baseline="-25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ZnCl</a:t>
                      </a:r>
                      <a:r>
                        <a:rPr lang="cs-CZ" sz="1800" baseline="-25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HBr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93613819"/>
                  </a:ext>
                </a:extLst>
              </a:tr>
              <a:tr h="432317">
                <a:tc>
                  <a:txBody>
                    <a:bodyPr/>
                    <a:lstStyle/>
                    <a:p>
                      <a:pPr marL="0" indent="139700" algn="ctr" defTabSz="914400" rtl="0" eaLnBrk="1" latinLnBrk="0" hangingPunct="1">
                        <a:spcAft>
                          <a:spcPts val="0"/>
                        </a:spcAft>
                      </a:pPr>
                      <a:endParaRPr lang="cs-CZ" sz="1800" kern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</a:t>
                      </a:r>
                      <a:r>
                        <a:rPr lang="cs-CZ" sz="1800" baseline="-25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</a:t>
                      </a:r>
                      <a:r>
                        <a:rPr lang="cs-CZ" sz="1800" baseline="-25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</a:t>
                      </a:r>
                      <a:r>
                        <a:rPr lang="cs-CZ" sz="1800" baseline="-25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ZnCl</a:t>
                      </a:r>
                      <a:r>
                        <a:rPr lang="cs-CZ" sz="1800" baseline="-25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+ CO</a:t>
                      </a:r>
                      <a:r>
                        <a:rPr lang="cs-CZ" sz="1800" baseline="-25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HCl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35449781"/>
                  </a:ext>
                </a:extLst>
              </a:tr>
              <a:tr h="245635">
                <a:tc>
                  <a:txBody>
                    <a:bodyPr/>
                    <a:lstStyle/>
                    <a:p>
                      <a:pPr marL="0" indent="139700" algn="ctr" defTabSz="914400" rtl="0" eaLnBrk="1" latinLnBrk="0" hangingPunct="1">
                        <a:spcAft>
                          <a:spcPts val="0"/>
                        </a:spcAft>
                      </a:pPr>
                      <a:endParaRPr lang="cs-CZ" sz="1800" kern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NaBr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/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KBr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05514605"/>
                  </a:ext>
                </a:extLst>
              </a:tr>
              <a:tr h="245635">
                <a:tc>
                  <a:txBody>
                    <a:bodyPr/>
                    <a:lstStyle/>
                    <a:p>
                      <a:pPr marL="0" indent="139700" algn="ctr" defTabSz="914400" rtl="0" eaLnBrk="1" latinLnBrk="0" hangingPunct="1">
                        <a:spcAft>
                          <a:spcPts val="0"/>
                        </a:spcAft>
                      </a:pPr>
                      <a:endParaRPr lang="cs-CZ" sz="1800" kern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</a:t>
                      </a:r>
                      <a:r>
                        <a:rPr lang="cs-CZ" sz="1800" baseline="-25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Br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NaBr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51042975"/>
                  </a:ext>
                </a:extLst>
              </a:tr>
              <a:tr h="245635">
                <a:tc>
                  <a:txBody>
                    <a:bodyPr/>
                    <a:lstStyle/>
                    <a:p>
                      <a:pPr marL="0" indent="139700" algn="ctr" defTabSz="914400" rtl="0" eaLnBrk="1" latinLnBrk="0" hangingPunct="1">
                        <a:spcAft>
                          <a:spcPts val="0"/>
                        </a:spcAft>
                      </a:pPr>
                      <a:endParaRPr lang="cs-CZ" sz="1800" kern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</a:t>
                      </a:r>
                      <a:r>
                        <a:rPr lang="cs-CZ" sz="1800" baseline="-25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Br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6036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384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Modifikace přírodních zeolitů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03F7764-593C-4DDD-A25B-5E67A6E9F61C}" type="slidenum">
              <a:rPr lang="cs-CZ" altLang="cs-CZ" smtClean="0"/>
              <a:pPr/>
              <a:t>18</a:t>
            </a:fld>
            <a:endParaRPr lang="cs-CZ" altLang="cs-CZ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1A1FCC59-F317-4B45-91DC-D320D7B26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095686"/>
              </p:ext>
            </p:extLst>
          </p:nvPr>
        </p:nvGraphicFramePr>
        <p:xfrm>
          <a:off x="772604" y="1908423"/>
          <a:ext cx="9145015" cy="4573488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635218">
                  <a:extLst>
                    <a:ext uri="{9D8B030D-6E8A-4147-A177-3AD203B41FA5}">
                      <a16:colId xmlns:a16="http://schemas.microsoft.com/office/drawing/2014/main" val="1528376556"/>
                    </a:ext>
                  </a:extLst>
                </a:gridCol>
                <a:gridCol w="1610811">
                  <a:extLst>
                    <a:ext uri="{9D8B030D-6E8A-4147-A177-3AD203B41FA5}">
                      <a16:colId xmlns:a16="http://schemas.microsoft.com/office/drawing/2014/main" val="743781785"/>
                    </a:ext>
                  </a:extLst>
                </a:gridCol>
                <a:gridCol w="1770672">
                  <a:extLst>
                    <a:ext uri="{9D8B030D-6E8A-4147-A177-3AD203B41FA5}">
                      <a16:colId xmlns:a16="http://schemas.microsoft.com/office/drawing/2014/main" val="1286499537"/>
                    </a:ext>
                  </a:extLst>
                </a:gridCol>
                <a:gridCol w="1248378">
                  <a:extLst>
                    <a:ext uri="{9D8B030D-6E8A-4147-A177-3AD203B41FA5}">
                      <a16:colId xmlns:a16="http://schemas.microsoft.com/office/drawing/2014/main" val="3219662709"/>
                    </a:ext>
                  </a:extLst>
                </a:gridCol>
                <a:gridCol w="1635218">
                  <a:extLst>
                    <a:ext uri="{9D8B030D-6E8A-4147-A177-3AD203B41FA5}">
                      <a16:colId xmlns:a16="http://schemas.microsoft.com/office/drawing/2014/main" val="2794151768"/>
                    </a:ext>
                  </a:extLst>
                </a:gridCol>
                <a:gridCol w="1244718">
                  <a:extLst>
                    <a:ext uri="{9D8B030D-6E8A-4147-A177-3AD203B41FA5}">
                      <a16:colId xmlns:a16="http://schemas.microsoft.com/office/drawing/2014/main" val="56809029"/>
                    </a:ext>
                  </a:extLst>
                </a:gridCol>
              </a:tblGrid>
              <a:tr h="432317"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accent4">
                              <a:alpha val="93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Aktivní uhlí</a:t>
                      </a:r>
                      <a:endParaRPr lang="cs-CZ" sz="2000" dirty="0">
                        <a:solidFill>
                          <a:schemeClr val="accent4">
                            <a:alpha val="93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accent4">
                              <a:alpha val="93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Bentonit</a:t>
                      </a:r>
                      <a:endParaRPr lang="cs-CZ" sz="2000" dirty="0">
                        <a:solidFill>
                          <a:schemeClr val="accent4">
                            <a:alpha val="93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accent4">
                              <a:alpha val="93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Bio</a:t>
                      </a:r>
                      <a:endParaRPr lang="cs-CZ" sz="2000" dirty="0">
                        <a:solidFill>
                          <a:schemeClr val="accent4">
                            <a:alpha val="93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accent4">
                              <a:alpha val="93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Ostatní</a:t>
                      </a:r>
                      <a:endParaRPr lang="cs-CZ" sz="2000" dirty="0">
                        <a:solidFill>
                          <a:schemeClr val="accent4">
                            <a:alpha val="93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Popílek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Zeolit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526460"/>
                  </a:ext>
                </a:extLst>
              </a:tr>
              <a:tr h="432317">
                <a:tc>
                  <a:txBody>
                    <a:bodyPr/>
                    <a:lstStyle/>
                    <a:p>
                      <a:pPr marL="0" indent="139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800" b="0" kern="1200" dirty="0" err="1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Ag</a:t>
                      </a:r>
                      <a:endParaRPr lang="cs-CZ" sz="1800" b="0" kern="1200" dirty="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Bio</a:t>
                      </a:r>
                      <a:endParaRPr lang="cs-CZ" sz="1800" dirty="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Br</a:t>
                      </a:r>
                      <a:r>
                        <a:rPr lang="cs-CZ" sz="1800" baseline="-250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cs-CZ" sz="1800" dirty="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Ag</a:t>
                      </a:r>
                      <a:endParaRPr lang="cs-CZ" sz="1800" dirty="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CaBr</a:t>
                      </a:r>
                      <a:r>
                        <a:rPr lang="cs-CZ" sz="1800" baseline="-25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AgNO</a:t>
                      </a:r>
                      <a:r>
                        <a:rPr lang="cs-CZ" sz="1800" baseline="-25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72250286"/>
                  </a:ext>
                </a:extLst>
              </a:tr>
              <a:tr h="245635">
                <a:tc>
                  <a:txBody>
                    <a:bodyPr/>
                    <a:lstStyle/>
                    <a:p>
                      <a:pPr marL="0" indent="139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800" b="0" kern="12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AgNO</a:t>
                      </a:r>
                      <a:r>
                        <a:rPr lang="cs-CZ" sz="1800" b="0" kern="1200" baseline="-250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cs-CZ" sz="1800" b="0" kern="1200" baseline="-25000" dirty="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škrob/KI</a:t>
                      </a:r>
                      <a:endParaRPr lang="cs-CZ" sz="1800" dirty="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CaO</a:t>
                      </a:r>
                      <a:endParaRPr lang="cs-CZ" sz="180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CaBr</a:t>
                      </a:r>
                      <a:r>
                        <a:rPr lang="cs-CZ" sz="1800" baseline="-2500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cs-CZ" sz="180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CaCl</a:t>
                      </a:r>
                      <a:r>
                        <a:rPr lang="cs-CZ" sz="1800" baseline="-25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CS</a:t>
                      </a:r>
                      <a:r>
                        <a:rPr lang="cs-CZ" sz="1800" baseline="-25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1853497"/>
                  </a:ext>
                </a:extLst>
              </a:tr>
              <a:tr h="245635">
                <a:tc>
                  <a:txBody>
                    <a:bodyPr/>
                    <a:lstStyle/>
                    <a:p>
                      <a:pPr marL="0" indent="139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800" b="0" kern="12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CS</a:t>
                      </a:r>
                      <a:r>
                        <a:rPr lang="cs-CZ" sz="1800" b="0" kern="1200" baseline="-250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cs-CZ" sz="1800" b="0" kern="1200" baseline="-25000" dirty="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</a:t>
                      </a:r>
                      <a:r>
                        <a:rPr lang="cs-CZ" sz="1800" baseline="-250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r>
                        <a:rPr lang="cs-CZ" sz="18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</a:t>
                      </a:r>
                      <a:r>
                        <a:rPr lang="cs-CZ" sz="1800" baseline="-250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cs-CZ" sz="1800" dirty="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CaO/KI/I</a:t>
                      </a:r>
                      <a:r>
                        <a:rPr lang="cs-CZ" sz="1800" baseline="-2500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cs-CZ" sz="180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CeCl</a:t>
                      </a:r>
                      <a:r>
                        <a:rPr lang="cs-CZ" sz="1800" baseline="-2500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cs-CZ" sz="180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CaO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24800108"/>
                  </a:ext>
                </a:extLst>
              </a:tr>
              <a:tr h="314918">
                <a:tc>
                  <a:txBody>
                    <a:bodyPr/>
                    <a:lstStyle/>
                    <a:p>
                      <a:pPr marL="0" indent="139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800" b="0" kern="1200" dirty="0" err="1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HBr</a:t>
                      </a:r>
                      <a:endParaRPr lang="cs-CZ" sz="1800" b="0" kern="1200" dirty="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CS</a:t>
                      </a:r>
                      <a:r>
                        <a:rPr lang="cs-CZ" sz="1800" baseline="-250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cs-CZ" sz="1800" dirty="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FeCl</a:t>
                      </a:r>
                      <a:r>
                        <a:rPr lang="cs-CZ" sz="1800" baseline="-2500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cs-CZ" sz="180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CuO</a:t>
                      </a:r>
                      <a:endParaRPr lang="cs-CZ" sz="180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Cu(NO</a:t>
                      </a:r>
                      <a:r>
                        <a:rPr lang="cs-CZ" sz="1800" baseline="-25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r>
                        <a:rPr lang="cs-CZ" sz="1800" baseline="-25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1397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FeCl</a:t>
                      </a:r>
                      <a:r>
                        <a:rPr lang="cs-CZ" sz="1800" baseline="-25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06495382"/>
                  </a:ext>
                </a:extLst>
              </a:tr>
              <a:tr h="245635">
                <a:tc>
                  <a:txBody>
                    <a:bodyPr/>
                    <a:lstStyle/>
                    <a:p>
                      <a:pPr marL="0" indent="139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800" b="0" kern="12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</a:t>
                      </a:r>
                      <a:r>
                        <a:rPr lang="cs-CZ" sz="1800" b="0" kern="1200" baseline="-250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cs-CZ" sz="1800" b="0" kern="1200" baseline="-25000" dirty="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CuBr</a:t>
                      </a:r>
                      <a:r>
                        <a:rPr lang="cs-CZ" sz="1800" baseline="-250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cs-CZ" sz="1800" dirty="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HBr</a:t>
                      </a:r>
                      <a:endParaRPr lang="cs-CZ" sz="180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</a:t>
                      </a:r>
                      <a:endParaRPr lang="cs-CZ" sz="180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CuBr</a:t>
                      </a:r>
                      <a:r>
                        <a:rPr lang="cs-CZ" sz="1800" baseline="-25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78112242"/>
                  </a:ext>
                </a:extLst>
              </a:tr>
              <a:tr h="245635">
                <a:tc>
                  <a:txBody>
                    <a:bodyPr/>
                    <a:lstStyle/>
                    <a:p>
                      <a:pPr marL="0" indent="139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800" b="0" kern="12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</a:t>
                      </a:r>
                      <a:endParaRPr lang="cs-CZ" sz="1800" b="0" kern="1200" dirty="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CuCl</a:t>
                      </a:r>
                      <a:r>
                        <a:rPr lang="cs-CZ" sz="1800" baseline="-250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cs-CZ" sz="1800" dirty="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</a:t>
                      </a:r>
                      <a:endParaRPr lang="cs-CZ" sz="180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MnO</a:t>
                      </a:r>
                      <a:r>
                        <a:rPr lang="cs-CZ" sz="1800" baseline="-2500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cs-CZ" sz="180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CuCl</a:t>
                      </a:r>
                      <a:r>
                        <a:rPr lang="cs-CZ" sz="1800" baseline="-25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13086226"/>
                  </a:ext>
                </a:extLst>
              </a:tr>
              <a:tr h="315456">
                <a:tc>
                  <a:txBody>
                    <a:bodyPr/>
                    <a:lstStyle/>
                    <a:p>
                      <a:pPr marL="0" indent="139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800" b="0" kern="12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plasma</a:t>
                      </a:r>
                      <a:endParaRPr lang="cs-CZ" sz="1800" b="0" kern="1200" dirty="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FeCl</a:t>
                      </a:r>
                      <a:r>
                        <a:rPr lang="cs-CZ" sz="1800" baseline="-250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cs-CZ" sz="1800" dirty="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</a:t>
                      </a:r>
                      <a:r>
                        <a:rPr lang="cs-CZ" sz="1800" baseline="-2500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r>
                        <a:rPr lang="cs-CZ" sz="180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Br</a:t>
                      </a:r>
                      <a:endParaRPr lang="cs-CZ" sz="180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plasma</a:t>
                      </a:r>
                      <a:endParaRPr lang="cs-CZ" sz="180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CuSO</a:t>
                      </a:r>
                      <a:r>
                        <a:rPr lang="cs-CZ" sz="1800" baseline="-25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24892361"/>
                  </a:ext>
                </a:extLst>
              </a:tr>
              <a:tr h="245635">
                <a:tc>
                  <a:txBody>
                    <a:bodyPr/>
                    <a:lstStyle/>
                    <a:p>
                      <a:pPr marL="0" indent="139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800" b="0" kern="12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</a:t>
                      </a:r>
                      <a:endParaRPr lang="cs-CZ" sz="1800" b="0" kern="1200" dirty="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</a:t>
                      </a:r>
                      <a:endParaRPr lang="cs-CZ" sz="1800" dirty="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</a:t>
                      </a:r>
                      <a:r>
                        <a:rPr lang="cs-CZ" sz="1800" baseline="-2500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r>
                        <a:rPr lang="cs-CZ" sz="180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Cl</a:t>
                      </a:r>
                      <a:endParaRPr lang="cs-CZ" sz="180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VOx</a:t>
                      </a:r>
                      <a:endParaRPr lang="cs-CZ" sz="180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FeCl</a:t>
                      </a:r>
                      <a:r>
                        <a:rPr lang="cs-CZ" sz="1800" baseline="-25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98684622"/>
                  </a:ext>
                </a:extLst>
              </a:tr>
              <a:tr h="245635">
                <a:tc>
                  <a:txBody>
                    <a:bodyPr/>
                    <a:lstStyle/>
                    <a:p>
                      <a:pPr marL="0" indent="139700" algn="ctr" defTabSz="914400" rtl="0" eaLnBrk="1" latinLnBrk="0" hangingPunct="1">
                        <a:spcAft>
                          <a:spcPts val="0"/>
                        </a:spcAft>
                      </a:pPr>
                      <a:endParaRPr lang="cs-CZ" sz="1800" kern="1200" dirty="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MnO</a:t>
                      </a:r>
                      <a:r>
                        <a:rPr lang="cs-CZ" sz="1800" baseline="-250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cs-CZ" sz="1800" dirty="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ZnCl</a:t>
                      </a:r>
                      <a:r>
                        <a:rPr lang="cs-CZ" sz="1800" baseline="-250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cs-CZ" sz="1800" dirty="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HBr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93613819"/>
                  </a:ext>
                </a:extLst>
              </a:tr>
              <a:tr h="432317">
                <a:tc>
                  <a:txBody>
                    <a:bodyPr/>
                    <a:lstStyle/>
                    <a:p>
                      <a:pPr marL="0" indent="139700" algn="ctr" defTabSz="914400" rtl="0" eaLnBrk="1" latinLnBrk="0" hangingPunct="1">
                        <a:spcAft>
                          <a:spcPts val="0"/>
                        </a:spcAft>
                      </a:pPr>
                      <a:endParaRPr lang="cs-CZ" sz="1800" kern="1200" dirty="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</a:t>
                      </a:r>
                      <a:r>
                        <a:rPr lang="cs-CZ" sz="1800" baseline="-250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cs-CZ" sz="18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</a:t>
                      </a:r>
                      <a:r>
                        <a:rPr lang="cs-CZ" sz="1800" baseline="-250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cs-CZ" sz="18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</a:t>
                      </a:r>
                      <a:r>
                        <a:rPr lang="cs-CZ" sz="1800" baseline="-250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cs-CZ" sz="1800" dirty="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ZnCl</a:t>
                      </a:r>
                      <a:r>
                        <a:rPr lang="cs-CZ" sz="1800" baseline="-250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cs-CZ" sz="18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+ CO</a:t>
                      </a:r>
                      <a:r>
                        <a:rPr lang="cs-CZ" sz="1800" baseline="-250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cs-CZ" sz="1800" dirty="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HCl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35449781"/>
                  </a:ext>
                </a:extLst>
              </a:tr>
              <a:tr h="245635">
                <a:tc>
                  <a:txBody>
                    <a:bodyPr/>
                    <a:lstStyle/>
                    <a:p>
                      <a:pPr marL="0" indent="139700" algn="ctr" defTabSz="914400" rtl="0" eaLnBrk="1" latinLnBrk="0" hangingPunct="1">
                        <a:spcAft>
                          <a:spcPts val="0"/>
                        </a:spcAft>
                      </a:pPr>
                      <a:endParaRPr lang="cs-CZ" sz="1800" kern="1200" dirty="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NaBr</a:t>
                      </a:r>
                      <a:endParaRPr lang="cs-CZ" sz="1800" dirty="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cs-CZ" sz="1800" dirty="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KBr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05514605"/>
                  </a:ext>
                </a:extLst>
              </a:tr>
              <a:tr h="245635">
                <a:tc>
                  <a:txBody>
                    <a:bodyPr/>
                    <a:lstStyle/>
                    <a:p>
                      <a:pPr marL="0" indent="139700" algn="ctr" defTabSz="914400" rtl="0" eaLnBrk="1" latinLnBrk="0" hangingPunct="1">
                        <a:spcAft>
                          <a:spcPts val="0"/>
                        </a:spcAft>
                      </a:pPr>
                      <a:endParaRPr lang="cs-CZ" sz="1800" kern="1200" dirty="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</a:t>
                      </a:r>
                      <a:r>
                        <a:rPr lang="cs-CZ" sz="1800" baseline="-250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r>
                        <a:rPr lang="cs-CZ" sz="1800" dirty="0">
                          <a:solidFill>
                            <a:srgbClr val="002060">
                              <a:alpha val="25000"/>
                            </a:srgb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Br</a:t>
                      </a:r>
                      <a:endParaRPr lang="cs-CZ" sz="1800" dirty="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NaBr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51042975"/>
                  </a:ext>
                </a:extLst>
              </a:tr>
              <a:tr h="245635">
                <a:tc>
                  <a:txBody>
                    <a:bodyPr/>
                    <a:lstStyle/>
                    <a:p>
                      <a:pPr marL="0" indent="139700" algn="ctr" defTabSz="914400" rtl="0" eaLnBrk="1" latinLnBrk="0" hangingPunct="1">
                        <a:spcAft>
                          <a:spcPts val="0"/>
                        </a:spcAft>
                      </a:pPr>
                      <a:endParaRPr lang="cs-CZ" sz="1800" kern="1200" dirty="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solidFill>
                          <a:srgbClr val="002060">
                            <a:alpha val="25000"/>
                          </a:srgb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</a:t>
                      </a:r>
                      <a:r>
                        <a:rPr lang="cs-CZ" sz="1800" baseline="-25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Br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6036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760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5">
            <a:extLst>
              <a:ext uri="{FF2B5EF4-FFF2-40B4-BE49-F238E27FC236}">
                <a16:creationId xmlns:a16="http://schemas.microsoft.com/office/drawing/2014/main" id="{6E3744E9-903A-4696-8195-C2DA72658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/>
              <a:t>Obsah prezentace</a:t>
            </a:r>
            <a:endParaRPr lang="en-AU" altLang="cs-CZ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1BE0A1-CBB3-44E1-B999-5CDC8639C95C}"/>
              </a:ext>
            </a:extLst>
          </p:cNvPr>
          <p:cNvSpPr/>
          <p:nvPr/>
        </p:nvSpPr>
        <p:spPr>
          <a:xfrm>
            <a:off x="376560" y="2340471"/>
            <a:ext cx="9725288" cy="3148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eaLnBrk="0" hangingPunct="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4000" b="1" kern="0" dirty="0">
                <a:solidFill>
                  <a:srgbClr val="08558F"/>
                </a:solidFill>
                <a:latin typeface="Arial"/>
                <a:cs typeface="Arial"/>
              </a:rPr>
              <a:t>Vznik projektového záměru</a:t>
            </a:r>
          </a:p>
          <a:p>
            <a:pPr marL="457200" indent="-457200" algn="ctr" eaLnBrk="0" hangingPunct="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4000" b="1" kern="0" dirty="0">
                <a:solidFill>
                  <a:srgbClr val="08558F"/>
                </a:solidFill>
                <a:latin typeface="Arial"/>
                <a:cs typeface="Arial"/>
              </a:rPr>
              <a:t>Představení a cíl projektu</a:t>
            </a:r>
          </a:p>
          <a:p>
            <a:pPr marL="457200" lvl="0" indent="-457200" algn="ctr" eaLnBrk="0" hangingPunct="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4000" b="1" kern="0" dirty="0">
                <a:solidFill>
                  <a:srgbClr val="08558F"/>
                </a:solidFill>
                <a:latin typeface="Arial"/>
                <a:cs typeface="Arial"/>
              </a:rPr>
              <a:t>Závěr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08558F"/>
              </a:solidFill>
              <a:effectLst/>
              <a:uLnTx/>
              <a:uFillTx/>
              <a:latin typeface="Arial"/>
              <a:cs typeface="Arial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30560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8D378C8-65FC-47E9-8592-4D51EC8BFDB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2032744" y="3420591"/>
            <a:ext cx="6408712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>
                <a:solidFill>
                  <a:srgbClr val="08558F"/>
                </a:solidFill>
                <a:latin typeface="Cambria" pitchFamily="18" charset="0"/>
              </a:rPr>
              <a:t>Testování zeolitů</a:t>
            </a:r>
            <a:endParaRPr lang="cs-CZ" sz="36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440D20-6D1B-4D30-95C5-E577C19E3BD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03F7764-593C-4DDD-A25B-5E67A6E9F61C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0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 bwMode="auto">
          <a:xfrm>
            <a:off x="448568" y="180231"/>
            <a:ext cx="7917756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8380" tIns="29190" rIns="58380" bIns="2919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cs-CZ" sz="2800" b="1" dirty="0">
                <a:solidFill>
                  <a:srgbClr val="0854A0"/>
                </a:solidFill>
                <a:latin typeface="+mj-lt"/>
                <a:ea typeface="+mj-ea"/>
                <a:cs typeface="+mj-cs"/>
              </a:rPr>
              <a:t>Testování vyrobených zeolitů. </a:t>
            </a:r>
          </a:p>
        </p:txBody>
      </p:sp>
      <p:pic>
        <p:nvPicPr>
          <p:cNvPr id="9" name="Picture 2" descr="C:\VEVRU\Granty\TAČR_Hg\eksikátor.png">
            <a:extLst>
              <a:ext uri="{FF2B5EF4-FFF2-40B4-BE49-F238E27FC236}">
                <a16:creationId xmlns:a16="http://schemas.microsoft.com/office/drawing/2014/main" id="{E840453B-AF4C-42D5-A5BA-7F2100985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55" y="3012626"/>
            <a:ext cx="3488391" cy="27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4426DE5A-AE5C-44E4-8E8A-F450D1458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55" y="2052439"/>
            <a:ext cx="3777985" cy="72008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20000"/>
              </a:spcBef>
              <a:buSzPct val="50000"/>
              <a:defRPr/>
            </a:pPr>
            <a:r>
              <a:rPr lang="cs-CZ" sz="2800" b="1" kern="0" dirty="0">
                <a:solidFill>
                  <a:schemeClr val="tx2"/>
                </a:solidFill>
                <a:latin typeface="+mn-lt"/>
                <a:cs typeface="+mn-cs"/>
              </a:rPr>
              <a:t>Statické experimenty</a:t>
            </a:r>
            <a:endParaRPr kumimoji="0" lang="cs-CZ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B869F92-B7F8-49AE-AEEF-E1F2E0BB8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096" y="3207490"/>
            <a:ext cx="4977452" cy="232987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C4E5B37-4FE3-459D-BF9A-9C8A7BAF3253}"/>
              </a:ext>
            </a:extLst>
          </p:cNvPr>
          <p:cNvSpPr txBox="1"/>
          <p:nvPr/>
        </p:nvSpPr>
        <p:spPr>
          <a:xfrm>
            <a:off x="5633144" y="2226358"/>
            <a:ext cx="4282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  <a:buSzPct val="50000"/>
              <a:defRPr/>
            </a:pPr>
            <a:r>
              <a:rPr lang="cs-CZ" sz="2800" b="1" kern="0" dirty="0">
                <a:solidFill>
                  <a:schemeClr val="tx2"/>
                </a:solidFill>
                <a:latin typeface="+mn-lt"/>
                <a:cs typeface="+mn-cs"/>
              </a:rPr>
              <a:t>Dynamické experimenty</a:t>
            </a:r>
          </a:p>
        </p:txBody>
      </p:sp>
    </p:spTree>
    <p:extLst>
      <p:ext uri="{BB962C8B-B14F-4D97-AF65-F5344CB8AC3E}">
        <p14:creationId xmlns:p14="http://schemas.microsoft.com/office/powerpoint/2010/main" val="187912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30089350-FCCA-46A2-A1A6-C865F4B99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– sorpční kapacita a měrný povrch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8F432B0-F3CE-4EC9-930C-6B8146971CB2}"/>
              </a:ext>
            </a:extLst>
          </p:cNvPr>
          <p:cNvSpPr txBox="1"/>
          <p:nvPr/>
        </p:nvSpPr>
        <p:spPr>
          <a:xfrm>
            <a:off x="6708383" y="508797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Měrný povrch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2D9520B-1AC0-494E-8067-97CD01F61E77}"/>
              </a:ext>
            </a:extLst>
          </p:cNvPr>
          <p:cNvSpPr txBox="1"/>
          <p:nvPr/>
        </p:nvSpPr>
        <p:spPr>
          <a:xfrm>
            <a:off x="6708383" y="211556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Sorpční kapacita Hg0</a:t>
            </a:r>
          </a:p>
        </p:txBody>
      </p:sp>
      <p:graphicFrame>
        <p:nvGraphicFramePr>
          <p:cNvPr id="10" name="Chart 10">
            <a:extLst>
              <a:ext uri="{FF2B5EF4-FFF2-40B4-BE49-F238E27FC236}">
                <a16:creationId xmlns:a16="http://schemas.microsoft.com/office/drawing/2014/main" id="{FA610293-3CBC-43B2-A0E8-AAA8899B2A19}"/>
              </a:ext>
            </a:extLst>
          </p:cNvPr>
          <p:cNvGraphicFramePr/>
          <p:nvPr/>
        </p:nvGraphicFramePr>
        <p:xfrm>
          <a:off x="736600" y="1507401"/>
          <a:ext cx="5832648" cy="2633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1">
            <a:extLst>
              <a:ext uri="{FF2B5EF4-FFF2-40B4-BE49-F238E27FC236}">
                <a16:creationId xmlns:a16="http://schemas.microsoft.com/office/drawing/2014/main" id="{DC5EDDBE-A0B7-4978-9B90-E23C1EB6999A}"/>
              </a:ext>
            </a:extLst>
          </p:cNvPr>
          <p:cNvGraphicFramePr/>
          <p:nvPr/>
        </p:nvGraphicFramePr>
        <p:xfrm>
          <a:off x="539712" y="4140671"/>
          <a:ext cx="6048548" cy="2633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851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664592" y="1908423"/>
            <a:ext cx="9361040" cy="4445982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3200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 		Testovány různé druhy popílku za účelem vzniku </a:t>
            </a:r>
            <a:r>
              <a:rPr lang="cs-CZ" sz="3200" b="1" dirty="0" err="1">
                <a:solidFill>
                  <a:schemeClr val="tx2"/>
                </a:solidFill>
                <a:latin typeface="Cambria" pitchFamily="18" charset="0"/>
                <a:cs typeface="+mn-cs"/>
              </a:rPr>
              <a:t>zeolitické</a:t>
            </a:r>
            <a:r>
              <a:rPr lang="cs-CZ" sz="3200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 fáze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3200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 		Vytvořeny postupy pro modifikaci přírodních zeolitů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3200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 		Provádění statických experimentů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3200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 		Provádění dynamických experimentů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20576" y="396255"/>
            <a:ext cx="84216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8380" tIns="29190" rIns="58380" bIns="291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581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Závěr</a:t>
            </a:r>
          </a:p>
        </p:txBody>
      </p:sp>
    </p:spTree>
    <p:extLst>
      <p:ext uri="{BB962C8B-B14F-4D97-AF65-F5344CB8AC3E}">
        <p14:creationId xmlns:p14="http://schemas.microsoft.com/office/powerpoint/2010/main" val="197631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2">
            <a:extLst>
              <a:ext uri="{FF2B5EF4-FFF2-40B4-BE49-F238E27FC236}">
                <a16:creationId xmlns:a16="http://schemas.microsoft.com/office/drawing/2014/main" id="{E03BA2A4-4BA4-4CEF-ADC5-DF544E9A3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98" y="3205163"/>
            <a:ext cx="9533629" cy="792162"/>
          </a:xfrm>
        </p:spPr>
        <p:txBody>
          <a:bodyPr/>
          <a:lstStyle/>
          <a:p>
            <a:pPr algn="ctr" eaLnBrk="1" hangingPunct="1"/>
            <a:r>
              <a:rPr lang="cs-CZ" altLang="cs-CZ" sz="4400" i="1" dirty="0"/>
              <a:t>Děkuji za pozornost!</a:t>
            </a:r>
            <a:endParaRPr lang="en-AU" altLang="cs-CZ" sz="4400" i="1" dirty="0"/>
          </a:p>
        </p:txBody>
      </p:sp>
      <p:grpSp>
        <p:nvGrpSpPr>
          <p:cNvPr id="16" name="Skupina 7">
            <a:extLst>
              <a:ext uri="{FF2B5EF4-FFF2-40B4-BE49-F238E27FC236}">
                <a16:creationId xmlns:a16="http://schemas.microsoft.com/office/drawing/2014/main" id="{7CFD64EE-97B7-43A8-B088-F2527AB0D94B}"/>
              </a:ext>
            </a:extLst>
          </p:cNvPr>
          <p:cNvGrpSpPr/>
          <p:nvPr/>
        </p:nvGrpSpPr>
        <p:grpSpPr>
          <a:xfrm>
            <a:off x="7289328" y="5436815"/>
            <a:ext cx="2966615" cy="1728193"/>
            <a:chOff x="-2585462" y="4218715"/>
            <a:chExt cx="2966615" cy="1728193"/>
          </a:xfrm>
        </p:grpSpPr>
        <p:sp>
          <p:nvSpPr>
            <p:cNvPr id="17" name="Obdélník: se zakulacenými rohy na opačné straně 8">
              <a:extLst>
                <a:ext uri="{FF2B5EF4-FFF2-40B4-BE49-F238E27FC236}">
                  <a16:creationId xmlns:a16="http://schemas.microsoft.com/office/drawing/2014/main" id="{24A1C85D-C588-4FE5-BB65-39853FFE6404}"/>
                </a:ext>
              </a:extLst>
            </p:cNvPr>
            <p:cNvSpPr/>
            <p:nvPr/>
          </p:nvSpPr>
          <p:spPr bwMode="auto">
            <a:xfrm>
              <a:off x="-2585462" y="4218715"/>
              <a:ext cx="2966615" cy="1728193"/>
            </a:xfrm>
            <a:prstGeom prst="round2DiagRect">
              <a:avLst/>
            </a:prstGeom>
            <a:ln>
              <a:solidFill>
                <a:srgbClr val="40B0D2"/>
              </a:solidFill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36000" tIns="29190" rIns="36000" bIns="291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600"/>
                </a:spcAft>
                <a:buNone/>
              </a:pPr>
              <a:r>
                <a:rPr lang="en-US" dirty="0">
                  <a:solidFill>
                    <a:srgbClr val="0053A3"/>
                  </a:solidFill>
                  <a:latin typeface="Arial" charset="0"/>
                  <a:cs typeface="Arial" charset="0"/>
                </a:rPr>
                <a:t>Pavel K</a:t>
              </a:r>
              <a:r>
                <a:rPr lang="cs-CZ" dirty="0" err="1">
                  <a:solidFill>
                    <a:srgbClr val="0053A3"/>
                  </a:solidFill>
                  <a:latin typeface="Arial" charset="0"/>
                  <a:cs typeface="Arial" charset="0"/>
                </a:rPr>
                <a:t>ůs</a:t>
              </a:r>
              <a:endParaRPr lang="cs-CZ" dirty="0">
                <a:solidFill>
                  <a:srgbClr val="0053A3"/>
                </a:solidFill>
                <a:latin typeface="Arial" charset="0"/>
                <a:cs typeface="Arial" charset="0"/>
              </a:endParaRPr>
            </a:p>
            <a:p>
              <a:pPr algn="r">
                <a:spcAft>
                  <a:spcPts val="600"/>
                </a:spcAft>
                <a:buNone/>
              </a:pPr>
              <a:r>
                <a:rPr lang="cs-CZ" sz="1200" dirty="0">
                  <a:solidFill>
                    <a:srgbClr val="0097C7"/>
                  </a:solidFill>
                  <a:latin typeface="Arial" charset="0"/>
                  <a:cs typeface="Arial" charset="0"/>
                </a:rPr>
                <a:t>Vědecko-výzkumný pracovník</a:t>
              </a:r>
            </a:p>
            <a:p>
              <a:pPr algn="r">
                <a:spcAft>
                  <a:spcPts val="600"/>
                </a:spcAft>
                <a:buNone/>
              </a:pPr>
              <a:r>
                <a:rPr lang="cs-CZ" sz="1200" dirty="0">
                  <a:solidFill>
                    <a:srgbClr val="797B81"/>
                  </a:solidFill>
                  <a:latin typeface="Arial" charset="0"/>
                  <a:cs typeface="Arial" charset="0"/>
                </a:rPr>
                <a:t>Jaderně palivový cyklus</a:t>
              </a:r>
            </a:p>
            <a:p>
              <a:pPr algn="r">
                <a:spcAft>
                  <a:spcPts val="600"/>
                </a:spcAft>
                <a:buNone/>
              </a:pPr>
              <a:r>
                <a:rPr lang="cs-CZ" sz="1200" dirty="0">
                  <a:solidFill>
                    <a:srgbClr val="0054A3"/>
                  </a:solidFill>
                  <a:latin typeface="Arial" charset="0"/>
                  <a:cs typeface="Arial" charset="0"/>
                </a:rPr>
                <a:t>pavel.kus@cvrez.cz</a:t>
              </a:r>
            </a:p>
            <a:p>
              <a:pPr algn="r">
                <a:spcAft>
                  <a:spcPts val="600"/>
                </a:spcAft>
                <a:buNone/>
              </a:pPr>
              <a:r>
                <a:rPr lang="cs-CZ" sz="1200" dirty="0">
                  <a:solidFill>
                    <a:srgbClr val="797B81"/>
                  </a:solidFill>
                  <a:latin typeface="Arial" charset="0"/>
                  <a:cs typeface="Arial" charset="0"/>
                </a:rPr>
                <a:t>+420 266 17 2337</a:t>
              </a:r>
            </a:p>
          </p:txBody>
        </p:sp>
        <p:pic>
          <p:nvPicPr>
            <p:cNvPr id="18" name="Grafický objekt 9" descr="Obálka">
              <a:extLst>
                <a:ext uri="{FF2B5EF4-FFF2-40B4-BE49-F238E27FC236}">
                  <a16:creationId xmlns:a16="http://schemas.microsoft.com/office/drawing/2014/main" id="{398DA465-7736-4B17-9635-CF54CC5F7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370387" y="5206545"/>
              <a:ext cx="206882" cy="206882"/>
            </a:xfrm>
            <a:prstGeom prst="rect">
              <a:avLst/>
            </a:prstGeom>
          </p:spPr>
        </p:pic>
        <p:pic>
          <p:nvPicPr>
            <p:cNvPr id="19" name="Grafický objekt 10" descr="Sluchátko">
              <a:extLst>
                <a:ext uri="{FF2B5EF4-FFF2-40B4-BE49-F238E27FC236}">
                  <a16:creationId xmlns:a16="http://schemas.microsoft.com/office/drawing/2014/main" id="{93D31292-62B0-4262-820A-9C47D3573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1186854" y="5471268"/>
              <a:ext cx="216024" cy="2160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568" y="1836415"/>
            <a:ext cx="9974827" cy="463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448568" y="252239"/>
            <a:ext cx="6160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spcAft>
                <a:spcPts val="600"/>
              </a:spcAft>
              <a:buSzPct val="100000"/>
            </a:pPr>
            <a:r>
              <a:rPr lang="cs-CZ" sz="3600" b="1" kern="0" dirty="0">
                <a:solidFill>
                  <a:srgbClr val="08558F"/>
                </a:solidFill>
                <a:latin typeface="Arial"/>
                <a:cs typeface="Arial"/>
              </a:rPr>
              <a:t>Vznik projektového záměru</a:t>
            </a:r>
          </a:p>
        </p:txBody>
      </p:sp>
    </p:spTree>
    <p:extLst>
      <p:ext uri="{BB962C8B-B14F-4D97-AF65-F5344CB8AC3E}">
        <p14:creationId xmlns:p14="http://schemas.microsoft.com/office/powerpoint/2010/main" val="4032973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 bwMode="auto">
          <a:xfrm>
            <a:off x="448568" y="324247"/>
            <a:ext cx="616066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cs-CZ"/>
            </a:defPPr>
            <a:lvl1pPr algn="ctr" eaLnBrk="0" hangingPunct="0">
              <a:spcBef>
                <a:spcPct val="20000"/>
              </a:spcBef>
              <a:spcAft>
                <a:spcPts val="600"/>
              </a:spcAft>
              <a:buSzPct val="100000"/>
              <a:defRPr sz="3600" b="1" kern="0">
                <a:solidFill>
                  <a:srgbClr val="08558F"/>
                </a:solidFill>
                <a:latin typeface="Arial"/>
                <a:cs typeface="Arial"/>
              </a:defRPr>
            </a:lvl1pPr>
          </a:lstStyle>
          <a:p>
            <a:r>
              <a:rPr lang="cs-CZ" dirty="0"/>
              <a:t>Vznik projektového záměru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28FBED59-3CF9-48AD-AF4D-6F3091B1E82C}"/>
              </a:ext>
            </a:extLst>
          </p:cNvPr>
          <p:cNvGraphicFramePr>
            <a:graphicFrameLocks noGrp="1"/>
          </p:cNvGraphicFramePr>
          <p:nvPr/>
        </p:nvGraphicFramePr>
        <p:xfrm>
          <a:off x="1096640" y="1332360"/>
          <a:ext cx="8568951" cy="608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728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Cambria" pitchFamily="18" charset="0"/>
                        </a:rPr>
                        <a:t>Technologie dle BAT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Cambria" pitchFamily="18" charset="0"/>
                        </a:rPr>
                        <a:t>Primární určení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Cambria" pitchFamily="18" charset="0"/>
                        </a:rPr>
                        <a:t>Poznámka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82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accent3"/>
                          </a:solidFill>
                          <a:latin typeface="Cambria" pitchFamily="18" charset="0"/>
                        </a:rPr>
                        <a:t>Látkový odlučovač</a:t>
                      </a:r>
                    </a:p>
                  </a:txBody>
                  <a:tcPr>
                    <a:solidFill>
                      <a:srgbClr val="0854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Cambria" pitchFamily="18" charset="0"/>
                        </a:rPr>
                        <a:t>Technologie určené primárně pro snížení koncentrace TZL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Cambria" pitchFamily="18" charset="0"/>
                        </a:rPr>
                        <a:t>Primární snížení jen </a:t>
                      </a:r>
                      <a:r>
                        <a:rPr lang="cs-CZ" sz="1600" dirty="0" err="1">
                          <a:latin typeface="Cambria" pitchFamily="18" charset="0"/>
                        </a:rPr>
                        <a:t>Hg</a:t>
                      </a:r>
                      <a:r>
                        <a:rPr lang="cs-CZ" sz="1600" dirty="0">
                          <a:latin typeface="Cambria" pitchFamily="18" charset="0"/>
                        </a:rPr>
                        <a:t>(s) vázané na popílek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774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accent3"/>
                          </a:solidFill>
                          <a:latin typeface="Cambria" pitchFamily="18" charset="0"/>
                        </a:rPr>
                        <a:t>Elektrostatický odlučovač popílku</a:t>
                      </a:r>
                    </a:p>
                  </a:txBody>
                  <a:tcPr>
                    <a:solidFill>
                      <a:srgbClr val="0854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Cambria" pitchFamily="18" charset="0"/>
                        </a:rPr>
                        <a:t>Technologie určená pro snížení koncentrace TZL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Cambria" pitchFamily="18" charset="0"/>
                        </a:rPr>
                        <a:t>Primární snížení jen </a:t>
                      </a:r>
                      <a:r>
                        <a:rPr lang="cs-CZ" sz="1600" dirty="0" err="1">
                          <a:latin typeface="Cambria" pitchFamily="18" charset="0"/>
                        </a:rPr>
                        <a:t>Hg</a:t>
                      </a:r>
                      <a:r>
                        <a:rPr lang="cs-CZ" sz="1600" dirty="0">
                          <a:latin typeface="Cambria" pitchFamily="18" charset="0"/>
                        </a:rPr>
                        <a:t>(s) vázané na popílek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7866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accent3"/>
                          </a:solidFill>
                          <a:latin typeface="Cambria" pitchFamily="18" charset="0"/>
                        </a:rPr>
                        <a:t>SCR – Selektivní katalytická redukce</a:t>
                      </a:r>
                    </a:p>
                  </a:txBody>
                  <a:tcPr>
                    <a:solidFill>
                      <a:srgbClr val="0854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Cambria" pitchFamily="18" charset="0"/>
                        </a:rPr>
                        <a:t>Primárně určený pro snížení koncentrace emisí </a:t>
                      </a:r>
                      <a:r>
                        <a:rPr lang="cs-CZ" sz="1600" dirty="0" err="1">
                          <a:latin typeface="Cambria" pitchFamily="18" charset="0"/>
                        </a:rPr>
                        <a:t>NOx</a:t>
                      </a:r>
                      <a:endParaRPr lang="cs-CZ" sz="16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Cambria" pitchFamily="18" charset="0"/>
                        </a:rPr>
                        <a:t>Je nutné uvedenou technologii kombinovat s mokrou metodou odsíření spalin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7866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accent3"/>
                          </a:solidFill>
                          <a:latin typeface="Cambria" pitchFamily="18" charset="0"/>
                        </a:rPr>
                        <a:t>Sorbent – Bromidy</a:t>
                      </a:r>
                    </a:p>
                  </a:txBody>
                  <a:tcPr>
                    <a:solidFill>
                      <a:srgbClr val="0854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Cambria" pitchFamily="18" charset="0"/>
                        </a:rPr>
                        <a:t>Určený pro oxidaci </a:t>
                      </a:r>
                      <a:r>
                        <a:rPr lang="cs-CZ" sz="1600" dirty="0" err="1">
                          <a:latin typeface="Cambria" pitchFamily="18" charset="0"/>
                        </a:rPr>
                        <a:t>Hg</a:t>
                      </a:r>
                      <a:r>
                        <a:rPr lang="cs-CZ" sz="1600" dirty="0">
                          <a:latin typeface="Cambria" pitchFamily="18" charset="0"/>
                        </a:rPr>
                        <a:t> na oxidovanou formu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Cambria" pitchFamily="18" charset="0"/>
                        </a:rPr>
                        <a:t>Dávkování do ohniště nebo před odlučovač</a:t>
                      </a:r>
                      <a:r>
                        <a:rPr lang="cs-CZ" sz="1600" baseline="0" dirty="0">
                          <a:latin typeface="Cambria" pitchFamily="18" charset="0"/>
                        </a:rPr>
                        <a:t> popílku. Je nutná kombinace s mokrým odsířením spalin.</a:t>
                      </a:r>
                      <a:endParaRPr lang="cs-CZ" sz="1600" dirty="0"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7866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accent3"/>
                          </a:solidFill>
                          <a:latin typeface="Cambria" pitchFamily="18" charset="0"/>
                        </a:rPr>
                        <a:t>Sorbent – Aktivní</a:t>
                      </a:r>
                      <a:r>
                        <a:rPr lang="cs-CZ" sz="1600" baseline="0" dirty="0">
                          <a:solidFill>
                            <a:schemeClr val="accent3"/>
                          </a:solidFill>
                          <a:latin typeface="Cambria" pitchFamily="18" charset="0"/>
                        </a:rPr>
                        <a:t> uhlí</a:t>
                      </a:r>
                      <a:endParaRPr lang="cs-CZ" sz="1600" dirty="0">
                        <a:solidFill>
                          <a:schemeClr val="accent3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rgbClr val="0854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Cambria" pitchFamily="18" charset="0"/>
                        </a:rPr>
                        <a:t>Záchyt </a:t>
                      </a:r>
                      <a:r>
                        <a:rPr lang="cs-CZ" sz="1600" dirty="0" err="1">
                          <a:latin typeface="Cambria" pitchFamily="18" charset="0"/>
                        </a:rPr>
                        <a:t>Hg</a:t>
                      </a:r>
                      <a:r>
                        <a:rPr lang="cs-CZ" sz="1600" dirty="0">
                          <a:latin typeface="Cambria" pitchFamily="18" charset="0"/>
                        </a:rPr>
                        <a:t> na povrchu sorbentu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Cambria" pitchFamily="18" charset="0"/>
                        </a:rPr>
                        <a:t>Dávkování před odlučovač popílku v kombinaci mokrým odsířením spalin</a:t>
                      </a:r>
                      <a:r>
                        <a:rPr lang="cs-CZ" sz="1600" baseline="0" dirty="0">
                          <a:latin typeface="Cambria" pitchFamily="18" charset="0"/>
                        </a:rPr>
                        <a:t> </a:t>
                      </a:r>
                      <a:r>
                        <a:rPr lang="cs-CZ" sz="1600" dirty="0">
                          <a:latin typeface="Cambria" pitchFamily="18" charset="0"/>
                        </a:rPr>
                        <a:t>pomocí polosuché metody.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5744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Sorbent – Zeolity </a:t>
                      </a:r>
                    </a:p>
                  </a:txBody>
                  <a:tcPr>
                    <a:solidFill>
                      <a:srgbClr val="0854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Záchyt </a:t>
                      </a:r>
                      <a:r>
                        <a:rPr lang="cs-CZ" sz="1600" b="1" dirty="0" err="1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Hg</a:t>
                      </a:r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 na povrchu sorbentu, případně na funkční skupině</a:t>
                      </a:r>
                    </a:p>
                    <a:p>
                      <a:endParaRPr lang="cs-CZ" sz="1600" b="1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Dávkování před odlučovač popílku v kombinaci mokrým odsířením spalin</a:t>
                      </a:r>
                      <a:r>
                        <a:rPr lang="cs-CZ" sz="1600" b="1" baseline="0" dirty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pomocí polosuché metody.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599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60536" y="1764407"/>
            <a:ext cx="10292676" cy="3983291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algn="just"/>
            <a:r>
              <a:rPr lang="cs-CZ" sz="2800" dirty="0">
                <a:latin typeface="Cambria" pitchFamily="18" charset="0"/>
              </a:rPr>
              <a:t>Cílem projektu je snížení emisí rtuti převážně velkých tepelných zdrojů (majoritních zdrojů rtuti uvolňované do ŽP). V rámci projektu je analyzováno zefektivnění odstranění rtuti ze spalin pomocí sorpce na pevný sorpční materiál. </a:t>
            </a:r>
          </a:p>
          <a:p>
            <a:pPr algn="just">
              <a:buNone/>
            </a:pPr>
            <a:endParaRPr lang="cs-CZ" sz="2800" dirty="0">
              <a:latin typeface="Cambria" pitchFamily="18" charset="0"/>
            </a:endParaRPr>
          </a:p>
          <a:p>
            <a:pPr algn="just">
              <a:buNone/>
            </a:pPr>
            <a:r>
              <a:rPr lang="cs-CZ" sz="2800" dirty="0">
                <a:latin typeface="Cambria" pitchFamily="18" charset="0"/>
              </a:rPr>
              <a:t>Cílem projektu je výroba jednoho nebo více </a:t>
            </a:r>
            <a:r>
              <a:rPr lang="cs-CZ" sz="2800" b="1" dirty="0">
                <a:solidFill>
                  <a:srgbClr val="FF0000"/>
                </a:solidFill>
                <a:latin typeface="Cambria" pitchFamily="18" charset="0"/>
              </a:rPr>
              <a:t>syntetických zeolitů, modifikovaných přírodních zeolitů a jejich </a:t>
            </a:r>
            <a:r>
              <a:rPr lang="cs-CZ" sz="2800" b="1" dirty="0" err="1">
                <a:solidFill>
                  <a:srgbClr val="FF0000"/>
                </a:solidFill>
                <a:latin typeface="Cambria" pitchFamily="18" charset="0"/>
              </a:rPr>
              <a:t>kompozitů</a:t>
            </a:r>
            <a:r>
              <a:rPr lang="cs-CZ" sz="2800" b="1" dirty="0">
                <a:solidFill>
                  <a:srgbClr val="FF0000"/>
                </a:solidFill>
                <a:latin typeface="Cambria" pitchFamily="18" charset="0"/>
              </a:rPr>
              <a:t> s celulózou</a:t>
            </a:r>
            <a:r>
              <a:rPr lang="cs-CZ" sz="2800" dirty="0">
                <a:latin typeface="Cambria" pitchFamily="18" charset="0"/>
              </a:rPr>
              <a:t>, které budou mít lepší potenciál pro uplatnění než doposud známé sorpční materiály.</a:t>
            </a:r>
            <a:endParaRPr lang="cs-CZ" sz="2800" b="1" dirty="0">
              <a:solidFill>
                <a:schemeClr val="tx2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20576" y="396255"/>
            <a:ext cx="84216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8380" tIns="29190" rIns="58380" bIns="291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581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Cíl</a:t>
            </a:r>
            <a:r>
              <a:rPr kumimoji="0" lang="cs-CZ" sz="3200" b="1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projektu</a:t>
            </a:r>
            <a:endParaRPr kumimoji="0" lang="cs-CZ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224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64894190"/>
              </p:ext>
            </p:extLst>
          </p:nvPr>
        </p:nvGraphicFramePr>
        <p:xfrm>
          <a:off x="592584" y="1404367"/>
          <a:ext cx="6480720" cy="5687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 txBox="1">
            <a:spLocks/>
          </p:cNvSpPr>
          <p:nvPr/>
        </p:nvSpPr>
        <p:spPr bwMode="auto">
          <a:xfrm>
            <a:off x="448568" y="180231"/>
            <a:ext cx="7917756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8380" tIns="29190" rIns="58380" bIns="291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581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>
                <a:solidFill>
                  <a:srgbClr val="0854A0"/>
                </a:solidFill>
                <a:latin typeface="Cambria" pitchFamily="18" charset="0"/>
                <a:ea typeface="+mj-ea"/>
                <a:cs typeface="+mj-cs"/>
              </a:rPr>
              <a:t>Organizace v projektu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80720" y="2983954"/>
            <a:ext cx="3616921" cy="252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5444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8D378C8-65FC-47E9-8592-4D51EC8BFDB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2968848" y="3132559"/>
            <a:ext cx="5256584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>
                <a:solidFill>
                  <a:srgbClr val="08558F"/>
                </a:solidFill>
                <a:latin typeface="Cambria" pitchFamily="18" charset="0"/>
              </a:rPr>
              <a:t>Hledání ideálního místa dávkování zeolitů</a:t>
            </a:r>
            <a:endParaRPr lang="cs-CZ" sz="36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440D20-6D1B-4D30-95C5-E577C19E3BD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03F7764-593C-4DDD-A25B-5E67A6E9F61C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303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04552" y="196250"/>
            <a:ext cx="8421688" cy="792163"/>
          </a:xfrm>
        </p:spPr>
        <p:txBody>
          <a:bodyPr/>
          <a:lstStyle/>
          <a:p>
            <a:r>
              <a:rPr lang="cs-CZ" sz="3200" dirty="0">
                <a:solidFill>
                  <a:srgbClr val="08558F"/>
                </a:solidFill>
                <a:latin typeface="Cambria" pitchFamily="18" charset="0"/>
                <a:ea typeface="+mn-ea"/>
              </a:rPr>
              <a:t>Projekt Emise </a:t>
            </a:r>
            <a:r>
              <a:rPr lang="cs-CZ" sz="3200" dirty="0" err="1">
                <a:solidFill>
                  <a:srgbClr val="08558F"/>
                </a:solidFill>
                <a:latin typeface="Cambria" pitchFamily="18" charset="0"/>
                <a:ea typeface="+mn-ea"/>
              </a:rPr>
              <a:t>Hg</a:t>
            </a:r>
            <a:r>
              <a:rPr lang="cs-CZ" sz="3200" dirty="0">
                <a:solidFill>
                  <a:srgbClr val="08558F"/>
                </a:solidFill>
                <a:latin typeface="Cambria" pitchFamily="18" charset="0"/>
                <a:ea typeface="+mn-ea"/>
              </a:rPr>
              <a:t> – Hledání místa dávkování</a:t>
            </a:r>
            <a:endParaRPr lang="cs-CZ" sz="2000" dirty="0">
              <a:latin typeface="Cambria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701675" y="6923088"/>
            <a:ext cx="360363" cy="403225"/>
          </a:xfrm>
          <a:prstGeom prst="rect">
            <a:avLst/>
          </a:prstGeom>
        </p:spPr>
        <p:txBody>
          <a:bodyPr/>
          <a:lstStyle/>
          <a:p>
            <a:fld id="{EB3885F8-5A5F-4D6A-891F-CC6D3F22E286}" type="slidenum">
              <a:rPr lang="cs-CZ" smtClean="0">
                <a:latin typeface="Cambria" pitchFamily="18" charset="0"/>
              </a:rPr>
              <a:pPr/>
              <a:t>7</a:t>
            </a:fld>
            <a:endParaRPr lang="cs-CZ">
              <a:latin typeface="Cambria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2"/>
          </p:nvPr>
        </p:nvSpPr>
        <p:spPr>
          <a:xfrm>
            <a:off x="16520" y="1188343"/>
            <a:ext cx="10673705" cy="6048672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>
              <a:latin typeface="Cambria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s-CZ" sz="2800" dirty="0">
                <a:latin typeface="Cambria" pitchFamily="18" charset="0"/>
              </a:rPr>
              <a:t>		</a:t>
            </a:r>
          </a:p>
          <a:p>
            <a:endParaRPr lang="cs-CZ" sz="2800" dirty="0">
              <a:latin typeface="Cambria" pitchFamily="18" charset="0"/>
            </a:endParaRPr>
          </a:p>
          <a:p>
            <a:endParaRPr lang="cs-CZ" dirty="0"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2" y="1404367"/>
            <a:ext cx="9572022" cy="511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8766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552" y="1756077"/>
            <a:ext cx="9933700" cy="530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04552" y="196250"/>
            <a:ext cx="8421688" cy="792163"/>
          </a:xfrm>
        </p:spPr>
        <p:txBody>
          <a:bodyPr/>
          <a:lstStyle/>
          <a:p>
            <a:r>
              <a:rPr lang="cs-CZ" sz="3200" dirty="0">
                <a:solidFill>
                  <a:srgbClr val="08558F"/>
                </a:solidFill>
                <a:latin typeface="Cambria" pitchFamily="18" charset="0"/>
                <a:ea typeface="+mn-ea"/>
              </a:rPr>
              <a:t>Projekt Emise </a:t>
            </a:r>
            <a:r>
              <a:rPr lang="cs-CZ" sz="3200" dirty="0" err="1">
                <a:solidFill>
                  <a:srgbClr val="08558F"/>
                </a:solidFill>
                <a:latin typeface="Cambria" pitchFamily="18" charset="0"/>
                <a:ea typeface="+mn-ea"/>
              </a:rPr>
              <a:t>Hg</a:t>
            </a:r>
            <a:r>
              <a:rPr lang="cs-CZ" sz="3200" dirty="0">
                <a:solidFill>
                  <a:srgbClr val="08558F"/>
                </a:solidFill>
                <a:latin typeface="Cambria" pitchFamily="18" charset="0"/>
                <a:ea typeface="+mn-ea"/>
              </a:rPr>
              <a:t> – Hledání místa dávkování</a:t>
            </a:r>
            <a:endParaRPr lang="cs-CZ" sz="2000" dirty="0">
              <a:latin typeface="Cambria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701675" y="6923088"/>
            <a:ext cx="360363" cy="403225"/>
          </a:xfrm>
          <a:prstGeom prst="rect">
            <a:avLst/>
          </a:prstGeom>
        </p:spPr>
        <p:txBody>
          <a:bodyPr/>
          <a:lstStyle/>
          <a:p>
            <a:fld id="{EB3885F8-5A5F-4D6A-891F-CC6D3F22E286}" type="slidenum">
              <a:rPr lang="cs-CZ" smtClean="0">
                <a:latin typeface="Cambria" pitchFamily="18" charset="0"/>
              </a:rPr>
              <a:pPr/>
              <a:t>8</a:t>
            </a:fld>
            <a:endParaRPr lang="cs-CZ">
              <a:latin typeface="Cambria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2"/>
          </p:nvPr>
        </p:nvSpPr>
        <p:spPr>
          <a:xfrm>
            <a:off x="406202" y="1374164"/>
            <a:ext cx="9988550" cy="5688632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>
              <a:latin typeface="Cambria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s-CZ" sz="2800" dirty="0">
                <a:latin typeface="Cambria" pitchFamily="18" charset="0"/>
              </a:rPr>
              <a:t>		</a:t>
            </a:r>
          </a:p>
          <a:p>
            <a:endParaRPr lang="cs-CZ" sz="2800" dirty="0">
              <a:latin typeface="Cambria" pitchFamily="18" charset="0"/>
            </a:endParaRPr>
          </a:p>
          <a:p>
            <a:endParaRPr lang="cs-CZ" dirty="0">
              <a:latin typeface="Cambria" pitchFamily="18" charset="0"/>
            </a:endParaRPr>
          </a:p>
        </p:txBody>
      </p:sp>
      <p:sp>
        <p:nvSpPr>
          <p:cNvPr id="30" name="Válec 29">
            <a:extLst>
              <a:ext uri="{FF2B5EF4-FFF2-40B4-BE49-F238E27FC236}">
                <a16:creationId xmlns:a16="http://schemas.microsoft.com/office/drawing/2014/main" id="{E41BF8E9-50D0-44C1-919D-CBEE96791342}"/>
              </a:ext>
            </a:extLst>
          </p:cNvPr>
          <p:cNvSpPr/>
          <p:nvPr/>
        </p:nvSpPr>
        <p:spPr>
          <a:xfrm>
            <a:off x="2451844" y="4306768"/>
            <a:ext cx="847725" cy="904875"/>
          </a:xfrm>
          <a:prstGeom prst="can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cs-CZ" sz="1100" b="1" dirty="0">
                <a:solidFill>
                  <a:schemeClr val="bg1"/>
                </a:solidFill>
              </a:rPr>
              <a:t>Spalovací komora</a:t>
            </a:r>
          </a:p>
        </p:txBody>
      </p:sp>
      <p:sp>
        <p:nvSpPr>
          <p:cNvPr id="31" name="Šipka: ve tvaru U 30">
            <a:extLst>
              <a:ext uri="{FF2B5EF4-FFF2-40B4-BE49-F238E27FC236}">
                <a16:creationId xmlns:a16="http://schemas.microsoft.com/office/drawing/2014/main" id="{E49C3E23-BC34-4899-8910-489C29830940}"/>
              </a:ext>
            </a:extLst>
          </p:cNvPr>
          <p:cNvSpPr/>
          <p:nvPr/>
        </p:nvSpPr>
        <p:spPr>
          <a:xfrm>
            <a:off x="2785658" y="3754318"/>
            <a:ext cx="1266387" cy="676275"/>
          </a:xfrm>
          <a:prstGeom prst="uturnArrow">
            <a:avLst>
              <a:gd name="adj1" fmla="val 23276"/>
              <a:gd name="adj2" fmla="val 25000"/>
              <a:gd name="adj3" fmla="val 30172"/>
              <a:gd name="adj4" fmla="val 43750"/>
              <a:gd name="adj5" fmla="val 100000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 b="1">
              <a:solidFill>
                <a:schemeClr val="bg1"/>
              </a:solidFill>
            </a:endParaRPr>
          </a:p>
        </p:txBody>
      </p:sp>
      <p:sp>
        <p:nvSpPr>
          <p:cNvPr id="32" name="Obdélník: se zakulacenými rohy 31">
            <a:extLst>
              <a:ext uri="{FF2B5EF4-FFF2-40B4-BE49-F238E27FC236}">
                <a16:creationId xmlns:a16="http://schemas.microsoft.com/office/drawing/2014/main" id="{E891F746-C3CA-49C3-89F4-BCF02F54C948}"/>
              </a:ext>
            </a:extLst>
          </p:cNvPr>
          <p:cNvSpPr/>
          <p:nvPr/>
        </p:nvSpPr>
        <p:spPr>
          <a:xfrm>
            <a:off x="3518645" y="4430593"/>
            <a:ext cx="752475" cy="72390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cs-CZ" sz="1100" b="1" dirty="0">
                <a:solidFill>
                  <a:schemeClr val="bg1"/>
                </a:solidFill>
              </a:rPr>
              <a:t>EKO</a:t>
            </a:r>
          </a:p>
        </p:txBody>
      </p:sp>
      <p:sp>
        <p:nvSpPr>
          <p:cNvPr id="33" name="Válec 32">
            <a:extLst>
              <a:ext uri="{FF2B5EF4-FFF2-40B4-BE49-F238E27FC236}">
                <a16:creationId xmlns:a16="http://schemas.microsoft.com/office/drawing/2014/main" id="{A4F8B452-0DEC-427E-875A-5B37E16AB302}"/>
              </a:ext>
            </a:extLst>
          </p:cNvPr>
          <p:cNvSpPr/>
          <p:nvPr/>
        </p:nvSpPr>
        <p:spPr>
          <a:xfrm>
            <a:off x="9728945" y="3668593"/>
            <a:ext cx="381000" cy="1038225"/>
          </a:xfrm>
          <a:prstGeom prst="can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 b="1">
              <a:solidFill>
                <a:schemeClr val="bg1"/>
              </a:solidFill>
            </a:endParaRPr>
          </a:p>
        </p:txBody>
      </p:sp>
      <p:cxnSp>
        <p:nvCxnSpPr>
          <p:cNvPr id="34" name="Spojnice: pravoúhlá 33">
            <a:extLst>
              <a:ext uri="{FF2B5EF4-FFF2-40B4-BE49-F238E27FC236}">
                <a16:creationId xmlns:a16="http://schemas.microsoft.com/office/drawing/2014/main" id="{68A0BA85-3F9C-48F4-9013-E2C26F5AB172}"/>
              </a:ext>
            </a:extLst>
          </p:cNvPr>
          <p:cNvCxnSpPr>
            <a:cxnSpLocks/>
          </p:cNvCxnSpPr>
          <p:nvPr/>
        </p:nvCxnSpPr>
        <p:spPr>
          <a:xfrm rot="10800000" flipV="1">
            <a:off x="2747120" y="5183068"/>
            <a:ext cx="133350" cy="9525"/>
          </a:xfrm>
          <a:prstGeom prst="bentConnector3">
            <a:avLst>
              <a:gd name="adj1" fmla="val 50000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: se zakulacenými rohy 34">
            <a:extLst>
              <a:ext uri="{FF2B5EF4-FFF2-40B4-BE49-F238E27FC236}">
                <a16:creationId xmlns:a16="http://schemas.microsoft.com/office/drawing/2014/main" id="{B2DFC936-112A-46AE-9C17-30A2ABACB60E}"/>
              </a:ext>
            </a:extLst>
          </p:cNvPr>
          <p:cNvSpPr/>
          <p:nvPr/>
        </p:nvSpPr>
        <p:spPr>
          <a:xfrm>
            <a:off x="4685457" y="4411542"/>
            <a:ext cx="833437" cy="723901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cs-CZ" b="1" baseline="0" dirty="0" err="1">
                <a:solidFill>
                  <a:schemeClr val="bg1"/>
                </a:solidFill>
              </a:rPr>
              <a:t>Tvys</a:t>
            </a:r>
            <a:r>
              <a:rPr lang="cs-CZ" b="1" baseline="0" dirty="0">
                <a:solidFill>
                  <a:schemeClr val="bg1"/>
                </a:solidFill>
              </a:rPr>
              <a:t>.</a:t>
            </a:r>
          </a:p>
          <a:p>
            <a:pPr algn="ctr">
              <a:buNone/>
            </a:pPr>
            <a:r>
              <a:rPr lang="cs-CZ" sz="1100" b="1" baseline="0" dirty="0">
                <a:solidFill>
                  <a:schemeClr val="bg1"/>
                </a:solidFill>
              </a:rPr>
              <a:t> SCR</a:t>
            </a:r>
          </a:p>
          <a:p>
            <a:pPr algn="ctr">
              <a:buNone/>
            </a:pPr>
            <a:r>
              <a:rPr lang="cs-CZ" b="1" dirty="0">
                <a:solidFill>
                  <a:schemeClr val="bg1"/>
                </a:solidFill>
              </a:rPr>
              <a:t>ANO/ NE</a:t>
            </a:r>
            <a:endParaRPr lang="cs-CZ" sz="1100" b="1" baseline="0" dirty="0">
              <a:solidFill>
                <a:schemeClr val="bg1"/>
              </a:solidFill>
            </a:endParaRPr>
          </a:p>
          <a:p>
            <a:pPr algn="l">
              <a:buNone/>
            </a:pPr>
            <a:endParaRPr lang="cs-CZ" sz="1100" b="1" dirty="0">
              <a:solidFill>
                <a:schemeClr val="bg1"/>
              </a:solidFill>
            </a:endParaRPr>
          </a:p>
        </p:txBody>
      </p:sp>
      <p:sp>
        <p:nvSpPr>
          <p:cNvPr id="36" name="Šipka: doprava 35">
            <a:extLst>
              <a:ext uri="{FF2B5EF4-FFF2-40B4-BE49-F238E27FC236}">
                <a16:creationId xmlns:a16="http://schemas.microsoft.com/office/drawing/2014/main" id="{72271808-E0DD-4F2E-97D4-92225D2EAD1F}"/>
              </a:ext>
            </a:extLst>
          </p:cNvPr>
          <p:cNvSpPr/>
          <p:nvPr/>
        </p:nvSpPr>
        <p:spPr>
          <a:xfrm>
            <a:off x="1886311" y="4563943"/>
            <a:ext cx="575059" cy="342900"/>
          </a:xfrm>
          <a:prstGeom prst="rightArrow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 b="1">
              <a:solidFill>
                <a:schemeClr val="bg1"/>
              </a:solidFill>
            </a:endParaRPr>
          </a:p>
        </p:txBody>
      </p:sp>
      <p:sp>
        <p:nvSpPr>
          <p:cNvPr id="37" name="Obdélník: se zakulacenými rohy 36">
            <a:extLst>
              <a:ext uri="{FF2B5EF4-FFF2-40B4-BE49-F238E27FC236}">
                <a16:creationId xmlns:a16="http://schemas.microsoft.com/office/drawing/2014/main" id="{9D287ED3-D904-40E3-BDA8-AB9955B409A8}"/>
              </a:ext>
            </a:extLst>
          </p:cNvPr>
          <p:cNvSpPr/>
          <p:nvPr/>
        </p:nvSpPr>
        <p:spPr>
          <a:xfrm>
            <a:off x="9547970" y="4611568"/>
            <a:ext cx="752475" cy="51435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None/>
            </a:pPr>
            <a:r>
              <a:rPr lang="cs-CZ" sz="1100" b="1" dirty="0">
                <a:solidFill>
                  <a:schemeClr val="bg1"/>
                </a:solidFill>
              </a:rPr>
              <a:t>Komín</a:t>
            </a:r>
          </a:p>
        </p:txBody>
      </p:sp>
      <p:sp>
        <p:nvSpPr>
          <p:cNvPr id="38" name="Obdélník: se zakulacenými rohy 37">
            <a:extLst>
              <a:ext uri="{FF2B5EF4-FFF2-40B4-BE49-F238E27FC236}">
                <a16:creationId xmlns:a16="http://schemas.microsoft.com/office/drawing/2014/main" id="{A8092C74-B1DC-483A-97E8-C09FB71FD0E7}"/>
              </a:ext>
            </a:extLst>
          </p:cNvPr>
          <p:cNvSpPr/>
          <p:nvPr/>
        </p:nvSpPr>
        <p:spPr>
          <a:xfrm>
            <a:off x="1215785" y="4440117"/>
            <a:ext cx="797910" cy="695325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cs-CZ" sz="1100" b="1" dirty="0">
                <a:solidFill>
                  <a:schemeClr val="bg1"/>
                </a:solidFill>
              </a:rPr>
              <a:t>Úprava paliva</a:t>
            </a:r>
          </a:p>
        </p:txBody>
      </p:sp>
      <p:sp>
        <p:nvSpPr>
          <p:cNvPr id="39" name="Obdélník: se zakulacenými rohy 38">
            <a:extLst>
              <a:ext uri="{FF2B5EF4-FFF2-40B4-BE49-F238E27FC236}">
                <a16:creationId xmlns:a16="http://schemas.microsoft.com/office/drawing/2014/main" id="{2EF40BD4-BD4D-40A8-9116-791EA010F639}"/>
              </a:ext>
            </a:extLst>
          </p:cNvPr>
          <p:cNvSpPr/>
          <p:nvPr/>
        </p:nvSpPr>
        <p:spPr>
          <a:xfrm>
            <a:off x="5866557" y="4449643"/>
            <a:ext cx="866775" cy="70485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None/>
            </a:pPr>
            <a:r>
              <a:rPr lang="cs-CZ" sz="1100" b="1" dirty="0">
                <a:solidFill>
                  <a:schemeClr val="bg1"/>
                </a:solidFill>
              </a:rPr>
              <a:t>Ohřívák</a:t>
            </a:r>
            <a:r>
              <a:rPr lang="cs-CZ" sz="1100" b="1" baseline="0" dirty="0">
                <a:solidFill>
                  <a:schemeClr val="bg1"/>
                </a:solidFill>
              </a:rPr>
              <a:t> vzduchu</a:t>
            </a:r>
            <a:endParaRPr lang="cs-CZ" sz="1100" b="1" dirty="0">
              <a:solidFill>
                <a:schemeClr val="bg1"/>
              </a:solidFill>
            </a:endParaRPr>
          </a:p>
        </p:txBody>
      </p:sp>
      <p:sp>
        <p:nvSpPr>
          <p:cNvPr id="40" name="Obdélník: se zakulacenými rohy 39">
            <a:extLst>
              <a:ext uri="{FF2B5EF4-FFF2-40B4-BE49-F238E27FC236}">
                <a16:creationId xmlns:a16="http://schemas.microsoft.com/office/drawing/2014/main" id="{9E009948-8A71-4FD6-8987-A2FAB57E80B1}"/>
              </a:ext>
            </a:extLst>
          </p:cNvPr>
          <p:cNvSpPr/>
          <p:nvPr/>
        </p:nvSpPr>
        <p:spPr>
          <a:xfrm>
            <a:off x="7057184" y="4449643"/>
            <a:ext cx="1042986" cy="70485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cs-CZ" sz="1100" b="1" dirty="0">
                <a:solidFill>
                  <a:schemeClr val="bg1"/>
                </a:solidFill>
              </a:rPr>
              <a:t>Odlučovač</a:t>
            </a:r>
            <a:r>
              <a:rPr lang="cs-CZ" sz="1100" b="1" baseline="0" dirty="0">
                <a:solidFill>
                  <a:schemeClr val="bg1"/>
                </a:solidFill>
              </a:rPr>
              <a:t> popílku</a:t>
            </a:r>
            <a:endParaRPr lang="cs-CZ" sz="1100" b="1" dirty="0">
              <a:solidFill>
                <a:schemeClr val="bg1"/>
              </a:solidFill>
            </a:endParaRPr>
          </a:p>
        </p:txBody>
      </p:sp>
      <p:sp>
        <p:nvSpPr>
          <p:cNvPr id="41" name="Obdélník: se zakulacenými rohy 40">
            <a:extLst>
              <a:ext uri="{FF2B5EF4-FFF2-40B4-BE49-F238E27FC236}">
                <a16:creationId xmlns:a16="http://schemas.microsoft.com/office/drawing/2014/main" id="{2DA96A94-6639-4C9B-A7DD-64C67C58111E}"/>
              </a:ext>
            </a:extLst>
          </p:cNvPr>
          <p:cNvSpPr/>
          <p:nvPr/>
        </p:nvSpPr>
        <p:spPr>
          <a:xfrm>
            <a:off x="8281145" y="4449644"/>
            <a:ext cx="828676" cy="68580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cs-CZ" sz="1100" b="1" dirty="0">
                <a:solidFill>
                  <a:schemeClr val="bg1"/>
                </a:solidFill>
              </a:rPr>
              <a:t>Odsíření</a:t>
            </a:r>
          </a:p>
        </p:txBody>
      </p:sp>
      <p:sp>
        <p:nvSpPr>
          <p:cNvPr id="42" name="Šipka: doprava 41">
            <a:extLst>
              <a:ext uri="{FF2B5EF4-FFF2-40B4-BE49-F238E27FC236}">
                <a16:creationId xmlns:a16="http://schemas.microsoft.com/office/drawing/2014/main" id="{5C48933B-13E9-46C8-B304-65933105F4B5}"/>
              </a:ext>
            </a:extLst>
          </p:cNvPr>
          <p:cNvSpPr/>
          <p:nvPr/>
        </p:nvSpPr>
        <p:spPr>
          <a:xfrm>
            <a:off x="4198696" y="4554417"/>
            <a:ext cx="501049" cy="323851"/>
          </a:xfrm>
          <a:prstGeom prst="rightArrow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 b="1">
              <a:solidFill>
                <a:schemeClr val="bg1"/>
              </a:solidFill>
            </a:endParaRPr>
          </a:p>
        </p:txBody>
      </p:sp>
      <p:sp>
        <p:nvSpPr>
          <p:cNvPr id="43" name="Šipka: doprava 42">
            <a:extLst>
              <a:ext uri="{FF2B5EF4-FFF2-40B4-BE49-F238E27FC236}">
                <a16:creationId xmlns:a16="http://schemas.microsoft.com/office/drawing/2014/main" id="{7547491A-0AE9-46F0-881D-0284D0EBAE06}"/>
              </a:ext>
            </a:extLst>
          </p:cNvPr>
          <p:cNvSpPr/>
          <p:nvPr/>
        </p:nvSpPr>
        <p:spPr>
          <a:xfrm>
            <a:off x="5452220" y="4563943"/>
            <a:ext cx="447675" cy="342900"/>
          </a:xfrm>
          <a:prstGeom prst="rightArrow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 b="1">
              <a:solidFill>
                <a:schemeClr val="bg1"/>
              </a:solidFill>
            </a:endParaRPr>
          </a:p>
        </p:txBody>
      </p:sp>
      <p:sp>
        <p:nvSpPr>
          <p:cNvPr id="44" name="Šipka: doprava 43">
            <a:extLst>
              <a:ext uri="{FF2B5EF4-FFF2-40B4-BE49-F238E27FC236}">
                <a16:creationId xmlns:a16="http://schemas.microsoft.com/office/drawing/2014/main" id="{88773FAD-12F4-45D8-9EB7-A694D2CA640B}"/>
              </a:ext>
            </a:extLst>
          </p:cNvPr>
          <p:cNvSpPr/>
          <p:nvPr/>
        </p:nvSpPr>
        <p:spPr>
          <a:xfrm>
            <a:off x="6652370" y="4554418"/>
            <a:ext cx="447675" cy="342900"/>
          </a:xfrm>
          <a:prstGeom prst="rightArrow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 b="1">
              <a:solidFill>
                <a:schemeClr val="bg1"/>
              </a:solidFill>
            </a:endParaRPr>
          </a:p>
        </p:txBody>
      </p:sp>
      <p:sp>
        <p:nvSpPr>
          <p:cNvPr id="45" name="Šipka: doprava 44">
            <a:extLst>
              <a:ext uri="{FF2B5EF4-FFF2-40B4-BE49-F238E27FC236}">
                <a16:creationId xmlns:a16="http://schemas.microsoft.com/office/drawing/2014/main" id="{6E823DF2-CCE1-43AB-94F9-E22C78D59C27}"/>
              </a:ext>
            </a:extLst>
          </p:cNvPr>
          <p:cNvSpPr/>
          <p:nvPr/>
        </p:nvSpPr>
        <p:spPr>
          <a:xfrm>
            <a:off x="8100170" y="4554417"/>
            <a:ext cx="228600" cy="352425"/>
          </a:xfrm>
          <a:prstGeom prst="rightArrow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 b="1">
              <a:solidFill>
                <a:schemeClr val="bg1"/>
              </a:solidFill>
            </a:endParaRPr>
          </a:p>
        </p:txBody>
      </p:sp>
      <p:sp>
        <p:nvSpPr>
          <p:cNvPr id="46" name="Šipka: doprava 45">
            <a:extLst>
              <a:ext uri="{FF2B5EF4-FFF2-40B4-BE49-F238E27FC236}">
                <a16:creationId xmlns:a16="http://schemas.microsoft.com/office/drawing/2014/main" id="{855EDF66-E510-484A-9E32-9F6222731363}"/>
              </a:ext>
            </a:extLst>
          </p:cNvPr>
          <p:cNvSpPr/>
          <p:nvPr/>
        </p:nvSpPr>
        <p:spPr>
          <a:xfrm>
            <a:off x="9022319" y="4544892"/>
            <a:ext cx="525651" cy="352425"/>
          </a:xfrm>
          <a:prstGeom prst="rightArrow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 b="1">
              <a:solidFill>
                <a:schemeClr val="bg1"/>
              </a:solidFill>
            </a:endParaRPr>
          </a:p>
        </p:txBody>
      </p:sp>
      <p:sp>
        <p:nvSpPr>
          <p:cNvPr id="47" name="Šipka: doprava 46">
            <a:extLst>
              <a:ext uri="{FF2B5EF4-FFF2-40B4-BE49-F238E27FC236}">
                <a16:creationId xmlns:a16="http://schemas.microsoft.com/office/drawing/2014/main" id="{1BB03E30-732E-4B53-9F1F-44C6B076E26E}"/>
              </a:ext>
            </a:extLst>
          </p:cNvPr>
          <p:cNvSpPr/>
          <p:nvPr/>
        </p:nvSpPr>
        <p:spPr>
          <a:xfrm>
            <a:off x="758585" y="4535368"/>
            <a:ext cx="447675" cy="342900"/>
          </a:xfrm>
          <a:prstGeom prst="rightArrow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 b="1">
              <a:solidFill>
                <a:schemeClr val="bg1"/>
              </a:solidFill>
            </a:endParaRPr>
          </a:p>
        </p:txBody>
      </p:sp>
      <p:sp>
        <p:nvSpPr>
          <p:cNvPr id="48" name="Bublinový popisek: se šipkou dolů 47">
            <a:extLst>
              <a:ext uri="{FF2B5EF4-FFF2-40B4-BE49-F238E27FC236}">
                <a16:creationId xmlns:a16="http://schemas.microsoft.com/office/drawing/2014/main" id="{D34128AF-AEC8-49D6-9DC1-6EE347CE1DAA}"/>
              </a:ext>
            </a:extLst>
          </p:cNvPr>
          <p:cNvSpPr/>
          <p:nvPr/>
        </p:nvSpPr>
        <p:spPr>
          <a:xfrm>
            <a:off x="4118719" y="3439963"/>
            <a:ext cx="742950" cy="971579"/>
          </a:xfrm>
          <a:prstGeom prst="downArrowCallout">
            <a:avLst/>
          </a:prstGeom>
          <a:solidFill>
            <a:srgbClr val="8E880A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1" dirty="0">
                <a:solidFill>
                  <a:schemeClr val="bg1"/>
                </a:solidFill>
              </a:rPr>
              <a:t>Sorbent2</a:t>
            </a:r>
          </a:p>
        </p:txBody>
      </p:sp>
      <p:sp>
        <p:nvSpPr>
          <p:cNvPr id="49" name="Bublinový popisek: se šipkou dolů 48">
            <a:extLst>
              <a:ext uri="{FF2B5EF4-FFF2-40B4-BE49-F238E27FC236}">
                <a16:creationId xmlns:a16="http://schemas.microsoft.com/office/drawing/2014/main" id="{0DB7E08A-E03E-463A-95D0-2DE89930EA25}"/>
              </a:ext>
            </a:extLst>
          </p:cNvPr>
          <p:cNvSpPr/>
          <p:nvPr/>
        </p:nvSpPr>
        <p:spPr>
          <a:xfrm>
            <a:off x="450612" y="3425468"/>
            <a:ext cx="777873" cy="984096"/>
          </a:xfrm>
          <a:prstGeom prst="downArrowCallout">
            <a:avLst/>
          </a:prstGeom>
          <a:solidFill>
            <a:srgbClr val="8E880A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None/>
            </a:pPr>
            <a:r>
              <a:rPr lang="cs-CZ" sz="1100" b="1" dirty="0">
                <a:solidFill>
                  <a:schemeClr val="bg1"/>
                </a:solidFill>
              </a:rPr>
              <a:t>Sorbent</a:t>
            </a:r>
          </a:p>
          <a:p>
            <a:pPr algn="ctr">
              <a:buNone/>
            </a:pPr>
            <a:r>
              <a:rPr lang="cs-CZ" sz="11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0" name="Bublinový popisek: se šipkou dolů 49">
            <a:extLst>
              <a:ext uri="{FF2B5EF4-FFF2-40B4-BE49-F238E27FC236}">
                <a16:creationId xmlns:a16="http://schemas.microsoft.com/office/drawing/2014/main" id="{71F3D4BC-7805-4DA2-9EF5-DDFE45E6D25B}"/>
              </a:ext>
            </a:extLst>
          </p:cNvPr>
          <p:cNvSpPr/>
          <p:nvPr/>
        </p:nvSpPr>
        <p:spPr>
          <a:xfrm>
            <a:off x="1770067" y="3446495"/>
            <a:ext cx="742950" cy="984096"/>
          </a:xfrm>
          <a:prstGeom prst="downArrowCallout">
            <a:avLst/>
          </a:prstGeom>
          <a:solidFill>
            <a:srgbClr val="8E880A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chemeClr val="bg1"/>
                </a:solidFill>
              </a:rPr>
              <a:t>Sorbent</a:t>
            </a: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1a</a:t>
            </a:r>
          </a:p>
        </p:txBody>
      </p:sp>
      <p:sp>
        <p:nvSpPr>
          <p:cNvPr id="51" name="Bublinový popisek: se šipkou dolů 50">
            <a:extLst>
              <a:ext uri="{FF2B5EF4-FFF2-40B4-BE49-F238E27FC236}">
                <a16:creationId xmlns:a16="http://schemas.microsoft.com/office/drawing/2014/main" id="{3E6C5A2E-7ACC-47E6-BBB0-7B9E63ABC51C}"/>
              </a:ext>
            </a:extLst>
          </p:cNvPr>
          <p:cNvSpPr/>
          <p:nvPr/>
        </p:nvSpPr>
        <p:spPr>
          <a:xfrm>
            <a:off x="6515900" y="3439962"/>
            <a:ext cx="742950" cy="971579"/>
          </a:xfrm>
          <a:prstGeom prst="downArrowCallout">
            <a:avLst/>
          </a:prstGeom>
          <a:solidFill>
            <a:srgbClr val="92D05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b="1" dirty="0">
                <a:solidFill>
                  <a:schemeClr val="bg1"/>
                </a:solidFill>
              </a:rPr>
              <a:t>Sorbent</a:t>
            </a:r>
          </a:p>
          <a:p>
            <a:pPr algn="ctr">
              <a:buNone/>
            </a:pPr>
            <a:r>
              <a:rPr lang="cs-CZ" b="1" dirty="0">
                <a:solidFill>
                  <a:schemeClr val="bg1"/>
                </a:solidFill>
              </a:rPr>
              <a:t>3</a:t>
            </a:r>
            <a:endParaRPr lang="cs-CZ" sz="1100" b="1" dirty="0">
              <a:solidFill>
                <a:schemeClr val="bg1"/>
              </a:solidFill>
            </a:endParaRPr>
          </a:p>
        </p:txBody>
      </p:sp>
      <p:sp>
        <p:nvSpPr>
          <p:cNvPr id="52" name="Bublinový popisek: se šipkou dolů 51">
            <a:extLst>
              <a:ext uri="{FF2B5EF4-FFF2-40B4-BE49-F238E27FC236}">
                <a16:creationId xmlns:a16="http://schemas.microsoft.com/office/drawing/2014/main" id="{17F035E5-6325-49F5-AA65-8B13906A8EB6}"/>
              </a:ext>
            </a:extLst>
          </p:cNvPr>
          <p:cNvSpPr/>
          <p:nvPr/>
        </p:nvSpPr>
        <p:spPr>
          <a:xfrm>
            <a:off x="7647734" y="3439963"/>
            <a:ext cx="762000" cy="971578"/>
          </a:xfrm>
          <a:prstGeom prst="downArrowCallout">
            <a:avLst/>
          </a:prstGeom>
          <a:solidFill>
            <a:srgbClr val="8E880A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1" dirty="0">
                <a:solidFill>
                  <a:schemeClr val="bg1"/>
                </a:solidFill>
              </a:rPr>
              <a:t>Sorbent</a:t>
            </a: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3" name="Bublinový popisek: se šipkou dolů 52">
            <a:extLst>
              <a:ext uri="{FF2B5EF4-FFF2-40B4-BE49-F238E27FC236}">
                <a16:creationId xmlns:a16="http://schemas.microsoft.com/office/drawing/2014/main" id="{1F92E6F0-A62F-482C-B1D1-B35313F957EA}"/>
              </a:ext>
            </a:extLst>
          </p:cNvPr>
          <p:cNvSpPr/>
          <p:nvPr/>
        </p:nvSpPr>
        <p:spPr>
          <a:xfrm>
            <a:off x="8816023" y="3439962"/>
            <a:ext cx="742950" cy="990629"/>
          </a:xfrm>
          <a:prstGeom prst="downArrowCallout">
            <a:avLst/>
          </a:prstGeom>
          <a:solidFill>
            <a:srgbClr val="8E880A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1" dirty="0">
                <a:solidFill>
                  <a:schemeClr val="bg1"/>
                </a:solidFill>
              </a:rPr>
              <a:t>Sorbent</a:t>
            </a: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86617438"/>
      </p:ext>
    </p:extLst>
  </p:cSld>
  <p:clrMapOvr>
    <a:masterClrMapping/>
  </p:clrMapOvr>
</p:sld>
</file>

<file path=ppt/theme/theme1.xml><?xml version="1.0" encoding="utf-8"?>
<a:theme xmlns:a="http://schemas.openxmlformats.org/drawingml/2006/main" name="PPT_Sablona_CVR_2007">
  <a:themeElements>
    <a:clrScheme name="UVJ_2003 1">
      <a:dk1>
        <a:srgbClr val="4D4D4D"/>
      </a:dk1>
      <a:lt1>
        <a:srgbClr val="FFFFFF"/>
      </a:lt1>
      <a:dk2>
        <a:srgbClr val="08558F"/>
      </a:dk2>
      <a:lt2>
        <a:srgbClr val="8092C7"/>
      </a:lt2>
      <a:accent1>
        <a:srgbClr val="08558F"/>
      </a:accent1>
      <a:accent2>
        <a:srgbClr val="4D4D4D"/>
      </a:accent2>
      <a:accent3>
        <a:srgbClr val="FFFFFF"/>
      </a:accent3>
      <a:accent4>
        <a:srgbClr val="404040"/>
      </a:accent4>
      <a:accent5>
        <a:srgbClr val="AAB4C6"/>
      </a:accent5>
      <a:accent6>
        <a:srgbClr val="454545"/>
      </a:accent6>
      <a:hlink>
        <a:srgbClr val="8CCDDF"/>
      </a:hlink>
      <a:folHlink>
        <a:srgbClr val="C9E5ED"/>
      </a:folHlink>
    </a:clrScheme>
    <a:fontScheme name="UVJ_2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8380" tIns="29190" rIns="58380" bIns="29190" numCol="1" anchor="t" anchorCtr="0" compatLnSpc="1">
        <a:prstTxWarp prst="textNoShape">
          <a:avLst/>
        </a:prstTxWarp>
        <a:spAutoFit/>
      </a:bodyPr>
      <a:lstStyle>
        <a:defPPr marL="0" marR="0" indent="0" algn="l" defTabSz="58102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50000"/>
          <a:buFont typeface="Arial" charset="0"/>
          <a:buChar char="•"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8380" tIns="29190" rIns="58380" bIns="29190" numCol="1" anchor="t" anchorCtr="0" compatLnSpc="1">
        <a:prstTxWarp prst="textNoShape">
          <a:avLst/>
        </a:prstTxWarp>
        <a:spAutoFit/>
      </a:bodyPr>
      <a:lstStyle>
        <a:defPPr marL="0" marR="0" indent="0" algn="l" defTabSz="58102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50000"/>
          <a:buFont typeface="Arial" charset="0"/>
          <a:buChar char="•"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UVJ_2003 1">
        <a:dk1>
          <a:srgbClr val="4D4D4D"/>
        </a:dk1>
        <a:lt1>
          <a:srgbClr val="FFFFFF"/>
        </a:lt1>
        <a:dk2>
          <a:srgbClr val="08558F"/>
        </a:dk2>
        <a:lt2>
          <a:srgbClr val="8092C7"/>
        </a:lt2>
        <a:accent1>
          <a:srgbClr val="08558F"/>
        </a:accent1>
        <a:accent2>
          <a:srgbClr val="4D4D4D"/>
        </a:accent2>
        <a:accent3>
          <a:srgbClr val="FFFFFF"/>
        </a:accent3>
        <a:accent4>
          <a:srgbClr val="404040"/>
        </a:accent4>
        <a:accent5>
          <a:srgbClr val="AAB4C6"/>
        </a:accent5>
        <a:accent6>
          <a:srgbClr val="454545"/>
        </a:accent6>
        <a:hlink>
          <a:srgbClr val="8CCDDF"/>
        </a:hlink>
        <a:folHlink>
          <a:srgbClr val="C9E5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VJ_2003 2">
        <a:dk1>
          <a:srgbClr val="4D4D4D"/>
        </a:dk1>
        <a:lt1>
          <a:srgbClr val="FFFFFF"/>
        </a:lt1>
        <a:dk2>
          <a:srgbClr val="08558F"/>
        </a:dk2>
        <a:lt2>
          <a:srgbClr val="8092C7"/>
        </a:lt2>
        <a:accent1>
          <a:srgbClr val="08558F"/>
        </a:accent1>
        <a:accent2>
          <a:srgbClr val="8092C7"/>
        </a:accent2>
        <a:accent3>
          <a:srgbClr val="FFFFFF"/>
        </a:accent3>
        <a:accent4>
          <a:srgbClr val="404040"/>
        </a:accent4>
        <a:accent5>
          <a:srgbClr val="AAB4C6"/>
        </a:accent5>
        <a:accent6>
          <a:srgbClr val="7384B4"/>
        </a:accent6>
        <a:hlink>
          <a:srgbClr val="8CCDDF"/>
        </a:hlink>
        <a:folHlink>
          <a:srgbClr val="C9E5E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5_UVJ">
  <a:themeElements>
    <a:clrScheme name="15_UVJ 2">
      <a:dk1>
        <a:srgbClr val="4D4D4D"/>
      </a:dk1>
      <a:lt1>
        <a:srgbClr val="FFFFFF"/>
      </a:lt1>
      <a:dk2>
        <a:srgbClr val="08558F"/>
      </a:dk2>
      <a:lt2>
        <a:srgbClr val="8092C7"/>
      </a:lt2>
      <a:accent1>
        <a:srgbClr val="08558F"/>
      </a:accent1>
      <a:accent2>
        <a:srgbClr val="8092C7"/>
      </a:accent2>
      <a:accent3>
        <a:srgbClr val="FFFFFF"/>
      </a:accent3>
      <a:accent4>
        <a:srgbClr val="404040"/>
      </a:accent4>
      <a:accent5>
        <a:srgbClr val="AAB4C6"/>
      </a:accent5>
      <a:accent6>
        <a:srgbClr val="7384B4"/>
      </a:accent6>
      <a:hlink>
        <a:srgbClr val="8CCDDF"/>
      </a:hlink>
      <a:folHlink>
        <a:srgbClr val="C9E5ED"/>
      </a:folHlink>
    </a:clrScheme>
    <a:fontScheme name="15_UVJ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8380" tIns="29190" rIns="58380" bIns="29190" numCol="1" anchor="t" anchorCtr="0" compatLnSpc="1">
        <a:prstTxWarp prst="textNoShape">
          <a:avLst/>
        </a:prstTxWarp>
        <a:spAutoFit/>
      </a:bodyPr>
      <a:lstStyle>
        <a:defPPr marL="0" marR="0" indent="0" algn="l" defTabSz="58102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50000"/>
          <a:buFont typeface="Arial" charset="0"/>
          <a:buChar char="•"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8380" tIns="29190" rIns="58380" bIns="29190" numCol="1" anchor="t" anchorCtr="0" compatLnSpc="1">
        <a:prstTxWarp prst="textNoShape">
          <a:avLst/>
        </a:prstTxWarp>
        <a:spAutoFit/>
      </a:bodyPr>
      <a:lstStyle>
        <a:defPPr marL="0" marR="0" indent="0" algn="l" defTabSz="58102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50000"/>
          <a:buFont typeface="Arial" charset="0"/>
          <a:buChar char="•"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5_UVJ 1">
        <a:dk1>
          <a:srgbClr val="4D4D4D"/>
        </a:dk1>
        <a:lt1>
          <a:srgbClr val="FFFFFF"/>
        </a:lt1>
        <a:dk2>
          <a:srgbClr val="08558F"/>
        </a:dk2>
        <a:lt2>
          <a:srgbClr val="8092C7"/>
        </a:lt2>
        <a:accent1>
          <a:srgbClr val="08558F"/>
        </a:accent1>
        <a:accent2>
          <a:srgbClr val="4D4D4D"/>
        </a:accent2>
        <a:accent3>
          <a:srgbClr val="FFFFFF"/>
        </a:accent3>
        <a:accent4>
          <a:srgbClr val="404040"/>
        </a:accent4>
        <a:accent5>
          <a:srgbClr val="AAB4C6"/>
        </a:accent5>
        <a:accent6>
          <a:srgbClr val="454545"/>
        </a:accent6>
        <a:hlink>
          <a:srgbClr val="8CCDDF"/>
        </a:hlink>
        <a:folHlink>
          <a:srgbClr val="C9E5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UVJ 2">
        <a:dk1>
          <a:srgbClr val="4D4D4D"/>
        </a:dk1>
        <a:lt1>
          <a:srgbClr val="FFFFFF"/>
        </a:lt1>
        <a:dk2>
          <a:srgbClr val="08558F"/>
        </a:dk2>
        <a:lt2>
          <a:srgbClr val="8092C7"/>
        </a:lt2>
        <a:accent1>
          <a:srgbClr val="08558F"/>
        </a:accent1>
        <a:accent2>
          <a:srgbClr val="8092C7"/>
        </a:accent2>
        <a:accent3>
          <a:srgbClr val="FFFFFF"/>
        </a:accent3>
        <a:accent4>
          <a:srgbClr val="404040"/>
        </a:accent4>
        <a:accent5>
          <a:srgbClr val="AAB4C6"/>
        </a:accent5>
        <a:accent6>
          <a:srgbClr val="7384B4"/>
        </a:accent6>
        <a:hlink>
          <a:srgbClr val="8CCDDF"/>
        </a:hlink>
        <a:folHlink>
          <a:srgbClr val="C9E5E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PPT_Sablona_CVR_2007</Template>
  <TotalTime>5946</TotalTime>
  <Words>806</Words>
  <Application>Microsoft Office PowerPoint</Application>
  <PresentationFormat>Vlastní</PresentationFormat>
  <Paragraphs>329</Paragraphs>
  <Slides>24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</vt:lpstr>
      <vt:lpstr>Comic Sans MS</vt:lpstr>
      <vt:lpstr>Times New Roman</vt:lpstr>
      <vt:lpstr>Wingdings</vt:lpstr>
      <vt:lpstr>PPT_Sablona_CVR_2007</vt:lpstr>
      <vt:lpstr>15_UVJ</vt:lpstr>
      <vt:lpstr>Prezentace aplikace PowerPoint</vt:lpstr>
      <vt:lpstr>Obsah 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Projekt Emise Hg – Hledání místa dávkování</vt:lpstr>
      <vt:lpstr>Projekt Emise Hg – Hledání místa dávkování</vt:lpstr>
      <vt:lpstr>Prezentace aplikace PowerPoint</vt:lpstr>
      <vt:lpstr>Zaměření projektu</vt:lpstr>
      <vt:lpstr>Zaměření projektu – syntetické zeolity</vt:lpstr>
      <vt:lpstr>Vzorkování a charakterizace popílků</vt:lpstr>
      <vt:lpstr>Prezentace aplikace PowerPoint</vt:lpstr>
      <vt:lpstr>Laboratorní syntéza zeolitů</vt:lpstr>
      <vt:lpstr>Prezentace aplikace PowerPoint</vt:lpstr>
      <vt:lpstr>Zaměření projektu – Modifikace zeolitů</vt:lpstr>
      <vt:lpstr>Modifikace přírodních zeolitů</vt:lpstr>
      <vt:lpstr>Modifikace přírodních zeolitů</vt:lpstr>
      <vt:lpstr>Prezentace aplikace PowerPoint</vt:lpstr>
      <vt:lpstr>Prezentace aplikace PowerPoint</vt:lpstr>
      <vt:lpstr>Výsledky – sorpční kapacita a měrný povrch</vt:lpstr>
      <vt:lpstr>Prezentace aplikace PowerPoint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jaCUBE</dc:creator>
  <cp:lastModifiedBy>Pavel Kůs</cp:lastModifiedBy>
  <cp:revision>313</cp:revision>
  <dcterms:created xsi:type="dcterms:W3CDTF">2012-09-10T08:21:24Z</dcterms:created>
  <dcterms:modified xsi:type="dcterms:W3CDTF">2019-03-19T10:34:43Z</dcterms:modified>
</cp:coreProperties>
</file>