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 varScale="1">
        <p:scale>
          <a:sx n="120" d="100"/>
          <a:sy n="120" d="100"/>
        </p:scale>
        <p:origin x="120" y="2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B6CBF3E-AC6C-4A2E-8FDC-563FD01872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CDC7B379-5848-4E45-8B4E-C822F4A40A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3BC59A3-CEB0-4CA5-AA23-5C08E4DD92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F81F9-F0EE-46C4-80C4-B7161C721BC2}" type="datetimeFigureOut">
              <a:rPr lang="cs-CZ" smtClean="0"/>
              <a:t>26.03.2019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74CDED0-B497-44CD-AEDD-743B67D3B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C1FE325-3E8C-4E93-A857-D7A9AD32D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979E9-C035-443F-B4CE-932B571A755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196406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9C3519C-B38F-4876-BE92-4505DA806B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164C4917-EDD8-4ED3-8F98-BC08D938E2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6CE43DB-E328-47DF-B799-B50578335B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F81F9-F0EE-46C4-80C4-B7161C721BC2}" type="datetimeFigureOut">
              <a:rPr lang="cs-CZ" smtClean="0"/>
              <a:t>26.03.2019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848DD19-F4D4-4836-A73B-2183D6D02B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D46B778-E806-4367-9233-5CDD4E8EC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979E9-C035-443F-B4CE-932B571A755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100712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34861C8E-EB3F-4552-BB5A-8FA3823389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21C5FE8D-C341-4CD6-9FBE-08C99BC66A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5F3BB1F-A176-44F2-94D4-8B7BDB3128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F81F9-F0EE-46C4-80C4-B7161C721BC2}" type="datetimeFigureOut">
              <a:rPr lang="cs-CZ" smtClean="0"/>
              <a:t>26.03.2019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16751C2-F280-4449-BEC2-EF15B5844F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5AD5E75-D810-4850-91AD-A01674984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979E9-C035-443F-B4CE-932B571A755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640800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1D6A27F-7000-4944-91CB-C3A489A148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57AF449-14D6-4810-9F7D-38C1BFECFA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62A83DF-35A9-4F1C-82B0-241021816D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F81F9-F0EE-46C4-80C4-B7161C721BC2}" type="datetimeFigureOut">
              <a:rPr lang="cs-CZ" smtClean="0"/>
              <a:t>26.03.2019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B725F35-B4B1-4F59-855E-253DAF0389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076E55C-CB08-4909-9C40-A73E47A6F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979E9-C035-443F-B4CE-932B571A755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158589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A38BA38-4F66-45BF-95C8-9AEDFC44CF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0F0B76A4-2A10-4997-856D-31ADBF749E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ED1339D-822F-4E05-85E7-80F7B28460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F81F9-F0EE-46C4-80C4-B7161C721BC2}" type="datetimeFigureOut">
              <a:rPr lang="cs-CZ" smtClean="0"/>
              <a:t>26.03.2019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8337563-6AF3-4624-AB87-105AA439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FA8A8CB-7004-41CC-94CA-2C271C4BC4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979E9-C035-443F-B4CE-932B571A755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496376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1445C95-0C69-45D6-AC08-942E9D62E1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164130B-93F6-475E-A794-D73F2514D5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5CE21330-4C5A-40EE-9048-FF9E412144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752477C2-90F3-4CAF-B697-EDD91C4431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F81F9-F0EE-46C4-80C4-B7161C721BC2}" type="datetimeFigureOut">
              <a:rPr lang="cs-CZ" smtClean="0"/>
              <a:t>26.03.2019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B6F277B9-0E01-4189-ABCE-FDCEA67B30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0935FB8C-23BC-45D5-AEE9-974846A7D4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979E9-C035-443F-B4CE-932B571A755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985362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1201A2D-64D1-4914-B63A-224118644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15591A42-9939-4062-902A-BF264B8B7F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B603B2B6-C192-4509-B5A5-8F602A1F23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47E8B1EE-58F9-4053-AEC1-58D7F7363A7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97ECEB0F-AB26-4814-85E0-E8C639D3578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4527E026-D407-4E3E-ADC5-AC70465654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F81F9-F0EE-46C4-80C4-B7161C721BC2}" type="datetimeFigureOut">
              <a:rPr lang="cs-CZ" smtClean="0"/>
              <a:t>26.03.2019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8811C5EB-2C85-4057-9CFE-8B2E0ADE8A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87902958-2550-4856-B9EE-492CE31AD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979E9-C035-443F-B4CE-932B571A755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030892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D3660F0-B9A4-47BE-A0E1-EE36D16FB2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FC417006-D0D5-4D58-B539-3B9C257894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F81F9-F0EE-46C4-80C4-B7161C721BC2}" type="datetimeFigureOut">
              <a:rPr lang="cs-CZ" smtClean="0"/>
              <a:t>26.03.2019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CDA77212-16D7-443F-8931-7E11E5F4A0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FA1AA83C-C2F9-4AE5-B51E-C1D21A44B1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979E9-C035-443F-B4CE-932B571A755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055657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F9C6249D-4F06-44AF-8FA1-874F5D5D34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F81F9-F0EE-46C4-80C4-B7161C721BC2}" type="datetimeFigureOut">
              <a:rPr lang="cs-CZ" smtClean="0"/>
              <a:t>26.03.2019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07DD552D-E4A5-4D96-964A-593E2AB945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8E376FA-7727-4515-A1A4-AFF0FDE73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979E9-C035-443F-B4CE-932B571A755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444474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691996E-C003-439E-AE9D-F20B9FFABF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26D735C-FE27-4E2D-ABFA-315DDC46DC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32BEDF65-4AA9-49D2-B02C-2FAEA20A7A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B11AF341-4B79-4764-B6C0-7057095F68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F81F9-F0EE-46C4-80C4-B7161C721BC2}" type="datetimeFigureOut">
              <a:rPr lang="cs-CZ" smtClean="0"/>
              <a:t>26.03.2019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99C263D9-15C0-4B21-AD16-2A19EDDD0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D18621D0-1DF8-406F-A79B-9469B3F3D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979E9-C035-443F-B4CE-932B571A755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60848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6CA3757-7085-419D-B923-DD1079334C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805C8654-3881-43BE-944A-3A542BF4FC3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805FC112-30C0-4573-9E02-D26196AE8B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709EDAB9-F7F8-4C04-8E5D-25CD0DA473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F81F9-F0EE-46C4-80C4-B7161C721BC2}" type="datetimeFigureOut">
              <a:rPr lang="cs-CZ" smtClean="0"/>
              <a:t>26.03.2019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76C880E-F603-4166-A504-625F71222E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20CEF5A9-8056-41E2-9ACD-B8CF69F7E5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979E9-C035-443F-B4CE-932B571A755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102610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7B75207B-5386-444C-868D-9557D1DD82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081D7BC1-2FBC-43FA-872F-EDE1E8CD09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7666A10-3C69-43C4-83A8-6D37B52FAA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0F81F9-F0EE-46C4-80C4-B7161C721BC2}" type="datetimeFigureOut">
              <a:rPr lang="cs-CZ" smtClean="0"/>
              <a:t>26.03.2019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8113E00-BEC7-42A3-A4C5-6EE30EF8AD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9A488C6-CF17-4048-82ED-34742DF293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2979E9-C035-443F-B4CE-932B571A755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44162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AA3A60E-62CE-43D1-973C-ECA7D7BE3F9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90EFC797-2900-473D-930F-C9CC5B4EDB2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C5E60D4-815E-4BA8-B317-366AFDEB7A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392" y="1661160"/>
            <a:ext cx="11253216" cy="3535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49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206DC16-767C-4A17-B158-947C074759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630F01BF-EEE0-4700-B593-72983328AD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8409" y="1825625"/>
            <a:ext cx="6515182" cy="4351338"/>
          </a:xfrm>
        </p:spPr>
      </p:pic>
    </p:spTree>
    <p:extLst>
      <p:ext uri="{BB962C8B-B14F-4D97-AF65-F5344CB8AC3E}">
        <p14:creationId xmlns:p14="http://schemas.microsoft.com/office/powerpoint/2010/main" val="41922121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F4EA0D5-DDA6-4A1D-A79C-0945F0EB6C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1B2BFE94-80CB-4D73-882F-CA459AA673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2134" y="1825625"/>
            <a:ext cx="4987731" cy="4351338"/>
          </a:xfrm>
        </p:spPr>
      </p:pic>
    </p:spTree>
    <p:extLst>
      <p:ext uri="{BB962C8B-B14F-4D97-AF65-F5344CB8AC3E}">
        <p14:creationId xmlns:p14="http://schemas.microsoft.com/office/powerpoint/2010/main" val="9077229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D05D39E-F4E8-46EC-90C1-DCA65C669F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C11399EB-92B5-4BC0-8A34-E00BA88830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5280" y="2538254"/>
            <a:ext cx="3901440" cy="2926080"/>
          </a:xfrm>
        </p:spPr>
      </p:pic>
    </p:spTree>
    <p:extLst>
      <p:ext uri="{BB962C8B-B14F-4D97-AF65-F5344CB8AC3E}">
        <p14:creationId xmlns:p14="http://schemas.microsoft.com/office/powerpoint/2010/main" val="35650268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ED94C08-4565-43B1-B95F-D7BC3A67A8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5F70E665-0A27-44E5-9C0C-2CB44672AB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2960" y="2050574"/>
            <a:ext cx="2926080" cy="3901440"/>
          </a:xfrm>
        </p:spPr>
      </p:pic>
    </p:spTree>
    <p:extLst>
      <p:ext uri="{BB962C8B-B14F-4D97-AF65-F5344CB8AC3E}">
        <p14:creationId xmlns:p14="http://schemas.microsoft.com/office/powerpoint/2010/main" val="19329868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39D243D-FAB6-48ED-83DE-015C9A7F61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D643E692-2F93-44FE-8845-F540973213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2960" y="2050574"/>
            <a:ext cx="2926080" cy="3901440"/>
          </a:xfrm>
        </p:spPr>
      </p:pic>
    </p:spTree>
    <p:extLst>
      <p:ext uri="{BB962C8B-B14F-4D97-AF65-F5344CB8AC3E}">
        <p14:creationId xmlns:p14="http://schemas.microsoft.com/office/powerpoint/2010/main" val="9959514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0350DE9-6EDA-4247-9618-EF3ECC5451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9E195F98-4D2C-480B-90A7-ABDA0D8F13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2960" y="2050574"/>
            <a:ext cx="2926080" cy="3901440"/>
          </a:xfrm>
        </p:spPr>
      </p:pic>
    </p:spTree>
    <p:extLst>
      <p:ext uri="{BB962C8B-B14F-4D97-AF65-F5344CB8AC3E}">
        <p14:creationId xmlns:p14="http://schemas.microsoft.com/office/powerpoint/2010/main" val="37101192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CB09572-026C-405B-9246-A793A2161E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6751D57A-3715-474E-84B6-6F43F32A4C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7904" y="1825625"/>
            <a:ext cx="6076192" cy="4351338"/>
          </a:xfrm>
        </p:spPr>
      </p:pic>
    </p:spTree>
    <p:extLst>
      <p:ext uri="{BB962C8B-B14F-4D97-AF65-F5344CB8AC3E}">
        <p14:creationId xmlns:p14="http://schemas.microsoft.com/office/powerpoint/2010/main" val="3710435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8B13D1D-ACD9-4989-9249-C2E36A9AE5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F7B2C314-CA51-4428-91E7-0B9ED83D24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5044" y="1825625"/>
            <a:ext cx="6521911" cy="4351338"/>
          </a:xfrm>
        </p:spPr>
      </p:pic>
    </p:spTree>
    <p:extLst>
      <p:ext uri="{BB962C8B-B14F-4D97-AF65-F5344CB8AC3E}">
        <p14:creationId xmlns:p14="http://schemas.microsoft.com/office/powerpoint/2010/main" val="30278784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4C15F9B-082C-4200-B834-9F9AD97302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D9A2D56C-EBBC-464B-ADE1-1E7AEB5BF1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3180" y="1825625"/>
            <a:ext cx="3125640" cy="4351338"/>
          </a:xfrm>
        </p:spPr>
      </p:pic>
    </p:spTree>
    <p:extLst>
      <p:ext uri="{BB962C8B-B14F-4D97-AF65-F5344CB8AC3E}">
        <p14:creationId xmlns:p14="http://schemas.microsoft.com/office/powerpoint/2010/main" val="3757065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5D7C255-EF59-4CE1-BFFE-A21E1F1916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4E94C596-FE47-4933-9226-97AED6CCA4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5162" y="1825625"/>
            <a:ext cx="6761676" cy="4351338"/>
          </a:xfrm>
        </p:spPr>
      </p:pic>
    </p:spTree>
    <p:extLst>
      <p:ext uri="{BB962C8B-B14F-4D97-AF65-F5344CB8AC3E}">
        <p14:creationId xmlns:p14="http://schemas.microsoft.com/office/powerpoint/2010/main" val="28706206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A3BB889-65DC-4825-8CA6-6220B345DB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41C100EA-34F4-4C2B-B59D-0486858C07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4740" y="2224310"/>
            <a:ext cx="4922520" cy="3553968"/>
          </a:xfrm>
        </p:spPr>
      </p:pic>
    </p:spTree>
    <p:extLst>
      <p:ext uri="{BB962C8B-B14F-4D97-AF65-F5344CB8AC3E}">
        <p14:creationId xmlns:p14="http://schemas.microsoft.com/office/powerpoint/2010/main" val="41334535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114E0C4-84D5-4211-AEE3-1C8351A1D5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524F0C47-BF58-4FF1-8A1C-6E5563249D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8409" y="1825625"/>
            <a:ext cx="8215181" cy="4351338"/>
          </a:xfrm>
        </p:spPr>
      </p:pic>
    </p:spTree>
    <p:extLst>
      <p:ext uri="{BB962C8B-B14F-4D97-AF65-F5344CB8AC3E}">
        <p14:creationId xmlns:p14="http://schemas.microsoft.com/office/powerpoint/2010/main" val="36344052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7A35E28-80A8-44B6-A6A3-D49C62547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FE27610C-F5CE-4354-9E8C-4307D86668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112" y="2071910"/>
            <a:ext cx="5065776" cy="3858768"/>
          </a:xfrm>
        </p:spPr>
      </p:pic>
    </p:spTree>
    <p:extLst>
      <p:ext uri="{BB962C8B-B14F-4D97-AF65-F5344CB8AC3E}">
        <p14:creationId xmlns:p14="http://schemas.microsoft.com/office/powerpoint/2010/main" val="4304494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3C6D297-460F-4BA9-88FF-0699216223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54D0127B-53BC-493E-A3D7-B0EC4C3027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9020" y="2164874"/>
            <a:ext cx="5013960" cy="3672840"/>
          </a:xfrm>
        </p:spPr>
      </p:pic>
    </p:spTree>
    <p:extLst>
      <p:ext uri="{BB962C8B-B14F-4D97-AF65-F5344CB8AC3E}">
        <p14:creationId xmlns:p14="http://schemas.microsoft.com/office/powerpoint/2010/main" val="35286150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02288A6-E704-4045-A4AD-AF33789DB1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F29BEEED-BE50-4182-B01E-444D564DD0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4558" y="1825625"/>
            <a:ext cx="5262883" cy="4351338"/>
          </a:xfrm>
        </p:spPr>
      </p:pic>
    </p:spTree>
    <p:extLst>
      <p:ext uri="{BB962C8B-B14F-4D97-AF65-F5344CB8AC3E}">
        <p14:creationId xmlns:p14="http://schemas.microsoft.com/office/powerpoint/2010/main" val="21961551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7209835-48E3-49FE-8BA0-4AD6EB8712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E74DF38D-7C2D-40C8-A614-8F14561DE4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7926" y="1825625"/>
            <a:ext cx="6536148" cy="4351338"/>
          </a:xfrm>
        </p:spPr>
      </p:pic>
    </p:spTree>
    <p:extLst>
      <p:ext uri="{BB962C8B-B14F-4D97-AF65-F5344CB8AC3E}">
        <p14:creationId xmlns:p14="http://schemas.microsoft.com/office/powerpoint/2010/main" val="2232896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F3F732F-5DD7-4FC4-9228-84BBF57785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279491F8-C961-4455-8E07-9CA3A3C819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2118" y="1825625"/>
            <a:ext cx="5687763" cy="4351338"/>
          </a:xfrm>
        </p:spPr>
      </p:pic>
    </p:spTree>
    <p:extLst>
      <p:ext uri="{BB962C8B-B14F-4D97-AF65-F5344CB8AC3E}">
        <p14:creationId xmlns:p14="http://schemas.microsoft.com/office/powerpoint/2010/main" val="63339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D4C4DDD-E251-4960-A2AB-1E44E67338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CB997CD9-8943-4E29-B16E-78BD4AC4DE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1732" y="1882934"/>
            <a:ext cx="4288536" cy="4236720"/>
          </a:xfrm>
        </p:spPr>
      </p:pic>
    </p:spTree>
    <p:extLst>
      <p:ext uri="{BB962C8B-B14F-4D97-AF65-F5344CB8AC3E}">
        <p14:creationId xmlns:p14="http://schemas.microsoft.com/office/powerpoint/2010/main" val="22269143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0669CEE-145D-4FC6-9DBB-DCDD4F9F8A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F4E96777-ECA5-4B74-BD04-FDCC4D4B3C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3256" y="2655602"/>
            <a:ext cx="4285488" cy="2691384"/>
          </a:xfrm>
        </p:spPr>
      </p:pic>
    </p:spTree>
    <p:extLst>
      <p:ext uri="{BB962C8B-B14F-4D97-AF65-F5344CB8AC3E}">
        <p14:creationId xmlns:p14="http://schemas.microsoft.com/office/powerpoint/2010/main" val="10947730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6CCBAA3-C05B-4A05-AC75-7743137908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F1E5CD1A-B892-4DB7-BF44-AAF68B9D17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295" y="1825625"/>
            <a:ext cx="6805410" cy="4351338"/>
          </a:xfrm>
        </p:spPr>
      </p:pic>
    </p:spTree>
    <p:extLst>
      <p:ext uri="{BB962C8B-B14F-4D97-AF65-F5344CB8AC3E}">
        <p14:creationId xmlns:p14="http://schemas.microsoft.com/office/powerpoint/2010/main" val="31147492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F7137F2-9E96-4420-8B86-6A109969B7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1C987186-2E3A-4282-A3AF-2547E0A9BA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496" y="1825625"/>
            <a:ext cx="6527007" cy="4351338"/>
          </a:xfrm>
        </p:spPr>
      </p:pic>
    </p:spTree>
    <p:extLst>
      <p:ext uri="{BB962C8B-B14F-4D97-AF65-F5344CB8AC3E}">
        <p14:creationId xmlns:p14="http://schemas.microsoft.com/office/powerpoint/2010/main" val="36539626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11B6710-25B5-46B0-81C5-4392168186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B3DBF5CB-25E0-44B7-A7A1-1AE9767F39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0" y="2420144"/>
            <a:ext cx="8128000" cy="3162300"/>
          </a:xfrm>
        </p:spPr>
      </p:pic>
    </p:spTree>
    <p:extLst>
      <p:ext uri="{BB962C8B-B14F-4D97-AF65-F5344CB8AC3E}">
        <p14:creationId xmlns:p14="http://schemas.microsoft.com/office/powerpoint/2010/main" val="337805913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431B86D-7A9B-44E1-AE5D-407F117D3C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60BD874D-864F-40CD-8479-E80DAE6C52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496" y="1825625"/>
            <a:ext cx="6527007" cy="4351338"/>
          </a:xfrm>
        </p:spPr>
      </p:pic>
    </p:spTree>
    <p:extLst>
      <p:ext uri="{BB962C8B-B14F-4D97-AF65-F5344CB8AC3E}">
        <p14:creationId xmlns:p14="http://schemas.microsoft.com/office/powerpoint/2010/main" val="32138330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05D11FC-8CE5-4C1A-A5A8-1FEE686F01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00CC50C8-C3F2-48DA-A19F-B8AEEF21EF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396" y="1875314"/>
            <a:ext cx="4331208" cy="4251960"/>
          </a:xfrm>
        </p:spPr>
      </p:pic>
    </p:spTree>
    <p:extLst>
      <p:ext uri="{BB962C8B-B14F-4D97-AF65-F5344CB8AC3E}">
        <p14:creationId xmlns:p14="http://schemas.microsoft.com/office/powerpoint/2010/main" val="414510802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8741E94-E4BE-491C-82EB-F54DCD706C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CFB85363-F204-4F00-8381-F155FA68DD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82857433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75117BC-9B29-45A0-A431-2E680694AC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D2BB7CB2-2233-4801-849D-CA87E3726E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770" y="1825625"/>
            <a:ext cx="7836460" cy="4351338"/>
          </a:xfrm>
        </p:spPr>
      </p:pic>
    </p:spTree>
    <p:extLst>
      <p:ext uri="{BB962C8B-B14F-4D97-AF65-F5344CB8AC3E}">
        <p14:creationId xmlns:p14="http://schemas.microsoft.com/office/powerpoint/2010/main" val="209038513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56250A1-3D1B-49B9-8ABE-D224D7A5E7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0C2430A9-941E-4675-8CF4-914A610924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0331" y="1825625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val="236982633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DA19DCE-361F-4C91-8282-93299EBC4B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30089465-3A6D-47D6-A257-226269EFBA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2559844"/>
            <a:ext cx="7620000" cy="2882900"/>
          </a:xfrm>
        </p:spPr>
      </p:pic>
    </p:spTree>
    <p:extLst>
      <p:ext uri="{BB962C8B-B14F-4D97-AF65-F5344CB8AC3E}">
        <p14:creationId xmlns:p14="http://schemas.microsoft.com/office/powerpoint/2010/main" val="214318005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EBB1652-5C6E-4AB1-92F2-7387B6987F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5BAD13C0-4EBA-49F0-9048-51936934B9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8718" y="1825625"/>
            <a:ext cx="5174564" cy="4351338"/>
          </a:xfrm>
        </p:spPr>
      </p:pic>
    </p:spTree>
    <p:extLst>
      <p:ext uri="{BB962C8B-B14F-4D97-AF65-F5344CB8AC3E}">
        <p14:creationId xmlns:p14="http://schemas.microsoft.com/office/powerpoint/2010/main" val="346831427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E9FC9AC-9C64-4FED-88BC-6B2B3BA8A2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3276D263-E056-49BE-8E17-0011417C91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8941" y="1825625"/>
            <a:ext cx="4854118" cy="4351338"/>
          </a:xfrm>
        </p:spPr>
      </p:pic>
    </p:spTree>
    <p:extLst>
      <p:ext uri="{BB962C8B-B14F-4D97-AF65-F5344CB8AC3E}">
        <p14:creationId xmlns:p14="http://schemas.microsoft.com/office/powerpoint/2010/main" val="243361724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B80B27A-4737-4C21-869D-873052D998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5DC3835D-2945-4F2A-89CA-A3B51661E2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339932244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6BA09C7-9D89-46E7-B733-392025F0F1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781F96B7-F6F8-491D-8709-EC769062A0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0995" y="1825625"/>
            <a:ext cx="6510009" cy="4351338"/>
          </a:xfrm>
        </p:spPr>
      </p:pic>
    </p:spTree>
    <p:extLst>
      <p:ext uri="{BB962C8B-B14F-4D97-AF65-F5344CB8AC3E}">
        <p14:creationId xmlns:p14="http://schemas.microsoft.com/office/powerpoint/2010/main" val="14083932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2BB8042-C452-41D9-BE3C-5113A9B7C2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8600847A-F755-41C0-A5ED-299A6AADC6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7438" y="1825625"/>
            <a:ext cx="5937124" cy="4351338"/>
          </a:xfrm>
        </p:spPr>
      </p:pic>
    </p:spTree>
    <p:extLst>
      <p:ext uri="{BB962C8B-B14F-4D97-AF65-F5344CB8AC3E}">
        <p14:creationId xmlns:p14="http://schemas.microsoft.com/office/powerpoint/2010/main" val="418312492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D741D1A-62F6-454C-BBB6-7B24A20455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C2AEA14A-A7D9-41E3-B07F-EE51802AFE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4137" y="1825625"/>
            <a:ext cx="3143726" cy="4351338"/>
          </a:xfrm>
        </p:spPr>
      </p:pic>
    </p:spTree>
    <p:extLst>
      <p:ext uri="{BB962C8B-B14F-4D97-AF65-F5344CB8AC3E}">
        <p14:creationId xmlns:p14="http://schemas.microsoft.com/office/powerpoint/2010/main" val="210703192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06E081-5324-46BD-9FC7-386B90A5B8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FADEF8B5-97EF-4540-9DB6-FD7FFCDD46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1272" y="2111534"/>
            <a:ext cx="4029456" cy="3779520"/>
          </a:xfrm>
        </p:spPr>
      </p:pic>
    </p:spTree>
    <p:extLst>
      <p:ext uri="{BB962C8B-B14F-4D97-AF65-F5344CB8AC3E}">
        <p14:creationId xmlns:p14="http://schemas.microsoft.com/office/powerpoint/2010/main" val="410083943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03910D4-E5CC-4E32-828C-54C38D9AEB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0D1E924D-5D7D-4B35-9BAE-1D17B57C25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1839" y="1825625"/>
            <a:ext cx="8728322" cy="4351338"/>
          </a:xfrm>
        </p:spPr>
      </p:pic>
    </p:spTree>
    <p:extLst>
      <p:ext uri="{BB962C8B-B14F-4D97-AF65-F5344CB8AC3E}">
        <p14:creationId xmlns:p14="http://schemas.microsoft.com/office/powerpoint/2010/main" val="208994404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8537FD9-5C56-44C6-A392-8C5A03961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17442BEF-7298-4EA3-92B2-518317E99E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2092" y="1825625"/>
            <a:ext cx="5387815" cy="4351338"/>
          </a:xfrm>
        </p:spPr>
      </p:pic>
    </p:spTree>
    <p:extLst>
      <p:ext uri="{BB962C8B-B14F-4D97-AF65-F5344CB8AC3E}">
        <p14:creationId xmlns:p14="http://schemas.microsoft.com/office/powerpoint/2010/main" val="29227079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C3DB3F7-E691-4739-AFB5-06123AC9E0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4F41FBA7-2115-4673-8DB1-BE1B44D449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992" y="1825625"/>
            <a:ext cx="8822016" cy="4351338"/>
          </a:xfrm>
        </p:spPr>
      </p:pic>
    </p:spTree>
    <p:extLst>
      <p:ext uri="{BB962C8B-B14F-4D97-AF65-F5344CB8AC3E}">
        <p14:creationId xmlns:p14="http://schemas.microsoft.com/office/powerpoint/2010/main" val="34210807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85626FD-0AD9-4F1F-B91B-617FE4A63E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3CCE6EF2-D972-46D0-9ACF-4EA0D0B50C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504" y="1837214"/>
            <a:ext cx="7174992" cy="4328160"/>
          </a:xfrm>
        </p:spPr>
      </p:pic>
    </p:spTree>
    <p:extLst>
      <p:ext uri="{BB962C8B-B14F-4D97-AF65-F5344CB8AC3E}">
        <p14:creationId xmlns:p14="http://schemas.microsoft.com/office/powerpoint/2010/main" val="848435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94E0F68-2A74-493B-8BF0-BB6D275DE6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6E704BDA-F052-4BA6-AE7A-7E80891609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608" y="3035078"/>
            <a:ext cx="6272784" cy="1932432"/>
          </a:xfrm>
        </p:spPr>
      </p:pic>
    </p:spTree>
    <p:extLst>
      <p:ext uri="{BB962C8B-B14F-4D97-AF65-F5344CB8AC3E}">
        <p14:creationId xmlns:p14="http://schemas.microsoft.com/office/powerpoint/2010/main" val="26296474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F4C2098-9CBC-497C-A820-69DFFEBF64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7B6B67D3-86D1-45F8-A6FA-1D35EE9FCC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504" y="1837214"/>
            <a:ext cx="7174992" cy="4328160"/>
          </a:xfrm>
        </p:spPr>
      </p:pic>
    </p:spTree>
    <p:extLst>
      <p:ext uri="{BB962C8B-B14F-4D97-AF65-F5344CB8AC3E}">
        <p14:creationId xmlns:p14="http://schemas.microsoft.com/office/powerpoint/2010/main" val="14517480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E448FB6-AD44-4E74-A3A9-59D3037CA0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AE3B4F09-0393-4736-B86B-FA4D7963F0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00" y="1969294"/>
            <a:ext cx="4064000" cy="4064000"/>
          </a:xfrm>
        </p:spPr>
      </p:pic>
    </p:spTree>
    <p:extLst>
      <p:ext uri="{BB962C8B-B14F-4D97-AF65-F5344CB8AC3E}">
        <p14:creationId xmlns:p14="http://schemas.microsoft.com/office/powerpoint/2010/main" val="228071930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0</Words>
  <Application>Microsoft Office PowerPoint</Application>
  <PresentationFormat>Širokoúhlá obrazovka</PresentationFormat>
  <Paragraphs>0</Paragraphs>
  <Slides>43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43</vt:i4>
      </vt:variant>
    </vt:vector>
  </HeadingPairs>
  <TitlesOfParts>
    <vt:vector size="47" baseType="lpstr">
      <vt:lpstr>Arial</vt:lpstr>
      <vt:lpstr>Calibri</vt:lpstr>
      <vt:lpstr>Calibri Light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Jiří Študent</dc:creator>
  <cp:lastModifiedBy>Jiří Študent</cp:lastModifiedBy>
  <cp:revision>2</cp:revision>
  <dcterms:created xsi:type="dcterms:W3CDTF">2019-03-26T07:55:02Z</dcterms:created>
  <dcterms:modified xsi:type="dcterms:W3CDTF">2019-03-26T08:10:07Z</dcterms:modified>
</cp:coreProperties>
</file>