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26AB9-5821-419A-BC8E-50133891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B501984-0C5A-49B6-BEFD-587DAF546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4DE0BA-B6FC-45DA-9862-0F8FBC08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6F8C5A-953C-4FCD-BE10-7D303FAB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41498-32F3-46C8-8B89-95E1C2FF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10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15671-6DEF-40C0-BA88-0121F481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F7C27C-84FF-4EB2-BF22-0F5A2F9B7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39B170-73E4-4C16-AE0E-D5880D9C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007467-D622-45C2-B2B7-0A18960C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7E7C94-9153-4CCD-BB8D-2B35B544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20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1D0084-945E-4439-87F8-DEA7211E5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E9AEDC-112F-4845-9E4D-C8816F1DD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E2584F-92C8-490B-BB5C-4DA447C1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BC40E8-8D98-4DE3-AEAD-4D9658EFC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5F5B38-452A-4931-B1B9-6374064B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72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AFB63-DF99-4BD6-B393-7D013DDC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BAB7C1-6EA9-4B54-8F35-1465E071D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261F52-7FDC-4C97-8D3A-B5ADEF69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1A79CC-5041-4892-9C4D-91DE08FC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A8ABE5-3CF5-48FF-B04A-6FEFBB5B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60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01F75-9C8A-4571-85F3-55614662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291FB9-4756-4444-9AF8-1D84322FA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8E1E44-D657-42A3-A707-1AD4DEDE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BF09F2-8902-4EAB-924C-73D62B94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707121-64D6-43F3-895E-5C1E7038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8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6940A-10B9-412E-9F7E-C1F2A6B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3E36F-8A6F-45FC-8D5B-6FBC6CD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A363F0-5ADD-4FA7-AD42-7FF0E1F31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D72211-A188-484A-8D27-22811445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E6BB91-98F0-427A-AA3D-445B6444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515B81-E5FA-41C3-B4E6-FAD6564F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68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96EAF-293D-49A9-A934-EFC5DCDC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E2BDBD-3CFE-4559-8DF4-785BC450F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17BBAE0-C656-4759-8C31-8F67C81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7E62926-7375-4A80-95F0-6D132C7FE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AB887A7-C2B3-4BCC-8425-FA1C8BAB10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DB7835-D539-4F72-BCB2-BBAF5198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F4BD3B2-0C96-4EFA-ADFF-E3702B6C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7B2A02D-FC0C-4913-9A04-43D2CBAE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68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DD646-FD7E-4A65-82B2-F2B223E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C773F6-6D10-489D-B169-1422FFCD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0A5ABF-8D88-484C-9938-F84FCF0E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1035A3-F798-4D07-A37D-1363E9C3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0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72C5493-850C-4B5E-9E73-C2B76666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BFE2FBA-C297-41B4-9DDF-6EBA338D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28353A-C512-4289-BD11-C3DEAB01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84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AB2D0-5A37-4C3E-A2C9-D4653EDE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E50CD0-C5D8-4B03-9160-26D09051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AC06DFA-3C3C-422C-8158-81906FD46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AFFC35-F654-440E-8089-881FA78D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0FCE4E-8E6B-4420-BB73-F8D6AF5C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7F58EF-8514-412B-B814-8D11465F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51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33C43-ED55-4931-9688-DD26A2D4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2F3C2C-A6DE-43F9-AD33-F4A9ADE62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F5B37C9-BE99-427E-B9AC-9EC8F2D50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09F40A-FB98-4481-85CE-B6ACFAA7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F66E13-3E9B-4382-A1FE-1574C184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597F6B-C3FA-4B32-821B-9008BCB4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21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794005A-AA3B-4160-8F0C-7AF543D5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CE1809D-6A05-4F68-85ED-634410F89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7E7121-C30F-4A76-8518-4DB8AB7A0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1D6C1-0990-4FF4-A814-9A321355EDD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FF073-E12D-4683-9D15-E4259CBB9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299AD4-CF97-40BD-BB06-B076D456D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CDEDF-9533-4174-85E9-945A02258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76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E0FFF-5C43-4267-991B-FBEFFFCA8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46F52D-28C8-4F70-B3A4-A68FF3768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03C294-1840-4AF1-9EDA-E49E81842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9" y="0"/>
            <a:ext cx="10263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2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08BCD-1125-451F-B401-93F761CA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3470AC0-1DE8-427F-8D9D-30E003616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2" y="2111534"/>
            <a:ext cx="4029456" cy="3779520"/>
          </a:xfrm>
        </p:spPr>
      </p:pic>
    </p:spTree>
    <p:extLst>
      <p:ext uri="{BB962C8B-B14F-4D97-AF65-F5344CB8AC3E}">
        <p14:creationId xmlns:p14="http://schemas.microsoft.com/office/powerpoint/2010/main" val="200591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5D6D7-7C34-4596-A915-839D8200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B4A90C-02FC-40D2-833A-FA9366083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74" y="1825625"/>
            <a:ext cx="5811251" cy="4351338"/>
          </a:xfrm>
        </p:spPr>
      </p:pic>
    </p:spTree>
    <p:extLst>
      <p:ext uri="{BB962C8B-B14F-4D97-AF65-F5344CB8AC3E}">
        <p14:creationId xmlns:p14="http://schemas.microsoft.com/office/powerpoint/2010/main" val="245964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4A53D-67E6-4105-99FD-63D4E3C8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CF27C0E-6949-451D-8BA1-95002DAEF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59" y="1825625"/>
            <a:ext cx="6565081" cy="4351338"/>
          </a:xfrm>
        </p:spPr>
      </p:pic>
    </p:spTree>
    <p:extLst>
      <p:ext uri="{BB962C8B-B14F-4D97-AF65-F5344CB8AC3E}">
        <p14:creationId xmlns:p14="http://schemas.microsoft.com/office/powerpoint/2010/main" val="272380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FC7A1-B917-4207-8260-8D236EB3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B03F284-689A-458A-869E-13018EBB6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31" y="1825625"/>
            <a:ext cx="3381538" cy="4351338"/>
          </a:xfrm>
        </p:spPr>
      </p:pic>
    </p:spTree>
    <p:extLst>
      <p:ext uri="{BB962C8B-B14F-4D97-AF65-F5344CB8AC3E}">
        <p14:creationId xmlns:p14="http://schemas.microsoft.com/office/powerpoint/2010/main" val="298460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5A9DD-2AD2-43A0-9FA0-1B8465F5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hari15">
            <a:hlinkClick r:id="" action="ppaction://media"/>
            <a:extLst>
              <a:ext uri="{FF2B5EF4-FFF2-40B4-BE49-F238E27FC236}">
                <a16:creationId xmlns:a16="http://schemas.microsoft.com/office/drawing/2014/main" id="{A8DD5979-06BE-4E1F-8EC1-8CE2529DD5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613" y="1825625"/>
            <a:ext cx="5438775" cy="4351338"/>
          </a:xfrm>
        </p:spPr>
      </p:pic>
    </p:spTree>
    <p:extLst>
      <p:ext uri="{BB962C8B-B14F-4D97-AF65-F5344CB8AC3E}">
        <p14:creationId xmlns:p14="http://schemas.microsoft.com/office/powerpoint/2010/main" val="24853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14F01-0D41-4CAE-AFD4-9C5DED4B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9EB84D-6D48-4035-9BF6-A99C9BA07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04" y="3006811"/>
            <a:ext cx="2981992" cy="1988966"/>
          </a:xfrm>
        </p:spPr>
      </p:pic>
    </p:spTree>
    <p:extLst>
      <p:ext uri="{BB962C8B-B14F-4D97-AF65-F5344CB8AC3E}">
        <p14:creationId xmlns:p14="http://schemas.microsoft.com/office/powerpoint/2010/main" val="310817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94876-1792-4CEF-AFED-AF0181BD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546FA72-1C50-47C0-9212-318BEA535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29" y="1825625"/>
            <a:ext cx="6712341" cy="4351338"/>
          </a:xfrm>
        </p:spPr>
      </p:pic>
    </p:spTree>
    <p:extLst>
      <p:ext uri="{BB962C8B-B14F-4D97-AF65-F5344CB8AC3E}">
        <p14:creationId xmlns:p14="http://schemas.microsoft.com/office/powerpoint/2010/main" val="165219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7A022-0F5C-4DD4-B0FD-72AE4F73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8B15E2-F98A-440C-8208-8E00574BE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47" y="1825625"/>
            <a:ext cx="7743906" cy="4351338"/>
          </a:xfrm>
        </p:spPr>
      </p:pic>
    </p:spTree>
    <p:extLst>
      <p:ext uri="{BB962C8B-B14F-4D97-AF65-F5344CB8AC3E}">
        <p14:creationId xmlns:p14="http://schemas.microsoft.com/office/powerpoint/2010/main" val="79184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603B2-EBCD-4079-AFEB-AF968F30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4FDA587-C832-4E26-ADAB-23F28B24C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2233454"/>
            <a:ext cx="10418064" cy="3535680"/>
          </a:xfrm>
        </p:spPr>
      </p:pic>
    </p:spTree>
    <p:extLst>
      <p:ext uri="{BB962C8B-B14F-4D97-AF65-F5344CB8AC3E}">
        <p14:creationId xmlns:p14="http://schemas.microsoft.com/office/powerpoint/2010/main" val="3076278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13398-3874-49F2-B16A-E284A35E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AEA74D3-F19E-48EC-9E6A-F06232E30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1848644"/>
            <a:ext cx="6870700" cy="4305300"/>
          </a:xfrm>
        </p:spPr>
      </p:pic>
    </p:spTree>
    <p:extLst>
      <p:ext uri="{BB962C8B-B14F-4D97-AF65-F5344CB8AC3E}">
        <p14:creationId xmlns:p14="http://schemas.microsoft.com/office/powerpoint/2010/main" val="360918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FF8AC-51B0-4F5B-B253-D573FD37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D21BAD-91A1-45D3-A7F7-C0FAE8D4C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41" y="1825625"/>
            <a:ext cx="5244717" cy="4351338"/>
          </a:xfrm>
        </p:spPr>
      </p:pic>
    </p:spTree>
    <p:extLst>
      <p:ext uri="{BB962C8B-B14F-4D97-AF65-F5344CB8AC3E}">
        <p14:creationId xmlns:p14="http://schemas.microsoft.com/office/powerpoint/2010/main" val="3976704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FFC15-2804-44C0-A885-27A6CC1B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D821EA-E48A-465A-9C3F-DF13784C4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2772569"/>
            <a:ext cx="4381500" cy="2457450"/>
          </a:xfrm>
        </p:spPr>
      </p:pic>
    </p:spTree>
    <p:extLst>
      <p:ext uri="{BB962C8B-B14F-4D97-AF65-F5344CB8AC3E}">
        <p14:creationId xmlns:p14="http://schemas.microsoft.com/office/powerpoint/2010/main" val="2335259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822B6-5944-48B1-B8D6-6FF1F975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215F7B9-AE3D-4C68-9042-E91492334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9" y="1825625"/>
            <a:ext cx="10041962" cy="4351338"/>
          </a:xfrm>
        </p:spPr>
      </p:pic>
    </p:spTree>
    <p:extLst>
      <p:ext uri="{BB962C8B-B14F-4D97-AF65-F5344CB8AC3E}">
        <p14:creationId xmlns:p14="http://schemas.microsoft.com/office/powerpoint/2010/main" val="31224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32251-C94A-496C-985F-27A6B3C6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6DFDA7-7BD6-4878-B77E-87F4B3BAA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90" y="1825625"/>
            <a:ext cx="4232819" cy="4351338"/>
          </a:xfrm>
        </p:spPr>
      </p:pic>
    </p:spTree>
    <p:extLst>
      <p:ext uri="{BB962C8B-B14F-4D97-AF65-F5344CB8AC3E}">
        <p14:creationId xmlns:p14="http://schemas.microsoft.com/office/powerpoint/2010/main" val="670827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E42EA-D613-437D-8E8F-593983AB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68E3A56-64EB-4D2B-B592-0A4C48775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36" y="2100866"/>
            <a:ext cx="3462528" cy="3800856"/>
          </a:xfrm>
        </p:spPr>
      </p:pic>
    </p:spTree>
    <p:extLst>
      <p:ext uri="{BB962C8B-B14F-4D97-AF65-F5344CB8AC3E}">
        <p14:creationId xmlns:p14="http://schemas.microsoft.com/office/powerpoint/2010/main" val="176610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5E3EE-BFA1-4EA6-BBF8-BCF23A13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7709C0A-B493-451B-9626-A4AAC44ED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5640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3DD3E-8725-4149-815B-448FFAFE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7A66895-F0D3-4402-85EB-6AD2F6B04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45006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83B10-ACF2-4094-8711-A66F0D7F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4FA1EB2-EED5-4673-8702-7D5C9EA66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74436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62CEF-F067-46CB-B668-B4C17206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D8F5622-14AC-483C-8FD2-1F7BF5396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80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B5BA8-61FF-4DAE-80FC-11EDDFB5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1FCEC4-4BE2-4F39-8D20-A81F859D9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74975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097A21-7BBA-42FE-91C8-BE70F00F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2BE5697-F13A-4D66-A454-1EAB21916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1487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6FB118-0E0C-44A3-8D77-F0CEC626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5EB16C6-1821-4A6D-BA4E-1CD1E2BE9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8" y="1825625"/>
            <a:ext cx="6093283" cy="4351338"/>
          </a:xfrm>
        </p:spPr>
      </p:pic>
    </p:spTree>
    <p:extLst>
      <p:ext uri="{BB962C8B-B14F-4D97-AF65-F5344CB8AC3E}">
        <p14:creationId xmlns:p14="http://schemas.microsoft.com/office/powerpoint/2010/main" val="273990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A536-59AE-4C79-917B-ECD231EE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DF3AE47-8EC8-4796-9D4B-C07B06493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96" y="1825625"/>
            <a:ext cx="7381007" cy="4351338"/>
          </a:xfrm>
        </p:spPr>
      </p:pic>
    </p:spTree>
    <p:extLst>
      <p:ext uri="{BB962C8B-B14F-4D97-AF65-F5344CB8AC3E}">
        <p14:creationId xmlns:p14="http://schemas.microsoft.com/office/powerpoint/2010/main" val="1028959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94EEDE-6E3A-46A4-AFDB-225F0BB11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BE4195D-13AB-453F-AAC0-4E1D06013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01429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F432F-627F-4FDC-8DF7-98BA8E23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903A615-C31D-4AA0-A505-C422D95E1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56206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3DDF2-C09A-4DF3-9D15-829B7912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4AF8C3B-9E69-4806-B1A3-91CE24F52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3127098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03C45-CCCE-4343-B83D-55034574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4B69C36-767C-4DDB-BA92-4A5E623A2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00" y="1825625"/>
            <a:ext cx="5386800" cy="4351338"/>
          </a:xfrm>
        </p:spPr>
      </p:pic>
    </p:spTree>
    <p:extLst>
      <p:ext uri="{BB962C8B-B14F-4D97-AF65-F5344CB8AC3E}">
        <p14:creationId xmlns:p14="http://schemas.microsoft.com/office/powerpoint/2010/main" val="2651060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6DD70-6FAB-40B9-A2B7-34198FC1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E2E0642-D74A-481A-ABDC-B078109F2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859828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8B636-6319-45FF-BDED-7FB5042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490936-2CE2-4D7C-8764-5AAB5FBC4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15384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4ABE01-586D-4DF2-9826-38E4C14D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D081891-9F3F-422D-8005-2D40722C6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81" y="1825625"/>
            <a:ext cx="6965037" cy="4351338"/>
          </a:xfrm>
        </p:spPr>
      </p:pic>
    </p:spTree>
    <p:extLst>
      <p:ext uri="{BB962C8B-B14F-4D97-AF65-F5344CB8AC3E}">
        <p14:creationId xmlns:p14="http://schemas.microsoft.com/office/powerpoint/2010/main" val="2631687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56E7B-0E57-49F9-BAB2-DED772CF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5232AD-0FC3-4043-AEB1-9BFC2E240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24" y="1825625"/>
            <a:ext cx="5369551" cy="4351338"/>
          </a:xfrm>
        </p:spPr>
      </p:pic>
    </p:spTree>
    <p:extLst>
      <p:ext uri="{BB962C8B-B14F-4D97-AF65-F5344CB8AC3E}">
        <p14:creationId xmlns:p14="http://schemas.microsoft.com/office/powerpoint/2010/main" val="3449067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6F383-0F9A-43AD-99BC-53F01CAC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D6AC0A-6F13-4BB4-ACDA-B8FA577E0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2105819"/>
            <a:ext cx="6000750" cy="3790950"/>
          </a:xfrm>
        </p:spPr>
      </p:pic>
    </p:spTree>
    <p:extLst>
      <p:ext uri="{BB962C8B-B14F-4D97-AF65-F5344CB8AC3E}">
        <p14:creationId xmlns:p14="http://schemas.microsoft.com/office/powerpoint/2010/main" val="115772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9DAC4-BA1A-45C1-85CE-0E7D814E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8FE4F40-485E-4BE8-B2A0-73F0C7948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93" y="1825625"/>
            <a:ext cx="5860013" cy="4351338"/>
          </a:xfrm>
        </p:spPr>
      </p:pic>
    </p:spTree>
    <p:extLst>
      <p:ext uri="{BB962C8B-B14F-4D97-AF65-F5344CB8AC3E}">
        <p14:creationId xmlns:p14="http://schemas.microsoft.com/office/powerpoint/2010/main" val="2875180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66C72-DF36-4E11-B94D-DD9FB987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6A80327-4DCE-4974-824A-CD92A0DCD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63154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D8EB9-4E62-4D27-9C85-6E635622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B1D0996-DCB9-4A37-8362-52E041733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93742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1955D-A746-4652-BD8B-A1D3C960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906C54D-6AA2-438B-AE9B-A4393FE17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594561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E8362-1754-4883-83F5-A2F83C86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C5FC4F6-1A11-47FE-B80C-1FE571541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2233454"/>
            <a:ext cx="10418064" cy="3535680"/>
          </a:xfrm>
        </p:spPr>
      </p:pic>
    </p:spTree>
    <p:extLst>
      <p:ext uri="{BB962C8B-B14F-4D97-AF65-F5344CB8AC3E}">
        <p14:creationId xmlns:p14="http://schemas.microsoft.com/office/powerpoint/2010/main" val="406575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221C8-2359-4D86-9997-ABBEBA30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D53B429-8DA1-40B9-B047-D2E67D377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88" y="1995710"/>
            <a:ext cx="9717024" cy="4011168"/>
          </a:xfrm>
        </p:spPr>
      </p:pic>
    </p:spTree>
    <p:extLst>
      <p:ext uri="{BB962C8B-B14F-4D97-AF65-F5344CB8AC3E}">
        <p14:creationId xmlns:p14="http://schemas.microsoft.com/office/powerpoint/2010/main" val="254518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1E9BC-70AA-469A-B7CB-AB45EFB9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95B7C0D-8131-45F0-A309-827BA117B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0" y="2164874"/>
            <a:ext cx="5013960" cy="3672840"/>
          </a:xfrm>
        </p:spPr>
      </p:pic>
    </p:spTree>
    <p:extLst>
      <p:ext uri="{BB962C8B-B14F-4D97-AF65-F5344CB8AC3E}">
        <p14:creationId xmlns:p14="http://schemas.microsoft.com/office/powerpoint/2010/main" val="4073978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9D067-637F-4E20-B4DA-5EA821B2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366E758-5131-4218-A014-A13EF6D1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2" y="2071910"/>
            <a:ext cx="5065776" cy="3858768"/>
          </a:xfrm>
        </p:spPr>
      </p:pic>
    </p:spTree>
    <p:extLst>
      <p:ext uri="{BB962C8B-B14F-4D97-AF65-F5344CB8AC3E}">
        <p14:creationId xmlns:p14="http://schemas.microsoft.com/office/powerpoint/2010/main" val="378558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EE52C-E94E-4134-B2EB-CB1017D6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1A93BBE-B210-4708-BA2F-6E8554F1A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28" y="1825625"/>
            <a:ext cx="8422743" cy="4351338"/>
          </a:xfrm>
        </p:spPr>
      </p:pic>
    </p:spTree>
    <p:extLst>
      <p:ext uri="{BB962C8B-B14F-4D97-AF65-F5344CB8AC3E}">
        <p14:creationId xmlns:p14="http://schemas.microsoft.com/office/powerpoint/2010/main" val="352890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AC01E-96C1-40F5-95BF-C011168D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02A557C-FD17-435A-88F0-C73D9906A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44" y="1825625"/>
            <a:ext cx="6521911" cy="4351338"/>
          </a:xfrm>
        </p:spPr>
      </p:pic>
    </p:spTree>
    <p:extLst>
      <p:ext uri="{BB962C8B-B14F-4D97-AF65-F5344CB8AC3E}">
        <p14:creationId xmlns:p14="http://schemas.microsoft.com/office/powerpoint/2010/main" val="2821523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Širokoúhlá obrazovka</PresentationFormat>
  <Paragraphs>0</Paragraphs>
  <Slides>43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Študent</dc:creator>
  <cp:lastModifiedBy>Jiří Študent</cp:lastModifiedBy>
  <cp:revision>2</cp:revision>
  <dcterms:created xsi:type="dcterms:W3CDTF">2019-03-26T08:22:04Z</dcterms:created>
  <dcterms:modified xsi:type="dcterms:W3CDTF">2019-03-26T08:24:01Z</dcterms:modified>
</cp:coreProperties>
</file>