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9" r:id="rId2"/>
    <p:sldId id="314" r:id="rId3"/>
    <p:sldId id="315" r:id="rId4"/>
    <p:sldId id="319" r:id="rId5"/>
    <p:sldId id="316" r:id="rId6"/>
    <p:sldId id="320" r:id="rId7"/>
    <p:sldId id="327" r:id="rId8"/>
    <p:sldId id="322" r:id="rId9"/>
    <p:sldId id="325" r:id="rId10"/>
    <p:sldId id="326" r:id="rId11"/>
    <p:sldId id="318" r:id="rId12"/>
    <p:sldId id="266" r:id="rId13"/>
  </p:sldIdLst>
  <p:sldSz cx="9144000" cy="6858000" type="screen4x3"/>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erna Anna" initials="CA" lastIdx="1" clrIdx="0">
    <p:extLst>
      <p:ext uri="{19B8F6BF-5375-455C-9EA6-DF929625EA0E}">
        <p15:presenceInfo xmlns:p15="http://schemas.microsoft.com/office/powerpoint/2012/main" userId="Cerna An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94" autoAdjust="0"/>
    <p:restoredTop sz="94660"/>
  </p:normalViewPr>
  <p:slideViewPr>
    <p:cSldViewPr snapToGrid="0">
      <p:cViewPr varScale="1">
        <p:scale>
          <a:sx n="103" d="100"/>
          <a:sy n="103" d="100"/>
        </p:scale>
        <p:origin x="121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406976E-3292-4EEA-B4E7-1F4D8F6D0C9B}" type="datetimeFigureOut">
              <a:rPr lang="cs-CZ" smtClean="0"/>
              <a:t>19.10.2021</a:t>
            </a:fld>
            <a:endParaRPr lang="cs-CZ" dirty="0"/>
          </a:p>
        </p:txBody>
      </p:sp>
      <p:sp>
        <p:nvSpPr>
          <p:cNvPr id="4" name="Zástupný symbol pro obrázek snímku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E7800D6-5B72-4ED7-BE62-58028DD787B6}" type="slidenum">
              <a:rPr lang="cs-CZ" smtClean="0"/>
              <a:t>‹#›</a:t>
            </a:fld>
            <a:endParaRPr lang="cs-CZ" dirty="0"/>
          </a:p>
        </p:txBody>
      </p:sp>
    </p:spTree>
    <p:extLst>
      <p:ext uri="{BB962C8B-B14F-4D97-AF65-F5344CB8AC3E}">
        <p14:creationId xmlns:p14="http://schemas.microsoft.com/office/powerpoint/2010/main" val="311819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page">
    <p:spTree>
      <p:nvGrpSpPr>
        <p:cNvPr id="1" name=""/>
        <p:cNvGrpSpPr/>
        <p:nvPr/>
      </p:nvGrpSpPr>
      <p:grpSpPr>
        <a:xfrm>
          <a:off x="0" y="0"/>
          <a:ext cx="0" cy="0"/>
          <a:chOff x="0" y="0"/>
          <a:chExt cx="0" cy="0"/>
        </a:xfrm>
      </p:grpSpPr>
      <p:pic>
        <p:nvPicPr>
          <p:cNvPr id="5" name="Obrázek 4" descr="Obsah obrázku zvíře&#10;&#10;Popis byl vytvořen automaticky">
            <a:extLst>
              <a:ext uri="{FF2B5EF4-FFF2-40B4-BE49-F238E27FC236}">
                <a16:creationId xmlns:a16="http://schemas.microsoft.com/office/drawing/2014/main" id="{B5F39D89-3406-4452-AA3B-1171145B0DFF}"/>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l="-24780" r="24780"/>
          <a:stretch/>
        </p:blipFill>
        <p:spPr>
          <a:xfrm>
            <a:off x="-3024000" y="0"/>
            <a:ext cx="12192243" cy="5544000"/>
          </a:xfrm>
          <a:prstGeom prst="rect">
            <a:avLst/>
          </a:prstGeom>
        </p:spPr>
      </p:pic>
      <p:sp>
        <p:nvSpPr>
          <p:cNvPr id="3" name="Podnadpis 2">
            <a:extLst>
              <a:ext uri="{FF2B5EF4-FFF2-40B4-BE49-F238E27FC236}">
                <a16:creationId xmlns:a16="http://schemas.microsoft.com/office/drawing/2014/main" id="{22F142EE-8B4F-4798-8E39-9E8023FA3C61}"/>
              </a:ext>
            </a:extLst>
          </p:cNvPr>
          <p:cNvSpPr>
            <a:spLocks noGrp="1"/>
          </p:cNvSpPr>
          <p:nvPr>
            <p:ph type="subTitle" idx="1" hasCustomPrompt="1"/>
          </p:nvPr>
        </p:nvSpPr>
        <p:spPr>
          <a:xfrm>
            <a:off x="548101" y="3600000"/>
            <a:ext cx="8047022" cy="1800000"/>
          </a:xfrm>
        </p:spPr>
        <p:txBody>
          <a:bodyPr>
            <a:normAutofit/>
          </a:bodyPr>
          <a:lstStyle>
            <a:lvl1pPr marL="0" indent="0" algn="l">
              <a:buNone/>
              <a:defRPr sz="30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cs-CZ" dirty="0" err="1"/>
              <a:t>Author</a:t>
            </a:r>
            <a:endParaRPr lang="cs-CZ" dirty="0"/>
          </a:p>
        </p:txBody>
      </p:sp>
      <p:sp>
        <p:nvSpPr>
          <p:cNvPr id="2" name="Nadpis 1">
            <a:extLst>
              <a:ext uri="{FF2B5EF4-FFF2-40B4-BE49-F238E27FC236}">
                <a16:creationId xmlns:a16="http://schemas.microsoft.com/office/drawing/2014/main" id="{7E11AD2C-1E8F-415D-B30F-7F09B723FBF1}"/>
              </a:ext>
            </a:extLst>
          </p:cNvPr>
          <p:cNvSpPr>
            <a:spLocks noGrp="1"/>
          </p:cNvSpPr>
          <p:nvPr>
            <p:ph type="ctrTitle" hasCustomPrompt="1"/>
          </p:nvPr>
        </p:nvSpPr>
        <p:spPr>
          <a:xfrm>
            <a:off x="548879" y="36000"/>
            <a:ext cx="8046244" cy="3393000"/>
          </a:xfrm>
        </p:spPr>
        <p:txBody>
          <a:bodyPr anchor="b">
            <a:normAutofit/>
          </a:bodyPr>
          <a:lstStyle>
            <a:lvl1pPr algn="l">
              <a:defRPr sz="6000">
                <a:solidFill>
                  <a:schemeClr val="bg1"/>
                </a:solidFill>
              </a:defRPr>
            </a:lvl1pPr>
          </a:lstStyle>
          <a:p>
            <a:r>
              <a:rPr lang="cs-CZ" dirty="0" err="1"/>
              <a:t>Presentation</a:t>
            </a:r>
            <a:r>
              <a:rPr lang="cs-CZ" dirty="0"/>
              <a:t> </a:t>
            </a:r>
            <a:r>
              <a:rPr lang="cs-CZ" dirty="0" err="1"/>
              <a:t>title</a:t>
            </a:r>
            <a:endParaRPr lang="cs-CZ" dirty="0"/>
          </a:p>
        </p:txBody>
      </p:sp>
      <p:cxnSp>
        <p:nvCxnSpPr>
          <p:cNvPr id="12" name="Přímá spojnice 11" hidden="1">
            <a:extLst>
              <a:ext uri="{FF2B5EF4-FFF2-40B4-BE49-F238E27FC236}">
                <a16:creationId xmlns:a16="http://schemas.microsoft.com/office/drawing/2014/main" id="{F510EB2C-997E-4096-B834-5B067AF75FF2}"/>
              </a:ext>
            </a:extLst>
          </p:cNvPr>
          <p:cNvCxnSpPr/>
          <p:nvPr userDrawn="1"/>
        </p:nvCxnSpPr>
        <p:spPr>
          <a:xfrm>
            <a:off x="0" y="28260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5587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Empty slide with Header">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6F3F45-87DE-4659-8ED8-D79F749902FF}"/>
              </a:ext>
            </a:extLst>
          </p:cNvPr>
          <p:cNvSpPr>
            <a:spLocks noGrp="1"/>
          </p:cNvSpPr>
          <p:nvPr>
            <p:ph type="title" hasCustomPrompt="1"/>
          </p:nvPr>
        </p:nvSpPr>
        <p:spPr/>
        <p:txBody>
          <a:bodyPr/>
          <a:lstStyle>
            <a:lvl1pPr>
              <a:defRPr/>
            </a:lvl1pPr>
          </a:lstStyle>
          <a:p>
            <a:r>
              <a:rPr lang="cs-CZ" dirty="0"/>
              <a:t>Slide </a:t>
            </a:r>
            <a:r>
              <a:rPr lang="cs-CZ" dirty="0" err="1"/>
              <a:t>title</a:t>
            </a:r>
            <a:endParaRPr lang="cs-CZ" dirty="0"/>
          </a:p>
        </p:txBody>
      </p:sp>
      <p:sp>
        <p:nvSpPr>
          <p:cNvPr id="6" name="Zástupný symbol pro zápatí 5">
            <a:extLst>
              <a:ext uri="{FF2B5EF4-FFF2-40B4-BE49-F238E27FC236}">
                <a16:creationId xmlns:a16="http://schemas.microsoft.com/office/drawing/2014/main" id="{FD98E870-6A58-4347-838C-79AB7C4C06E2}"/>
              </a:ext>
            </a:extLst>
          </p:cNvPr>
          <p:cNvSpPr>
            <a:spLocks noGrp="1"/>
          </p:cNvSpPr>
          <p:nvPr>
            <p:ph type="ftr" sz="quarter" idx="10"/>
          </p:nvPr>
        </p:nvSpPr>
        <p:spPr/>
        <p:txBody>
          <a:bodyPr/>
          <a:lstStyle/>
          <a:p>
            <a:endParaRPr lang="cs-CZ" dirty="0"/>
          </a:p>
        </p:txBody>
      </p:sp>
      <p:sp>
        <p:nvSpPr>
          <p:cNvPr id="7" name="Zástupný symbol pro číslo snímku 6">
            <a:extLst>
              <a:ext uri="{FF2B5EF4-FFF2-40B4-BE49-F238E27FC236}">
                <a16:creationId xmlns:a16="http://schemas.microsoft.com/office/drawing/2014/main" id="{1A999338-B38B-4EF7-8BFF-8D306EADB874}"/>
              </a:ext>
            </a:extLst>
          </p:cNvPr>
          <p:cNvSpPr>
            <a:spLocks noGrp="1"/>
          </p:cNvSpPr>
          <p:nvPr>
            <p:ph type="sldNum" sz="quarter" idx="11"/>
          </p:nvPr>
        </p:nvSpPr>
        <p:spPr/>
        <p:txBody>
          <a:bodyPr/>
          <a:lstStyle/>
          <a:p>
            <a:fld id="{CDA2B015-36C4-4400-9846-8404AE1F3BF6}" type="slidenum">
              <a:rPr lang="cs-CZ" smtClean="0"/>
              <a:pPr/>
              <a:t>‹#›</a:t>
            </a:fld>
            <a:endParaRPr lang="cs-CZ" dirty="0"/>
          </a:p>
        </p:txBody>
      </p:sp>
    </p:spTree>
    <p:extLst>
      <p:ext uri="{BB962C8B-B14F-4D97-AF65-F5344CB8AC3E}">
        <p14:creationId xmlns:p14="http://schemas.microsoft.com/office/powerpoint/2010/main" val="1607677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mpty slide">
    <p:spTree>
      <p:nvGrpSpPr>
        <p:cNvPr id="1" name=""/>
        <p:cNvGrpSpPr/>
        <p:nvPr/>
      </p:nvGrpSpPr>
      <p:grpSpPr>
        <a:xfrm>
          <a:off x="0" y="0"/>
          <a:ext cx="0" cy="0"/>
          <a:chOff x="0" y="0"/>
          <a:chExt cx="0" cy="0"/>
        </a:xfrm>
      </p:grpSpPr>
      <p:sp>
        <p:nvSpPr>
          <p:cNvPr id="5" name="Zástupný symbol pro zápatí 4">
            <a:extLst>
              <a:ext uri="{FF2B5EF4-FFF2-40B4-BE49-F238E27FC236}">
                <a16:creationId xmlns:a16="http://schemas.microsoft.com/office/drawing/2014/main" id="{ACC86DD1-1607-46F7-A39B-58B5F5426EB2}"/>
              </a:ext>
            </a:extLst>
          </p:cNvPr>
          <p:cNvSpPr>
            <a:spLocks noGrp="1"/>
          </p:cNvSpPr>
          <p:nvPr>
            <p:ph type="ftr" sz="quarter" idx="10"/>
          </p:nvPr>
        </p:nvSpPr>
        <p:spPr/>
        <p:txBody>
          <a:bodyPr/>
          <a:lstStyle/>
          <a:p>
            <a:endParaRPr lang="cs-CZ" dirty="0"/>
          </a:p>
        </p:txBody>
      </p:sp>
      <p:sp>
        <p:nvSpPr>
          <p:cNvPr id="6" name="Zástupný symbol pro číslo snímku 5">
            <a:extLst>
              <a:ext uri="{FF2B5EF4-FFF2-40B4-BE49-F238E27FC236}">
                <a16:creationId xmlns:a16="http://schemas.microsoft.com/office/drawing/2014/main" id="{675DB6E8-9AE9-4E3D-8B2F-D90080791A7B}"/>
              </a:ext>
            </a:extLst>
          </p:cNvPr>
          <p:cNvSpPr>
            <a:spLocks noGrp="1"/>
          </p:cNvSpPr>
          <p:nvPr>
            <p:ph type="sldNum" sz="quarter" idx="11"/>
          </p:nvPr>
        </p:nvSpPr>
        <p:spPr/>
        <p:txBody>
          <a:bodyPr/>
          <a:lstStyle/>
          <a:p>
            <a:fld id="{CDA2B015-36C4-4400-9846-8404AE1F3BF6}" type="slidenum">
              <a:rPr lang="cs-CZ" smtClean="0"/>
              <a:pPr/>
              <a:t>‹#›</a:t>
            </a:fld>
            <a:endParaRPr lang="cs-CZ" dirty="0"/>
          </a:p>
        </p:txBody>
      </p:sp>
    </p:spTree>
    <p:extLst>
      <p:ext uri="{BB962C8B-B14F-4D97-AF65-F5344CB8AC3E}">
        <p14:creationId xmlns:p14="http://schemas.microsoft.com/office/powerpoint/2010/main" val="105893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part titlepage">
    <p:spTree>
      <p:nvGrpSpPr>
        <p:cNvPr id="1" name=""/>
        <p:cNvGrpSpPr/>
        <p:nvPr/>
      </p:nvGrpSpPr>
      <p:grpSpPr>
        <a:xfrm>
          <a:off x="0" y="0"/>
          <a:ext cx="0" cy="0"/>
          <a:chOff x="0" y="0"/>
          <a:chExt cx="0" cy="0"/>
        </a:xfrm>
      </p:grpSpPr>
      <p:pic>
        <p:nvPicPr>
          <p:cNvPr id="7" name="Obrázek 6" descr="Obsah obrázku zvíře&#10;&#10;Popis byl vytvořen automaticky">
            <a:extLst>
              <a:ext uri="{FF2B5EF4-FFF2-40B4-BE49-F238E27FC236}">
                <a16:creationId xmlns:a16="http://schemas.microsoft.com/office/drawing/2014/main" id="{350010A3-2889-412B-9301-FBC2061854AA}"/>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l="-24780" r="24780"/>
          <a:stretch/>
        </p:blipFill>
        <p:spPr>
          <a:xfrm>
            <a:off x="-3048243" y="0"/>
            <a:ext cx="12192243" cy="5544000"/>
          </a:xfrm>
          <a:prstGeom prst="rect">
            <a:avLst/>
          </a:prstGeom>
        </p:spPr>
      </p:pic>
      <p:sp>
        <p:nvSpPr>
          <p:cNvPr id="2" name="Nadpis 1">
            <a:extLst>
              <a:ext uri="{FF2B5EF4-FFF2-40B4-BE49-F238E27FC236}">
                <a16:creationId xmlns:a16="http://schemas.microsoft.com/office/drawing/2014/main" id="{1FABB9D3-70FF-40C5-B99A-CB3B276F0916}"/>
              </a:ext>
            </a:extLst>
          </p:cNvPr>
          <p:cNvSpPr>
            <a:spLocks noGrp="1"/>
          </p:cNvSpPr>
          <p:nvPr>
            <p:ph type="title"/>
          </p:nvPr>
        </p:nvSpPr>
        <p:spPr>
          <a:xfrm>
            <a:off x="548879" y="36000"/>
            <a:ext cx="8046244" cy="5472000"/>
          </a:xfrm>
        </p:spPr>
        <p:txBody>
          <a:bodyPr anchor="ctr" anchorCtr="0">
            <a:normAutofit/>
          </a:bodyPr>
          <a:lstStyle>
            <a:lvl1pPr>
              <a:defRPr sz="6000">
                <a:solidFill>
                  <a:schemeClr val="bg1"/>
                </a:solidFill>
              </a:defRPr>
            </a:lvl1pPr>
          </a:lstStyle>
          <a:p>
            <a:r>
              <a:rPr lang="cs-CZ"/>
              <a:t>Kliknutím lze upravit styl.</a:t>
            </a:r>
            <a:endParaRPr lang="cs-CZ" dirty="0"/>
          </a:p>
        </p:txBody>
      </p:sp>
      <p:sp>
        <p:nvSpPr>
          <p:cNvPr id="8" name="Zástupný symbol pro zápatí 7">
            <a:extLst>
              <a:ext uri="{FF2B5EF4-FFF2-40B4-BE49-F238E27FC236}">
                <a16:creationId xmlns:a16="http://schemas.microsoft.com/office/drawing/2014/main" id="{4AE69616-6DFF-41D8-AB2E-2F0717318F8F}"/>
              </a:ext>
            </a:extLst>
          </p:cNvPr>
          <p:cNvSpPr>
            <a:spLocks noGrp="1"/>
          </p:cNvSpPr>
          <p:nvPr>
            <p:ph type="ftr" sz="quarter" idx="10"/>
          </p:nvPr>
        </p:nvSpPr>
        <p:spPr/>
        <p:txBody>
          <a:bodyPr/>
          <a:lstStyle/>
          <a:p>
            <a:endParaRPr lang="cs-CZ" dirty="0"/>
          </a:p>
        </p:txBody>
      </p:sp>
      <p:sp>
        <p:nvSpPr>
          <p:cNvPr id="9" name="Zástupný symbol pro číslo snímku 8">
            <a:extLst>
              <a:ext uri="{FF2B5EF4-FFF2-40B4-BE49-F238E27FC236}">
                <a16:creationId xmlns:a16="http://schemas.microsoft.com/office/drawing/2014/main" id="{83E86800-D9CC-4DBD-8351-AB7D38AF84C9}"/>
              </a:ext>
            </a:extLst>
          </p:cNvPr>
          <p:cNvSpPr>
            <a:spLocks noGrp="1"/>
          </p:cNvSpPr>
          <p:nvPr>
            <p:ph type="sldNum" sz="quarter" idx="11"/>
          </p:nvPr>
        </p:nvSpPr>
        <p:spPr/>
        <p:txBody>
          <a:bodyPr/>
          <a:lstStyle/>
          <a:p>
            <a:fld id="{CDA2B015-36C4-4400-9846-8404AE1F3BF6}" type="slidenum">
              <a:rPr lang="cs-CZ" smtClean="0"/>
              <a:pPr/>
              <a:t>‹#›</a:t>
            </a:fld>
            <a:endParaRPr lang="cs-CZ" dirty="0"/>
          </a:p>
        </p:txBody>
      </p:sp>
    </p:spTree>
    <p:extLst>
      <p:ext uri="{BB962C8B-B14F-4D97-AF65-F5344CB8AC3E}">
        <p14:creationId xmlns:p14="http://schemas.microsoft.com/office/powerpoint/2010/main" val="634847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ersonal info with photo">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19889BF5-3C97-439C-B849-ADB8CFBEA99E}"/>
              </a:ext>
            </a:extLst>
          </p:cNvPr>
          <p:cNvSpPr>
            <a:spLocks noGrp="1"/>
          </p:cNvSpPr>
          <p:nvPr>
            <p:ph sz="half" idx="1" hasCustomPrompt="1"/>
          </p:nvPr>
        </p:nvSpPr>
        <p:spPr>
          <a:xfrm>
            <a:off x="540000" y="2952001"/>
            <a:ext cx="3763800" cy="2601075"/>
          </a:xfrm>
        </p:spPr>
        <p:txBody>
          <a:bodyPr>
            <a:normAutofit/>
          </a:bodyPr>
          <a:lstStyle>
            <a:lvl1pPr>
              <a:defRPr sz="1500"/>
            </a:lvl1pPr>
            <a:lvl2pPr>
              <a:defRPr sz="1500"/>
            </a:lvl2pPr>
            <a:lvl3pPr>
              <a:defRPr sz="1500"/>
            </a:lvl3pPr>
          </a:lstStyle>
          <a:p>
            <a:pPr lvl="0"/>
            <a:r>
              <a:rPr lang="cs-CZ" dirty="0"/>
              <a:t>Type text </a:t>
            </a:r>
            <a:r>
              <a:rPr lang="cs-CZ" dirty="0" err="1"/>
              <a:t>here</a:t>
            </a:r>
            <a:r>
              <a:rPr lang="cs-CZ" dirty="0"/>
              <a:t> </a:t>
            </a:r>
            <a:r>
              <a:rPr lang="cs-CZ" dirty="0" err="1"/>
              <a:t>or</a:t>
            </a:r>
            <a:r>
              <a:rPr lang="cs-CZ" dirty="0"/>
              <a:t> </a:t>
            </a:r>
            <a:r>
              <a:rPr lang="cs-CZ" dirty="0" err="1"/>
              <a:t>add</a:t>
            </a:r>
            <a:r>
              <a:rPr lang="cs-CZ" dirty="0"/>
              <a:t> </a:t>
            </a:r>
            <a:r>
              <a:rPr lang="cs-CZ" dirty="0" err="1"/>
              <a:t>content</a:t>
            </a:r>
            <a:r>
              <a:rPr lang="cs-CZ" dirty="0"/>
              <a:t> </a:t>
            </a:r>
            <a:r>
              <a:rPr lang="cs-CZ" dirty="0" err="1"/>
              <a:t>using</a:t>
            </a:r>
            <a:r>
              <a:rPr lang="cs-CZ" dirty="0"/>
              <a:t> </a:t>
            </a:r>
            <a:r>
              <a:rPr lang="cs-CZ" dirty="0" err="1"/>
              <a:t>icon</a:t>
            </a:r>
            <a:r>
              <a:rPr lang="cs-CZ" dirty="0"/>
              <a:t> in </a:t>
            </a:r>
            <a:r>
              <a:rPr lang="cs-CZ" dirty="0" err="1"/>
              <a:t>the</a:t>
            </a:r>
            <a:r>
              <a:rPr lang="cs-CZ" dirty="0"/>
              <a:t> </a:t>
            </a:r>
            <a:r>
              <a:rPr lang="cs-CZ" dirty="0" err="1"/>
              <a:t>middle</a:t>
            </a:r>
            <a:r>
              <a:rPr lang="cs-CZ" dirty="0"/>
              <a:t> </a:t>
            </a:r>
            <a:r>
              <a:rPr lang="cs-CZ" dirty="0" err="1"/>
              <a:t>of</a:t>
            </a:r>
            <a:r>
              <a:rPr lang="cs-CZ" dirty="0"/>
              <a:t> </a:t>
            </a:r>
            <a:r>
              <a:rPr lang="cs-CZ" dirty="0" err="1"/>
              <a:t>this</a:t>
            </a:r>
            <a:r>
              <a:rPr lang="cs-CZ" dirty="0"/>
              <a:t> </a:t>
            </a:r>
            <a:r>
              <a:rPr lang="cs-CZ" dirty="0" err="1"/>
              <a:t>frame</a:t>
            </a:r>
            <a:r>
              <a:rPr lang="cs-CZ" dirty="0"/>
              <a:t>.</a:t>
            </a:r>
          </a:p>
          <a:p>
            <a:pPr lvl="1"/>
            <a:r>
              <a:rPr lang="cs-CZ" dirty="0"/>
              <a:t>Druhá úroveň</a:t>
            </a:r>
          </a:p>
          <a:p>
            <a:pPr lvl="2"/>
            <a:r>
              <a:rPr lang="cs-CZ" dirty="0"/>
              <a:t>Třetí úroveň</a:t>
            </a:r>
          </a:p>
        </p:txBody>
      </p:sp>
      <p:sp>
        <p:nvSpPr>
          <p:cNvPr id="8" name="Zástupný symbol pro zápatí 7">
            <a:extLst>
              <a:ext uri="{FF2B5EF4-FFF2-40B4-BE49-F238E27FC236}">
                <a16:creationId xmlns:a16="http://schemas.microsoft.com/office/drawing/2014/main" id="{A0A83161-E312-49CF-B732-198C27C1C55A}"/>
              </a:ext>
            </a:extLst>
          </p:cNvPr>
          <p:cNvSpPr>
            <a:spLocks noGrp="1"/>
          </p:cNvSpPr>
          <p:nvPr>
            <p:ph type="ftr" sz="quarter" idx="10"/>
          </p:nvPr>
        </p:nvSpPr>
        <p:spPr/>
        <p:txBody>
          <a:bodyPr/>
          <a:lstStyle/>
          <a:p>
            <a:endParaRPr lang="cs-CZ" dirty="0"/>
          </a:p>
        </p:txBody>
      </p:sp>
      <p:sp>
        <p:nvSpPr>
          <p:cNvPr id="9" name="Zástupný symbol pro číslo snímku 8">
            <a:extLst>
              <a:ext uri="{FF2B5EF4-FFF2-40B4-BE49-F238E27FC236}">
                <a16:creationId xmlns:a16="http://schemas.microsoft.com/office/drawing/2014/main" id="{3C3DCA8B-486A-4BF8-A9D1-F4B1F3EACB4D}"/>
              </a:ext>
            </a:extLst>
          </p:cNvPr>
          <p:cNvSpPr>
            <a:spLocks noGrp="1"/>
          </p:cNvSpPr>
          <p:nvPr>
            <p:ph type="sldNum" sz="quarter" idx="11"/>
          </p:nvPr>
        </p:nvSpPr>
        <p:spPr/>
        <p:txBody>
          <a:bodyPr/>
          <a:lstStyle/>
          <a:p>
            <a:fld id="{CDA2B015-36C4-4400-9846-8404AE1F3BF6}" type="slidenum">
              <a:rPr lang="cs-CZ" smtClean="0"/>
              <a:pPr/>
              <a:t>‹#›</a:t>
            </a:fld>
            <a:endParaRPr lang="cs-CZ" dirty="0"/>
          </a:p>
        </p:txBody>
      </p:sp>
      <p:cxnSp>
        <p:nvCxnSpPr>
          <p:cNvPr id="6" name="Přímá spojnice 5">
            <a:extLst>
              <a:ext uri="{FF2B5EF4-FFF2-40B4-BE49-F238E27FC236}">
                <a16:creationId xmlns:a16="http://schemas.microsoft.com/office/drawing/2014/main" id="{2FE3DD68-9FAE-41DB-8843-3E529105EF12}"/>
              </a:ext>
            </a:extLst>
          </p:cNvPr>
          <p:cNvCxnSpPr>
            <a:cxnSpLocks/>
          </p:cNvCxnSpPr>
          <p:nvPr userDrawn="1"/>
        </p:nvCxnSpPr>
        <p:spPr>
          <a:xfrm>
            <a:off x="4572000" y="647999"/>
            <a:ext cx="0" cy="490507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 name="Zástupný symbol obrázku 6">
            <a:extLst>
              <a:ext uri="{FF2B5EF4-FFF2-40B4-BE49-F238E27FC236}">
                <a16:creationId xmlns:a16="http://schemas.microsoft.com/office/drawing/2014/main" id="{96B0AAC1-4B94-4459-ACE9-9AD4ACBCAAA4}"/>
              </a:ext>
            </a:extLst>
          </p:cNvPr>
          <p:cNvSpPr>
            <a:spLocks noGrp="1"/>
          </p:cNvSpPr>
          <p:nvPr>
            <p:ph type="pic" sz="quarter" idx="13"/>
          </p:nvPr>
        </p:nvSpPr>
        <p:spPr>
          <a:xfrm>
            <a:off x="1629094" y="647999"/>
            <a:ext cx="1584000" cy="1584000"/>
          </a:xfrm>
          <a:prstGeom prst="ellipse">
            <a:avLst/>
          </a:prstGeom>
        </p:spPr>
        <p:txBody>
          <a:bodyPr>
            <a:normAutofit/>
          </a:bodyPr>
          <a:lstStyle>
            <a:lvl1pPr algn="ctr">
              <a:defRPr sz="1500"/>
            </a:lvl1pPr>
          </a:lstStyle>
          <a:p>
            <a:r>
              <a:rPr lang="cs-CZ" dirty="0"/>
              <a:t>Kliknutím na ikonu přidáte obrázek.</a:t>
            </a:r>
          </a:p>
        </p:txBody>
      </p:sp>
      <p:sp>
        <p:nvSpPr>
          <p:cNvPr id="13" name="Zástupný symbol pro text 12">
            <a:extLst>
              <a:ext uri="{FF2B5EF4-FFF2-40B4-BE49-F238E27FC236}">
                <a16:creationId xmlns:a16="http://schemas.microsoft.com/office/drawing/2014/main" id="{CC57F42F-4F37-4321-B5E1-2A5C0D930A3C}"/>
              </a:ext>
            </a:extLst>
          </p:cNvPr>
          <p:cNvSpPr>
            <a:spLocks noGrp="1"/>
          </p:cNvSpPr>
          <p:nvPr>
            <p:ph type="body" sz="quarter" idx="14" hasCustomPrompt="1"/>
          </p:nvPr>
        </p:nvSpPr>
        <p:spPr>
          <a:xfrm>
            <a:off x="540544" y="2412000"/>
            <a:ext cx="3761100" cy="324000"/>
          </a:xfrm>
        </p:spPr>
        <p:txBody>
          <a:bodyPr>
            <a:normAutofit/>
          </a:bodyPr>
          <a:lstStyle>
            <a:lvl1pPr algn="ctr">
              <a:spcBef>
                <a:spcPts val="0"/>
              </a:spcBef>
              <a:defRPr sz="1500" b="1">
                <a:solidFill>
                  <a:schemeClr val="accent1"/>
                </a:solidFill>
              </a:defRPr>
            </a:lvl1pPr>
            <a:lvl2pPr algn="ctr">
              <a:defRPr/>
            </a:lvl2pPr>
            <a:lvl3pPr algn="ctr">
              <a:defRPr/>
            </a:lvl3pPr>
            <a:lvl4pPr algn="ctr">
              <a:defRPr/>
            </a:lvl4pPr>
            <a:lvl5pPr algn="ctr">
              <a:defRPr/>
            </a:lvl5pPr>
          </a:lstStyle>
          <a:p>
            <a:pPr lvl="0"/>
            <a:r>
              <a:rPr lang="cs-CZ" dirty="0"/>
              <a:t>Type text </a:t>
            </a:r>
            <a:r>
              <a:rPr lang="cs-CZ" dirty="0" err="1"/>
              <a:t>here</a:t>
            </a:r>
            <a:r>
              <a:rPr lang="cs-CZ" dirty="0"/>
              <a:t>.</a:t>
            </a:r>
          </a:p>
        </p:txBody>
      </p:sp>
      <p:sp>
        <p:nvSpPr>
          <p:cNvPr id="17" name="Zástupný symbol pro text 16">
            <a:extLst>
              <a:ext uri="{FF2B5EF4-FFF2-40B4-BE49-F238E27FC236}">
                <a16:creationId xmlns:a16="http://schemas.microsoft.com/office/drawing/2014/main" id="{08BBFED4-6936-4291-8BE0-9674194741A1}"/>
              </a:ext>
            </a:extLst>
          </p:cNvPr>
          <p:cNvSpPr>
            <a:spLocks noGrp="1"/>
          </p:cNvSpPr>
          <p:nvPr>
            <p:ph type="body" sz="quarter" idx="15" hasCustomPrompt="1"/>
          </p:nvPr>
        </p:nvSpPr>
        <p:spPr>
          <a:xfrm>
            <a:off x="4841100" y="648000"/>
            <a:ext cx="3761100" cy="1152000"/>
          </a:xfrm>
        </p:spPr>
        <p:txBody>
          <a:bodyPr>
            <a:normAutofit/>
          </a:bodyPr>
          <a:lstStyle>
            <a:lvl1pPr>
              <a:spcBef>
                <a:spcPts val="0"/>
              </a:spcBef>
              <a:defRPr sz="1500"/>
            </a:lvl1pPr>
          </a:lstStyle>
          <a:p>
            <a:pPr lvl="0"/>
            <a:r>
              <a:rPr lang="cs-CZ" dirty="0"/>
              <a:t>Type text </a:t>
            </a:r>
            <a:r>
              <a:rPr lang="cs-CZ" dirty="0" err="1"/>
              <a:t>here</a:t>
            </a:r>
            <a:r>
              <a:rPr lang="cs-CZ" dirty="0"/>
              <a:t>.</a:t>
            </a:r>
          </a:p>
        </p:txBody>
      </p:sp>
      <p:sp>
        <p:nvSpPr>
          <p:cNvPr id="10" name="Zástupný symbol pro obsah 2">
            <a:extLst>
              <a:ext uri="{FF2B5EF4-FFF2-40B4-BE49-F238E27FC236}">
                <a16:creationId xmlns:a16="http://schemas.microsoft.com/office/drawing/2014/main" id="{446FE18D-11AC-4481-8D30-5E9CFFCCA32E}"/>
              </a:ext>
            </a:extLst>
          </p:cNvPr>
          <p:cNvSpPr>
            <a:spLocks noGrp="1"/>
          </p:cNvSpPr>
          <p:nvPr>
            <p:ph sz="half" idx="16" hasCustomPrompt="1"/>
          </p:nvPr>
        </p:nvSpPr>
        <p:spPr>
          <a:xfrm>
            <a:off x="4842272" y="2024064"/>
            <a:ext cx="3763800" cy="3529013"/>
          </a:xfrm>
        </p:spPr>
        <p:txBody>
          <a:bodyPr>
            <a:normAutofit/>
          </a:bodyPr>
          <a:lstStyle>
            <a:lvl1pPr>
              <a:defRPr sz="1500"/>
            </a:lvl1pPr>
            <a:lvl2pPr>
              <a:defRPr sz="1500"/>
            </a:lvl2pPr>
            <a:lvl3pPr>
              <a:defRPr sz="1500"/>
            </a:lvl3pPr>
          </a:lstStyle>
          <a:p>
            <a:pPr lvl="0"/>
            <a:r>
              <a:rPr lang="cs-CZ" dirty="0"/>
              <a:t>Type text </a:t>
            </a:r>
            <a:r>
              <a:rPr lang="cs-CZ" dirty="0" err="1"/>
              <a:t>here</a:t>
            </a:r>
            <a:r>
              <a:rPr lang="cs-CZ" dirty="0"/>
              <a:t> </a:t>
            </a:r>
            <a:r>
              <a:rPr lang="cs-CZ" dirty="0" err="1"/>
              <a:t>or</a:t>
            </a:r>
            <a:r>
              <a:rPr lang="cs-CZ" dirty="0"/>
              <a:t> </a:t>
            </a:r>
            <a:r>
              <a:rPr lang="cs-CZ" dirty="0" err="1"/>
              <a:t>add</a:t>
            </a:r>
            <a:r>
              <a:rPr lang="cs-CZ" dirty="0"/>
              <a:t> </a:t>
            </a:r>
            <a:r>
              <a:rPr lang="cs-CZ" dirty="0" err="1"/>
              <a:t>content</a:t>
            </a:r>
            <a:r>
              <a:rPr lang="cs-CZ" dirty="0"/>
              <a:t> </a:t>
            </a:r>
            <a:r>
              <a:rPr lang="cs-CZ" dirty="0" err="1"/>
              <a:t>using</a:t>
            </a:r>
            <a:r>
              <a:rPr lang="cs-CZ" dirty="0"/>
              <a:t> </a:t>
            </a:r>
            <a:r>
              <a:rPr lang="cs-CZ" dirty="0" err="1"/>
              <a:t>icon</a:t>
            </a:r>
            <a:r>
              <a:rPr lang="cs-CZ" dirty="0"/>
              <a:t> in </a:t>
            </a:r>
            <a:r>
              <a:rPr lang="cs-CZ" dirty="0" err="1"/>
              <a:t>the</a:t>
            </a:r>
            <a:r>
              <a:rPr lang="cs-CZ" dirty="0"/>
              <a:t> </a:t>
            </a:r>
            <a:r>
              <a:rPr lang="cs-CZ" dirty="0" err="1"/>
              <a:t>middle</a:t>
            </a:r>
            <a:r>
              <a:rPr lang="cs-CZ" dirty="0"/>
              <a:t> </a:t>
            </a:r>
            <a:r>
              <a:rPr lang="cs-CZ" dirty="0" err="1"/>
              <a:t>of</a:t>
            </a:r>
            <a:r>
              <a:rPr lang="cs-CZ" dirty="0"/>
              <a:t> </a:t>
            </a:r>
            <a:r>
              <a:rPr lang="cs-CZ" dirty="0" err="1"/>
              <a:t>this</a:t>
            </a:r>
            <a:r>
              <a:rPr lang="cs-CZ" dirty="0"/>
              <a:t> </a:t>
            </a:r>
            <a:r>
              <a:rPr lang="cs-CZ" dirty="0" err="1"/>
              <a:t>frame</a:t>
            </a:r>
            <a:r>
              <a:rPr lang="cs-CZ" dirty="0"/>
              <a:t>.</a:t>
            </a:r>
          </a:p>
          <a:p>
            <a:pPr lvl="1"/>
            <a:r>
              <a:rPr lang="cs-CZ" dirty="0"/>
              <a:t>Druhá úroveň</a:t>
            </a:r>
          </a:p>
          <a:p>
            <a:pPr lvl="2"/>
            <a:r>
              <a:rPr lang="cs-CZ" dirty="0"/>
              <a:t>Třetí úroveň</a:t>
            </a:r>
          </a:p>
        </p:txBody>
      </p:sp>
    </p:spTree>
    <p:extLst>
      <p:ext uri="{BB962C8B-B14F-4D97-AF65-F5344CB8AC3E}">
        <p14:creationId xmlns:p14="http://schemas.microsoft.com/office/powerpoint/2010/main" val="4111245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eld and image gallery with header">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19889BF5-3C97-439C-B849-ADB8CFBEA99E}"/>
              </a:ext>
            </a:extLst>
          </p:cNvPr>
          <p:cNvSpPr>
            <a:spLocks noGrp="1"/>
          </p:cNvSpPr>
          <p:nvPr>
            <p:ph sz="half" idx="1" hasCustomPrompt="1"/>
          </p:nvPr>
        </p:nvSpPr>
        <p:spPr>
          <a:xfrm>
            <a:off x="540000" y="3456001"/>
            <a:ext cx="3763800" cy="2097075"/>
          </a:xfrm>
        </p:spPr>
        <p:txBody>
          <a:bodyPr>
            <a:normAutofit/>
          </a:bodyPr>
          <a:lstStyle>
            <a:lvl1pPr>
              <a:defRPr sz="1500"/>
            </a:lvl1pPr>
            <a:lvl2pPr>
              <a:defRPr sz="1500"/>
            </a:lvl2pPr>
            <a:lvl3pPr>
              <a:defRPr sz="1500"/>
            </a:lvl3pPr>
          </a:lstStyle>
          <a:p>
            <a:pPr lvl="0"/>
            <a:r>
              <a:rPr lang="cs-CZ" dirty="0"/>
              <a:t>Type text </a:t>
            </a:r>
            <a:r>
              <a:rPr lang="cs-CZ" dirty="0" err="1"/>
              <a:t>here</a:t>
            </a:r>
            <a:r>
              <a:rPr lang="cs-CZ" dirty="0"/>
              <a:t> </a:t>
            </a:r>
            <a:r>
              <a:rPr lang="cs-CZ" dirty="0" err="1"/>
              <a:t>or</a:t>
            </a:r>
            <a:r>
              <a:rPr lang="cs-CZ" dirty="0"/>
              <a:t> </a:t>
            </a:r>
            <a:r>
              <a:rPr lang="cs-CZ" dirty="0" err="1"/>
              <a:t>add</a:t>
            </a:r>
            <a:r>
              <a:rPr lang="cs-CZ" dirty="0"/>
              <a:t> </a:t>
            </a:r>
            <a:r>
              <a:rPr lang="cs-CZ" dirty="0" err="1"/>
              <a:t>content</a:t>
            </a:r>
            <a:r>
              <a:rPr lang="cs-CZ" dirty="0"/>
              <a:t> </a:t>
            </a:r>
            <a:r>
              <a:rPr lang="cs-CZ" dirty="0" err="1"/>
              <a:t>using</a:t>
            </a:r>
            <a:r>
              <a:rPr lang="cs-CZ" dirty="0"/>
              <a:t> </a:t>
            </a:r>
            <a:r>
              <a:rPr lang="cs-CZ" dirty="0" err="1"/>
              <a:t>icon</a:t>
            </a:r>
            <a:r>
              <a:rPr lang="cs-CZ" dirty="0"/>
              <a:t> in </a:t>
            </a:r>
            <a:r>
              <a:rPr lang="cs-CZ" dirty="0" err="1"/>
              <a:t>the</a:t>
            </a:r>
            <a:r>
              <a:rPr lang="cs-CZ" dirty="0"/>
              <a:t> </a:t>
            </a:r>
            <a:r>
              <a:rPr lang="cs-CZ" dirty="0" err="1"/>
              <a:t>middle</a:t>
            </a:r>
            <a:r>
              <a:rPr lang="cs-CZ" dirty="0"/>
              <a:t> </a:t>
            </a:r>
            <a:r>
              <a:rPr lang="cs-CZ" dirty="0" err="1"/>
              <a:t>of</a:t>
            </a:r>
            <a:r>
              <a:rPr lang="cs-CZ" dirty="0"/>
              <a:t> </a:t>
            </a:r>
            <a:r>
              <a:rPr lang="cs-CZ" dirty="0" err="1"/>
              <a:t>this</a:t>
            </a:r>
            <a:r>
              <a:rPr lang="cs-CZ" dirty="0"/>
              <a:t> </a:t>
            </a:r>
            <a:r>
              <a:rPr lang="cs-CZ" dirty="0" err="1"/>
              <a:t>frame</a:t>
            </a:r>
            <a:r>
              <a:rPr lang="cs-CZ" dirty="0"/>
              <a:t>.</a:t>
            </a:r>
          </a:p>
          <a:p>
            <a:pPr lvl="1"/>
            <a:r>
              <a:rPr lang="cs-CZ" dirty="0"/>
              <a:t>Druhá úroveň</a:t>
            </a:r>
          </a:p>
          <a:p>
            <a:pPr lvl="2"/>
            <a:r>
              <a:rPr lang="cs-CZ" dirty="0"/>
              <a:t>Třetí úroveň</a:t>
            </a:r>
          </a:p>
        </p:txBody>
      </p:sp>
      <p:sp>
        <p:nvSpPr>
          <p:cNvPr id="8" name="Zástupný symbol pro zápatí 7">
            <a:extLst>
              <a:ext uri="{FF2B5EF4-FFF2-40B4-BE49-F238E27FC236}">
                <a16:creationId xmlns:a16="http://schemas.microsoft.com/office/drawing/2014/main" id="{A0A83161-E312-49CF-B732-198C27C1C55A}"/>
              </a:ext>
            </a:extLst>
          </p:cNvPr>
          <p:cNvSpPr>
            <a:spLocks noGrp="1"/>
          </p:cNvSpPr>
          <p:nvPr>
            <p:ph type="ftr" sz="quarter" idx="10"/>
          </p:nvPr>
        </p:nvSpPr>
        <p:spPr/>
        <p:txBody>
          <a:bodyPr/>
          <a:lstStyle/>
          <a:p>
            <a:endParaRPr lang="cs-CZ" dirty="0"/>
          </a:p>
        </p:txBody>
      </p:sp>
      <p:sp>
        <p:nvSpPr>
          <p:cNvPr id="9" name="Zástupný symbol pro číslo snímku 8">
            <a:extLst>
              <a:ext uri="{FF2B5EF4-FFF2-40B4-BE49-F238E27FC236}">
                <a16:creationId xmlns:a16="http://schemas.microsoft.com/office/drawing/2014/main" id="{3C3DCA8B-486A-4BF8-A9D1-F4B1F3EACB4D}"/>
              </a:ext>
            </a:extLst>
          </p:cNvPr>
          <p:cNvSpPr>
            <a:spLocks noGrp="1"/>
          </p:cNvSpPr>
          <p:nvPr>
            <p:ph type="sldNum" sz="quarter" idx="11"/>
          </p:nvPr>
        </p:nvSpPr>
        <p:spPr/>
        <p:txBody>
          <a:bodyPr/>
          <a:lstStyle/>
          <a:p>
            <a:fld id="{CDA2B015-36C4-4400-9846-8404AE1F3BF6}" type="slidenum">
              <a:rPr lang="cs-CZ" smtClean="0"/>
              <a:pPr/>
              <a:t>‹#›</a:t>
            </a:fld>
            <a:endParaRPr lang="cs-CZ" dirty="0"/>
          </a:p>
        </p:txBody>
      </p:sp>
      <p:cxnSp>
        <p:nvCxnSpPr>
          <p:cNvPr id="6" name="Přímá spojnice 5">
            <a:extLst>
              <a:ext uri="{FF2B5EF4-FFF2-40B4-BE49-F238E27FC236}">
                <a16:creationId xmlns:a16="http://schemas.microsoft.com/office/drawing/2014/main" id="{2FE3DD68-9FAE-41DB-8843-3E529105EF12}"/>
              </a:ext>
            </a:extLst>
          </p:cNvPr>
          <p:cNvCxnSpPr>
            <a:cxnSpLocks/>
          </p:cNvCxnSpPr>
          <p:nvPr userDrawn="1"/>
        </p:nvCxnSpPr>
        <p:spPr>
          <a:xfrm>
            <a:off x="4572000" y="647999"/>
            <a:ext cx="0" cy="490507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Zástupný symbol pro text 12">
            <a:extLst>
              <a:ext uri="{FF2B5EF4-FFF2-40B4-BE49-F238E27FC236}">
                <a16:creationId xmlns:a16="http://schemas.microsoft.com/office/drawing/2014/main" id="{CC57F42F-4F37-4321-B5E1-2A5C0D930A3C}"/>
              </a:ext>
            </a:extLst>
          </p:cNvPr>
          <p:cNvSpPr>
            <a:spLocks noGrp="1"/>
          </p:cNvSpPr>
          <p:nvPr>
            <p:ph type="body" sz="quarter" idx="14" hasCustomPrompt="1"/>
          </p:nvPr>
        </p:nvSpPr>
        <p:spPr>
          <a:xfrm>
            <a:off x="4842272" y="4113077"/>
            <a:ext cx="1080000" cy="1439999"/>
          </a:xfrm>
        </p:spPr>
        <p:txBody>
          <a:bodyPr>
            <a:noAutofit/>
          </a:bodyPr>
          <a:lstStyle>
            <a:lvl1pPr algn="ctr">
              <a:spcBef>
                <a:spcPts val="0"/>
              </a:spcBef>
              <a:defRPr sz="1050"/>
            </a:lvl1pPr>
            <a:lvl2pPr algn="ctr">
              <a:defRPr/>
            </a:lvl2pPr>
            <a:lvl3pPr algn="ctr">
              <a:defRPr/>
            </a:lvl3pPr>
            <a:lvl4pPr algn="ctr">
              <a:defRPr/>
            </a:lvl4pPr>
            <a:lvl5pPr algn="ctr">
              <a:defRPr/>
            </a:lvl5pPr>
          </a:lstStyle>
          <a:p>
            <a:pPr lvl="0"/>
            <a:r>
              <a:rPr lang="en-GB" dirty="0"/>
              <a:t>Type text here</a:t>
            </a:r>
            <a:r>
              <a:rPr lang="cs-CZ" dirty="0"/>
              <a:t>.</a:t>
            </a:r>
          </a:p>
        </p:txBody>
      </p:sp>
      <p:sp>
        <p:nvSpPr>
          <p:cNvPr id="15" name="Zástupný symbol obrázku 9">
            <a:extLst>
              <a:ext uri="{FF2B5EF4-FFF2-40B4-BE49-F238E27FC236}">
                <a16:creationId xmlns:a16="http://schemas.microsoft.com/office/drawing/2014/main" id="{C6F5B009-6E42-4000-9843-C95FB4060FFA}"/>
              </a:ext>
            </a:extLst>
          </p:cNvPr>
          <p:cNvSpPr>
            <a:spLocks noGrp="1" noChangeAspect="1"/>
          </p:cNvSpPr>
          <p:nvPr>
            <p:ph type="pic" sz="quarter" idx="12" hasCustomPrompt="1"/>
          </p:nvPr>
        </p:nvSpPr>
        <p:spPr>
          <a:xfrm>
            <a:off x="4841100" y="648000"/>
            <a:ext cx="1080000" cy="1440000"/>
          </a:xfrm>
        </p:spPr>
        <p:txBody>
          <a:bodyPr>
            <a:normAutofit/>
          </a:bodyPr>
          <a:lstStyle>
            <a:lvl1pPr>
              <a:defRPr sz="1050"/>
            </a:lvl1pPr>
          </a:lstStyle>
          <a:p>
            <a:r>
              <a:rPr lang="en-GB" dirty="0"/>
              <a:t>Place figure</a:t>
            </a:r>
            <a:endParaRPr lang="cs-CZ" dirty="0"/>
          </a:p>
        </p:txBody>
      </p:sp>
      <p:sp>
        <p:nvSpPr>
          <p:cNvPr id="17" name="Zástupný symbol pro text 16">
            <a:extLst>
              <a:ext uri="{FF2B5EF4-FFF2-40B4-BE49-F238E27FC236}">
                <a16:creationId xmlns:a16="http://schemas.microsoft.com/office/drawing/2014/main" id="{08BBFED4-6936-4291-8BE0-9674194741A1}"/>
              </a:ext>
            </a:extLst>
          </p:cNvPr>
          <p:cNvSpPr>
            <a:spLocks noGrp="1"/>
          </p:cNvSpPr>
          <p:nvPr>
            <p:ph type="body" sz="quarter" idx="15" hasCustomPrompt="1"/>
          </p:nvPr>
        </p:nvSpPr>
        <p:spPr>
          <a:xfrm>
            <a:off x="4840201" y="2380538"/>
            <a:ext cx="3761100" cy="1440000"/>
          </a:xfrm>
        </p:spPr>
        <p:txBody>
          <a:bodyPr anchor="ctr" anchorCtr="0">
            <a:normAutofit/>
          </a:bodyPr>
          <a:lstStyle>
            <a:lvl1pPr algn="ctr">
              <a:spcBef>
                <a:spcPts val="0"/>
              </a:spcBef>
              <a:defRPr sz="1500" i="1">
                <a:solidFill>
                  <a:schemeClr val="accent2"/>
                </a:solidFill>
              </a:defRPr>
            </a:lvl1pPr>
          </a:lstStyle>
          <a:p>
            <a:pPr lvl="0"/>
            <a:r>
              <a:rPr lang="cs-CZ" dirty="0"/>
              <a:t>Type text </a:t>
            </a:r>
            <a:r>
              <a:rPr lang="cs-CZ" dirty="0" err="1"/>
              <a:t>here</a:t>
            </a:r>
            <a:r>
              <a:rPr lang="cs-CZ" dirty="0"/>
              <a:t>.</a:t>
            </a:r>
          </a:p>
        </p:txBody>
      </p:sp>
      <p:sp>
        <p:nvSpPr>
          <p:cNvPr id="2" name="Nadpis 1">
            <a:extLst>
              <a:ext uri="{FF2B5EF4-FFF2-40B4-BE49-F238E27FC236}">
                <a16:creationId xmlns:a16="http://schemas.microsoft.com/office/drawing/2014/main" id="{702D3818-A633-4E62-9941-6CD6CDDD9582}"/>
              </a:ext>
            </a:extLst>
          </p:cNvPr>
          <p:cNvSpPr>
            <a:spLocks noGrp="1"/>
          </p:cNvSpPr>
          <p:nvPr>
            <p:ph type="title" hasCustomPrompt="1"/>
          </p:nvPr>
        </p:nvSpPr>
        <p:spPr>
          <a:xfrm>
            <a:off x="540000" y="648000"/>
            <a:ext cx="3761097" cy="1152000"/>
          </a:xfrm>
        </p:spPr>
        <p:txBody>
          <a:bodyPr/>
          <a:lstStyle>
            <a:lvl1pPr>
              <a:defRPr/>
            </a:lvl1pPr>
          </a:lstStyle>
          <a:p>
            <a:r>
              <a:rPr lang="cs-CZ" dirty="0"/>
              <a:t>Slide </a:t>
            </a:r>
            <a:r>
              <a:rPr lang="cs-CZ" dirty="0" err="1"/>
              <a:t>title</a:t>
            </a:r>
            <a:endParaRPr lang="cs-CZ" dirty="0"/>
          </a:p>
        </p:txBody>
      </p:sp>
      <p:sp>
        <p:nvSpPr>
          <p:cNvPr id="11" name="Zástupný symbol pro text 10">
            <a:extLst>
              <a:ext uri="{FF2B5EF4-FFF2-40B4-BE49-F238E27FC236}">
                <a16:creationId xmlns:a16="http://schemas.microsoft.com/office/drawing/2014/main" id="{CCD32732-CFB9-448B-AE82-A187647C2CBF}"/>
              </a:ext>
            </a:extLst>
          </p:cNvPr>
          <p:cNvSpPr>
            <a:spLocks noGrp="1"/>
          </p:cNvSpPr>
          <p:nvPr>
            <p:ph type="body" sz="quarter" idx="16" hasCustomPrompt="1"/>
          </p:nvPr>
        </p:nvSpPr>
        <p:spPr>
          <a:xfrm>
            <a:off x="540000" y="2016000"/>
            <a:ext cx="3762375" cy="1224000"/>
          </a:xfrm>
          <a:solidFill>
            <a:schemeClr val="accent2"/>
          </a:solidFill>
        </p:spPr>
        <p:txBody>
          <a:bodyPr lIns="180000" tIns="108000" rIns="180000" bIns="108000" anchor="ctr" anchorCtr="1">
            <a:normAutofit/>
          </a:bodyPr>
          <a:lstStyle>
            <a:lvl1pPr algn="ctr">
              <a:spcBef>
                <a:spcPts val="0"/>
              </a:spcBef>
              <a:defRPr sz="1500">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cs-CZ" dirty="0"/>
              <a:t>Type </a:t>
            </a:r>
            <a:r>
              <a:rPr lang="cs-CZ" dirty="0" err="1"/>
              <a:t>emphasized</a:t>
            </a:r>
            <a:r>
              <a:rPr lang="cs-CZ" dirty="0"/>
              <a:t> text </a:t>
            </a:r>
            <a:r>
              <a:rPr lang="cs-CZ" dirty="0" err="1"/>
              <a:t>here</a:t>
            </a:r>
            <a:r>
              <a:rPr lang="cs-CZ" dirty="0"/>
              <a:t>.</a:t>
            </a:r>
          </a:p>
        </p:txBody>
      </p:sp>
      <p:sp>
        <p:nvSpPr>
          <p:cNvPr id="12" name="Zástupný symbol obrázku 9">
            <a:extLst>
              <a:ext uri="{FF2B5EF4-FFF2-40B4-BE49-F238E27FC236}">
                <a16:creationId xmlns:a16="http://schemas.microsoft.com/office/drawing/2014/main" id="{42642888-14CD-4560-97C2-66AECFD7F340}"/>
              </a:ext>
            </a:extLst>
          </p:cNvPr>
          <p:cNvSpPr>
            <a:spLocks noGrp="1" noChangeAspect="1"/>
          </p:cNvSpPr>
          <p:nvPr>
            <p:ph type="pic" sz="quarter" idx="17" hasCustomPrompt="1"/>
          </p:nvPr>
        </p:nvSpPr>
        <p:spPr>
          <a:xfrm>
            <a:off x="7524000" y="647999"/>
            <a:ext cx="1080000" cy="1440000"/>
          </a:xfrm>
        </p:spPr>
        <p:txBody>
          <a:bodyPr>
            <a:normAutofit/>
          </a:bodyPr>
          <a:lstStyle>
            <a:lvl1pPr>
              <a:defRPr sz="1050"/>
            </a:lvl1pPr>
          </a:lstStyle>
          <a:p>
            <a:r>
              <a:rPr lang="en-GB" dirty="0"/>
              <a:t>Place figure</a:t>
            </a:r>
            <a:endParaRPr lang="cs-CZ" dirty="0"/>
          </a:p>
        </p:txBody>
      </p:sp>
      <p:sp>
        <p:nvSpPr>
          <p:cNvPr id="14" name="Zástupný symbol obrázku 9">
            <a:extLst>
              <a:ext uri="{FF2B5EF4-FFF2-40B4-BE49-F238E27FC236}">
                <a16:creationId xmlns:a16="http://schemas.microsoft.com/office/drawing/2014/main" id="{3B34269D-5738-43DF-AA12-1D2DF648EC20}"/>
              </a:ext>
            </a:extLst>
          </p:cNvPr>
          <p:cNvSpPr>
            <a:spLocks noGrp="1" noChangeAspect="1"/>
          </p:cNvSpPr>
          <p:nvPr>
            <p:ph type="pic" sz="quarter" idx="18" hasCustomPrompt="1"/>
          </p:nvPr>
        </p:nvSpPr>
        <p:spPr>
          <a:xfrm>
            <a:off x="6181641" y="4113077"/>
            <a:ext cx="1080000" cy="1440000"/>
          </a:xfrm>
        </p:spPr>
        <p:txBody>
          <a:bodyPr>
            <a:normAutofit/>
          </a:bodyPr>
          <a:lstStyle>
            <a:lvl1pPr>
              <a:defRPr sz="1050"/>
            </a:lvl1pPr>
          </a:lstStyle>
          <a:p>
            <a:r>
              <a:rPr lang="en-GB" dirty="0"/>
              <a:t>Place figure</a:t>
            </a:r>
            <a:endParaRPr lang="cs-CZ" dirty="0"/>
          </a:p>
        </p:txBody>
      </p:sp>
      <p:sp>
        <p:nvSpPr>
          <p:cNvPr id="16" name="Zástupný symbol obrázku 9">
            <a:extLst>
              <a:ext uri="{FF2B5EF4-FFF2-40B4-BE49-F238E27FC236}">
                <a16:creationId xmlns:a16="http://schemas.microsoft.com/office/drawing/2014/main" id="{E78E8096-2AC6-45C3-BCF5-4DD5E1846934}"/>
              </a:ext>
            </a:extLst>
          </p:cNvPr>
          <p:cNvSpPr>
            <a:spLocks noGrp="1" noChangeAspect="1"/>
          </p:cNvSpPr>
          <p:nvPr>
            <p:ph type="pic" sz="quarter" idx="19" hasCustomPrompt="1"/>
          </p:nvPr>
        </p:nvSpPr>
        <p:spPr>
          <a:xfrm>
            <a:off x="7522191" y="4113077"/>
            <a:ext cx="1080000" cy="1440000"/>
          </a:xfrm>
        </p:spPr>
        <p:txBody>
          <a:bodyPr>
            <a:normAutofit/>
          </a:bodyPr>
          <a:lstStyle>
            <a:lvl1pPr>
              <a:defRPr sz="1050"/>
            </a:lvl1pPr>
          </a:lstStyle>
          <a:p>
            <a:r>
              <a:rPr lang="en-GB" dirty="0"/>
              <a:t>Place figure</a:t>
            </a:r>
            <a:endParaRPr lang="cs-CZ" dirty="0"/>
          </a:p>
        </p:txBody>
      </p:sp>
      <p:sp>
        <p:nvSpPr>
          <p:cNvPr id="18" name="Zástupný symbol pro text 12">
            <a:extLst>
              <a:ext uri="{FF2B5EF4-FFF2-40B4-BE49-F238E27FC236}">
                <a16:creationId xmlns:a16="http://schemas.microsoft.com/office/drawing/2014/main" id="{935C65A5-8809-45FD-8385-4F5A7FBC6A77}"/>
              </a:ext>
            </a:extLst>
          </p:cNvPr>
          <p:cNvSpPr>
            <a:spLocks noGrp="1"/>
          </p:cNvSpPr>
          <p:nvPr>
            <p:ph type="body" sz="quarter" idx="20" hasCustomPrompt="1"/>
          </p:nvPr>
        </p:nvSpPr>
        <p:spPr>
          <a:xfrm>
            <a:off x="6190199" y="648001"/>
            <a:ext cx="1080000" cy="1439999"/>
          </a:xfrm>
        </p:spPr>
        <p:txBody>
          <a:bodyPr>
            <a:noAutofit/>
          </a:bodyPr>
          <a:lstStyle>
            <a:lvl1pPr algn="ctr">
              <a:spcBef>
                <a:spcPts val="0"/>
              </a:spcBef>
              <a:defRPr sz="1050"/>
            </a:lvl1pPr>
            <a:lvl2pPr algn="ctr">
              <a:defRPr/>
            </a:lvl2pPr>
            <a:lvl3pPr algn="ctr">
              <a:defRPr/>
            </a:lvl3pPr>
            <a:lvl4pPr algn="ctr">
              <a:defRPr/>
            </a:lvl4pPr>
            <a:lvl5pPr algn="ctr">
              <a:defRPr/>
            </a:lvl5pPr>
          </a:lstStyle>
          <a:p>
            <a:pPr lvl="0"/>
            <a:r>
              <a:rPr lang="en-GB" dirty="0"/>
              <a:t>Type text here</a:t>
            </a:r>
            <a:r>
              <a:rPr lang="cs-CZ" dirty="0"/>
              <a:t>.</a:t>
            </a:r>
          </a:p>
        </p:txBody>
      </p:sp>
    </p:spTree>
    <p:extLst>
      <p:ext uri="{BB962C8B-B14F-4D97-AF65-F5344CB8AC3E}">
        <p14:creationId xmlns:p14="http://schemas.microsoft.com/office/powerpoint/2010/main" val="9256252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ield and image gallery with Header II">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19889BF5-3C97-439C-B849-ADB8CFBEA99E}"/>
              </a:ext>
            </a:extLst>
          </p:cNvPr>
          <p:cNvSpPr>
            <a:spLocks noGrp="1"/>
          </p:cNvSpPr>
          <p:nvPr>
            <p:ph sz="half" idx="1" hasCustomPrompt="1"/>
          </p:nvPr>
        </p:nvSpPr>
        <p:spPr>
          <a:xfrm>
            <a:off x="540000" y="2016001"/>
            <a:ext cx="3763800" cy="3537075"/>
          </a:xfrm>
        </p:spPr>
        <p:txBody>
          <a:bodyPr>
            <a:normAutofit/>
          </a:bodyPr>
          <a:lstStyle>
            <a:lvl1pPr>
              <a:defRPr sz="1500"/>
            </a:lvl1pPr>
            <a:lvl2pPr>
              <a:defRPr sz="1500"/>
            </a:lvl2pPr>
            <a:lvl3pPr>
              <a:defRPr sz="1500"/>
            </a:lvl3pPr>
          </a:lstStyle>
          <a:p>
            <a:pPr lvl="0"/>
            <a:r>
              <a:rPr lang="cs-CZ" dirty="0"/>
              <a:t>Type text </a:t>
            </a:r>
            <a:r>
              <a:rPr lang="cs-CZ" dirty="0" err="1"/>
              <a:t>here</a:t>
            </a:r>
            <a:r>
              <a:rPr lang="cs-CZ" dirty="0"/>
              <a:t> </a:t>
            </a:r>
            <a:r>
              <a:rPr lang="cs-CZ" dirty="0" err="1"/>
              <a:t>or</a:t>
            </a:r>
            <a:r>
              <a:rPr lang="cs-CZ" dirty="0"/>
              <a:t> </a:t>
            </a:r>
            <a:r>
              <a:rPr lang="cs-CZ" dirty="0" err="1"/>
              <a:t>add</a:t>
            </a:r>
            <a:r>
              <a:rPr lang="cs-CZ" dirty="0"/>
              <a:t> </a:t>
            </a:r>
            <a:r>
              <a:rPr lang="cs-CZ" dirty="0" err="1"/>
              <a:t>content</a:t>
            </a:r>
            <a:r>
              <a:rPr lang="cs-CZ" dirty="0"/>
              <a:t> </a:t>
            </a:r>
            <a:r>
              <a:rPr lang="cs-CZ" dirty="0" err="1"/>
              <a:t>using</a:t>
            </a:r>
            <a:r>
              <a:rPr lang="cs-CZ" dirty="0"/>
              <a:t> </a:t>
            </a:r>
            <a:r>
              <a:rPr lang="cs-CZ" dirty="0" err="1"/>
              <a:t>icon</a:t>
            </a:r>
            <a:r>
              <a:rPr lang="cs-CZ" dirty="0"/>
              <a:t> in </a:t>
            </a:r>
            <a:r>
              <a:rPr lang="cs-CZ" dirty="0" err="1"/>
              <a:t>the</a:t>
            </a:r>
            <a:r>
              <a:rPr lang="cs-CZ" dirty="0"/>
              <a:t> </a:t>
            </a:r>
            <a:r>
              <a:rPr lang="cs-CZ" dirty="0" err="1"/>
              <a:t>middle</a:t>
            </a:r>
            <a:r>
              <a:rPr lang="cs-CZ" dirty="0"/>
              <a:t> </a:t>
            </a:r>
            <a:r>
              <a:rPr lang="cs-CZ" dirty="0" err="1"/>
              <a:t>of</a:t>
            </a:r>
            <a:r>
              <a:rPr lang="cs-CZ" dirty="0"/>
              <a:t> </a:t>
            </a:r>
            <a:r>
              <a:rPr lang="cs-CZ" dirty="0" err="1"/>
              <a:t>this</a:t>
            </a:r>
            <a:r>
              <a:rPr lang="cs-CZ" dirty="0"/>
              <a:t> </a:t>
            </a:r>
            <a:r>
              <a:rPr lang="cs-CZ" dirty="0" err="1"/>
              <a:t>frame</a:t>
            </a:r>
            <a:r>
              <a:rPr lang="cs-CZ" dirty="0"/>
              <a:t>.</a:t>
            </a:r>
          </a:p>
          <a:p>
            <a:pPr lvl="1"/>
            <a:r>
              <a:rPr lang="cs-CZ" dirty="0"/>
              <a:t>Druhá úroveň</a:t>
            </a:r>
          </a:p>
          <a:p>
            <a:pPr lvl="2"/>
            <a:r>
              <a:rPr lang="cs-CZ" dirty="0"/>
              <a:t>Třetí úroveň</a:t>
            </a:r>
          </a:p>
        </p:txBody>
      </p:sp>
      <p:sp>
        <p:nvSpPr>
          <p:cNvPr id="8" name="Zástupný symbol pro zápatí 7">
            <a:extLst>
              <a:ext uri="{FF2B5EF4-FFF2-40B4-BE49-F238E27FC236}">
                <a16:creationId xmlns:a16="http://schemas.microsoft.com/office/drawing/2014/main" id="{A0A83161-E312-49CF-B732-198C27C1C55A}"/>
              </a:ext>
            </a:extLst>
          </p:cNvPr>
          <p:cNvSpPr>
            <a:spLocks noGrp="1"/>
          </p:cNvSpPr>
          <p:nvPr>
            <p:ph type="ftr" sz="quarter" idx="10"/>
          </p:nvPr>
        </p:nvSpPr>
        <p:spPr/>
        <p:txBody>
          <a:bodyPr/>
          <a:lstStyle/>
          <a:p>
            <a:endParaRPr lang="cs-CZ" dirty="0"/>
          </a:p>
        </p:txBody>
      </p:sp>
      <p:sp>
        <p:nvSpPr>
          <p:cNvPr id="9" name="Zástupný symbol pro číslo snímku 8">
            <a:extLst>
              <a:ext uri="{FF2B5EF4-FFF2-40B4-BE49-F238E27FC236}">
                <a16:creationId xmlns:a16="http://schemas.microsoft.com/office/drawing/2014/main" id="{3C3DCA8B-486A-4BF8-A9D1-F4B1F3EACB4D}"/>
              </a:ext>
            </a:extLst>
          </p:cNvPr>
          <p:cNvSpPr>
            <a:spLocks noGrp="1"/>
          </p:cNvSpPr>
          <p:nvPr>
            <p:ph type="sldNum" sz="quarter" idx="11"/>
          </p:nvPr>
        </p:nvSpPr>
        <p:spPr/>
        <p:txBody>
          <a:bodyPr/>
          <a:lstStyle/>
          <a:p>
            <a:fld id="{CDA2B015-36C4-4400-9846-8404AE1F3BF6}" type="slidenum">
              <a:rPr lang="cs-CZ" smtClean="0"/>
              <a:pPr/>
              <a:t>‹#›</a:t>
            </a:fld>
            <a:endParaRPr lang="cs-CZ" dirty="0"/>
          </a:p>
        </p:txBody>
      </p:sp>
      <p:cxnSp>
        <p:nvCxnSpPr>
          <p:cNvPr id="6" name="Přímá spojnice 5">
            <a:extLst>
              <a:ext uri="{FF2B5EF4-FFF2-40B4-BE49-F238E27FC236}">
                <a16:creationId xmlns:a16="http://schemas.microsoft.com/office/drawing/2014/main" id="{2FE3DD68-9FAE-41DB-8843-3E529105EF12}"/>
              </a:ext>
            </a:extLst>
          </p:cNvPr>
          <p:cNvCxnSpPr>
            <a:cxnSpLocks/>
          </p:cNvCxnSpPr>
          <p:nvPr userDrawn="1"/>
        </p:nvCxnSpPr>
        <p:spPr>
          <a:xfrm>
            <a:off x="4572000" y="647999"/>
            <a:ext cx="0" cy="490507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Zástupný symbol pro text 12">
            <a:extLst>
              <a:ext uri="{FF2B5EF4-FFF2-40B4-BE49-F238E27FC236}">
                <a16:creationId xmlns:a16="http://schemas.microsoft.com/office/drawing/2014/main" id="{CC57F42F-4F37-4321-B5E1-2A5C0D930A3C}"/>
              </a:ext>
            </a:extLst>
          </p:cNvPr>
          <p:cNvSpPr>
            <a:spLocks noGrp="1"/>
          </p:cNvSpPr>
          <p:nvPr>
            <p:ph type="body" sz="quarter" idx="14" hasCustomPrompt="1"/>
          </p:nvPr>
        </p:nvSpPr>
        <p:spPr>
          <a:xfrm>
            <a:off x="4841383" y="5193075"/>
            <a:ext cx="3762617" cy="360000"/>
          </a:xfrm>
        </p:spPr>
        <p:txBody>
          <a:bodyPr>
            <a:noAutofit/>
          </a:bodyPr>
          <a:lstStyle>
            <a:lvl1pPr algn="ctr">
              <a:spcBef>
                <a:spcPts val="0"/>
              </a:spcBef>
              <a:defRPr sz="1050"/>
            </a:lvl1pPr>
            <a:lvl2pPr algn="ctr">
              <a:defRPr/>
            </a:lvl2pPr>
            <a:lvl3pPr algn="ctr">
              <a:defRPr/>
            </a:lvl3pPr>
            <a:lvl4pPr algn="ctr">
              <a:defRPr/>
            </a:lvl4pPr>
            <a:lvl5pPr algn="ctr">
              <a:defRPr/>
            </a:lvl5pPr>
          </a:lstStyle>
          <a:p>
            <a:pPr lvl="0"/>
            <a:r>
              <a:rPr lang="cs-CZ" dirty="0"/>
              <a:t>Type text </a:t>
            </a:r>
            <a:r>
              <a:rPr lang="cs-CZ" dirty="0" err="1"/>
              <a:t>here</a:t>
            </a:r>
            <a:r>
              <a:rPr lang="cs-CZ" dirty="0"/>
              <a:t>.</a:t>
            </a:r>
          </a:p>
        </p:txBody>
      </p:sp>
      <p:sp>
        <p:nvSpPr>
          <p:cNvPr id="15" name="Zástupný symbol obrázku 9">
            <a:extLst>
              <a:ext uri="{FF2B5EF4-FFF2-40B4-BE49-F238E27FC236}">
                <a16:creationId xmlns:a16="http://schemas.microsoft.com/office/drawing/2014/main" id="{C6F5B009-6E42-4000-9843-C95FB4060FFA}"/>
              </a:ext>
            </a:extLst>
          </p:cNvPr>
          <p:cNvSpPr>
            <a:spLocks noGrp="1" noChangeAspect="1"/>
          </p:cNvSpPr>
          <p:nvPr>
            <p:ph type="pic" sz="quarter" idx="12" hasCustomPrompt="1"/>
          </p:nvPr>
        </p:nvSpPr>
        <p:spPr>
          <a:xfrm>
            <a:off x="6178388" y="648000"/>
            <a:ext cx="1080000" cy="1440000"/>
          </a:xfrm>
        </p:spPr>
        <p:txBody>
          <a:bodyPr>
            <a:normAutofit/>
          </a:bodyPr>
          <a:lstStyle>
            <a:lvl1pPr>
              <a:defRPr sz="1050"/>
            </a:lvl1pPr>
          </a:lstStyle>
          <a:p>
            <a:r>
              <a:rPr lang="en-GB" dirty="0"/>
              <a:t>Place figure</a:t>
            </a:r>
            <a:endParaRPr lang="cs-CZ" dirty="0"/>
          </a:p>
        </p:txBody>
      </p:sp>
      <p:sp>
        <p:nvSpPr>
          <p:cNvPr id="2" name="Nadpis 1">
            <a:extLst>
              <a:ext uri="{FF2B5EF4-FFF2-40B4-BE49-F238E27FC236}">
                <a16:creationId xmlns:a16="http://schemas.microsoft.com/office/drawing/2014/main" id="{702D3818-A633-4E62-9941-6CD6CDDD9582}"/>
              </a:ext>
            </a:extLst>
          </p:cNvPr>
          <p:cNvSpPr>
            <a:spLocks noGrp="1"/>
          </p:cNvSpPr>
          <p:nvPr>
            <p:ph type="title" hasCustomPrompt="1"/>
          </p:nvPr>
        </p:nvSpPr>
        <p:spPr>
          <a:xfrm>
            <a:off x="540000" y="648000"/>
            <a:ext cx="3761097" cy="1152000"/>
          </a:xfrm>
        </p:spPr>
        <p:txBody>
          <a:bodyPr/>
          <a:lstStyle>
            <a:lvl1pPr>
              <a:defRPr/>
            </a:lvl1pPr>
          </a:lstStyle>
          <a:p>
            <a:r>
              <a:rPr lang="cs-CZ" dirty="0"/>
              <a:t>Slide </a:t>
            </a:r>
            <a:r>
              <a:rPr lang="cs-CZ" dirty="0" err="1"/>
              <a:t>title</a:t>
            </a:r>
            <a:endParaRPr lang="cs-CZ" dirty="0"/>
          </a:p>
        </p:txBody>
      </p:sp>
      <p:sp>
        <p:nvSpPr>
          <p:cNvPr id="12" name="Zástupný symbol obrázku 9">
            <a:extLst>
              <a:ext uri="{FF2B5EF4-FFF2-40B4-BE49-F238E27FC236}">
                <a16:creationId xmlns:a16="http://schemas.microsoft.com/office/drawing/2014/main" id="{42642888-14CD-4560-97C2-66AECFD7F340}"/>
              </a:ext>
            </a:extLst>
          </p:cNvPr>
          <p:cNvSpPr>
            <a:spLocks noGrp="1" noChangeAspect="1"/>
          </p:cNvSpPr>
          <p:nvPr>
            <p:ph type="pic" sz="quarter" idx="17" hasCustomPrompt="1"/>
          </p:nvPr>
        </p:nvSpPr>
        <p:spPr>
          <a:xfrm>
            <a:off x="7524000" y="647999"/>
            <a:ext cx="1080000" cy="1440000"/>
          </a:xfrm>
        </p:spPr>
        <p:txBody>
          <a:bodyPr>
            <a:normAutofit/>
          </a:bodyPr>
          <a:lstStyle>
            <a:lvl1pPr>
              <a:defRPr sz="1050"/>
            </a:lvl1pPr>
          </a:lstStyle>
          <a:p>
            <a:r>
              <a:rPr lang="en-GB" dirty="0"/>
              <a:t>Place figure</a:t>
            </a:r>
            <a:endParaRPr lang="cs-CZ" dirty="0"/>
          </a:p>
        </p:txBody>
      </p:sp>
      <p:sp>
        <p:nvSpPr>
          <p:cNvPr id="14" name="Zástupný symbol obrázku 9">
            <a:extLst>
              <a:ext uri="{FF2B5EF4-FFF2-40B4-BE49-F238E27FC236}">
                <a16:creationId xmlns:a16="http://schemas.microsoft.com/office/drawing/2014/main" id="{3B34269D-5738-43DF-AA12-1D2DF648EC20}"/>
              </a:ext>
            </a:extLst>
          </p:cNvPr>
          <p:cNvSpPr>
            <a:spLocks noGrp="1"/>
          </p:cNvSpPr>
          <p:nvPr>
            <p:ph type="pic" sz="quarter" idx="18" hasCustomPrompt="1"/>
          </p:nvPr>
        </p:nvSpPr>
        <p:spPr>
          <a:xfrm>
            <a:off x="4841383" y="2380537"/>
            <a:ext cx="3762618" cy="2520000"/>
          </a:xfrm>
        </p:spPr>
        <p:txBody>
          <a:bodyPr>
            <a:normAutofit/>
          </a:bodyPr>
          <a:lstStyle>
            <a:lvl1pPr>
              <a:defRPr sz="1050"/>
            </a:lvl1pPr>
          </a:lstStyle>
          <a:p>
            <a:r>
              <a:rPr lang="en-GB" dirty="0"/>
              <a:t>Place figure</a:t>
            </a:r>
            <a:endParaRPr lang="cs-CZ" dirty="0"/>
          </a:p>
        </p:txBody>
      </p:sp>
      <p:sp>
        <p:nvSpPr>
          <p:cNvPr id="18" name="Zástupný symbol pro text 12">
            <a:extLst>
              <a:ext uri="{FF2B5EF4-FFF2-40B4-BE49-F238E27FC236}">
                <a16:creationId xmlns:a16="http://schemas.microsoft.com/office/drawing/2014/main" id="{935C65A5-8809-45FD-8385-4F5A7FBC6A77}"/>
              </a:ext>
            </a:extLst>
          </p:cNvPr>
          <p:cNvSpPr>
            <a:spLocks noGrp="1"/>
          </p:cNvSpPr>
          <p:nvPr>
            <p:ph type="body" sz="quarter" idx="20" hasCustomPrompt="1"/>
          </p:nvPr>
        </p:nvSpPr>
        <p:spPr>
          <a:xfrm>
            <a:off x="4842789" y="648001"/>
            <a:ext cx="1080000" cy="1439999"/>
          </a:xfrm>
        </p:spPr>
        <p:txBody>
          <a:bodyPr>
            <a:noAutofit/>
          </a:bodyPr>
          <a:lstStyle>
            <a:lvl1pPr algn="ctr">
              <a:spcBef>
                <a:spcPts val="0"/>
              </a:spcBef>
              <a:defRPr sz="1050" i="1">
                <a:solidFill>
                  <a:schemeClr val="accent2"/>
                </a:solidFill>
              </a:defRPr>
            </a:lvl1pPr>
            <a:lvl2pPr algn="ctr">
              <a:defRPr/>
            </a:lvl2pPr>
            <a:lvl3pPr algn="ctr">
              <a:defRPr/>
            </a:lvl3pPr>
            <a:lvl4pPr algn="ctr">
              <a:defRPr/>
            </a:lvl4pPr>
            <a:lvl5pPr algn="ctr">
              <a:defRPr/>
            </a:lvl5pPr>
          </a:lstStyle>
          <a:p>
            <a:pPr lvl="0"/>
            <a:r>
              <a:rPr lang="cs-CZ" dirty="0"/>
              <a:t>Type text </a:t>
            </a:r>
            <a:r>
              <a:rPr lang="cs-CZ" dirty="0" err="1"/>
              <a:t>here</a:t>
            </a:r>
            <a:r>
              <a:rPr lang="cs-CZ" dirty="0"/>
              <a:t>.</a:t>
            </a:r>
          </a:p>
        </p:txBody>
      </p:sp>
    </p:spTree>
    <p:extLst>
      <p:ext uri="{BB962C8B-B14F-4D97-AF65-F5344CB8AC3E}">
        <p14:creationId xmlns:p14="http://schemas.microsoft.com/office/powerpoint/2010/main" val="3004502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image gallery with captions">
    <p:spTree>
      <p:nvGrpSpPr>
        <p:cNvPr id="1" name=""/>
        <p:cNvGrpSpPr/>
        <p:nvPr/>
      </p:nvGrpSpPr>
      <p:grpSpPr>
        <a:xfrm>
          <a:off x="0" y="0"/>
          <a:ext cx="0" cy="0"/>
          <a:chOff x="0" y="0"/>
          <a:chExt cx="0" cy="0"/>
        </a:xfrm>
      </p:grpSpPr>
      <p:sp>
        <p:nvSpPr>
          <p:cNvPr id="8" name="Zástupný symbol pro zápatí 7">
            <a:extLst>
              <a:ext uri="{FF2B5EF4-FFF2-40B4-BE49-F238E27FC236}">
                <a16:creationId xmlns:a16="http://schemas.microsoft.com/office/drawing/2014/main" id="{A0A83161-E312-49CF-B732-198C27C1C55A}"/>
              </a:ext>
            </a:extLst>
          </p:cNvPr>
          <p:cNvSpPr>
            <a:spLocks noGrp="1"/>
          </p:cNvSpPr>
          <p:nvPr>
            <p:ph type="ftr" sz="quarter" idx="10"/>
          </p:nvPr>
        </p:nvSpPr>
        <p:spPr/>
        <p:txBody>
          <a:bodyPr/>
          <a:lstStyle/>
          <a:p>
            <a:endParaRPr lang="cs-CZ" dirty="0"/>
          </a:p>
        </p:txBody>
      </p:sp>
      <p:sp>
        <p:nvSpPr>
          <p:cNvPr id="9" name="Zástupný symbol pro číslo snímku 8">
            <a:extLst>
              <a:ext uri="{FF2B5EF4-FFF2-40B4-BE49-F238E27FC236}">
                <a16:creationId xmlns:a16="http://schemas.microsoft.com/office/drawing/2014/main" id="{3C3DCA8B-486A-4BF8-A9D1-F4B1F3EACB4D}"/>
              </a:ext>
            </a:extLst>
          </p:cNvPr>
          <p:cNvSpPr>
            <a:spLocks noGrp="1"/>
          </p:cNvSpPr>
          <p:nvPr>
            <p:ph type="sldNum" sz="quarter" idx="11"/>
          </p:nvPr>
        </p:nvSpPr>
        <p:spPr/>
        <p:txBody>
          <a:bodyPr/>
          <a:lstStyle/>
          <a:p>
            <a:fld id="{CDA2B015-36C4-4400-9846-8404AE1F3BF6}" type="slidenum">
              <a:rPr lang="cs-CZ" smtClean="0"/>
              <a:pPr/>
              <a:t>‹#›</a:t>
            </a:fld>
            <a:endParaRPr lang="cs-CZ" dirty="0"/>
          </a:p>
        </p:txBody>
      </p:sp>
      <p:sp>
        <p:nvSpPr>
          <p:cNvPr id="15" name="Zástupný symbol obrázku 9">
            <a:extLst>
              <a:ext uri="{FF2B5EF4-FFF2-40B4-BE49-F238E27FC236}">
                <a16:creationId xmlns:a16="http://schemas.microsoft.com/office/drawing/2014/main" id="{C6F5B009-6E42-4000-9843-C95FB4060FFA}"/>
              </a:ext>
            </a:extLst>
          </p:cNvPr>
          <p:cNvSpPr>
            <a:spLocks noGrp="1"/>
          </p:cNvSpPr>
          <p:nvPr>
            <p:ph type="pic" sz="quarter" idx="12" hasCustomPrompt="1"/>
          </p:nvPr>
        </p:nvSpPr>
        <p:spPr>
          <a:xfrm>
            <a:off x="540002" y="2016000"/>
            <a:ext cx="2327400" cy="1746000"/>
          </a:xfrm>
        </p:spPr>
        <p:txBody>
          <a:bodyPr>
            <a:normAutofit/>
          </a:bodyPr>
          <a:lstStyle>
            <a:lvl1pPr>
              <a:defRPr sz="1050"/>
            </a:lvl1pPr>
          </a:lstStyle>
          <a:p>
            <a:r>
              <a:rPr lang="en-GB" dirty="0"/>
              <a:t>Place figure</a:t>
            </a:r>
            <a:endParaRPr lang="cs-CZ" dirty="0"/>
          </a:p>
        </p:txBody>
      </p:sp>
      <p:sp>
        <p:nvSpPr>
          <p:cNvPr id="2" name="Nadpis 1">
            <a:extLst>
              <a:ext uri="{FF2B5EF4-FFF2-40B4-BE49-F238E27FC236}">
                <a16:creationId xmlns:a16="http://schemas.microsoft.com/office/drawing/2014/main" id="{702D3818-A633-4E62-9941-6CD6CDDD9582}"/>
              </a:ext>
            </a:extLst>
          </p:cNvPr>
          <p:cNvSpPr>
            <a:spLocks noGrp="1"/>
          </p:cNvSpPr>
          <p:nvPr>
            <p:ph type="title" hasCustomPrompt="1"/>
          </p:nvPr>
        </p:nvSpPr>
        <p:spPr>
          <a:xfrm>
            <a:off x="539999" y="648000"/>
            <a:ext cx="8064900" cy="1152000"/>
          </a:xfrm>
        </p:spPr>
        <p:txBody>
          <a:bodyPr/>
          <a:lstStyle>
            <a:lvl1pPr>
              <a:defRPr/>
            </a:lvl1pPr>
          </a:lstStyle>
          <a:p>
            <a:r>
              <a:rPr lang="cs-CZ" dirty="0"/>
              <a:t>Slide </a:t>
            </a:r>
            <a:r>
              <a:rPr lang="cs-CZ" dirty="0" err="1"/>
              <a:t>title</a:t>
            </a:r>
            <a:endParaRPr lang="cs-CZ" dirty="0"/>
          </a:p>
        </p:txBody>
      </p:sp>
      <p:sp>
        <p:nvSpPr>
          <p:cNvPr id="19" name="Zástupný symbol obrázku 9">
            <a:extLst>
              <a:ext uri="{FF2B5EF4-FFF2-40B4-BE49-F238E27FC236}">
                <a16:creationId xmlns:a16="http://schemas.microsoft.com/office/drawing/2014/main" id="{F40CA059-9873-42E1-99EB-323708A7A078}"/>
              </a:ext>
            </a:extLst>
          </p:cNvPr>
          <p:cNvSpPr>
            <a:spLocks noGrp="1"/>
          </p:cNvSpPr>
          <p:nvPr>
            <p:ph type="pic" sz="quarter" idx="13" hasCustomPrompt="1"/>
          </p:nvPr>
        </p:nvSpPr>
        <p:spPr>
          <a:xfrm>
            <a:off x="6276599" y="2016000"/>
            <a:ext cx="2327400" cy="1746000"/>
          </a:xfrm>
        </p:spPr>
        <p:txBody>
          <a:bodyPr>
            <a:normAutofit/>
          </a:bodyPr>
          <a:lstStyle>
            <a:lvl1pPr>
              <a:defRPr sz="1050"/>
            </a:lvl1pPr>
          </a:lstStyle>
          <a:p>
            <a:r>
              <a:rPr lang="en-GB" dirty="0"/>
              <a:t>Place figure</a:t>
            </a:r>
            <a:endParaRPr lang="cs-CZ" dirty="0"/>
          </a:p>
        </p:txBody>
      </p:sp>
      <p:sp>
        <p:nvSpPr>
          <p:cNvPr id="20" name="Zástupný symbol obrázku 9">
            <a:extLst>
              <a:ext uri="{FF2B5EF4-FFF2-40B4-BE49-F238E27FC236}">
                <a16:creationId xmlns:a16="http://schemas.microsoft.com/office/drawing/2014/main" id="{FB58865E-5642-412D-9D3F-6415DB90205A}"/>
              </a:ext>
            </a:extLst>
          </p:cNvPr>
          <p:cNvSpPr>
            <a:spLocks noGrp="1"/>
          </p:cNvSpPr>
          <p:nvPr>
            <p:ph type="pic" sz="quarter" idx="14" hasCustomPrompt="1"/>
          </p:nvPr>
        </p:nvSpPr>
        <p:spPr>
          <a:xfrm>
            <a:off x="3408300" y="3831943"/>
            <a:ext cx="2327400" cy="1746000"/>
          </a:xfrm>
        </p:spPr>
        <p:txBody>
          <a:bodyPr>
            <a:normAutofit/>
          </a:bodyPr>
          <a:lstStyle>
            <a:lvl1pPr>
              <a:defRPr sz="1050"/>
            </a:lvl1pPr>
          </a:lstStyle>
          <a:p>
            <a:r>
              <a:rPr lang="en-GB" dirty="0"/>
              <a:t>Place figure</a:t>
            </a:r>
            <a:endParaRPr lang="cs-CZ" dirty="0"/>
          </a:p>
        </p:txBody>
      </p:sp>
      <p:sp>
        <p:nvSpPr>
          <p:cNvPr id="5" name="Zástupný symbol pro text 4">
            <a:extLst>
              <a:ext uri="{FF2B5EF4-FFF2-40B4-BE49-F238E27FC236}">
                <a16:creationId xmlns:a16="http://schemas.microsoft.com/office/drawing/2014/main" id="{BB9ADD7D-8C4A-42C3-8A09-D87B1CFFE4F0}"/>
              </a:ext>
            </a:extLst>
          </p:cNvPr>
          <p:cNvSpPr>
            <a:spLocks noGrp="1" noChangeAspect="1"/>
          </p:cNvSpPr>
          <p:nvPr>
            <p:ph type="body" sz="quarter" idx="15" hasCustomPrompt="1"/>
          </p:nvPr>
        </p:nvSpPr>
        <p:spPr>
          <a:xfrm>
            <a:off x="4337403" y="2016000"/>
            <a:ext cx="469194" cy="468000"/>
          </a:xfrm>
          <a:prstGeom prst="ellipse">
            <a:avLst/>
          </a:prstGeom>
          <a:solidFill>
            <a:schemeClr val="accent1"/>
          </a:solidFill>
        </p:spPr>
        <p:txBody>
          <a:bodyPr anchor="ctr" anchorCtr="1">
            <a:normAutofit/>
          </a:bodyPr>
          <a:lstStyle>
            <a:lvl1pPr>
              <a:defRPr sz="1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cs-CZ" dirty="0"/>
              <a:t>2</a:t>
            </a:r>
          </a:p>
        </p:txBody>
      </p:sp>
      <p:sp>
        <p:nvSpPr>
          <p:cNvPr id="21" name="Zástupný symbol pro text 4">
            <a:extLst>
              <a:ext uri="{FF2B5EF4-FFF2-40B4-BE49-F238E27FC236}">
                <a16:creationId xmlns:a16="http://schemas.microsoft.com/office/drawing/2014/main" id="{A9CD23CD-BCFF-4B45-90D3-C04D4261621D}"/>
              </a:ext>
            </a:extLst>
          </p:cNvPr>
          <p:cNvSpPr>
            <a:spLocks noGrp="1"/>
          </p:cNvSpPr>
          <p:nvPr>
            <p:ph type="body" sz="quarter" idx="16" hasCustomPrompt="1"/>
          </p:nvPr>
        </p:nvSpPr>
        <p:spPr>
          <a:xfrm>
            <a:off x="1468351" y="3942000"/>
            <a:ext cx="468000" cy="468000"/>
          </a:xfrm>
          <a:prstGeom prst="ellipse">
            <a:avLst/>
          </a:prstGeom>
          <a:solidFill>
            <a:schemeClr val="accent1"/>
          </a:solidFill>
        </p:spPr>
        <p:txBody>
          <a:bodyPr anchor="ctr" anchorCtr="1">
            <a:normAutofit/>
          </a:bodyPr>
          <a:lstStyle>
            <a:lvl1pPr>
              <a:defRPr sz="1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cs-CZ" dirty="0"/>
              <a:t>1</a:t>
            </a:r>
          </a:p>
        </p:txBody>
      </p:sp>
      <p:sp>
        <p:nvSpPr>
          <p:cNvPr id="22" name="Zástupný symbol pro text 4">
            <a:extLst>
              <a:ext uri="{FF2B5EF4-FFF2-40B4-BE49-F238E27FC236}">
                <a16:creationId xmlns:a16="http://schemas.microsoft.com/office/drawing/2014/main" id="{6448142E-8BAE-4F32-8A10-1AE7BD812EC2}"/>
              </a:ext>
            </a:extLst>
          </p:cNvPr>
          <p:cNvSpPr>
            <a:spLocks noGrp="1"/>
          </p:cNvSpPr>
          <p:nvPr>
            <p:ph type="body" sz="quarter" idx="17" hasCustomPrompt="1"/>
          </p:nvPr>
        </p:nvSpPr>
        <p:spPr>
          <a:xfrm>
            <a:off x="7208404" y="3942000"/>
            <a:ext cx="468000" cy="468000"/>
          </a:xfrm>
          <a:prstGeom prst="ellipse">
            <a:avLst/>
          </a:prstGeom>
          <a:solidFill>
            <a:schemeClr val="accent1"/>
          </a:solidFill>
        </p:spPr>
        <p:txBody>
          <a:bodyPr anchor="ctr" anchorCtr="1">
            <a:normAutofit/>
          </a:bodyPr>
          <a:lstStyle>
            <a:lvl1pPr>
              <a:defRPr sz="1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cs-CZ" dirty="0"/>
              <a:t>3</a:t>
            </a:r>
          </a:p>
        </p:txBody>
      </p:sp>
      <p:sp>
        <p:nvSpPr>
          <p:cNvPr id="23" name="Zástupný symbol pro text 16">
            <a:extLst>
              <a:ext uri="{FF2B5EF4-FFF2-40B4-BE49-F238E27FC236}">
                <a16:creationId xmlns:a16="http://schemas.microsoft.com/office/drawing/2014/main" id="{74BBAE5B-2B9C-4A6D-8E34-B07F74E8677B}"/>
              </a:ext>
            </a:extLst>
          </p:cNvPr>
          <p:cNvSpPr>
            <a:spLocks noGrp="1"/>
          </p:cNvSpPr>
          <p:nvPr>
            <p:ph type="body" sz="quarter" idx="18" hasCustomPrompt="1"/>
          </p:nvPr>
        </p:nvSpPr>
        <p:spPr>
          <a:xfrm>
            <a:off x="540001" y="4590000"/>
            <a:ext cx="2327399" cy="964800"/>
          </a:xfrm>
        </p:spPr>
        <p:txBody>
          <a:bodyPr>
            <a:normAutofit/>
          </a:bodyPr>
          <a:lstStyle>
            <a:lvl1pPr algn="ctr">
              <a:spcBef>
                <a:spcPts val="0"/>
              </a:spcBef>
              <a:defRPr sz="1050"/>
            </a:lvl1pPr>
          </a:lstStyle>
          <a:p>
            <a:pPr lvl="0"/>
            <a:r>
              <a:rPr lang="en-GB" dirty="0"/>
              <a:t>Type text here</a:t>
            </a:r>
            <a:r>
              <a:rPr lang="cs-CZ" dirty="0"/>
              <a:t>.</a:t>
            </a:r>
          </a:p>
        </p:txBody>
      </p:sp>
      <p:sp>
        <p:nvSpPr>
          <p:cNvPr id="24" name="Zástupný symbol pro text 16">
            <a:extLst>
              <a:ext uri="{FF2B5EF4-FFF2-40B4-BE49-F238E27FC236}">
                <a16:creationId xmlns:a16="http://schemas.microsoft.com/office/drawing/2014/main" id="{35D13F08-6F40-44C5-B6BF-0FC7E538943E}"/>
              </a:ext>
            </a:extLst>
          </p:cNvPr>
          <p:cNvSpPr>
            <a:spLocks noGrp="1"/>
          </p:cNvSpPr>
          <p:nvPr>
            <p:ph type="body" sz="quarter" idx="19" hasCustomPrompt="1"/>
          </p:nvPr>
        </p:nvSpPr>
        <p:spPr>
          <a:xfrm>
            <a:off x="3408301" y="2664000"/>
            <a:ext cx="2327399" cy="964800"/>
          </a:xfrm>
        </p:spPr>
        <p:txBody>
          <a:bodyPr>
            <a:normAutofit/>
          </a:bodyPr>
          <a:lstStyle>
            <a:lvl1pPr algn="ctr">
              <a:spcBef>
                <a:spcPts val="0"/>
              </a:spcBef>
              <a:defRPr sz="1050"/>
            </a:lvl1pPr>
          </a:lstStyle>
          <a:p>
            <a:pPr lvl="0"/>
            <a:r>
              <a:rPr lang="en-GB" dirty="0"/>
              <a:t>Type text here</a:t>
            </a:r>
            <a:r>
              <a:rPr lang="cs-CZ" dirty="0"/>
              <a:t>.</a:t>
            </a:r>
          </a:p>
        </p:txBody>
      </p:sp>
      <p:sp>
        <p:nvSpPr>
          <p:cNvPr id="25" name="Zástupný symbol pro text 16">
            <a:extLst>
              <a:ext uri="{FF2B5EF4-FFF2-40B4-BE49-F238E27FC236}">
                <a16:creationId xmlns:a16="http://schemas.microsoft.com/office/drawing/2014/main" id="{35E011CA-30E1-407A-B648-88C2A77D8795}"/>
              </a:ext>
            </a:extLst>
          </p:cNvPr>
          <p:cNvSpPr>
            <a:spLocks noGrp="1"/>
          </p:cNvSpPr>
          <p:nvPr>
            <p:ph type="body" sz="quarter" idx="20" hasCustomPrompt="1"/>
          </p:nvPr>
        </p:nvSpPr>
        <p:spPr>
          <a:xfrm>
            <a:off x="6276600" y="4590001"/>
            <a:ext cx="2327399" cy="963075"/>
          </a:xfrm>
        </p:spPr>
        <p:txBody>
          <a:bodyPr>
            <a:normAutofit/>
          </a:bodyPr>
          <a:lstStyle>
            <a:lvl1pPr algn="ctr">
              <a:spcBef>
                <a:spcPts val="0"/>
              </a:spcBef>
              <a:defRPr sz="1050"/>
            </a:lvl1pPr>
          </a:lstStyle>
          <a:p>
            <a:pPr lvl="0"/>
            <a:r>
              <a:rPr lang="en-GB" dirty="0"/>
              <a:t>Type text here</a:t>
            </a:r>
            <a:r>
              <a:rPr lang="cs-CZ" dirty="0"/>
              <a:t>.</a:t>
            </a:r>
          </a:p>
        </p:txBody>
      </p:sp>
      <p:cxnSp>
        <p:nvCxnSpPr>
          <p:cNvPr id="26" name="Přímá spojnice 25">
            <a:extLst>
              <a:ext uri="{FF2B5EF4-FFF2-40B4-BE49-F238E27FC236}">
                <a16:creationId xmlns:a16="http://schemas.microsoft.com/office/drawing/2014/main" id="{09CA9480-89AB-4922-8C55-EFCAE1B04A11}"/>
              </a:ext>
            </a:extLst>
          </p:cNvPr>
          <p:cNvCxnSpPr/>
          <p:nvPr userDrawn="1"/>
        </p:nvCxnSpPr>
        <p:spPr>
          <a:xfrm>
            <a:off x="3137400" y="2016000"/>
            <a:ext cx="0" cy="35388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Přímá spojnice 26">
            <a:extLst>
              <a:ext uri="{FF2B5EF4-FFF2-40B4-BE49-F238E27FC236}">
                <a16:creationId xmlns:a16="http://schemas.microsoft.com/office/drawing/2014/main" id="{65301743-9DD3-4F54-9F0C-9468A958CDEE}"/>
              </a:ext>
            </a:extLst>
          </p:cNvPr>
          <p:cNvCxnSpPr/>
          <p:nvPr userDrawn="1"/>
        </p:nvCxnSpPr>
        <p:spPr>
          <a:xfrm>
            <a:off x="6007500" y="2016000"/>
            <a:ext cx="0" cy="353880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401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Final slide">
    <p:spTree>
      <p:nvGrpSpPr>
        <p:cNvPr id="1" name=""/>
        <p:cNvGrpSpPr/>
        <p:nvPr/>
      </p:nvGrpSpPr>
      <p:grpSpPr>
        <a:xfrm>
          <a:off x="0" y="0"/>
          <a:ext cx="0" cy="0"/>
          <a:chOff x="0" y="0"/>
          <a:chExt cx="0" cy="0"/>
        </a:xfrm>
      </p:grpSpPr>
      <p:pic>
        <p:nvPicPr>
          <p:cNvPr id="10" name="Obrázek 9" descr="Obsah obrázku zvíře&#10;&#10;Popis byl vytvořen automaticky">
            <a:extLst>
              <a:ext uri="{FF2B5EF4-FFF2-40B4-BE49-F238E27FC236}">
                <a16:creationId xmlns:a16="http://schemas.microsoft.com/office/drawing/2014/main" id="{862D2BF4-A092-48FF-B893-500AAE477C70}"/>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l="-24780" r="24780"/>
          <a:stretch/>
        </p:blipFill>
        <p:spPr>
          <a:xfrm>
            <a:off x="-3024000" y="0"/>
            <a:ext cx="12192243" cy="5544000"/>
          </a:xfrm>
          <a:prstGeom prst="rect">
            <a:avLst/>
          </a:prstGeom>
        </p:spPr>
      </p:pic>
      <p:sp>
        <p:nvSpPr>
          <p:cNvPr id="7" name="Zástupný symbol pro zápatí 6">
            <a:extLst>
              <a:ext uri="{FF2B5EF4-FFF2-40B4-BE49-F238E27FC236}">
                <a16:creationId xmlns:a16="http://schemas.microsoft.com/office/drawing/2014/main" id="{DFCD6914-2C8E-4EA1-A7C6-EA022BCC0B44}"/>
              </a:ext>
            </a:extLst>
          </p:cNvPr>
          <p:cNvSpPr>
            <a:spLocks noGrp="1"/>
          </p:cNvSpPr>
          <p:nvPr>
            <p:ph type="ftr" sz="quarter" idx="10"/>
          </p:nvPr>
        </p:nvSpPr>
        <p:spPr/>
        <p:txBody>
          <a:bodyPr/>
          <a:lstStyle/>
          <a:p>
            <a:endParaRPr lang="cs-CZ" dirty="0"/>
          </a:p>
        </p:txBody>
      </p:sp>
      <p:sp>
        <p:nvSpPr>
          <p:cNvPr id="8" name="Zástupný symbol pro číslo snímku 7">
            <a:extLst>
              <a:ext uri="{FF2B5EF4-FFF2-40B4-BE49-F238E27FC236}">
                <a16:creationId xmlns:a16="http://schemas.microsoft.com/office/drawing/2014/main" id="{927FEA8C-D996-4BC1-88F4-531E3836177F}"/>
              </a:ext>
            </a:extLst>
          </p:cNvPr>
          <p:cNvSpPr>
            <a:spLocks noGrp="1"/>
          </p:cNvSpPr>
          <p:nvPr>
            <p:ph type="sldNum" sz="quarter" idx="11"/>
          </p:nvPr>
        </p:nvSpPr>
        <p:spPr/>
        <p:txBody>
          <a:bodyPr/>
          <a:lstStyle/>
          <a:p>
            <a:fld id="{CDA2B015-36C4-4400-9846-8404AE1F3BF6}" type="slidenum">
              <a:rPr lang="cs-CZ" smtClean="0"/>
              <a:pPr/>
              <a:t>‹#›</a:t>
            </a:fld>
            <a:endParaRPr lang="cs-CZ" dirty="0"/>
          </a:p>
        </p:txBody>
      </p:sp>
      <p:sp>
        <p:nvSpPr>
          <p:cNvPr id="3" name="Podnadpis 2">
            <a:extLst>
              <a:ext uri="{FF2B5EF4-FFF2-40B4-BE49-F238E27FC236}">
                <a16:creationId xmlns:a16="http://schemas.microsoft.com/office/drawing/2014/main" id="{22F142EE-8B4F-4798-8E39-9E8023FA3C61}"/>
              </a:ext>
            </a:extLst>
          </p:cNvPr>
          <p:cNvSpPr>
            <a:spLocks noGrp="1"/>
          </p:cNvSpPr>
          <p:nvPr>
            <p:ph type="subTitle" idx="1" hasCustomPrompt="1"/>
          </p:nvPr>
        </p:nvSpPr>
        <p:spPr>
          <a:xfrm>
            <a:off x="548100" y="3600000"/>
            <a:ext cx="8046000" cy="1800000"/>
          </a:xfrm>
        </p:spPr>
        <p:txBody>
          <a:bodyPr>
            <a:normAutofit/>
          </a:bodyPr>
          <a:lstStyle>
            <a:lvl1pPr marL="0" indent="0" algn="l">
              <a:buNone/>
              <a:defRPr sz="30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cs-CZ" dirty="0"/>
              <a:t>Name</a:t>
            </a:r>
          </a:p>
          <a:p>
            <a:r>
              <a:rPr lang="cs-CZ" dirty="0" err="1"/>
              <a:t>Contact</a:t>
            </a:r>
            <a:r>
              <a:rPr lang="cs-CZ" dirty="0"/>
              <a:t> </a:t>
            </a:r>
            <a:r>
              <a:rPr lang="cs-CZ" dirty="0" err="1"/>
              <a:t>info</a:t>
            </a:r>
            <a:endParaRPr lang="cs-CZ" dirty="0"/>
          </a:p>
        </p:txBody>
      </p:sp>
      <p:sp>
        <p:nvSpPr>
          <p:cNvPr id="2" name="Nadpis 1">
            <a:extLst>
              <a:ext uri="{FF2B5EF4-FFF2-40B4-BE49-F238E27FC236}">
                <a16:creationId xmlns:a16="http://schemas.microsoft.com/office/drawing/2014/main" id="{7E11AD2C-1E8F-415D-B30F-7F09B723FBF1}"/>
              </a:ext>
            </a:extLst>
          </p:cNvPr>
          <p:cNvSpPr>
            <a:spLocks noGrp="1"/>
          </p:cNvSpPr>
          <p:nvPr>
            <p:ph type="ctrTitle" hasCustomPrompt="1"/>
          </p:nvPr>
        </p:nvSpPr>
        <p:spPr>
          <a:xfrm>
            <a:off x="548101" y="36000"/>
            <a:ext cx="8047022" cy="3393001"/>
          </a:xfrm>
        </p:spPr>
        <p:txBody>
          <a:bodyPr anchor="b">
            <a:normAutofit/>
          </a:bodyPr>
          <a:lstStyle>
            <a:lvl1pPr algn="l">
              <a:defRPr sz="6000">
                <a:solidFill>
                  <a:schemeClr val="bg1"/>
                </a:solidFill>
              </a:defRPr>
            </a:lvl1pPr>
          </a:lstStyle>
          <a:p>
            <a:r>
              <a:rPr lang="cs-CZ" dirty="0" err="1"/>
              <a:t>Thank</a:t>
            </a:r>
            <a:r>
              <a:rPr lang="cs-CZ" dirty="0"/>
              <a:t> </a:t>
            </a:r>
            <a:r>
              <a:rPr lang="cs-CZ" dirty="0" err="1"/>
              <a:t>you</a:t>
            </a:r>
            <a:r>
              <a:rPr lang="cs-CZ" dirty="0"/>
              <a:t> </a:t>
            </a:r>
            <a:r>
              <a:rPr lang="cs-CZ" dirty="0" err="1"/>
              <a:t>message</a:t>
            </a:r>
            <a:endParaRPr lang="cs-CZ" dirty="0"/>
          </a:p>
        </p:txBody>
      </p:sp>
      <p:cxnSp>
        <p:nvCxnSpPr>
          <p:cNvPr id="12" name="Přímá spojnice 11" hidden="1">
            <a:extLst>
              <a:ext uri="{FF2B5EF4-FFF2-40B4-BE49-F238E27FC236}">
                <a16:creationId xmlns:a16="http://schemas.microsoft.com/office/drawing/2014/main" id="{F510EB2C-997E-4096-B834-5B067AF75FF2}"/>
              </a:ext>
            </a:extLst>
          </p:cNvPr>
          <p:cNvCxnSpPr/>
          <p:nvPr userDrawn="1"/>
        </p:nvCxnSpPr>
        <p:spPr>
          <a:xfrm>
            <a:off x="0" y="28260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7022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lain slide with Header">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2A2DDD6F-337D-4613-850A-08434E8E3D29}"/>
              </a:ext>
            </a:extLst>
          </p:cNvPr>
          <p:cNvSpPr>
            <a:spLocks noGrp="1"/>
          </p:cNvSpPr>
          <p:nvPr>
            <p:ph idx="1" hasCustomPrompt="1"/>
          </p:nvPr>
        </p:nvSpPr>
        <p:spPr/>
        <p:txBody>
          <a:bodyPr/>
          <a:lstStyle>
            <a:lvl1pPr>
              <a:defRPr/>
            </a:lvl1pPr>
          </a:lstStyle>
          <a:p>
            <a:pPr lvl="0"/>
            <a:r>
              <a:rPr lang="cs-CZ" dirty="0"/>
              <a:t>Type text </a:t>
            </a:r>
            <a:r>
              <a:rPr lang="cs-CZ" dirty="0" err="1"/>
              <a:t>here</a:t>
            </a:r>
            <a:r>
              <a:rPr lang="cs-CZ" dirty="0"/>
              <a:t> </a:t>
            </a:r>
            <a:r>
              <a:rPr lang="cs-CZ" dirty="0" err="1"/>
              <a:t>or</a:t>
            </a:r>
            <a:r>
              <a:rPr lang="cs-CZ" dirty="0"/>
              <a:t> </a:t>
            </a:r>
            <a:r>
              <a:rPr lang="cs-CZ" dirty="0" err="1"/>
              <a:t>add</a:t>
            </a:r>
            <a:r>
              <a:rPr lang="cs-CZ" dirty="0"/>
              <a:t> </a:t>
            </a:r>
            <a:r>
              <a:rPr lang="cs-CZ" dirty="0" err="1"/>
              <a:t>content</a:t>
            </a:r>
            <a:r>
              <a:rPr lang="cs-CZ" dirty="0"/>
              <a:t> </a:t>
            </a:r>
            <a:r>
              <a:rPr lang="cs-CZ" dirty="0" err="1"/>
              <a:t>using</a:t>
            </a:r>
            <a:r>
              <a:rPr lang="cs-CZ" dirty="0"/>
              <a:t> </a:t>
            </a:r>
            <a:r>
              <a:rPr lang="cs-CZ" dirty="0" err="1"/>
              <a:t>icon</a:t>
            </a:r>
            <a:r>
              <a:rPr lang="cs-CZ" dirty="0"/>
              <a:t> in </a:t>
            </a:r>
            <a:r>
              <a:rPr lang="cs-CZ" dirty="0" err="1"/>
              <a:t>the</a:t>
            </a:r>
            <a:r>
              <a:rPr lang="cs-CZ" dirty="0"/>
              <a:t> </a:t>
            </a:r>
            <a:r>
              <a:rPr lang="cs-CZ" dirty="0" err="1"/>
              <a:t>middle</a:t>
            </a:r>
            <a:r>
              <a:rPr lang="cs-CZ" dirty="0"/>
              <a:t> </a:t>
            </a:r>
            <a:r>
              <a:rPr lang="cs-CZ" dirty="0" err="1"/>
              <a:t>of</a:t>
            </a:r>
            <a:r>
              <a:rPr lang="cs-CZ" dirty="0"/>
              <a:t> </a:t>
            </a:r>
            <a:r>
              <a:rPr lang="cs-CZ" dirty="0" err="1"/>
              <a:t>this</a:t>
            </a:r>
            <a:r>
              <a:rPr lang="cs-CZ" dirty="0"/>
              <a:t> </a:t>
            </a:r>
            <a:r>
              <a:rPr lang="cs-CZ" dirty="0" err="1"/>
              <a:t>frame</a:t>
            </a:r>
            <a:r>
              <a:rPr lang="cs-CZ" dirty="0"/>
              <a:t>.</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Zástupný symbol pro zápatí 6">
            <a:extLst>
              <a:ext uri="{FF2B5EF4-FFF2-40B4-BE49-F238E27FC236}">
                <a16:creationId xmlns:a16="http://schemas.microsoft.com/office/drawing/2014/main" id="{A28C445F-7EC5-412D-9D7C-CCA02C2BF110}"/>
              </a:ext>
            </a:extLst>
          </p:cNvPr>
          <p:cNvSpPr>
            <a:spLocks noGrp="1"/>
          </p:cNvSpPr>
          <p:nvPr>
            <p:ph type="ftr" sz="quarter" idx="10"/>
          </p:nvPr>
        </p:nvSpPr>
        <p:spPr/>
        <p:txBody>
          <a:bodyPr/>
          <a:lstStyle/>
          <a:p>
            <a:endParaRPr lang="cs-CZ" dirty="0"/>
          </a:p>
        </p:txBody>
      </p:sp>
      <p:sp>
        <p:nvSpPr>
          <p:cNvPr id="8" name="Zástupný symbol pro číslo snímku 7">
            <a:extLst>
              <a:ext uri="{FF2B5EF4-FFF2-40B4-BE49-F238E27FC236}">
                <a16:creationId xmlns:a16="http://schemas.microsoft.com/office/drawing/2014/main" id="{83581348-7B5B-4A6A-97DC-1665C2AB2597}"/>
              </a:ext>
            </a:extLst>
          </p:cNvPr>
          <p:cNvSpPr>
            <a:spLocks noGrp="1"/>
          </p:cNvSpPr>
          <p:nvPr>
            <p:ph type="sldNum" sz="quarter" idx="11"/>
          </p:nvPr>
        </p:nvSpPr>
        <p:spPr/>
        <p:txBody>
          <a:bodyPr/>
          <a:lstStyle/>
          <a:p>
            <a:fld id="{CDA2B015-36C4-4400-9846-8404AE1F3BF6}" type="slidenum">
              <a:rPr lang="cs-CZ" smtClean="0"/>
              <a:pPr/>
              <a:t>‹#›</a:t>
            </a:fld>
            <a:endParaRPr lang="cs-CZ" dirty="0"/>
          </a:p>
        </p:txBody>
      </p:sp>
      <p:sp>
        <p:nvSpPr>
          <p:cNvPr id="2" name="Nadpis 1">
            <a:extLst>
              <a:ext uri="{FF2B5EF4-FFF2-40B4-BE49-F238E27FC236}">
                <a16:creationId xmlns:a16="http://schemas.microsoft.com/office/drawing/2014/main" id="{99BEE03F-A3CB-4257-BA60-13DE998E66E8}"/>
              </a:ext>
            </a:extLst>
          </p:cNvPr>
          <p:cNvSpPr>
            <a:spLocks noGrp="1"/>
          </p:cNvSpPr>
          <p:nvPr>
            <p:ph type="title" hasCustomPrompt="1"/>
          </p:nvPr>
        </p:nvSpPr>
        <p:spPr/>
        <p:txBody>
          <a:bodyPr/>
          <a:lstStyle>
            <a:lvl1pPr>
              <a:defRPr/>
            </a:lvl1pPr>
          </a:lstStyle>
          <a:p>
            <a:r>
              <a:rPr lang="cs-CZ" dirty="0"/>
              <a:t>Slide </a:t>
            </a:r>
            <a:r>
              <a:rPr lang="cs-CZ" dirty="0" err="1"/>
              <a:t>title</a:t>
            </a:r>
            <a:endParaRPr lang="cs-CZ" dirty="0"/>
          </a:p>
        </p:txBody>
      </p:sp>
    </p:spTree>
    <p:extLst>
      <p:ext uri="{BB962C8B-B14F-4D97-AF65-F5344CB8AC3E}">
        <p14:creationId xmlns:p14="http://schemas.microsoft.com/office/powerpoint/2010/main" val="1092902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fields with Header">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75228C-E93E-4D79-996D-E81437768A18}"/>
              </a:ext>
            </a:extLst>
          </p:cNvPr>
          <p:cNvSpPr>
            <a:spLocks noGrp="1"/>
          </p:cNvSpPr>
          <p:nvPr>
            <p:ph type="title" hasCustomPrompt="1"/>
          </p:nvPr>
        </p:nvSpPr>
        <p:spPr/>
        <p:txBody>
          <a:bodyPr/>
          <a:lstStyle>
            <a:lvl1pPr>
              <a:defRPr/>
            </a:lvl1pPr>
          </a:lstStyle>
          <a:p>
            <a:r>
              <a:rPr lang="cs-CZ" dirty="0"/>
              <a:t>Slide </a:t>
            </a:r>
            <a:r>
              <a:rPr lang="cs-CZ" dirty="0" err="1"/>
              <a:t>title</a:t>
            </a:r>
            <a:endParaRPr lang="cs-CZ" dirty="0"/>
          </a:p>
        </p:txBody>
      </p:sp>
      <p:sp>
        <p:nvSpPr>
          <p:cNvPr id="3" name="Zástupný symbol pro obsah 2">
            <a:extLst>
              <a:ext uri="{FF2B5EF4-FFF2-40B4-BE49-F238E27FC236}">
                <a16:creationId xmlns:a16="http://schemas.microsoft.com/office/drawing/2014/main" id="{19889BF5-3C97-439C-B849-ADB8CFBEA99E}"/>
              </a:ext>
            </a:extLst>
          </p:cNvPr>
          <p:cNvSpPr>
            <a:spLocks noGrp="1"/>
          </p:cNvSpPr>
          <p:nvPr>
            <p:ph sz="half" idx="1" hasCustomPrompt="1"/>
          </p:nvPr>
        </p:nvSpPr>
        <p:spPr>
          <a:xfrm>
            <a:off x="540000" y="2016001"/>
            <a:ext cx="3761729" cy="3537075"/>
          </a:xfrm>
        </p:spPr>
        <p:txBody>
          <a:bodyPr/>
          <a:lstStyle>
            <a:lvl1pPr>
              <a:defRPr/>
            </a:lvl1pPr>
          </a:lstStyle>
          <a:p>
            <a:pPr lvl="0"/>
            <a:r>
              <a:rPr lang="cs-CZ" dirty="0"/>
              <a:t>Type text </a:t>
            </a:r>
            <a:r>
              <a:rPr lang="cs-CZ" dirty="0" err="1"/>
              <a:t>here</a:t>
            </a:r>
            <a:r>
              <a:rPr lang="cs-CZ" dirty="0"/>
              <a:t> </a:t>
            </a:r>
            <a:r>
              <a:rPr lang="cs-CZ" dirty="0" err="1"/>
              <a:t>or</a:t>
            </a:r>
            <a:r>
              <a:rPr lang="cs-CZ" dirty="0"/>
              <a:t> </a:t>
            </a:r>
            <a:r>
              <a:rPr lang="cs-CZ" dirty="0" err="1"/>
              <a:t>add</a:t>
            </a:r>
            <a:r>
              <a:rPr lang="cs-CZ" dirty="0"/>
              <a:t> </a:t>
            </a:r>
            <a:r>
              <a:rPr lang="cs-CZ" dirty="0" err="1"/>
              <a:t>content</a:t>
            </a:r>
            <a:r>
              <a:rPr lang="cs-CZ" dirty="0"/>
              <a:t> </a:t>
            </a:r>
            <a:r>
              <a:rPr lang="cs-CZ" dirty="0" err="1"/>
              <a:t>using</a:t>
            </a:r>
            <a:r>
              <a:rPr lang="cs-CZ" dirty="0"/>
              <a:t> </a:t>
            </a:r>
            <a:r>
              <a:rPr lang="cs-CZ" dirty="0" err="1"/>
              <a:t>icon</a:t>
            </a:r>
            <a:r>
              <a:rPr lang="cs-CZ" dirty="0"/>
              <a:t> in </a:t>
            </a:r>
            <a:r>
              <a:rPr lang="cs-CZ" dirty="0" err="1"/>
              <a:t>the</a:t>
            </a:r>
            <a:r>
              <a:rPr lang="cs-CZ" dirty="0"/>
              <a:t> </a:t>
            </a:r>
            <a:r>
              <a:rPr lang="cs-CZ" dirty="0" err="1"/>
              <a:t>middle</a:t>
            </a:r>
            <a:r>
              <a:rPr lang="cs-CZ" dirty="0"/>
              <a:t> </a:t>
            </a:r>
            <a:r>
              <a:rPr lang="cs-CZ" dirty="0" err="1"/>
              <a:t>of</a:t>
            </a:r>
            <a:r>
              <a:rPr lang="cs-CZ" dirty="0"/>
              <a:t> </a:t>
            </a:r>
            <a:r>
              <a:rPr lang="cs-CZ" dirty="0" err="1"/>
              <a:t>this</a:t>
            </a:r>
            <a:r>
              <a:rPr lang="cs-CZ" dirty="0"/>
              <a:t> </a:t>
            </a:r>
            <a:r>
              <a:rPr lang="cs-CZ" dirty="0" err="1"/>
              <a:t>frame</a:t>
            </a:r>
            <a:r>
              <a:rPr lang="cs-CZ" dirty="0"/>
              <a:t>.</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obsah 3">
            <a:extLst>
              <a:ext uri="{FF2B5EF4-FFF2-40B4-BE49-F238E27FC236}">
                <a16:creationId xmlns:a16="http://schemas.microsoft.com/office/drawing/2014/main" id="{3602FC9C-4248-4421-9697-78E6D3E8FABD}"/>
              </a:ext>
            </a:extLst>
          </p:cNvPr>
          <p:cNvSpPr>
            <a:spLocks noGrp="1"/>
          </p:cNvSpPr>
          <p:nvPr>
            <p:ph sz="half" idx="2" hasCustomPrompt="1"/>
          </p:nvPr>
        </p:nvSpPr>
        <p:spPr>
          <a:xfrm>
            <a:off x="4842271" y="2016001"/>
            <a:ext cx="3761729" cy="3537075"/>
          </a:xfrm>
        </p:spPr>
        <p:txBody>
          <a:bodyPr/>
          <a:lstStyle>
            <a:lvl1pPr>
              <a:defRPr/>
            </a:lvl1pPr>
          </a:lstStyle>
          <a:p>
            <a:pPr lvl="0"/>
            <a:r>
              <a:rPr lang="cs-CZ" dirty="0"/>
              <a:t>Type text </a:t>
            </a:r>
            <a:r>
              <a:rPr lang="cs-CZ" dirty="0" err="1"/>
              <a:t>here</a:t>
            </a:r>
            <a:r>
              <a:rPr lang="cs-CZ" dirty="0"/>
              <a:t> </a:t>
            </a:r>
            <a:r>
              <a:rPr lang="cs-CZ" dirty="0" err="1"/>
              <a:t>or</a:t>
            </a:r>
            <a:r>
              <a:rPr lang="cs-CZ" dirty="0"/>
              <a:t> </a:t>
            </a:r>
            <a:r>
              <a:rPr lang="cs-CZ" dirty="0" err="1"/>
              <a:t>add</a:t>
            </a:r>
            <a:r>
              <a:rPr lang="cs-CZ" dirty="0"/>
              <a:t> </a:t>
            </a:r>
            <a:r>
              <a:rPr lang="cs-CZ" dirty="0" err="1"/>
              <a:t>content</a:t>
            </a:r>
            <a:r>
              <a:rPr lang="cs-CZ" dirty="0"/>
              <a:t> </a:t>
            </a:r>
            <a:r>
              <a:rPr lang="cs-CZ" dirty="0" err="1"/>
              <a:t>using</a:t>
            </a:r>
            <a:r>
              <a:rPr lang="cs-CZ" dirty="0"/>
              <a:t> </a:t>
            </a:r>
            <a:r>
              <a:rPr lang="cs-CZ" dirty="0" err="1"/>
              <a:t>icon</a:t>
            </a:r>
            <a:r>
              <a:rPr lang="cs-CZ" dirty="0"/>
              <a:t> in </a:t>
            </a:r>
            <a:r>
              <a:rPr lang="cs-CZ" dirty="0" err="1"/>
              <a:t>the</a:t>
            </a:r>
            <a:r>
              <a:rPr lang="cs-CZ" dirty="0"/>
              <a:t> </a:t>
            </a:r>
            <a:r>
              <a:rPr lang="cs-CZ" dirty="0" err="1"/>
              <a:t>middle</a:t>
            </a:r>
            <a:r>
              <a:rPr lang="cs-CZ" dirty="0"/>
              <a:t> </a:t>
            </a:r>
            <a:r>
              <a:rPr lang="cs-CZ" dirty="0" err="1"/>
              <a:t>of</a:t>
            </a:r>
            <a:r>
              <a:rPr lang="cs-CZ" dirty="0"/>
              <a:t> </a:t>
            </a:r>
            <a:r>
              <a:rPr lang="cs-CZ" dirty="0" err="1"/>
              <a:t>this</a:t>
            </a:r>
            <a:r>
              <a:rPr lang="cs-CZ" dirty="0"/>
              <a:t> </a:t>
            </a:r>
            <a:r>
              <a:rPr lang="cs-CZ" dirty="0" err="1"/>
              <a:t>frame</a:t>
            </a:r>
            <a:r>
              <a:rPr lang="cs-CZ" dirty="0"/>
              <a:t>.</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8" name="Zástupný symbol pro zápatí 7">
            <a:extLst>
              <a:ext uri="{FF2B5EF4-FFF2-40B4-BE49-F238E27FC236}">
                <a16:creationId xmlns:a16="http://schemas.microsoft.com/office/drawing/2014/main" id="{A0A83161-E312-49CF-B732-198C27C1C55A}"/>
              </a:ext>
            </a:extLst>
          </p:cNvPr>
          <p:cNvSpPr>
            <a:spLocks noGrp="1"/>
          </p:cNvSpPr>
          <p:nvPr>
            <p:ph type="ftr" sz="quarter" idx="10"/>
          </p:nvPr>
        </p:nvSpPr>
        <p:spPr/>
        <p:txBody>
          <a:bodyPr/>
          <a:lstStyle/>
          <a:p>
            <a:endParaRPr lang="cs-CZ" dirty="0"/>
          </a:p>
        </p:txBody>
      </p:sp>
      <p:sp>
        <p:nvSpPr>
          <p:cNvPr id="9" name="Zástupný symbol pro číslo snímku 8">
            <a:extLst>
              <a:ext uri="{FF2B5EF4-FFF2-40B4-BE49-F238E27FC236}">
                <a16:creationId xmlns:a16="http://schemas.microsoft.com/office/drawing/2014/main" id="{3C3DCA8B-486A-4BF8-A9D1-F4B1F3EACB4D}"/>
              </a:ext>
            </a:extLst>
          </p:cNvPr>
          <p:cNvSpPr>
            <a:spLocks noGrp="1"/>
          </p:cNvSpPr>
          <p:nvPr>
            <p:ph type="sldNum" sz="quarter" idx="11"/>
          </p:nvPr>
        </p:nvSpPr>
        <p:spPr/>
        <p:txBody>
          <a:bodyPr/>
          <a:lstStyle/>
          <a:p>
            <a:fld id="{CDA2B015-36C4-4400-9846-8404AE1F3BF6}" type="slidenum">
              <a:rPr lang="cs-CZ" smtClean="0"/>
              <a:pPr/>
              <a:t>‹#›</a:t>
            </a:fld>
            <a:endParaRPr lang="cs-CZ" dirty="0"/>
          </a:p>
        </p:txBody>
      </p:sp>
      <p:cxnSp>
        <p:nvCxnSpPr>
          <p:cNvPr id="6" name="Přímá spojnice 5">
            <a:extLst>
              <a:ext uri="{FF2B5EF4-FFF2-40B4-BE49-F238E27FC236}">
                <a16:creationId xmlns:a16="http://schemas.microsoft.com/office/drawing/2014/main" id="{63DC5A14-A26C-489A-AAAD-8ED3D88AD221}"/>
              </a:ext>
            </a:extLst>
          </p:cNvPr>
          <p:cNvCxnSpPr/>
          <p:nvPr userDrawn="1"/>
        </p:nvCxnSpPr>
        <p:spPr>
          <a:xfrm>
            <a:off x="4572000" y="2016001"/>
            <a:ext cx="0" cy="353707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7430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fields with Header 2:3">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75228C-E93E-4D79-996D-E81437768A18}"/>
              </a:ext>
            </a:extLst>
          </p:cNvPr>
          <p:cNvSpPr>
            <a:spLocks noGrp="1"/>
          </p:cNvSpPr>
          <p:nvPr>
            <p:ph type="title" hasCustomPrompt="1"/>
          </p:nvPr>
        </p:nvSpPr>
        <p:spPr/>
        <p:txBody>
          <a:bodyPr/>
          <a:lstStyle>
            <a:lvl1pPr>
              <a:defRPr/>
            </a:lvl1pPr>
          </a:lstStyle>
          <a:p>
            <a:r>
              <a:rPr lang="cs-CZ" dirty="0"/>
              <a:t>Slide </a:t>
            </a:r>
            <a:r>
              <a:rPr lang="cs-CZ" dirty="0" err="1"/>
              <a:t>title</a:t>
            </a:r>
            <a:endParaRPr lang="cs-CZ" dirty="0"/>
          </a:p>
        </p:txBody>
      </p:sp>
      <p:sp>
        <p:nvSpPr>
          <p:cNvPr id="3" name="Zástupný symbol pro obsah 2">
            <a:extLst>
              <a:ext uri="{FF2B5EF4-FFF2-40B4-BE49-F238E27FC236}">
                <a16:creationId xmlns:a16="http://schemas.microsoft.com/office/drawing/2014/main" id="{19889BF5-3C97-439C-B849-ADB8CFBEA99E}"/>
              </a:ext>
            </a:extLst>
          </p:cNvPr>
          <p:cNvSpPr>
            <a:spLocks noGrp="1"/>
          </p:cNvSpPr>
          <p:nvPr>
            <p:ph sz="half" idx="1" hasCustomPrompt="1"/>
          </p:nvPr>
        </p:nvSpPr>
        <p:spPr>
          <a:xfrm>
            <a:off x="540000" y="2016001"/>
            <a:ext cx="2503238" cy="3537075"/>
          </a:xfrm>
        </p:spPr>
        <p:txBody>
          <a:bodyPr/>
          <a:lstStyle>
            <a:lvl1pPr>
              <a:defRPr/>
            </a:lvl1pPr>
          </a:lstStyle>
          <a:p>
            <a:pPr lvl="0"/>
            <a:r>
              <a:rPr lang="cs-CZ" dirty="0"/>
              <a:t>Type text </a:t>
            </a:r>
            <a:r>
              <a:rPr lang="cs-CZ" dirty="0" err="1"/>
              <a:t>here</a:t>
            </a:r>
            <a:r>
              <a:rPr lang="cs-CZ" dirty="0"/>
              <a:t> </a:t>
            </a:r>
            <a:r>
              <a:rPr lang="cs-CZ" dirty="0" err="1"/>
              <a:t>or</a:t>
            </a:r>
            <a:r>
              <a:rPr lang="cs-CZ" dirty="0"/>
              <a:t> </a:t>
            </a:r>
            <a:r>
              <a:rPr lang="cs-CZ" dirty="0" err="1"/>
              <a:t>add</a:t>
            </a:r>
            <a:r>
              <a:rPr lang="cs-CZ" dirty="0"/>
              <a:t> </a:t>
            </a:r>
            <a:r>
              <a:rPr lang="cs-CZ" dirty="0" err="1"/>
              <a:t>content</a:t>
            </a:r>
            <a:r>
              <a:rPr lang="cs-CZ" dirty="0"/>
              <a:t> </a:t>
            </a:r>
            <a:r>
              <a:rPr lang="cs-CZ" dirty="0" err="1"/>
              <a:t>using</a:t>
            </a:r>
            <a:r>
              <a:rPr lang="cs-CZ" dirty="0"/>
              <a:t> </a:t>
            </a:r>
            <a:r>
              <a:rPr lang="cs-CZ" dirty="0" err="1"/>
              <a:t>icon</a:t>
            </a:r>
            <a:r>
              <a:rPr lang="cs-CZ" dirty="0"/>
              <a:t> in </a:t>
            </a:r>
            <a:r>
              <a:rPr lang="cs-CZ" dirty="0" err="1"/>
              <a:t>the</a:t>
            </a:r>
            <a:r>
              <a:rPr lang="cs-CZ" dirty="0"/>
              <a:t> </a:t>
            </a:r>
            <a:r>
              <a:rPr lang="cs-CZ" dirty="0" err="1"/>
              <a:t>middle</a:t>
            </a:r>
            <a:r>
              <a:rPr lang="cs-CZ" dirty="0"/>
              <a:t> </a:t>
            </a:r>
            <a:r>
              <a:rPr lang="cs-CZ" dirty="0" err="1"/>
              <a:t>of</a:t>
            </a:r>
            <a:r>
              <a:rPr lang="cs-CZ" dirty="0"/>
              <a:t> </a:t>
            </a:r>
            <a:r>
              <a:rPr lang="cs-CZ" dirty="0" err="1"/>
              <a:t>this</a:t>
            </a:r>
            <a:r>
              <a:rPr lang="cs-CZ" dirty="0"/>
              <a:t> </a:t>
            </a:r>
            <a:r>
              <a:rPr lang="cs-CZ" dirty="0" err="1"/>
              <a:t>frame</a:t>
            </a:r>
            <a:r>
              <a:rPr lang="cs-CZ" dirty="0"/>
              <a:t>.</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obsah 3">
            <a:extLst>
              <a:ext uri="{FF2B5EF4-FFF2-40B4-BE49-F238E27FC236}">
                <a16:creationId xmlns:a16="http://schemas.microsoft.com/office/drawing/2014/main" id="{3602FC9C-4248-4421-9697-78E6D3E8FABD}"/>
              </a:ext>
            </a:extLst>
          </p:cNvPr>
          <p:cNvSpPr>
            <a:spLocks noGrp="1"/>
          </p:cNvSpPr>
          <p:nvPr>
            <p:ph sz="half" idx="2" hasCustomPrompt="1"/>
          </p:nvPr>
        </p:nvSpPr>
        <p:spPr>
          <a:xfrm>
            <a:off x="3582002" y="2016000"/>
            <a:ext cx="5022000" cy="3537075"/>
          </a:xfrm>
        </p:spPr>
        <p:txBody>
          <a:bodyPr/>
          <a:lstStyle>
            <a:lvl1pPr>
              <a:defRPr/>
            </a:lvl1pPr>
          </a:lstStyle>
          <a:p>
            <a:pPr lvl="0"/>
            <a:r>
              <a:rPr lang="cs-CZ" dirty="0"/>
              <a:t>Type text </a:t>
            </a:r>
            <a:r>
              <a:rPr lang="cs-CZ" dirty="0" err="1"/>
              <a:t>here</a:t>
            </a:r>
            <a:r>
              <a:rPr lang="cs-CZ" dirty="0"/>
              <a:t> </a:t>
            </a:r>
            <a:r>
              <a:rPr lang="cs-CZ" dirty="0" err="1"/>
              <a:t>or</a:t>
            </a:r>
            <a:r>
              <a:rPr lang="cs-CZ" dirty="0"/>
              <a:t> </a:t>
            </a:r>
            <a:r>
              <a:rPr lang="cs-CZ" dirty="0" err="1"/>
              <a:t>add</a:t>
            </a:r>
            <a:r>
              <a:rPr lang="cs-CZ" dirty="0"/>
              <a:t> </a:t>
            </a:r>
            <a:r>
              <a:rPr lang="cs-CZ" dirty="0" err="1"/>
              <a:t>content</a:t>
            </a:r>
            <a:r>
              <a:rPr lang="cs-CZ" dirty="0"/>
              <a:t> </a:t>
            </a:r>
            <a:r>
              <a:rPr lang="cs-CZ" dirty="0" err="1"/>
              <a:t>using</a:t>
            </a:r>
            <a:r>
              <a:rPr lang="cs-CZ" dirty="0"/>
              <a:t> </a:t>
            </a:r>
            <a:r>
              <a:rPr lang="cs-CZ" dirty="0" err="1"/>
              <a:t>icon</a:t>
            </a:r>
            <a:r>
              <a:rPr lang="cs-CZ" dirty="0"/>
              <a:t> in </a:t>
            </a:r>
            <a:r>
              <a:rPr lang="cs-CZ" dirty="0" err="1"/>
              <a:t>the</a:t>
            </a:r>
            <a:r>
              <a:rPr lang="cs-CZ" dirty="0"/>
              <a:t> </a:t>
            </a:r>
            <a:r>
              <a:rPr lang="cs-CZ" dirty="0" err="1"/>
              <a:t>middle</a:t>
            </a:r>
            <a:r>
              <a:rPr lang="cs-CZ" dirty="0"/>
              <a:t> </a:t>
            </a:r>
            <a:r>
              <a:rPr lang="cs-CZ" dirty="0" err="1"/>
              <a:t>of</a:t>
            </a:r>
            <a:r>
              <a:rPr lang="cs-CZ" dirty="0"/>
              <a:t> </a:t>
            </a:r>
            <a:r>
              <a:rPr lang="cs-CZ" dirty="0" err="1"/>
              <a:t>this</a:t>
            </a:r>
            <a:r>
              <a:rPr lang="cs-CZ" dirty="0"/>
              <a:t> </a:t>
            </a:r>
            <a:r>
              <a:rPr lang="cs-CZ" dirty="0" err="1"/>
              <a:t>frame</a:t>
            </a:r>
            <a:r>
              <a:rPr lang="cs-CZ" dirty="0"/>
              <a:t>.</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8" name="Zástupný symbol pro zápatí 7">
            <a:extLst>
              <a:ext uri="{FF2B5EF4-FFF2-40B4-BE49-F238E27FC236}">
                <a16:creationId xmlns:a16="http://schemas.microsoft.com/office/drawing/2014/main" id="{A0A83161-E312-49CF-B732-198C27C1C55A}"/>
              </a:ext>
            </a:extLst>
          </p:cNvPr>
          <p:cNvSpPr>
            <a:spLocks noGrp="1"/>
          </p:cNvSpPr>
          <p:nvPr>
            <p:ph type="ftr" sz="quarter" idx="10"/>
          </p:nvPr>
        </p:nvSpPr>
        <p:spPr/>
        <p:txBody>
          <a:bodyPr/>
          <a:lstStyle/>
          <a:p>
            <a:endParaRPr lang="cs-CZ" dirty="0"/>
          </a:p>
        </p:txBody>
      </p:sp>
      <p:sp>
        <p:nvSpPr>
          <p:cNvPr id="9" name="Zástupný symbol pro číslo snímku 8">
            <a:extLst>
              <a:ext uri="{FF2B5EF4-FFF2-40B4-BE49-F238E27FC236}">
                <a16:creationId xmlns:a16="http://schemas.microsoft.com/office/drawing/2014/main" id="{3C3DCA8B-486A-4BF8-A9D1-F4B1F3EACB4D}"/>
              </a:ext>
            </a:extLst>
          </p:cNvPr>
          <p:cNvSpPr>
            <a:spLocks noGrp="1"/>
          </p:cNvSpPr>
          <p:nvPr>
            <p:ph type="sldNum" sz="quarter" idx="11"/>
          </p:nvPr>
        </p:nvSpPr>
        <p:spPr/>
        <p:txBody>
          <a:bodyPr/>
          <a:lstStyle/>
          <a:p>
            <a:fld id="{CDA2B015-36C4-4400-9846-8404AE1F3BF6}" type="slidenum">
              <a:rPr lang="cs-CZ" smtClean="0"/>
              <a:pPr/>
              <a:t>‹#›</a:t>
            </a:fld>
            <a:endParaRPr lang="cs-CZ" dirty="0"/>
          </a:p>
        </p:txBody>
      </p:sp>
      <p:cxnSp>
        <p:nvCxnSpPr>
          <p:cNvPr id="6" name="Přímá spojnice 5">
            <a:extLst>
              <a:ext uri="{FF2B5EF4-FFF2-40B4-BE49-F238E27FC236}">
                <a16:creationId xmlns:a16="http://schemas.microsoft.com/office/drawing/2014/main" id="{63DC5A14-A26C-489A-AAAD-8ED3D88AD221}"/>
              </a:ext>
            </a:extLst>
          </p:cNvPr>
          <p:cNvCxnSpPr/>
          <p:nvPr userDrawn="1"/>
        </p:nvCxnSpPr>
        <p:spPr>
          <a:xfrm>
            <a:off x="3314700" y="2024063"/>
            <a:ext cx="0" cy="353707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0808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fields with Header 3:2">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75228C-E93E-4D79-996D-E81437768A18}"/>
              </a:ext>
            </a:extLst>
          </p:cNvPr>
          <p:cNvSpPr>
            <a:spLocks noGrp="1"/>
          </p:cNvSpPr>
          <p:nvPr>
            <p:ph type="title" hasCustomPrompt="1"/>
          </p:nvPr>
        </p:nvSpPr>
        <p:spPr/>
        <p:txBody>
          <a:bodyPr/>
          <a:lstStyle>
            <a:lvl1pPr>
              <a:defRPr/>
            </a:lvl1pPr>
          </a:lstStyle>
          <a:p>
            <a:r>
              <a:rPr lang="cs-CZ" dirty="0"/>
              <a:t>Slide </a:t>
            </a:r>
            <a:r>
              <a:rPr lang="cs-CZ" dirty="0" err="1"/>
              <a:t>title</a:t>
            </a:r>
            <a:endParaRPr lang="cs-CZ" dirty="0"/>
          </a:p>
        </p:txBody>
      </p:sp>
      <p:sp>
        <p:nvSpPr>
          <p:cNvPr id="3" name="Zástupný symbol pro obsah 2">
            <a:extLst>
              <a:ext uri="{FF2B5EF4-FFF2-40B4-BE49-F238E27FC236}">
                <a16:creationId xmlns:a16="http://schemas.microsoft.com/office/drawing/2014/main" id="{19889BF5-3C97-439C-B849-ADB8CFBEA99E}"/>
              </a:ext>
            </a:extLst>
          </p:cNvPr>
          <p:cNvSpPr>
            <a:spLocks noGrp="1"/>
          </p:cNvSpPr>
          <p:nvPr>
            <p:ph sz="half" idx="1" hasCustomPrompt="1"/>
          </p:nvPr>
        </p:nvSpPr>
        <p:spPr>
          <a:xfrm>
            <a:off x="540000" y="2016001"/>
            <a:ext cx="5022000" cy="3537075"/>
          </a:xfrm>
        </p:spPr>
        <p:txBody>
          <a:bodyPr/>
          <a:lstStyle>
            <a:lvl1pPr>
              <a:defRPr/>
            </a:lvl1pPr>
          </a:lstStyle>
          <a:p>
            <a:pPr lvl="0"/>
            <a:r>
              <a:rPr lang="cs-CZ" dirty="0"/>
              <a:t>Type text </a:t>
            </a:r>
            <a:r>
              <a:rPr lang="cs-CZ" dirty="0" err="1"/>
              <a:t>here</a:t>
            </a:r>
            <a:r>
              <a:rPr lang="cs-CZ" dirty="0"/>
              <a:t> </a:t>
            </a:r>
            <a:r>
              <a:rPr lang="cs-CZ" dirty="0" err="1"/>
              <a:t>or</a:t>
            </a:r>
            <a:r>
              <a:rPr lang="cs-CZ" dirty="0"/>
              <a:t> </a:t>
            </a:r>
            <a:r>
              <a:rPr lang="cs-CZ" dirty="0" err="1"/>
              <a:t>add</a:t>
            </a:r>
            <a:r>
              <a:rPr lang="cs-CZ" dirty="0"/>
              <a:t> </a:t>
            </a:r>
            <a:r>
              <a:rPr lang="cs-CZ" dirty="0" err="1"/>
              <a:t>content</a:t>
            </a:r>
            <a:r>
              <a:rPr lang="cs-CZ" dirty="0"/>
              <a:t> </a:t>
            </a:r>
            <a:r>
              <a:rPr lang="cs-CZ" dirty="0" err="1"/>
              <a:t>using</a:t>
            </a:r>
            <a:r>
              <a:rPr lang="cs-CZ" dirty="0"/>
              <a:t> </a:t>
            </a:r>
            <a:r>
              <a:rPr lang="cs-CZ" dirty="0" err="1"/>
              <a:t>icon</a:t>
            </a:r>
            <a:r>
              <a:rPr lang="cs-CZ" dirty="0"/>
              <a:t> in </a:t>
            </a:r>
            <a:r>
              <a:rPr lang="cs-CZ" dirty="0" err="1"/>
              <a:t>the</a:t>
            </a:r>
            <a:r>
              <a:rPr lang="cs-CZ" dirty="0"/>
              <a:t> </a:t>
            </a:r>
            <a:r>
              <a:rPr lang="cs-CZ" dirty="0" err="1"/>
              <a:t>middle</a:t>
            </a:r>
            <a:r>
              <a:rPr lang="cs-CZ" dirty="0"/>
              <a:t> </a:t>
            </a:r>
            <a:r>
              <a:rPr lang="cs-CZ" dirty="0" err="1"/>
              <a:t>of</a:t>
            </a:r>
            <a:r>
              <a:rPr lang="cs-CZ" dirty="0"/>
              <a:t> </a:t>
            </a:r>
            <a:r>
              <a:rPr lang="cs-CZ" dirty="0" err="1"/>
              <a:t>this</a:t>
            </a:r>
            <a:r>
              <a:rPr lang="cs-CZ" dirty="0"/>
              <a:t> </a:t>
            </a:r>
            <a:r>
              <a:rPr lang="cs-CZ" dirty="0" err="1"/>
              <a:t>frame</a:t>
            </a:r>
            <a:r>
              <a:rPr lang="cs-CZ" dirty="0"/>
              <a:t>.</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obsah 3">
            <a:extLst>
              <a:ext uri="{FF2B5EF4-FFF2-40B4-BE49-F238E27FC236}">
                <a16:creationId xmlns:a16="http://schemas.microsoft.com/office/drawing/2014/main" id="{3602FC9C-4248-4421-9697-78E6D3E8FABD}"/>
              </a:ext>
            </a:extLst>
          </p:cNvPr>
          <p:cNvSpPr>
            <a:spLocks noGrp="1"/>
          </p:cNvSpPr>
          <p:nvPr>
            <p:ph sz="half" idx="2" hasCustomPrompt="1"/>
          </p:nvPr>
        </p:nvSpPr>
        <p:spPr>
          <a:xfrm>
            <a:off x="6084122" y="2016001"/>
            <a:ext cx="2511000" cy="3537075"/>
          </a:xfrm>
        </p:spPr>
        <p:txBody>
          <a:bodyPr/>
          <a:lstStyle>
            <a:lvl1pPr>
              <a:defRPr/>
            </a:lvl1pPr>
          </a:lstStyle>
          <a:p>
            <a:pPr lvl="0"/>
            <a:r>
              <a:rPr lang="cs-CZ" dirty="0"/>
              <a:t>Type text </a:t>
            </a:r>
            <a:r>
              <a:rPr lang="cs-CZ" dirty="0" err="1"/>
              <a:t>here</a:t>
            </a:r>
            <a:r>
              <a:rPr lang="cs-CZ" dirty="0"/>
              <a:t> </a:t>
            </a:r>
            <a:r>
              <a:rPr lang="cs-CZ" dirty="0" err="1"/>
              <a:t>or</a:t>
            </a:r>
            <a:r>
              <a:rPr lang="cs-CZ" dirty="0"/>
              <a:t> </a:t>
            </a:r>
            <a:r>
              <a:rPr lang="cs-CZ" dirty="0" err="1"/>
              <a:t>add</a:t>
            </a:r>
            <a:r>
              <a:rPr lang="cs-CZ" dirty="0"/>
              <a:t> </a:t>
            </a:r>
            <a:r>
              <a:rPr lang="cs-CZ" dirty="0" err="1"/>
              <a:t>content</a:t>
            </a:r>
            <a:r>
              <a:rPr lang="cs-CZ" dirty="0"/>
              <a:t> </a:t>
            </a:r>
            <a:r>
              <a:rPr lang="cs-CZ" dirty="0" err="1"/>
              <a:t>using</a:t>
            </a:r>
            <a:r>
              <a:rPr lang="cs-CZ" dirty="0"/>
              <a:t> </a:t>
            </a:r>
            <a:r>
              <a:rPr lang="cs-CZ" dirty="0" err="1"/>
              <a:t>icon</a:t>
            </a:r>
            <a:r>
              <a:rPr lang="cs-CZ" dirty="0"/>
              <a:t> in </a:t>
            </a:r>
            <a:r>
              <a:rPr lang="cs-CZ" dirty="0" err="1"/>
              <a:t>the</a:t>
            </a:r>
            <a:r>
              <a:rPr lang="cs-CZ" dirty="0"/>
              <a:t> </a:t>
            </a:r>
            <a:r>
              <a:rPr lang="cs-CZ" dirty="0" err="1"/>
              <a:t>middle</a:t>
            </a:r>
            <a:r>
              <a:rPr lang="cs-CZ" dirty="0"/>
              <a:t> </a:t>
            </a:r>
            <a:r>
              <a:rPr lang="cs-CZ" dirty="0" err="1"/>
              <a:t>of</a:t>
            </a:r>
            <a:r>
              <a:rPr lang="cs-CZ" dirty="0"/>
              <a:t> </a:t>
            </a:r>
            <a:r>
              <a:rPr lang="cs-CZ" dirty="0" err="1"/>
              <a:t>this</a:t>
            </a:r>
            <a:r>
              <a:rPr lang="cs-CZ" dirty="0"/>
              <a:t> </a:t>
            </a:r>
            <a:r>
              <a:rPr lang="cs-CZ" dirty="0" err="1"/>
              <a:t>frame</a:t>
            </a:r>
            <a:r>
              <a:rPr lang="cs-CZ" dirty="0"/>
              <a:t>.</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8" name="Zástupný symbol pro zápatí 7">
            <a:extLst>
              <a:ext uri="{FF2B5EF4-FFF2-40B4-BE49-F238E27FC236}">
                <a16:creationId xmlns:a16="http://schemas.microsoft.com/office/drawing/2014/main" id="{A0A83161-E312-49CF-B732-198C27C1C55A}"/>
              </a:ext>
            </a:extLst>
          </p:cNvPr>
          <p:cNvSpPr>
            <a:spLocks noGrp="1"/>
          </p:cNvSpPr>
          <p:nvPr>
            <p:ph type="ftr" sz="quarter" idx="10"/>
          </p:nvPr>
        </p:nvSpPr>
        <p:spPr/>
        <p:txBody>
          <a:bodyPr/>
          <a:lstStyle/>
          <a:p>
            <a:endParaRPr lang="cs-CZ" dirty="0"/>
          </a:p>
        </p:txBody>
      </p:sp>
      <p:sp>
        <p:nvSpPr>
          <p:cNvPr id="9" name="Zástupný symbol pro číslo snímku 8">
            <a:extLst>
              <a:ext uri="{FF2B5EF4-FFF2-40B4-BE49-F238E27FC236}">
                <a16:creationId xmlns:a16="http://schemas.microsoft.com/office/drawing/2014/main" id="{3C3DCA8B-486A-4BF8-A9D1-F4B1F3EACB4D}"/>
              </a:ext>
            </a:extLst>
          </p:cNvPr>
          <p:cNvSpPr>
            <a:spLocks noGrp="1"/>
          </p:cNvSpPr>
          <p:nvPr>
            <p:ph type="sldNum" sz="quarter" idx="11"/>
          </p:nvPr>
        </p:nvSpPr>
        <p:spPr/>
        <p:txBody>
          <a:bodyPr/>
          <a:lstStyle/>
          <a:p>
            <a:fld id="{CDA2B015-36C4-4400-9846-8404AE1F3BF6}" type="slidenum">
              <a:rPr lang="cs-CZ" smtClean="0"/>
              <a:pPr/>
              <a:t>‹#›</a:t>
            </a:fld>
            <a:endParaRPr lang="cs-CZ" dirty="0"/>
          </a:p>
        </p:txBody>
      </p:sp>
      <p:cxnSp>
        <p:nvCxnSpPr>
          <p:cNvPr id="6" name="Přímá spojnice 5">
            <a:extLst>
              <a:ext uri="{FF2B5EF4-FFF2-40B4-BE49-F238E27FC236}">
                <a16:creationId xmlns:a16="http://schemas.microsoft.com/office/drawing/2014/main" id="{63DC5A14-A26C-489A-AAAD-8ED3D88AD221}"/>
              </a:ext>
            </a:extLst>
          </p:cNvPr>
          <p:cNvCxnSpPr/>
          <p:nvPr userDrawn="1"/>
        </p:nvCxnSpPr>
        <p:spPr>
          <a:xfrm>
            <a:off x="5822156" y="2024063"/>
            <a:ext cx="0" cy="353707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7186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fields with Header">
    <p:spTree>
      <p:nvGrpSpPr>
        <p:cNvPr id="1" name=""/>
        <p:cNvGrpSpPr/>
        <p:nvPr/>
      </p:nvGrpSpPr>
      <p:grpSpPr>
        <a:xfrm>
          <a:off x="0" y="0"/>
          <a:ext cx="0" cy="0"/>
          <a:chOff x="0" y="0"/>
          <a:chExt cx="0" cy="0"/>
        </a:xfrm>
      </p:grpSpPr>
      <p:sp>
        <p:nvSpPr>
          <p:cNvPr id="11" name="Zástupný obsah 10">
            <a:extLst>
              <a:ext uri="{FF2B5EF4-FFF2-40B4-BE49-F238E27FC236}">
                <a16:creationId xmlns:a16="http://schemas.microsoft.com/office/drawing/2014/main" id="{CF3FD4B3-F144-4DF1-ACE9-923B02D18DEE}"/>
              </a:ext>
            </a:extLst>
          </p:cNvPr>
          <p:cNvSpPr>
            <a:spLocks noGrp="1"/>
          </p:cNvSpPr>
          <p:nvPr>
            <p:ph sz="quarter" idx="23" hasCustomPrompt="1"/>
          </p:nvPr>
        </p:nvSpPr>
        <p:spPr>
          <a:xfrm>
            <a:off x="6276600" y="2024064"/>
            <a:ext cx="2318523" cy="3529012"/>
          </a:xfrm>
        </p:spPr>
        <p:txBody>
          <a:bodyPr/>
          <a:lstStyle>
            <a:lvl1pPr>
              <a:defRPr/>
            </a:lvl1pPr>
          </a:lstStyle>
          <a:p>
            <a:pPr lvl="0"/>
            <a:r>
              <a:rPr lang="cs-CZ" dirty="0"/>
              <a:t>Type text </a:t>
            </a:r>
            <a:r>
              <a:rPr lang="cs-CZ" dirty="0" err="1"/>
              <a:t>here</a:t>
            </a:r>
            <a:r>
              <a:rPr lang="cs-CZ" dirty="0"/>
              <a:t> </a:t>
            </a:r>
            <a:r>
              <a:rPr lang="cs-CZ" dirty="0" err="1"/>
              <a:t>or</a:t>
            </a:r>
            <a:r>
              <a:rPr lang="cs-CZ" dirty="0"/>
              <a:t> </a:t>
            </a:r>
            <a:r>
              <a:rPr lang="cs-CZ" dirty="0" err="1"/>
              <a:t>add</a:t>
            </a:r>
            <a:r>
              <a:rPr lang="cs-CZ" dirty="0"/>
              <a:t> </a:t>
            </a:r>
            <a:r>
              <a:rPr lang="cs-CZ" dirty="0" err="1"/>
              <a:t>content</a:t>
            </a:r>
            <a:r>
              <a:rPr lang="cs-CZ" dirty="0"/>
              <a:t> </a:t>
            </a:r>
            <a:r>
              <a:rPr lang="cs-CZ" dirty="0" err="1"/>
              <a:t>using</a:t>
            </a:r>
            <a:r>
              <a:rPr lang="cs-CZ" dirty="0"/>
              <a:t> </a:t>
            </a:r>
            <a:r>
              <a:rPr lang="cs-CZ" dirty="0" err="1"/>
              <a:t>icon</a:t>
            </a:r>
            <a:r>
              <a:rPr lang="cs-CZ" dirty="0"/>
              <a:t> in </a:t>
            </a:r>
            <a:r>
              <a:rPr lang="cs-CZ" dirty="0" err="1"/>
              <a:t>the</a:t>
            </a:r>
            <a:r>
              <a:rPr lang="cs-CZ" dirty="0"/>
              <a:t> </a:t>
            </a:r>
            <a:r>
              <a:rPr lang="cs-CZ" dirty="0" err="1"/>
              <a:t>middle</a:t>
            </a:r>
            <a:r>
              <a:rPr lang="cs-CZ" dirty="0"/>
              <a:t> </a:t>
            </a:r>
            <a:r>
              <a:rPr lang="cs-CZ" dirty="0" err="1"/>
              <a:t>of</a:t>
            </a:r>
            <a:r>
              <a:rPr lang="cs-CZ" dirty="0"/>
              <a:t> </a:t>
            </a:r>
            <a:r>
              <a:rPr lang="cs-CZ" dirty="0" err="1"/>
              <a:t>this</a:t>
            </a:r>
            <a:r>
              <a:rPr lang="cs-CZ" dirty="0"/>
              <a:t> </a:t>
            </a:r>
            <a:r>
              <a:rPr lang="cs-CZ" dirty="0" err="1"/>
              <a:t>frame</a:t>
            </a:r>
            <a:r>
              <a:rPr lang="cs-CZ" dirty="0"/>
              <a:t>.</a:t>
            </a:r>
          </a:p>
          <a:p>
            <a:pPr lvl="1"/>
            <a:r>
              <a:rPr lang="cs-CZ" dirty="0"/>
              <a:t>Druhá úroveň</a:t>
            </a:r>
          </a:p>
          <a:p>
            <a:pPr lvl="2"/>
            <a:r>
              <a:rPr lang="cs-CZ" dirty="0"/>
              <a:t>Třetí úroveň</a:t>
            </a:r>
          </a:p>
          <a:p>
            <a:pPr lvl="3"/>
            <a:r>
              <a:rPr lang="cs-CZ" dirty="0"/>
              <a:t>Čtvrtá úroveň</a:t>
            </a:r>
          </a:p>
          <a:p>
            <a:pPr lvl="4"/>
            <a:r>
              <a:rPr lang="cs-CZ" dirty="0"/>
              <a:t>Pátá úroveň</a:t>
            </a:r>
            <a:endParaRPr lang="en-GB" dirty="0"/>
          </a:p>
        </p:txBody>
      </p:sp>
      <p:sp>
        <p:nvSpPr>
          <p:cNvPr id="4" name="Zástupný obsah 3">
            <a:extLst>
              <a:ext uri="{FF2B5EF4-FFF2-40B4-BE49-F238E27FC236}">
                <a16:creationId xmlns:a16="http://schemas.microsoft.com/office/drawing/2014/main" id="{24CB996C-6190-42A6-B4A4-7B7E336CA4D9}"/>
              </a:ext>
            </a:extLst>
          </p:cNvPr>
          <p:cNvSpPr>
            <a:spLocks noGrp="1"/>
          </p:cNvSpPr>
          <p:nvPr>
            <p:ph sz="quarter" idx="21" hasCustomPrompt="1"/>
          </p:nvPr>
        </p:nvSpPr>
        <p:spPr>
          <a:xfrm>
            <a:off x="548879" y="2024063"/>
            <a:ext cx="2316719" cy="3529012"/>
          </a:xfrm>
        </p:spPr>
        <p:txBody>
          <a:bodyPr/>
          <a:lstStyle>
            <a:lvl1pPr>
              <a:defRPr/>
            </a:lvl1pPr>
          </a:lstStyle>
          <a:p>
            <a:pPr lvl="0"/>
            <a:r>
              <a:rPr lang="cs-CZ" dirty="0"/>
              <a:t>Type text </a:t>
            </a:r>
            <a:r>
              <a:rPr lang="cs-CZ" dirty="0" err="1"/>
              <a:t>here</a:t>
            </a:r>
            <a:r>
              <a:rPr lang="cs-CZ" dirty="0"/>
              <a:t> </a:t>
            </a:r>
            <a:r>
              <a:rPr lang="cs-CZ" dirty="0" err="1"/>
              <a:t>or</a:t>
            </a:r>
            <a:r>
              <a:rPr lang="cs-CZ" dirty="0"/>
              <a:t> </a:t>
            </a:r>
            <a:r>
              <a:rPr lang="cs-CZ" dirty="0" err="1"/>
              <a:t>add</a:t>
            </a:r>
            <a:r>
              <a:rPr lang="cs-CZ" dirty="0"/>
              <a:t> </a:t>
            </a:r>
            <a:r>
              <a:rPr lang="cs-CZ" dirty="0" err="1"/>
              <a:t>content</a:t>
            </a:r>
            <a:r>
              <a:rPr lang="cs-CZ" dirty="0"/>
              <a:t> </a:t>
            </a:r>
            <a:r>
              <a:rPr lang="cs-CZ" dirty="0" err="1"/>
              <a:t>using</a:t>
            </a:r>
            <a:r>
              <a:rPr lang="cs-CZ" dirty="0"/>
              <a:t> </a:t>
            </a:r>
            <a:r>
              <a:rPr lang="cs-CZ" dirty="0" err="1"/>
              <a:t>icon</a:t>
            </a:r>
            <a:r>
              <a:rPr lang="cs-CZ" dirty="0"/>
              <a:t> in </a:t>
            </a:r>
            <a:r>
              <a:rPr lang="cs-CZ" dirty="0" err="1"/>
              <a:t>the</a:t>
            </a:r>
            <a:r>
              <a:rPr lang="cs-CZ" dirty="0"/>
              <a:t> </a:t>
            </a:r>
            <a:r>
              <a:rPr lang="cs-CZ" dirty="0" err="1"/>
              <a:t>middle</a:t>
            </a:r>
            <a:r>
              <a:rPr lang="cs-CZ" dirty="0"/>
              <a:t> </a:t>
            </a:r>
            <a:r>
              <a:rPr lang="cs-CZ" dirty="0" err="1"/>
              <a:t>of</a:t>
            </a:r>
            <a:r>
              <a:rPr lang="cs-CZ" dirty="0"/>
              <a:t> </a:t>
            </a:r>
            <a:r>
              <a:rPr lang="cs-CZ" dirty="0" err="1"/>
              <a:t>this</a:t>
            </a:r>
            <a:r>
              <a:rPr lang="cs-CZ" dirty="0"/>
              <a:t> </a:t>
            </a:r>
            <a:r>
              <a:rPr lang="cs-CZ" dirty="0" err="1"/>
              <a:t>frame</a:t>
            </a:r>
            <a:r>
              <a:rPr lang="cs-CZ" dirty="0"/>
              <a:t>.</a:t>
            </a:r>
          </a:p>
          <a:p>
            <a:pPr lvl="1"/>
            <a:r>
              <a:rPr lang="cs-CZ" dirty="0"/>
              <a:t>Druhá úroveň</a:t>
            </a:r>
          </a:p>
          <a:p>
            <a:pPr lvl="2"/>
            <a:r>
              <a:rPr lang="cs-CZ" dirty="0"/>
              <a:t>Třetí úroveň</a:t>
            </a:r>
          </a:p>
          <a:p>
            <a:pPr lvl="3"/>
            <a:r>
              <a:rPr lang="cs-CZ" dirty="0"/>
              <a:t>Čtvrtá úroveň</a:t>
            </a:r>
          </a:p>
          <a:p>
            <a:pPr lvl="4"/>
            <a:r>
              <a:rPr lang="cs-CZ" dirty="0"/>
              <a:t>Pátá úroveň</a:t>
            </a:r>
            <a:endParaRPr lang="en-GB" dirty="0"/>
          </a:p>
        </p:txBody>
      </p:sp>
      <p:sp>
        <p:nvSpPr>
          <p:cNvPr id="8" name="Zástupný symbol pro zápatí 7">
            <a:extLst>
              <a:ext uri="{FF2B5EF4-FFF2-40B4-BE49-F238E27FC236}">
                <a16:creationId xmlns:a16="http://schemas.microsoft.com/office/drawing/2014/main" id="{A0A83161-E312-49CF-B732-198C27C1C55A}"/>
              </a:ext>
            </a:extLst>
          </p:cNvPr>
          <p:cNvSpPr>
            <a:spLocks noGrp="1"/>
          </p:cNvSpPr>
          <p:nvPr>
            <p:ph type="ftr" sz="quarter" idx="10"/>
          </p:nvPr>
        </p:nvSpPr>
        <p:spPr/>
        <p:txBody>
          <a:bodyPr/>
          <a:lstStyle/>
          <a:p>
            <a:endParaRPr lang="cs-CZ" dirty="0"/>
          </a:p>
        </p:txBody>
      </p:sp>
      <p:sp>
        <p:nvSpPr>
          <p:cNvPr id="9" name="Zástupný symbol pro číslo snímku 8">
            <a:extLst>
              <a:ext uri="{FF2B5EF4-FFF2-40B4-BE49-F238E27FC236}">
                <a16:creationId xmlns:a16="http://schemas.microsoft.com/office/drawing/2014/main" id="{3C3DCA8B-486A-4BF8-A9D1-F4B1F3EACB4D}"/>
              </a:ext>
            </a:extLst>
          </p:cNvPr>
          <p:cNvSpPr>
            <a:spLocks noGrp="1"/>
          </p:cNvSpPr>
          <p:nvPr>
            <p:ph type="sldNum" sz="quarter" idx="11"/>
          </p:nvPr>
        </p:nvSpPr>
        <p:spPr/>
        <p:txBody>
          <a:bodyPr/>
          <a:lstStyle/>
          <a:p>
            <a:fld id="{CDA2B015-36C4-4400-9846-8404AE1F3BF6}" type="slidenum">
              <a:rPr lang="cs-CZ" smtClean="0"/>
              <a:pPr/>
              <a:t>‹#›</a:t>
            </a:fld>
            <a:endParaRPr lang="cs-CZ" dirty="0"/>
          </a:p>
        </p:txBody>
      </p:sp>
      <p:sp>
        <p:nvSpPr>
          <p:cNvPr id="2" name="Nadpis 1">
            <a:extLst>
              <a:ext uri="{FF2B5EF4-FFF2-40B4-BE49-F238E27FC236}">
                <a16:creationId xmlns:a16="http://schemas.microsoft.com/office/drawing/2014/main" id="{702D3818-A633-4E62-9941-6CD6CDDD9582}"/>
              </a:ext>
            </a:extLst>
          </p:cNvPr>
          <p:cNvSpPr>
            <a:spLocks noGrp="1"/>
          </p:cNvSpPr>
          <p:nvPr>
            <p:ph type="title" hasCustomPrompt="1"/>
          </p:nvPr>
        </p:nvSpPr>
        <p:spPr>
          <a:xfrm>
            <a:off x="539999" y="648000"/>
            <a:ext cx="8064900" cy="1152000"/>
          </a:xfrm>
        </p:spPr>
        <p:txBody>
          <a:bodyPr/>
          <a:lstStyle>
            <a:lvl1pPr>
              <a:defRPr/>
            </a:lvl1pPr>
          </a:lstStyle>
          <a:p>
            <a:r>
              <a:rPr lang="cs-CZ" dirty="0"/>
              <a:t>Slide </a:t>
            </a:r>
            <a:r>
              <a:rPr lang="cs-CZ" dirty="0" err="1"/>
              <a:t>title</a:t>
            </a:r>
            <a:endParaRPr lang="cs-CZ" dirty="0"/>
          </a:p>
        </p:txBody>
      </p:sp>
      <p:cxnSp>
        <p:nvCxnSpPr>
          <p:cNvPr id="26" name="Přímá spojnice 25">
            <a:extLst>
              <a:ext uri="{FF2B5EF4-FFF2-40B4-BE49-F238E27FC236}">
                <a16:creationId xmlns:a16="http://schemas.microsoft.com/office/drawing/2014/main" id="{09CA9480-89AB-4922-8C55-EFCAE1B04A11}"/>
              </a:ext>
            </a:extLst>
          </p:cNvPr>
          <p:cNvCxnSpPr/>
          <p:nvPr userDrawn="1"/>
        </p:nvCxnSpPr>
        <p:spPr>
          <a:xfrm>
            <a:off x="3137400" y="2016000"/>
            <a:ext cx="0" cy="35388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Přímá spojnice 26">
            <a:extLst>
              <a:ext uri="{FF2B5EF4-FFF2-40B4-BE49-F238E27FC236}">
                <a16:creationId xmlns:a16="http://schemas.microsoft.com/office/drawing/2014/main" id="{65301743-9DD3-4F54-9F0C-9468A958CDEE}"/>
              </a:ext>
            </a:extLst>
          </p:cNvPr>
          <p:cNvCxnSpPr/>
          <p:nvPr userDrawn="1"/>
        </p:nvCxnSpPr>
        <p:spPr>
          <a:xfrm>
            <a:off x="6007500" y="2016000"/>
            <a:ext cx="0" cy="35388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 name="Zástupný obsah 6">
            <a:extLst>
              <a:ext uri="{FF2B5EF4-FFF2-40B4-BE49-F238E27FC236}">
                <a16:creationId xmlns:a16="http://schemas.microsoft.com/office/drawing/2014/main" id="{6301814B-95C4-4EFF-92F5-1C758817B474}"/>
              </a:ext>
            </a:extLst>
          </p:cNvPr>
          <p:cNvSpPr>
            <a:spLocks noGrp="1"/>
          </p:cNvSpPr>
          <p:nvPr>
            <p:ph sz="quarter" idx="22" hasCustomPrompt="1"/>
          </p:nvPr>
        </p:nvSpPr>
        <p:spPr>
          <a:xfrm>
            <a:off x="3406498" y="2024064"/>
            <a:ext cx="2328743" cy="3529012"/>
          </a:xfrm>
        </p:spPr>
        <p:txBody>
          <a:bodyPr/>
          <a:lstStyle>
            <a:lvl1pPr>
              <a:defRPr/>
            </a:lvl1pPr>
          </a:lstStyle>
          <a:p>
            <a:pPr lvl="0"/>
            <a:r>
              <a:rPr lang="cs-CZ" dirty="0"/>
              <a:t>Type text </a:t>
            </a:r>
            <a:r>
              <a:rPr lang="cs-CZ" dirty="0" err="1"/>
              <a:t>here</a:t>
            </a:r>
            <a:r>
              <a:rPr lang="cs-CZ" dirty="0"/>
              <a:t> </a:t>
            </a:r>
            <a:r>
              <a:rPr lang="cs-CZ" dirty="0" err="1"/>
              <a:t>or</a:t>
            </a:r>
            <a:r>
              <a:rPr lang="cs-CZ" dirty="0"/>
              <a:t> </a:t>
            </a:r>
            <a:r>
              <a:rPr lang="cs-CZ" dirty="0" err="1"/>
              <a:t>add</a:t>
            </a:r>
            <a:r>
              <a:rPr lang="cs-CZ" dirty="0"/>
              <a:t> </a:t>
            </a:r>
            <a:r>
              <a:rPr lang="cs-CZ" dirty="0" err="1"/>
              <a:t>content</a:t>
            </a:r>
            <a:r>
              <a:rPr lang="cs-CZ" dirty="0"/>
              <a:t> </a:t>
            </a:r>
            <a:r>
              <a:rPr lang="cs-CZ" dirty="0" err="1"/>
              <a:t>using</a:t>
            </a:r>
            <a:r>
              <a:rPr lang="cs-CZ" dirty="0"/>
              <a:t> </a:t>
            </a:r>
            <a:r>
              <a:rPr lang="cs-CZ" dirty="0" err="1"/>
              <a:t>icon</a:t>
            </a:r>
            <a:r>
              <a:rPr lang="cs-CZ" dirty="0"/>
              <a:t> in </a:t>
            </a:r>
            <a:r>
              <a:rPr lang="cs-CZ" dirty="0" err="1"/>
              <a:t>the</a:t>
            </a:r>
            <a:r>
              <a:rPr lang="cs-CZ" dirty="0"/>
              <a:t> </a:t>
            </a:r>
            <a:r>
              <a:rPr lang="cs-CZ" dirty="0" err="1"/>
              <a:t>middle</a:t>
            </a:r>
            <a:r>
              <a:rPr lang="cs-CZ" dirty="0"/>
              <a:t> </a:t>
            </a:r>
            <a:r>
              <a:rPr lang="cs-CZ" dirty="0" err="1"/>
              <a:t>of</a:t>
            </a:r>
            <a:r>
              <a:rPr lang="cs-CZ" dirty="0"/>
              <a:t> </a:t>
            </a:r>
            <a:r>
              <a:rPr lang="cs-CZ" dirty="0" err="1"/>
              <a:t>this</a:t>
            </a:r>
            <a:r>
              <a:rPr lang="cs-CZ" dirty="0"/>
              <a:t> </a:t>
            </a:r>
            <a:r>
              <a:rPr lang="cs-CZ" dirty="0" err="1"/>
              <a:t>frame</a:t>
            </a:r>
            <a:r>
              <a:rPr lang="cs-CZ" dirty="0"/>
              <a:t>.</a:t>
            </a:r>
          </a:p>
          <a:p>
            <a:pPr lvl="1"/>
            <a:r>
              <a:rPr lang="cs-CZ" dirty="0"/>
              <a:t>Druhá úroveň</a:t>
            </a:r>
          </a:p>
          <a:p>
            <a:pPr lvl="2"/>
            <a:r>
              <a:rPr lang="cs-CZ" dirty="0"/>
              <a:t>Třetí úroveň</a:t>
            </a:r>
          </a:p>
          <a:p>
            <a:pPr lvl="3"/>
            <a:r>
              <a:rPr lang="cs-CZ" dirty="0"/>
              <a:t>Čtvrtá úroveň</a:t>
            </a:r>
          </a:p>
          <a:p>
            <a:pPr lvl="4"/>
            <a:r>
              <a:rPr lang="cs-CZ" dirty="0"/>
              <a:t>Pátá úroveň</a:t>
            </a:r>
            <a:endParaRPr lang="en-GB" dirty="0"/>
          </a:p>
        </p:txBody>
      </p:sp>
    </p:spTree>
    <p:extLst>
      <p:ext uri="{BB962C8B-B14F-4D97-AF65-F5344CB8AC3E}">
        <p14:creationId xmlns:p14="http://schemas.microsoft.com/office/powerpoint/2010/main" val="829729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field with Header plus emhasis">
    <p:spTree>
      <p:nvGrpSpPr>
        <p:cNvPr id="1" name=""/>
        <p:cNvGrpSpPr/>
        <p:nvPr/>
      </p:nvGrpSpPr>
      <p:grpSpPr>
        <a:xfrm>
          <a:off x="0" y="0"/>
          <a:ext cx="0" cy="0"/>
          <a:chOff x="0" y="0"/>
          <a:chExt cx="0" cy="0"/>
        </a:xfrm>
      </p:grpSpPr>
      <p:pic>
        <p:nvPicPr>
          <p:cNvPr id="11" name="Obrázek 10" descr="Obsah obrázku interiér, zvíře&#10;&#10;Popis byl vytvořen automaticky">
            <a:extLst>
              <a:ext uri="{FF2B5EF4-FFF2-40B4-BE49-F238E27FC236}">
                <a16:creationId xmlns:a16="http://schemas.microsoft.com/office/drawing/2014/main" id="{1C164009-93E1-4076-8521-7D7889841F9A}"/>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l="1" r="25541"/>
          <a:stretch/>
        </p:blipFill>
        <p:spPr>
          <a:xfrm>
            <a:off x="4572020" y="1"/>
            <a:ext cx="4572000" cy="5544000"/>
          </a:xfrm>
          <a:prstGeom prst="rect">
            <a:avLst/>
          </a:prstGeom>
        </p:spPr>
      </p:pic>
      <p:sp>
        <p:nvSpPr>
          <p:cNvPr id="3" name="Zástupný symbol pro obsah 2">
            <a:extLst>
              <a:ext uri="{FF2B5EF4-FFF2-40B4-BE49-F238E27FC236}">
                <a16:creationId xmlns:a16="http://schemas.microsoft.com/office/drawing/2014/main" id="{19889BF5-3C97-439C-B849-ADB8CFBEA99E}"/>
              </a:ext>
            </a:extLst>
          </p:cNvPr>
          <p:cNvSpPr>
            <a:spLocks noGrp="1"/>
          </p:cNvSpPr>
          <p:nvPr>
            <p:ph sz="half" idx="1" hasCustomPrompt="1"/>
          </p:nvPr>
        </p:nvSpPr>
        <p:spPr>
          <a:xfrm>
            <a:off x="540000" y="2016001"/>
            <a:ext cx="3761729" cy="3537075"/>
          </a:xfrm>
        </p:spPr>
        <p:txBody>
          <a:bodyPr/>
          <a:lstStyle>
            <a:lvl1pPr marL="0" marR="0" indent="0" algn="l" defTabSz="685800" rtl="0" eaLnBrk="1" fontAlgn="auto" latinLnBrk="0" hangingPunct="1">
              <a:lnSpc>
                <a:spcPct val="90000"/>
              </a:lnSpc>
              <a:spcBef>
                <a:spcPts val="750"/>
              </a:spcBef>
              <a:spcAft>
                <a:spcPts val="0"/>
              </a:spcAft>
              <a:buClrTx/>
              <a:buSzTx/>
              <a:buFontTx/>
              <a:buNone/>
              <a:tabLst/>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lang="cs-CZ" dirty="0"/>
              <a:t>Type text </a:t>
            </a:r>
            <a:r>
              <a:rPr lang="cs-CZ" dirty="0" err="1"/>
              <a:t>here</a:t>
            </a:r>
            <a:r>
              <a:rPr lang="cs-CZ" dirty="0"/>
              <a:t> </a:t>
            </a:r>
            <a:r>
              <a:rPr lang="cs-CZ" dirty="0" err="1"/>
              <a:t>or</a:t>
            </a:r>
            <a:r>
              <a:rPr lang="cs-CZ" dirty="0"/>
              <a:t> </a:t>
            </a:r>
            <a:r>
              <a:rPr lang="cs-CZ" dirty="0" err="1"/>
              <a:t>add</a:t>
            </a:r>
            <a:r>
              <a:rPr lang="cs-CZ" dirty="0"/>
              <a:t> </a:t>
            </a:r>
            <a:r>
              <a:rPr lang="cs-CZ" dirty="0" err="1"/>
              <a:t>content</a:t>
            </a:r>
            <a:r>
              <a:rPr lang="cs-CZ" dirty="0"/>
              <a:t> </a:t>
            </a:r>
            <a:r>
              <a:rPr lang="cs-CZ" dirty="0" err="1"/>
              <a:t>using</a:t>
            </a:r>
            <a:r>
              <a:rPr lang="cs-CZ" dirty="0"/>
              <a:t> </a:t>
            </a:r>
            <a:r>
              <a:rPr lang="cs-CZ" dirty="0" err="1"/>
              <a:t>icon</a:t>
            </a:r>
            <a:r>
              <a:rPr lang="cs-CZ" dirty="0"/>
              <a:t> in </a:t>
            </a:r>
            <a:r>
              <a:rPr lang="cs-CZ" dirty="0" err="1"/>
              <a:t>the</a:t>
            </a:r>
            <a:r>
              <a:rPr lang="cs-CZ" dirty="0"/>
              <a:t> </a:t>
            </a:r>
            <a:r>
              <a:rPr lang="cs-CZ" dirty="0" err="1"/>
              <a:t>middle</a:t>
            </a:r>
            <a:r>
              <a:rPr lang="cs-CZ" dirty="0"/>
              <a:t> </a:t>
            </a:r>
            <a:r>
              <a:rPr lang="cs-CZ" dirty="0" err="1"/>
              <a:t>of</a:t>
            </a:r>
            <a:r>
              <a:rPr lang="cs-CZ" dirty="0"/>
              <a:t> </a:t>
            </a:r>
            <a:r>
              <a:rPr lang="cs-CZ" dirty="0" err="1"/>
              <a:t>this</a:t>
            </a:r>
            <a:r>
              <a:rPr lang="cs-CZ" dirty="0"/>
              <a:t> </a:t>
            </a:r>
            <a:r>
              <a:rPr lang="cs-CZ" dirty="0" err="1"/>
              <a:t>frame</a:t>
            </a:r>
            <a:r>
              <a:rPr lang="cs-CZ" dirty="0"/>
              <a:t>.</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 name="Nadpis 1">
            <a:extLst>
              <a:ext uri="{FF2B5EF4-FFF2-40B4-BE49-F238E27FC236}">
                <a16:creationId xmlns:a16="http://schemas.microsoft.com/office/drawing/2014/main" id="{BC75228C-E93E-4D79-996D-E81437768A18}"/>
              </a:ext>
            </a:extLst>
          </p:cNvPr>
          <p:cNvSpPr>
            <a:spLocks noGrp="1"/>
          </p:cNvSpPr>
          <p:nvPr>
            <p:ph type="title" hasCustomPrompt="1"/>
          </p:nvPr>
        </p:nvSpPr>
        <p:spPr>
          <a:xfrm>
            <a:off x="540000" y="648000"/>
            <a:ext cx="3761728" cy="1152000"/>
          </a:xfrm>
        </p:spPr>
        <p:txBody>
          <a:bodyPr/>
          <a:lstStyle>
            <a:lvl1pPr>
              <a:defRPr/>
            </a:lvl1pPr>
          </a:lstStyle>
          <a:p>
            <a:r>
              <a:rPr lang="cs-CZ" dirty="0"/>
              <a:t>Slide </a:t>
            </a:r>
            <a:r>
              <a:rPr lang="cs-CZ" dirty="0" err="1"/>
              <a:t>title</a:t>
            </a:r>
            <a:endParaRPr lang="cs-CZ" dirty="0"/>
          </a:p>
        </p:txBody>
      </p:sp>
      <p:sp>
        <p:nvSpPr>
          <p:cNvPr id="8" name="Zástupný symbol pro zápatí 7">
            <a:extLst>
              <a:ext uri="{FF2B5EF4-FFF2-40B4-BE49-F238E27FC236}">
                <a16:creationId xmlns:a16="http://schemas.microsoft.com/office/drawing/2014/main" id="{A0A83161-E312-49CF-B732-198C27C1C55A}"/>
              </a:ext>
            </a:extLst>
          </p:cNvPr>
          <p:cNvSpPr>
            <a:spLocks noGrp="1"/>
          </p:cNvSpPr>
          <p:nvPr>
            <p:ph type="ftr" sz="quarter" idx="10"/>
          </p:nvPr>
        </p:nvSpPr>
        <p:spPr/>
        <p:txBody>
          <a:bodyPr/>
          <a:lstStyle/>
          <a:p>
            <a:endParaRPr lang="cs-CZ" dirty="0"/>
          </a:p>
        </p:txBody>
      </p:sp>
      <p:sp>
        <p:nvSpPr>
          <p:cNvPr id="9" name="Zástupný symbol pro číslo snímku 8">
            <a:extLst>
              <a:ext uri="{FF2B5EF4-FFF2-40B4-BE49-F238E27FC236}">
                <a16:creationId xmlns:a16="http://schemas.microsoft.com/office/drawing/2014/main" id="{3C3DCA8B-486A-4BF8-A9D1-F4B1F3EACB4D}"/>
              </a:ext>
            </a:extLst>
          </p:cNvPr>
          <p:cNvSpPr>
            <a:spLocks noGrp="1"/>
          </p:cNvSpPr>
          <p:nvPr>
            <p:ph type="sldNum" sz="quarter" idx="11"/>
          </p:nvPr>
        </p:nvSpPr>
        <p:spPr/>
        <p:txBody>
          <a:bodyPr/>
          <a:lstStyle/>
          <a:p>
            <a:fld id="{CDA2B015-36C4-4400-9846-8404AE1F3BF6}" type="slidenum">
              <a:rPr lang="cs-CZ" smtClean="0"/>
              <a:pPr/>
              <a:t>‹#›</a:t>
            </a:fld>
            <a:endParaRPr lang="cs-CZ" dirty="0"/>
          </a:p>
        </p:txBody>
      </p:sp>
      <p:sp>
        <p:nvSpPr>
          <p:cNvPr id="10" name="Zástupný symbol pro text 9">
            <a:extLst>
              <a:ext uri="{FF2B5EF4-FFF2-40B4-BE49-F238E27FC236}">
                <a16:creationId xmlns:a16="http://schemas.microsoft.com/office/drawing/2014/main" id="{C07A7110-5DA4-434E-8DDB-BC25B1E10E66}"/>
              </a:ext>
            </a:extLst>
          </p:cNvPr>
          <p:cNvSpPr>
            <a:spLocks noGrp="1"/>
          </p:cNvSpPr>
          <p:nvPr>
            <p:ph type="body" sz="quarter" idx="12" hasCustomPrompt="1"/>
          </p:nvPr>
        </p:nvSpPr>
        <p:spPr>
          <a:xfrm>
            <a:off x="5119201" y="657226"/>
            <a:ext cx="3475922" cy="4237200"/>
          </a:xfrm>
        </p:spPr>
        <p:txBody>
          <a:bodyPr anchor="ctr" anchorCtr="0"/>
          <a:lstStyle>
            <a:lvl1pPr algn="ctr">
              <a:spcBef>
                <a:spcPts val="0"/>
              </a:spcBef>
              <a:defRPr b="0" i="0">
                <a:solidFill>
                  <a:schemeClr val="bg1"/>
                </a:solidFill>
              </a:defRPr>
            </a:lvl1pPr>
            <a:lvl2pPr algn="ctr">
              <a:defRPr b="1" i="1">
                <a:solidFill>
                  <a:schemeClr val="bg1"/>
                </a:solidFill>
              </a:defRPr>
            </a:lvl2pPr>
            <a:lvl3pPr algn="ctr">
              <a:defRPr b="1" i="1">
                <a:solidFill>
                  <a:schemeClr val="bg1"/>
                </a:solidFill>
              </a:defRPr>
            </a:lvl3pPr>
            <a:lvl4pPr algn="ctr">
              <a:defRPr b="1" i="1">
                <a:solidFill>
                  <a:schemeClr val="bg1"/>
                </a:solidFill>
              </a:defRPr>
            </a:lvl4pPr>
            <a:lvl5pPr algn="ctr">
              <a:defRPr b="1" i="1">
                <a:solidFill>
                  <a:schemeClr val="bg1"/>
                </a:solidFill>
              </a:defRPr>
            </a:lvl5pPr>
          </a:lstStyle>
          <a:p>
            <a:pPr lvl="0"/>
            <a:r>
              <a:rPr lang="cs-CZ" dirty="0"/>
              <a:t>Type text </a:t>
            </a:r>
            <a:r>
              <a:rPr lang="cs-CZ" dirty="0" err="1"/>
              <a:t>here</a:t>
            </a:r>
            <a:r>
              <a:rPr lang="cs-CZ" dirty="0"/>
              <a:t>.</a:t>
            </a:r>
          </a:p>
        </p:txBody>
      </p:sp>
    </p:spTree>
    <p:extLst>
      <p:ext uri="{BB962C8B-B14F-4D97-AF65-F5344CB8AC3E}">
        <p14:creationId xmlns:p14="http://schemas.microsoft.com/office/powerpoint/2010/main" val="1833258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fields with Header plus emphas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75228C-E93E-4D79-996D-E81437768A18}"/>
              </a:ext>
            </a:extLst>
          </p:cNvPr>
          <p:cNvSpPr>
            <a:spLocks noGrp="1"/>
          </p:cNvSpPr>
          <p:nvPr>
            <p:ph type="title" hasCustomPrompt="1"/>
          </p:nvPr>
        </p:nvSpPr>
        <p:spPr/>
        <p:txBody>
          <a:bodyPr/>
          <a:lstStyle>
            <a:lvl1pPr>
              <a:defRPr/>
            </a:lvl1pPr>
          </a:lstStyle>
          <a:p>
            <a:r>
              <a:rPr lang="cs-CZ" dirty="0"/>
              <a:t>Slide </a:t>
            </a:r>
            <a:r>
              <a:rPr lang="cs-CZ" dirty="0" err="1"/>
              <a:t>title</a:t>
            </a:r>
            <a:endParaRPr lang="cs-CZ" dirty="0"/>
          </a:p>
        </p:txBody>
      </p:sp>
      <p:sp>
        <p:nvSpPr>
          <p:cNvPr id="3" name="Zástupný symbol pro obsah 2">
            <a:extLst>
              <a:ext uri="{FF2B5EF4-FFF2-40B4-BE49-F238E27FC236}">
                <a16:creationId xmlns:a16="http://schemas.microsoft.com/office/drawing/2014/main" id="{19889BF5-3C97-439C-B849-ADB8CFBEA99E}"/>
              </a:ext>
            </a:extLst>
          </p:cNvPr>
          <p:cNvSpPr>
            <a:spLocks noGrp="1"/>
          </p:cNvSpPr>
          <p:nvPr>
            <p:ph sz="half" idx="1" hasCustomPrompt="1"/>
          </p:nvPr>
        </p:nvSpPr>
        <p:spPr>
          <a:xfrm>
            <a:off x="540000" y="2016001"/>
            <a:ext cx="3763800" cy="3537075"/>
          </a:xfrm>
        </p:spPr>
        <p:txBody>
          <a:bodyPr>
            <a:normAutofit/>
          </a:bodyPr>
          <a:lstStyle>
            <a:lvl1pPr>
              <a:defRPr sz="1500"/>
            </a:lvl1pPr>
            <a:lvl2pPr>
              <a:defRPr sz="1500"/>
            </a:lvl2pPr>
            <a:lvl3pPr>
              <a:defRPr sz="1500"/>
            </a:lvl3pPr>
            <a:lvl4pPr>
              <a:defRPr sz="1500"/>
            </a:lvl4pPr>
            <a:lvl5pPr>
              <a:defRPr sz="1500"/>
            </a:lvl5pPr>
          </a:lstStyle>
          <a:p>
            <a:pPr lvl="0"/>
            <a:r>
              <a:rPr lang="cs-CZ" dirty="0"/>
              <a:t>Type text </a:t>
            </a:r>
            <a:r>
              <a:rPr lang="cs-CZ" dirty="0" err="1"/>
              <a:t>here</a:t>
            </a:r>
            <a:r>
              <a:rPr lang="cs-CZ" dirty="0"/>
              <a:t> </a:t>
            </a:r>
            <a:r>
              <a:rPr lang="cs-CZ" dirty="0" err="1"/>
              <a:t>or</a:t>
            </a:r>
            <a:r>
              <a:rPr lang="cs-CZ" dirty="0"/>
              <a:t> </a:t>
            </a:r>
            <a:r>
              <a:rPr lang="cs-CZ" dirty="0" err="1"/>
              <a:t>add</a:t>
            </a:r>
            <a:r>
              <a:rPr lang="cs-CZ" dirty="0"/>
              <a:t> </a:t>
            </a:r>
            <a:r>
              <a:rPr lang="cs-CZ" dirty="0" err="1"/>
              <a:t>content</a:t>
            </a:r>
            <a:r>
              <a:rPr lang="cs-CZ" dirty="0"/>
              <a:t> </a:t>
            </a:r>
            <a:r>
              <a:rPr lang="cs-CZ" dirty="0" err="1"/>
              <a:t>using</a:t>
            </a:r>
            <a:r>
              <a:rPr lang="cs-CZ" dirty="0"/>
              <a:t> </a:t>
            </a:r>
            <a:r>
              <a:rPr lang="cs-CZ" dirty="0" err="1"/>
              <a:t>icon</a:t>
            </a:r>
            <a:r>
              <a:rPr lang="cs-CZ" dirty="0"/>
              <a:t> in </a:t>
            </a:r>
            <a:r>
              <a:rPr lang="cs-CZ" dirty="0" err="1"/>
              <a:t>the</a:t>
            </a:r>
            <a:r>
              <a:rPr lang="cs-CZ" dirty="0"/>
              <a:t> </a:t>
            </a:r>
            <a:r>
              <a:rPr lang="cs-CZ" dirty="0" err="1"/>
              <a:t>middle</a:t>
            </a:r>
            <a:r>
              <a:rPr lang="cs-CZ" dirty="0"/>
              <a:t> </a:t>
            </a:r>
            <a:r>
              <a:rPr lang="cs-CZ" dirty="0" err="1"/>
              <a:t>of</a:t>
            </a:r>
            <a:r>
              <a:rPr lang="cs-CZ" dirty="0"/>
              <a:t> </a:t>
            </a:r>
            <a:r>
              <a:rPr lang="cs-CZ" dirty="0" err="1"/>
              <a:t>this</a:t>
            </a:r>
            <a:r>
              <a:rPr lang="cs-CZ" dirty="0"/>
              <a:t> </a:t>
            </a:r>
            <a:r>
              <a:rPr lang="cs-CZ" dirty="0" err="1"/>
              <a:t>frame</a:t>
            </a:r>
            <a:r>
              <a:rPr lang="cs-CZ" dirty="0"/>
              <a:t>.</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obsah 3">
            <a:extLst>
              <a:ext uri="{FF2B5EF4-FFF2-40B4-BE49-F238E27FC236}">
                <a16:creationId xmlns:a16="http://schemas.microsoft.com/office/drawing/2014/main" id="{3602FC9C-4248-4421-9697-78E6D3E8FABD}"/>
              </a:ext>
            </a:extLst>
          </p:cNvPr>
          <p:cNvSpPr>
            <a:spLocks noGrp="1"/>
          </p:cNvSpPr>
          <p:nvPr>
            <p:ph sz="half" idx="2" hasCustomPrompt="1"/>
          </p:nvPr>
        </p:nvSpPr>
        <p:spPr>
          <a:xfrm>
            <a:off x="4841100" y="4032001"/>
            <a:ext cx="3763800" cy="1521075"/>
          </a:xfrm>
        </p:spPr>
        <p:txBody>
          <a:bodyPr>
            <a:normAutofit/>
          </a:bodyPr>
          <a:lstStyle>
            <a:lvl1pPr>
              <a:defRPr sz="1500"/>
            </a:lvl1pPr>
            <a:lvl2pPr>
              <a:defRPr sz="1500"/>
            </a:lvl2pPr>
          </a:lstStyle>
          <a:p>
            <a:pPr lvl="0"/>
            <a:r>
              <a:rPr lang="cs-CZ" dirty="0"/>
              <a:t>Type text </a:t>
            </a:r>
            <a:r>
              <a:rPr lang="cs-CZ" dirty="0" err="1"/>
              <a:t>here</a:t>
            </a:r>
            <a:r>
              <a:rPr lang="cs-CZ" dirty="0"/>
              <a:t> </a:t>
            </a:r>
            <a:r>
              <a:rPr lang="cs-CZ" dirty="0" err="1"/>
              <a:t>or</a:t>
            </a:r>
            <a:r>
              <a:rPr lang="cs-CZ" dirty="0"/>
              <a:t> </a:t>
            </a:r>
            <a:r>
              <a:rPr lang="cs-CZ" dirty="0" err="1"/>
              <a:t>add</a:t>
            </a:r>
            <a:r>
              <a:rPr lang="cs-CZ" dirty="0"/>
              <a:t> </a:t>
            </a:r>
            <a:r>
              <a:rPr lang="cs-CZ" dirty="0" err="1"/>
              <a:t>content</a:t>
            </a:r>
            <a:r>
              <a:rPr lang="cs-CZ" dirty="0"/>
              <a:t> </a:t>
            </a:r>
            <a:r>
              <a:rPr lang="cs-CZ" dirty="0" err="1"/>
              <a:t>using</a:t>
            </a:r>
            <a:r>
              <a:rPr lang="cs-CZ" dirty="0"/>
              <a:t> </a:t>
            </a:r>
            <a:r>
              <a:rPr lang="cs-CZ" dirty="0" err="1"/>
              <a:t>icon</a:t>
            </a:r>
            <a:r>
              <a:rPr lang="cs-CZ" dirty="0"/>
              <a:t> in </a:t>
            </a:r>
            <a:r>
              <a:rPr lang="cs-CZ" dirty="0" err="1"/>
              <a:t>the</a:t>
            </a:r>
            <a:r>
              <a:rPr lang="cs-CZ" dirty="0"/>
              <a:t> </a:t>
            </a:r>
            <a:r>
              <a:rPr lang="cs-CZ" dirty="0" err="1"/>
              <a:t>middle</a:t>
            </a:r>
            <a:r>
              <a:rPr lang="cs-CZ" dirty="0"/>
              <a:t> </a:t>
            </a:r>
            <a:r>
              <a:rPr lang="cs-CZ" dirty="0" err="1"/>
              <a:t>of</a:t>
            </a:r>
            <a:r>
              <a:rPr lang="cs-CZ" dirty="0"/>
              <a:t> </a:t>
            </a:r>
            <a:r>
              <a:rPr lang="cs-CZ" dirty="0" err="1"/>
              <a:t>this</a:t>
            </a:r>
            <a:r>
              <a:rPr lang="cs-CZ" dirty="0"/>
              <a:t> </a:t>
            </a:r>
            <a:r>
              <a:rPr lang="cs-CZ" dirty="0" err="1"/>
              <a:t>frame</a:t>
            </a:r>
            <a:r>
              <a:rPr lang="cs-CZ" dirty="0"/>
              <a:t>.</a:t>
            </a:r>
          </a:p>
          <a:p>
            <a:pPr lvl="1"/>
            <a:r>
              <a:rPr lang="cs-CZ" dirty="0"/>
              <a:t>Druhá úroveň</a:t>
            </a:r>
          </a:p>
        </p:txBody>
      </p:sp>
      <p:sp>
        <p:nvSpPr>
          <p:cNvPr id="8" name="Zástupný symbol pro zápatí 7">
            <a:extLst>
              <a:ext uri="{FF2B5EF4-FFF2-40B4-BE49-F238E27FC236}">
                <a16:creationId xmlns:a16="http://schemas.microsoft.com/office/drawing/2014/main" id="{A0A83161-E312-49CF-B732-198C27C1C55A}"/>
              </a:ext>
            </a:extLst>
          </p:cNvPr>
          <p:cNvSpPr>
            <a:spLocks noGrp="1"/>
          </p:cNvSpPr>
          <p:nvPr>
            <p:ph type="ftr" sz="quarter" idx="10"/>
          </p:nvPr>
        </p:nvSpPr>
        <p:spPr/>
        <p:txBody>
          <a:bodyPr/>
          <a:lstStyle/>
          <a:p>
            <a:endParaRPr lang="cs-CZ" dirty="0"/>
          </a:p>
        </p:txBody>
      </p:sp>
      <p:sp>
        <p:nvSpPr>
          <p:cNvPr id="9" name="Zástupný symbol pro číslo snímku 8">
            <a:extLst>
              <a:ext uri="{FF2B5EF4-FFF2-40B4-BE49-F238E27FC236}">
                <a16:creationId xmlns:a16="http://schemas.microsoft.com/office/drawing/2014/main" id="{3C3DCA8B-486A-4BF8-A9D1-F4B1F3EACB4D}"/>
              </a:ext>
            </a:extLst>
          </p:cNvPr>
          <p:cNvSpPr>
            <a:spLocks noGrp="1"/>
          </p:cNvSpPr>
          <p:nvPr>
            <p:ph type="sldNum" sz="quarter" idx="11"/>
          </p:nvPr>
        </p:nvSpPr>
        <p:spPr/>
        <p:txBody>
          <a:bodyPr/>
          <a:lstStyle/>
          <a:p>
            <a:fld id="{CDA2B015-36C4-4400-9846-8404AE1F3BF6}" type="slidenum">
              <a:rPr lang="cs-CZ" smtClean="0"/>
              <a:pPr/>
              <a:t>‹#›</a:t>
            </a:fld>
            <a:endParaRPr lang="cs-CZ" dirty="0"/>
          </a:p>
        </p:txBody>
      </p:sp>
      <p:cxnSp>
        <p:nvCxnSpPr>
          <p:cNvPr id="6" name="Přímá spojnice 5">
            <a:extLst>
              <a:ext uri="{FF2B5EF4-FFF2-40B4-BE49-F238E27FC236}">
                <a16:creationId xmlns:a16="http://schemas.microsoft.com/office/drawing/2014/main" id="{2FE3DD68-9FAE-41DB-8843-3E529105EF12}"/>
              </a:ext>
            </a:extLst>
          </p:cNvPr>
          <p:cNvCxnSpPr>
            <a:cxnSpLocks/>
          </p:cNvCxnSpPr>
          <p:nvPr userDrawn="1"/>
        </p:nvCxnSpPr>
        <p:spPr>
          <a:xfrm>
            <a:off x="4572000" y="2016001"/>
            <a:ext cx="0" cy="353707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Zástupný symbol pro text 10">
            <a:extLst>
              <a:ext uri="{FF2B5EF4-FFF2-40B4-BE49-F238E27FC236}">
                <a16:creationId xmlns:a16="http://schemas.microsoft.com/office/drawing/2014/main" id="{C27F5BFE-2299-4B02-A06A-1F104687C30D}"/>
              </a:ext>
            </a:extLst>
          </p:cNvPr>
          <p:cNvSpPr>
            <a:spLocks noGrp="1"/>
          </p:cNvSpPr>
          <p:nvPr>
            <p:ph type="body" sz="quarter" idx="12" hasCustomPrompt="1"/>
          </p:nvPr>
        </p:nvSpPr>
        <p:spPr>
          <a:xfrm>
            <a:off x="4841081" y="2016000"/>
            <a:ext cx="3762375" cy="1656000"/>
          </a:xfrm>
          <a:solidFill>
            <a:schemeClr val="accent2"/>
          </a:solidFill>
        </p:spPr>
        <p:txBody>
          <a:bodyPr lIns="180000" tIns="108000" rIns="180000" bIns="108000" anchor="ctr" anchorCtr="1">
            <a:normAutofit/>
          </a:bodyPr>
          <a:lstStyle>
            <a:lvl1pPr algn="ctr">
              <a:spcBef>
                <a:spcPts val="0"/>
              </a:spcBef>
              <a:defRPr sz="1500">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cs-CZ" dirty="0"/>
              <a:t>Type </a:t>
            </a:r>
            <a:r>
              <a:rPr lang="cs-CZ" dirty="0" err="1"/>
              <a:t>emphasized</a:t>
            </a:r>
            <a:r>
              <a:rPr lang="cs-CZ" dirty="0"/>
              <a:t> text </a:t>
            </a:r>
            <a:r>
              <a:rPr lang="cs-CZ" dirty="0" err="1"/>
              <a:t>here</a:t>
            </a:r>
            <a:r>
              <a:rPr lang="cs-CZ" dirty="0"/>
              <a:t>.</a:t>
            </a:r>
          </a:p>
        </p:txBody>
      </p:sp>
    </p:spTree>
    <p:extLst>
      <p:ext uri="{BB962C8B-B14F-4D97-AF65-F5344CB8AC3E}">
        <p14:creationId xmlns:p14="http://schemas.microsoft.com/office/powerpoint/2010/main" val="1612905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Two fields with Subtitles and Header">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2AD4E70-8C49-4866-89D1-16B98F282B5A}"/>
              </a:ext>
            </a:extLst>
          </p:cNvPr>
          <p:cNvSpPr>
            <a:spLocks noGrp="1"/>
          </p:cNvSpPr>
          <p:nvPr>
            <p:ph type="title" hasCustomPrompt="1"/>
          </p:nvPr>
        </p:nvSpPr>
        <p:spPr>
          <a:xfrm>
            <a:off x="540000" y="648000"/>
            <a:ext cx="8064900" cy="1152000"/>
          </a:xfrm>
        </p:spPr>
        <p:txBody>
          <a:bodyPr/>
          <a:lstStyle>
            <a:lvl1pPr>
              <a:defRPr/>
            </a:lvl1pPr>
          </a:lstStyle>
          <a:p>
            <a:r>
              <a:rPr lang="cs-CZ" dirty="0"/>
              <a:t>Slide </a:t>
            </a:r>
            <a:r>
              <a:rPr lang="cs-CZ" dirty="0" err="1"/>
              <a:t>title</a:t>
            </a:r>
            <a:endParaRPr lang="cs-CZ" dirty="0"/>
          </a:p>
        </p:txBody>
      </p:sp>
      <p:sp>
        <p:nvSpPr>
          <p:cNvPr id="3" name="Zástupný symbol pro text 2">
            <a:extLst>
              <a:ext uri="{FF2B5EF4-FFF2-40B4-BE49-F238E27FC236}">
                <a16:creationId xmlns:a16="http://schemas.microsoft.com/office/drawing/2014/main" id="{552A1000-0E4E-4D32-8148-5BEDB5548CA6}"/>
              </a:ext>
            </a:extLst>
          </p:cNvPr>
          <p:cNvSpPr>
            <a:spLocks noGrp="1"/>
          </p:cNvSpPr>
          <p:nvPr>
            <p:ph type="body" idx="1" hasCustomPrompt="1"/>
          </p:nvPr>
        </p:nvSpPr>
        <p:spPr>
          <a:xfrm>
            <a:off x="539999" y="2016000"/>
            <a:ext cx="3761730" cy="756000"/>
          </a:xfrm>
        </p:spPr>
        <p:txBody>
          <a:bodyPr anchor="t" anchorCtr="0">
            <a:normAutofit/>
          </a:bodyPr>
          <a:lstStyle>
            <a:lvl1pPr marL="0" indent="0">
              <a:buNone/>
              <a:defRPr sz="21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dirty="0" err="1"/>
              <a:t>Subtitle</a:t>
            </a:r>
            <a:r>
              <a:rPr lang="cs-CZ" dirty="0"/>
              <a:t> 1</a:t>
            </a:r>
          </a:p>
        </p:txBody>
      </p:sp>
      <p:sp>
        <p:nvSpPr>
          <p:cNvPr id="4" name="Zástupný symbol pro obsah 3">
            <a:extLst>
              <a:ext uri="{FF2B5EF4-FFF2-40B4-BE49-F238E27FC236}">
                <a16:creationId xmlns:a16="http://schemas.microsoft.com/office/drawing/2014/main" id="{9D43090C-D552-473B-B8AE-1529A48FAAE0}"/>
              </a:ext>
            </a:extLst>
          </p:cNvPr>
          <p:cNvSpPr>
            <a:spLocks noGrp="1"/>
          </p:cNvSpPr>
          <p:nvPr>
            <p:ph sz="half" idx="2" hasCustomPrompt="1"/>
          </p:nvPr>
        </p:nvSpPr>
        <p:spPr>
          <a:xfrm>
            <a:off x="539100" y="2808001"/>
            <a:ext cx="3762629" cy="2745075"/>
          </a:xfrm>
        </p:spPr>
        <p:txBody>
          <a:bodyPr/>
          <a:lstStyle>
            <a:lvl1pPr>
              <a:defRPr/>
            </a:lvl1pPr>
          </a:lstStyle>
          <a:p>
            <a:pPr lvl="0"/>
            <a:r>
              <a:rPr lang="cs-CZ" dirty="0"/>
              <a:t>Type text </a:t>
            </a:r>
            <a:r>
              <a:rPr lang="cs-CZ" dirty="0" err="1"/>
              <a:t>here</a:t>
            </a:r>
            <a:r>
              <a:rPr lang="cs-CZ" dirty="0"/>
              <a:t> </a:t>
            </a:r>
            <a:r>
              <a:rPr lang="cs-CZ" dirty="0" err="1"/>
              <a:t>or</a:t>
            </a:r>
            <a:r>
              <a:rPr lang="cs-CZ" dirty="0"/>
              <a:t> </a:t>
            </a:r>
            <a:r>
              <a:rPr lang="cs-CZ" dirty="0" err="1"/>
              <a:t>add</a:t>
            </a:r>
            <a:r>
              <a:rPr lang="cs-CZ" dirty="0"/>
              <a:t> </a:t>
            </a:r>
            <a:r>
              <a:rPr lang="cs-CZ" dirty="0" err="1"/>
              <a:t>content</a:t>
            </a:r>
            <a:r>
              <a:rPr lang="cs-CZ" dirty="0"/>
              <a:t> </a:t>
            </a:r>
            <a:r>
              <a:rPr lang="cs-CZ" dirty="0" err="1"/>
              <a:t>using</a:t>
            </a:r>
            <a:r>
              <a:rPr lang="cs-CZ" dirty="0"/>
              <a:t> </a:t>
            </a:r>
            <a:r>
              <a:rPr lang="cs-CZ" dirty="0" err="1"/>
              <a:t>icon</a:t>
            </a:r>
            <a:r>
              <a:rPr lang="cs-CZ" dirty="0"/>
              <a:t> in </a:t>
            </a:r>
            <a:r>
              <a:rPr lang="cs-CZ" dirty="0" err="1"/>
              <a:t>the</a:t>
            </a:r>
            <a:r>
              <a:rPr lang="cs-CZ" dirty="0"/>
              <a:t> </a:t>
            </a:r>
            <a:r>
              <a:rPr lang="cs-CZ" dirty="0" err="1"/>
              <a:t>middle</a:t>
            </a:r>
            <a:r>
              <a:rPr lang="cs-CZ" dirty="0"/>
              <a:t> </a:t>
            </a:r>
            <a:r>
              <a:rPr lang="cs-CZ" dirty="0" err="1"/>
              <a:t>of</a:t>
            </a:r>
            <a:r>
              <a:rPr lang="cs-CZ" dirty="0"/>
              <a:t> </a:t>
            </a:r>
            <a:r>
              <a:rPr lang="cs-CZ" dirty="0" err="1"/>
              <a:t>this</a:t>
            </a:r>
            <a:r>
              <a:rPr lang="cs-CZ" dirty="0"/>
              <a:t> </a:t>
            </a:r>
            <a:r>
              <a:rPr lang="cs-CZ" dirty="0" err="1"/>
              <a:t>frame</a:t>
            </a:r>
            <a:r>
              <a:rPr lang="cs-CZ" dirty="0"/>
              <a:t>.</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text 4">
            <a:extLst>
              <a:ext uri="{FF2B5EF4-FFF2-40B4-BE49-F238E27FC236}">
                <a16:creationId xmlns:a16="http://schemas.microsoft.com/office/drawing/2014/main" id="{87F2D96F-F115-4FB7-9E64-677DCA1A8DA8}"/>
              </a:ext>
            </a:extLst>
          </p:cNvPr>
          <p:cNvSpPr>
            <a:spLocks noGrp="1"/>
          </p:cNvSpPr>
          <p:nvPr>
            <p:ph type="body" sz="quarter" idx="3" hasCustomPrompt="1"/>
          </p:nvPr>
        </p:nvSpPr>
        <p:spPr>
          <a:xfrm>
            <a:off x="4840201" y="2016000"/>
            <a:ext cx="3761731" cy="756000"/>
          </a:xfrm>
        </p:spPr>
        <p:txBody>
          <a:bodyPr anchor="t" anchorCtr="0">
            <a:normAutofit/>
          </a:bodyPr>
          <a:lstStyle>
            <a:lvl1pPr marL="0" indent="0">
              <a:buNone/>
              <a:defRPr sz="21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dirty="0" err="1"/>
              <a:t>Subtitle</a:t>
            </a:r>
            <a:r>
              <a:rPr lang="cs-CZ" dirty="0"/>
              <a:t> 2</a:t>
            </a:r>
          </a:p>
        </p:txBody>
      </p:sp>
      <p:sp>
        <p:nvSpPr>
          <p:cNvPr id="6" name="Zástupný symbol pro obsah 5">
            <a:extLst>
              <a:ext uri="{FF2B5EF4-FFF2-40B4-BE49-F238E27FC236}">
                <a16:creationId xmlns:a16="http://schemas.microsoft.com/office/drawing/2014/main" id="{80C31E10-0CF9-46CE-9397-B747FB2680FF}"/>
              </a:ext>
            </a:extLst>
          </p:cNvPr>
          <p:cNvSpPr>
            <a:spLocks noGrp="1"/>
          </p:cNvSpPr>
          <p:nvPr>
            <p:ph sz="quarter" idx="4" hasCustomPrompt="1"/>
          </p:nvPr>
        </p:nvSpPr>
        <p:spPr>
          <a:xfrm>
            <a:off x="4842272" y="2808001"/>
            <a:ext cx="3752851" cy="2745075"/>
          </a:xfrm>
        </p:spPr>
        <p:txBody>
          <a:bodyPr/>
          <a:lstStyle>
            <a:lvl1pPr>
              <a:defRPr/>
            </a:lvl1pPr>
          </a:lstStyle>
          <a:p>
            <a:pPr lvl="0"/>
            <a:r>
              <a:rPr lang="cs-CZ" dirty="0"/>
              <a:t>Type text </a:t>
            </a:r>
            <a:r>
              <a:rPr lang="cs-CZ" dirty="0" err="1"/>
              <a:t>here</a:t>
            </a:r>
            <a:r>
              <a:rPr lang="cs-CZ" dirty="0"/>
              <a:t> </a:t>
            </a:r>
            <a:r>
              <a:rPr lang="cs-CZ" dirty="0" err="1"/>
              <a:t>or</a:t>
            </a:r>
            <a:r>
              <a:rPr lang="cs-CZ" dirty="0"/>
              <a:t> </a:t>
            </a:r>
            <a:r>
              <a:rPr lang="cs-CZ" dirty="0" err="1"/>
              <a:t>add</a:t>
            </a:r>
            <a:r>
              <a:rPr lang="cs-CZ" dirty="0"/>
              <a:t> </a:t>
            </a:r>
            <a:r>
              <a:rPr lang="cs-CZ" dirty="0" err="1"/>
              <a:t>content</a:t>
            </a:r>
            <a:r>
              <a:rPr lang="cs-CZ" dirty="0"/>
              <a:t> </a:t>
            </a:r>
            <a:r>
              <a:rPr lang="cs-CZ" dirty="0" err="1"/>
              <a:t>using</a:t>
            </a:r>
            <a:r>
              <a:rPr lang="cs-CZ" dirty="0"/>
              <a:t> </a:t>
            </a:r>
            <a:r>
              <a:rPr lang="cs-CZ" dirty="0" err="1"/>
              <a:t>icon</a:t>
            </a:r>
            <a:r>
              <a:rPr lang="cs-CZ" dirty="0"/>
              <a:t> in </a:t>
            </a:r>
            <a:r>
              <a:rPr lang="cs-CZ" dirty="0" err="1"/>
              <a:t>the</a:t>
            </a:r>
            <a:r>
              <a:rPr lang="cs-CZ" dirty="0"/>
              <a:t> </a:t>
            </a:r>
            <a:r>
              <a:rPr lang="cs-CZ" dirty="0" err="1"/>
              <a:t>middle</a:t>
            </a:r>
            <a:r>
              <a:rPr lang="cs-CZ" dirty="0"/>
              <a:t> </a:t>
            </a:r>
            <a:r>
              <a:rPr lang="cs-CZ" dirty="0" err="1"/>
              <a:t>of</a:t>
            </a:r>
            <a:r>
              <a:rPr lang="cs-CZ" dirty="0"/>
              <a:t> </a:t>
            </a:r>
            <a:r>
              <a:rPr lang="cs-CZ" dirty="0" err="1"/>
              <a:t>this</a:t>
            </a:r>
            <a:r>
              <a:rPr lang="cs-CZ" dirty="0"/>
              <a:t> </a:t>
            </a:r>
            <a:r>
              <a:rPr lang="cs-CZ" dirty="0" err="1"/>
              <a:t>frame</a:t>
            </a:r>
            <a:r>
              <a:rPr lang="cs-CZ" dirty="0"/>
              <a:t>.</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0" name="Zástupný symbol pro zápatí 9">
            <a:extLst>
              <a:ext uri="{FF2B5EF4-FFF2-40B4-BE49-F238E27FC236}">
                <a16:creationId xmlns:a16="http://schemas.microsoft.com/office/drawing/2014/main" id="{2A2F2445-4343-4371-85D1-EDD6ACEC7253}"/>
              </a:ext>
            </a:extLst>
          </p:cNvPr>
          <p:cNvSpPr>
            <a:spLocks noGrp="1"/>
          </p:cNvSpPr>
          <p:nvPr>
            <p:ph type="ftr" sz="quarter" idx="10"/>
          </p:nvPr>
        </p:nvSpPr>
        <p:spPr/>
        <p:txBody>
          <a:bodyPr/>
          <a:lstStyle/>
          <a:p>
            <a:endParaRPr lang="cs-CZ" dirty="0"/>
          </a:p>
        </p:txBody>
      </p:sp>
      <p:sp>
        <p:nvSpPr>
          <p:cNvPr id="11" name="Zástupný symbol pro číslo snímku 10">
            <a:extLst>
              <a:ext uri="{FF2B5EF4-FFF2-40B4-BE49-F238E27FC236}">
                <a16:creationId xmlns:a16="http://schemas.microsoft.com/office/drawing/2014/main" id="{FA45C6DF-18E3-4877-B5D8-D666DE8AEFE6}"/>
              </a:ext>
            </a:extLst>
          </p:cNvPr>
          <p:cNvSpPr>
            <a:spLocks noGrp="1"/>
          </p:cNvSpPr>
          <p:nvPr>
            <p:ph type="sldNum" sz="quarter" idx="11"/>
          </p:nvPr>
        </p:nvSpPr>
        <p:spPr/>
        <p:txBody>
          <a:bodyPr/>
          <a:lstStyle/>
          <a:p>
            <a:fld id="{CDA2B015-36C4-4400-9846-8404AE1F3BF6}" type="slidenum">
              <a:rPr lang="cs-CZ" smtClean="0"/>
              <a:pPr/>
              <a:t>‹#›</a:t>
            </a:fld>
            <a:endParaRPr lang="cs-CZ" dirty="0"/>
          </a:p>
        </p:txBody>
      </p:sp>
      <p:cxnSp>
        <p:nvCxnSpPr>
          <p:cNvPr id="8" name="Přímá spojnice 7">
            <a:extLst>
              <a:ext uri="{FF2B5EF4-FFF2-40B4-BE49-F238E27FC236}">
                <a16:creationId xmlns:a16="http://schemas.microsoft.com/office/drawing/2014/main" id="{D71A545D-CEAD-4E51-B1B6-C0217E252F0B}"/>
              </a:ext>
            </a:extLst>
          </p:cNvPr>
          <p:cNvCxnSpPr/>
          <p:nvPr userDrawn="1"/>
        </p:nvCxnSpPr>
        <p:spPr>
          <a:xfrm>
            <a:off x="4572000" y="2024063"/>
            <a:ext cx="0" cy="3528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63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EAD90750-007A-41B7-BCF7-DB332871C844}"/>
              </a:ext>
            </a:extLst>
          </p:cNvPr>
          <p:cNvPicPr>
            <a:picLocks/>
          </p:cNvPicPr>
          <p:nvPr userDrawn="1"/>
        </p:nvPicPr>
        <p:blipFill>
          <a:blip r:embed="rId19" cstate="hqprint">
            <a:extLst>
              <a:ext uri="{28A0092B-C50C-407E-A947-70E740481C1C}">
                <a14:useLocalDpi xmlns:a14="http://schemas.microsoft.com/office/drawing/2010/main" val="0"/>
              </a:ext>
            </a:extLst>
          </a:blip>
          <a:stretch>
            <a:fillRect/>
          </a:stretch>
        </p:blipFill>
        <p:spPr>
          <a:xfrm>
            <a:off x="6979943" y="6065881"/>
            <a:ext cx="1623060" cy="316993"/>
          </a:xfrm>
          <a:prstGeom prst="rect">
            <a:avLst/>
          </a:prstGeom>
        </p:spPr>
      </p:pic>
      <p:pic>
        <p:nvPicPr>
          <p:cNvPr id="7" name="Obrázek 6">
            <a:extLst>
              <a:ext uri="{FF2B5EF4-FFF2-40B4-BE49-F238E27FC236}">
                <a16:creationId xmlns:a16="http://schemas.microsoft.com/office/drawing/2014/main" id="{99CF3D32-AAF9-4C0F-BE75-2F01015EF1D3}"/>
              </a:ext>
            </a:extLst>
          </p:cNvPr>
          <p:cNvPicPr>
            <a:picLocks noChangeAspect="1"/>
          </p:cNvPicPr>
          <p:nvPr userDrawn="1"/>
        </p:nvPicPr>
        <p:blipFill>
          <a:blip r:embed="rId20" cstate="hqprint">
            <a:extLst>
              <a:ext uri="{28A0092B-C50C-407E-A947-70E740481C1C}">
                <a14:useLocalDpi xmlns:a14="http://schemas.microsoft.com/office/drawing/2010/main" val="0"/>
              </a:ext>
            </a:extLst>
          </a:blip>
          <a:stretch>
            <a:fillRect/>
          </a:stretch>
        </p:blipFill>
        <p:spPr>
          <a:xfrm>
            <a:off x="461802" y="5878335"/>
            <a:ext cx="2105998" cy="664076"/>
          </a:xfrm>
          <a:prstGeom prst="rect">
            <a:avLst/>
          </a:prstGeom>
        </p:spPr>
      </p:pic>
      <p:sp>
        <p:nvSpPr>
          <p:cNvPr id="3" name="Zástupný symbol pro text 2">
            <a:extLst>
              <a:ext uri="{FF2B5EF4-FFF2-40B4-BE49-F238E27FC236}">
                <a16:creationId xmlns:a16="http://schemas.microsoft.com/office/drawing/2014/main" id="{B4C14D38-F7D3-4E4D-A548-21E139FBDE14}"/>
              </a:ext>
            </a:extLst>
          </p:cNvPr>
          <p:cNvSpPr>
            <a:spLocks noGrp="1"/>
          </p:cNvSpPr>
          <p:nvPr>
            <p:ph type="body" idx="1"/>
          </p:nvPr>
        </p:nvSpPr>
        <p:spPr>
          <a:xfrm>
            <a:off x="548879" y="2025630"/>
            <a:ext cx="8046244" cy="3527445"/>
          </a:xfrm>
          <a:prstGeom prst="rect">
            <a:avLst/>
          </a:prstGeom>
        </p:spPr>
        <p:txBody>
          <a:bodyPr vert="horz" lIns="0" tIns="0" rIns="0" bIns="0" rtlCol="0">
            <a:normAutofit/>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zápatí 4">
            <a:extLst>
              <a:ext uri="{FF2B5EF4-FFF2-40B4-BE49-F238E27FC236}">
                <a16:creationId xmlns:a16="http://schemas.microsoft.com/office/drawing/2014/main" id="{6B129050-8B86-4124-BC7A-0FBB55CC5EFC}"/>
              </a:ext>
            </a:extLst>
          </p:cNvPr>
          <p:cNvSpPr>
            <a:spLocks noGrp="1"/>
          </p:cNvSpPr>
          <p:nvPr>
            <p:ph type="ftr" sz="quarter" idx="3"/>
          </p:nvPr>
        </p:nvSpPr>
        <p:spPr>
          <a:xfrm>
            <a:off x="2576677" y="5965200"/>
            <a:ext cx="4367721" cy="489600"/>
          </a:xfrm>
          <a:prstGeom prst="rect">
            <a:avLst/>
          </a:prstGeom>
        </p:spPr>
        <p:txBody>
          <a:bodyPr vert="horz" lIns="0" tIns="108000" rIns="0" bIns="0" rtlCol="0" anchor="ctr" anchorCtr="0"/>
          <a:lstStyle>
            <a:lvl1pPr algn="ctr">
              <a:defRPr sz="900">
                <a:solidFill>
                  <a:schemeClr val="accent1"/>
                </a:solidFill>
              </a:defRPr>
            </a:lvl1pPr>
          </a:lstStyle>
          <a:p>
            <a:endParaRPr lang="cs-CZ" dirty="0"/>
          </a:p>
        </p:txBody>
      </p:sp>
      <p:sp>
        <p:nvSpPr>
          <p:cNvPr id="6" name="Zástupný symbol pro číslo snímku 5">
            <a:extLst>
              <a:ext uri="{FF2B5EF4-FFF2-40B4-BE49-F238E27FC236}">
                <a16:creationId xmlns:a16="http://schemas.microsoft.com/office/drawing/2014/main" id="{E5BE225D-4281-4BED-8E33-6774B6994767}"/>
              </a:ext>
            </a:extLst>
          </p:cNvPr>
          <p:cNvSpPr>
            <a:spLocks noGrp="1"/>
          </p:cNvSpPr>
          <p:nvPr>
            <p:ph type="sldNum" sz="quarter" idx="4"/>
          </p:nvPr>
        </p:nvSpPr>
        <p:spPr>
          <a:xfrm>
            <a:off x="8604000" y="5965201"/>
            <a:ext cx="540000" cy="489600"/>
          </a:xfrm>
          <a:prstGeom prst="rect">
            <a:avLst/>
          </a:prstGeom>
        </p:spPr>
        <p:txBody>
          <a:bodyPr vert="horz" lIns="0" tIns="0" rIns="0" bIns="0" rtlCol="0" anchor="ctr" anchorCtr="0"/>
          <a:lstStyle>
            <a:lvl1pPr algn="ctr">
              <a:defRPr sz="900" b="1">
                <a:solidFill>
                  <a:schemeClr val="accent2"/>
                </a:solidFill>
                <a:latin typeface="+mj-lt"/>
              </a:defRPr>
            </a:lvl1pPr>
          </a:lstStyle>
          <a:p>
            <a:fld id="{CDA2B015-36C4-4400-9846-8404AE1F3BF6}" type="slidenum">
              <a:rPr lang="cs-CZ" smtClean="0"/>
              <a:pPr/>
              <a:t>‹#›</a:t>
            </a:fld>
            <a:endParaRPr lang="cs-CZ" dirty="0"/>
          </a:p>
        </p:txBody>
      </p:sp>
      <p:sp>
        <p:nvSpPr>
          <p:cNvPr id="2" name="Zástupný nadpis 1">
            <a:extLst>
              <a:ext uri="{FF2B5EF4-FFF2-40B4-BE49-F238E27FC236}">
                <a16:creationId xmlns:a16="http://schemas.microsoft.com/office/drawing/2014/main" id="{78931230-1C60-48F9-BCC5-B6986B951050}"/>
              </a:ext>
            </a:extLst>
          </p:cNvPr>
          <p:cNvSpPr>
            <a:spLocks noGrp="1"/>
          </p:cNvSpPr>
          <p:nvPr>
            <p:ph type="title"/>
          </p:nvPr>
        </p:nvSpPr>
        <p:spPr>
          <a:xfrm>
            <a:off x="548879" y="648000"/>
            <a:ext cx="8046244" cy="1152000"/>
          </a:xfrm>
          <a:prstGeom prst="rect">
            <a:avLst/>
          </a:prstGeom>
        </p:spPr>
        <p:txBody>
          <a:bodyPr vert="horz" lIns="0" tIns="0" rIns="0" bIns="0" rtlCol="0" anchor="t" anchorCtr="0">
            <a:normAutofit/>
          </a:bodyPr>
          <a:lstStyle/>
          <a:p>
            <a:r>
              <a:rPr lang="cs-CZ" dirty="0"/>
              <a:t>Kliknutím lze upravit styl.</a:t>
            </a:r>
          </a:p>
        </p:txBody>
      </p:sp>
      <p:cxnSp>
        <p:nvCxnSpPr>
          <p:cNvPr id="16" name="Účaří loga FZÚ (Y 17,57 cm)" hidden="1">
            <a:extLst>
              <a:ext uri="{FF2B5EF4-FFF2-40B4-BE49-F238E27FC236}">
                <a16:creationId xmlns:a16="http://schemas.microsoft.com/office/drawing/2014/main" id="{0EE604A2-92A8-4EEF-B6E5-9D1C56E4C3B0}"/>
              </a:ext>
            </a:extLst>
          </p:cNvPr>
          <p:cNvCxnSpPr/>
          <p:nvPr userDrawn="1"/>
        </p:nvCxnSpPr>
        <p:spPr>
          <a:xfrm>
            <a:off x="0" y="632415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Text Y 5,6 (šířka 1 sloupce 29,87 cm)" hidden="1">
            <a:extLst>
              <a:ext uri="{FF2B5EF4-FFF2-40B4-BE49-F238E27FC236}">
                <a16:creationId xmlns:a16="http://schemas.microsoft.com/office/drawing/2014/main" id="{972DFCA8-7A84-4EA7-AC99-9B6196FE4561}"/>
              </a:ext>
            </a:extLst>
          </p:cNvPr>
          <p:cNvCxnSpPr/>
          <p:nvPr userDrawn="1"/>
        </p:nvCxnSpPr>
        <p:spPr>
          <a:xfrm>
            <a:off x="0" y="20160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P okraj 2,03 cm" hidden="1">
            <a:extLst>
              <a:ext uri="{FF2B5EF4-FFF2-40B4-BE49-F238E27FC236}">
                <a16:creationId xmlns:a16="http://schemas.microsoft.com/office/drawing/2014/main" id="{32B3957D-D0E8-4AA8-BAF6-4019F0E5AF59}"/>
              </a:ext>
            </a:extLst>
          </p:cNvPr>
          <p:cNvCxnSpPr/>
          <p:nvPr userDrawn="1"/>
        </p:nvCxnSpPr>
        <p:spPr>
          <a:xfrm>
            <a:off x="8604900" y="0"/>
            <a:ext cx="0" cy="6858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L okraj 2,03 cm" hidden="1">
            <a:extLst>
              <a:ext uri="{FF2B5EF4-FFF2-40B4-BE49-F238E27FC236}">
                <a16:creationId xmlns:a16="http://schemas.microsoft.com/office/drawing/2014/main" id="{229524BF-DD9F-4C32-9F06-E12FA906A460}"/>
              </a:ext>
            </a:extLst>
          </p:cNvPr>
          <p:cNvCxnSpPr/>
          <p:nvPr userDrawn="1"/>
        </p:nvCxnSpPr>
        <p:spPr>
          <a:xfrm>
            <a:off x="540000" y="0"/>
            <a:ext cx="0" cy="6858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H okraj Y 1,8 (šířka 1 sloupce 29,87 cm)" hidden="1">
            <a:extLst>
              <a:ext uri="{FF2B5EF4-FFF2-40B4-BE49-F238E27FC236}">
                <a16:creationId xmlns:a16="http://schemas.microsoft.com/office/drawing/2014/main" id="{0E81B20B-F7CB-420F-AB0B-1C82A8D75795}"/>
              </a:ext>
            </a:extLst>
          </p:cNvPr>
          <p:cNvCxnSpPr/>
          <p:nvPr userDrawn="1"/>
        </p:nvCxnSpPr>
        <p:spPr>
          <a:xfrm>
            <a:off x="0" y="6480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85386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7" r:id="rId4"/>
    <p:sldLayoutId id="2147483668" r:id="rId5"/>
    <p:sldLayoutId id="2147483666" r:id="rId6"/>
    <p:sldLayoutId id="2147483663" r:id="rId7"/>
    <p:sldLayoutId id="2147483660" r:id="rId8"/>
    <p:sldLayoutId id="2147483653" r:id="rId9"/>
    <p:sldLayoutId id="2147483654" r:id="rId10"/>
    <p:sldLayoutId id="2147483655" r:id="rId11"/>
    <p:sldLayoutId id="2147483651" r:id="rId12"/>
    <p:sldLayoutId id="2147483661" r:id="rId13"/>
    <p:sldLayoutId id="2147483662" r:id="rId14"/>
    <p:sldLayoutId id="2147483665" r:id="rId15"/>
    <p:sldLayoutId id="2147483664" r:id="rId16"/>
    <p:sldLayoutId id="2147483659" r:id="rId17"/>
  </p:sldLayoutIdLst>
  <p:hf hdr="0" ftr="0" dt="0"/>
  <p:txStyles>
    <p:titleStyle>
      <a:lvl1pPr algn="l" defTabSz="685800" rtl="0" eaLnBrk="1" latinLnBrk="0" hangingPunct="1">
        <a:lnSpc>
          <a:spcPct val="90000"/>
        </a:lnSpc>
        <a:spcBef>
          <a:spcPct val="0"/>
        </a:spcBef>
        <a:buNone/>
        <a:defRPr sz="3000" b="1" kern="1200">
          <a:solidFill>
            <a:schemeClr val="accent1"/>
          </a:solidFill>
          <a:latin typeface="+mj-lt"/>
          <a:ea typeface="+mj-ea"/>
          <a:cs typeface="+mj-cs"/>
        </a:defRPr>
      </a:lvl1pPr>
    </p:titleStyle>
    <p:bodyStyle>
      <a:lvl1pPr marL="0" indent="0" algn="l" defTabSz="685800" rtl="0" eaLnBrk="1" latinLnBrk="0" hangingPunct="1">
        <a:lnSpc>
          <a:spcPct val="90000"/>
        </a:lnSpc>
        <a:spcBef>
          <a:spcPts val="750"/>
        </a:spcBef>
        <a:buFontTx/>
        <a:buNone/>
        <a:defRPr sz="1800" kern="1200">
          <a:solidFill>
            <a:schemeClr val="tx1"/>
          </a:solidFill>
          <a:latin typeface="+mn-lt"/>
          <a:ea typeface="+mn-ea"/>
          <a:cs typeface="+mn-cs"/>
        </a:defRPr>
      </a:lvl1pPr>
      <a:lvl2pPr marL="216000" indent="-21600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432000" indent="-21600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648000" indent="-21600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4pPr>
      <a:lvl5pPr marL="864000" indent="-21600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cs-CZ"/>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346" userDrawn="1">
          <p15:clr>
            <a:srgbClr val="F26B43"/>
          </p15:clr>
        </p15:guide>
        <p15:guide id="4" pos="5414" userDrawn="1">
          <p15:clr>
            <a:srgbClr val="F26B43"/>
          </p15:clr>
        </p15:guide>
        <p15:guide id="5" orient="horz" pos="414" userDrawn="1">
          <p15:clr>
            <a:srgbClr val="F26B43"/>
          </p15:clr>
        </p15:guide>
        <p15:guide id="6" orient="horz" pos="1139" userDrawn="1">
          <p15:clr>
            <a:srgbClr val="F26B43"/>
          </p15:clr>
        </p15:guide>
        <p15:guide id="7" orient="horz" pos="1275" userDrawn="1">
          <p15:clr>
            <a:srgbClr val="F26B43"/>
          </p15:clr>
        </p15:guide>
        <p15:guide id="8" orient="horz" pos="3498" userDrawn="1">
          <p15:clr>
            <a:srgbClr val="F26B43"/>
          </p15:clr>
        </p15:guide>
        <p15:guide id="9" pos="2710" userDrawn="1">
          <p15:clr>
            <a:srgbClr val="F26B43"/>
          </p15:clr>
        </p15:guide>
        <p15:guide id="10" pos="305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lucie.nenadalova@cvrez.cz" TargetMode="External"/><Relationship Id="rId1" Type="http://schemas.openxmlformats.org/officeDocument/2006/relationships/slideLayout" Target="../slideLayouts/slideLayout17.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posiva.fi/" TargetMode="External"/><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nadpis 1">
            <a:extLst>
              <a:ext uri="{FF2B5EF4-FFF2-40B4-BE49-F238E27FC236}">
                <a16:creationId xmlns:a16="http://schemas.microsoft.com/office/drawing/2014/main" id="{190CEBDD-7D4C-4D64-874B-49CC4F2E1BA0}"/>
              </a:ext>
            </a:extLst>
          </p:cNvPr>
          <p:cNvSpPr>
            <a:spLocks noGrp="1"/>
          </p:cNvSpPr>
          <p:nvPr>
            <p:ph type="subTitle" idx="1"/>
          </p:nvPr>
        </p:nvSpPr>
        <p:spPr/>
        <p:txBody>
          <a:bodyPr>
            <a:normAutofit/>
          </a:bodyPr>
          <a:lstStyle/>
          <a:p>
            <a:r>
              <a:rPr lang="cs-CZ" sz="2400" b="1" dirty="0">
                <a:latin typeface="+mj-lt"/>
                <a:ea typeface="+mj-ea"/>
                <a:cs typeface="+mj-cs"/>
              </a:rPr>
              <a:t>Lucie Karásková Nenadálová, Jaroslav Stoklasa </a:t>
            </a:r>
          </a:p>
          <a:p>
            <a:r>
              <a:rPr lang="cs-CZ" sz="2400" b="1" dirty="0">
                <a:latin typeface="+mj-lt"/>
                <a:ea typeface="+mj-ea"/>
                <a:cs typeface="+mj-cs"/>
              </a:rPr>
              <a:t>19.10.2021</a:t>
            </a:r>
          </a:p>
          <a:p>
            <a:endParaRPr lang="cs-CZ" sz="2400" b="1" dirty="0">
              <a:latin typeface="+mj-lt"/>
              <a:ea typeface="+mj-ea"/>
              <a:cs typeface="+mj-cs"/>
            </a:endParaRPr>
          </a:p>
          <a:p>
            <a:pPr algn="r"/>
            <a:r>
              <a:rPr lang="cs-CZ" sz="2400" b="1" dirty="0">
                <a:latin typeface="+mj-lt"/>
                <a:ea typeface="+mj-ea"/>
                <a:cs typeface="+mj-cs"/>
              </a:rPr>
              <a:t>    </a:t>
            </a:r>
          </a:p>
          <a:p>
            <a:endParaRPr lang="en-GB" dirty="0"/>
          </a:p>
        </p:txBody>
      </p:sp>
      <p:sp>
        <p:nvSpPr>
          <p:cNvPr id="3" name="Nadpis 2">
            <a:extLst>
              <a:ext uri="{FF2B5EF4-FFF2-40B4-BE49-F238E27FC236}">
                <a16:creationId xmlns:a16="http://schemas.microsoft.com/office/drawing/2014/main" id="{33C5E1FC-94C1-4560-9448-B78E0CA14F01}"/>
              </a:ext>
            </a:extLst>
          </p:cNvPr>
          <p:cNvSpPr>
            <a:spLocks noGrp="1"/>
          </p:cNvSpPr>
          <p:nvPr>
            <p:ph type="ctrTitle"/>
          </p:nvPr>
        </p:nvSpPr>
        <p:spPr/>
        <p:txBody>
          <a:bodyPr>
            <a:normAutofit/>
          </a:bodyPr>
          <a:lstStyle/>
          <a:p>
            <a:br>
              <a:rPr lang="en-GB" sz="2400" dirty="0"/>
            </a:br>
            <a:br>
              <a:rPr lang="en-GB" sz="2400" dirty="0"/>
            </a:br>
            <a:r>
              <a:rPr lang="cs-CZ" sz="4000" dirty="0"/>
              <a:t>Ukládání jaderných odpadů</a:t>
            </a:r>
            <a:br>
              <a:rPr lang="cs-CZ" altLang="cs-CZ" sz="3200" dirty="0"/>
            </a:br>
            <a:r>
              <a:rPr lang="cs-CZ" altLang="cs-CZ" sz="3200" dirty="0"/>
              <a:t> </a:t>
            </a:r>
            <a:br>
              <a:rPr lang="cs-CZ" altLang="cs-CZ" sz="3200" dirty="0"/>
            </a:br>
            <a:r>
              <a:rPr lang="cs-CZ" altLang="cs-CZ" sz="3200" dirty="0"/>
              <a:t>Odpadové fórum 2021</a:t>
            </a:r>
            <a:br>
              <a:rPr lang="en-US" altLang="cs-CZ" sz="2800" dirty="0"/>
            </a:br>
            <a:endParaRPr lang="en-GB" sz="2400" dirty="0"/>
          </a:p>
        </p:txBody>
      </p:sp>
    </p:spTree>
    <p:extLst>
      <p:ext uri="{BB962C8B-B14F-4D97-AF65-F5344CB8AC3E}">
        <p14:creationId xmlns:p14="http://schemas.microsoft.com/office/powerpoint/2010/main" val="2589615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5C28E25C-A8AC-451B-ACCF-577ACE4CDF46}"/>
              </a:ext>
            </a:extLst>
          </p:cNvPr>
          <p:cNvSpPr>
            <a:spLocks noGrp="1"/>
          </p:cNvSpPr>
          <p:nvPr>
            <p:ph idx="1"/>
          </p:nvPr>
        </p:nvSpPr>
        <p:spPr>
          <a:xfrm>
            <a:off x="548876" y="1446245"/>
            <a:ext cx="8324535" cy="4518955"/>
          </a:xfrm>
        </p:spPr>
        <p:txBody>
          <a:bodyPr>
            <a:normAutofit fontScale="85000" lnSpcReduction="10000"/>
          </a:bodyPr>
          <a:lstStyle/>
          <a:p>
            <a:pPr algn="just"/>
            <a:r>
              <a:rPr lang="cs-CZ" sz="2100" b="1" dirty="0"/>
              <a:t>	</a:t>
            </a:r>
            <a:r>
              <a:rPr lang="cs-CZ" sz="2100" b="1" dirty="0">
                <a:latin typeface="Calibri" panose="020F0502020204030204" pitchFamily="34" charset="0"/>
                <a:cs typeface="Calibri" panose="020F0502020204030204" pitchFamily="34" charset="0"/>
              </a:rPr>
              <a:t>Etapa 2</a:t>
            </a:r>
          </a:p>
          <a:p>
            <a:pPr marL="285750" indent="-285750" algn="just">
              <a:buFont typeface="Arial" panose="020B0604020202020204" pitchFamily="34" charset="0"/>
              <a:buChar char="•"/>
            </a:pPr>
            <a:r>
              <a:rPr lang="cs-CZ" dirty="0">
                <a:latin typeface="Calibri" panose="020F0502020204030204" pitchFamily="34" charset="0"/>
                <a:cs typeface="Calibri" panose="020F0502020204030204" pitchFamily="34" charset="0"/>
              </a:rPr>
              <a:t>navrženy indikátory a kritéria pro zajištění plnění bezpečnostní funkce složek HÚ s kvalitativním zaměřením na typy potenciálních horninových formací, v nichž se uvažuje vybudování HÚ v ČR </a:t>
            </a:r>
          </a:p>
          <a:p>
            <a:pPr marL="285750" indent="-285750" algn="just">
              <a:buFont typeface="Arial" panose="020B0604020202020204" pitchFamily="34" charset="0"/>
              <a:buChar char="•"/>
            </a:pPr>
            <a:r>
              <a:rPr lang="cs-CZ" dirty="0">
                <a:latin typeface="Calibri" panose="020F0502020204030204" pitchFamily="34" charset="0"/>
                <a:cs typeface="Calibri" panose="020F0502020204030204" pitchFamily="34" charset="0"/>
              </a:rPr>
              <a:t>bude založena databáze projektu, </a:t>
            </a:r>
          </a:p>
          <a:p>
            <a:pPr marL="285750" indent="-285750" algn="just">
              <a:buFont typeface="Arial" panose="020B0604020202020204" pitchFamily="34" charset="0"/>
              <a:buChar char="•"/>
            </a:pPr>
            <a:r>
              <a:rPr lang="cs-CZ" dirty="0">
                <a:latin typeface="Calibri" panose="020F0502020204030204" pitchFamily="34" charset="0"/>
                <a:cs typeface="Calibri" panose="020F0502020204030204" pitchFamily="34" charset="0"/>
              </a:rPr>
              <a:t>pro korelace ve stochastických a numerických simulacích využita validovaná existující zahraniční data,</a:t>
            </a:r>
          </a:p>
          <a:p>
            <a:pPr marL="285750" indent="-285750" algn="just">
              <a:buFont typeface="Arial" panose="020B0604020202020204" pitchFamily="34" charset="0"/>
              <a:buChar char="•"/>
            </a:pPr>
            <a:r>
              <a:rPr lang="cs-CZ" dirty="0">
                <a:latin typeface="Calibri" panose="020F0502020204030204" pitchFamily="34" charset="0"/>
                <a:cs typeface="Calibri" panose="020F0502020204030204" pitchFamily="34" charset="0"/>
              </a:rPr>
              <a:t>provedeny úvodní testovací modelové analýzy dějů v oblasti blízkých a vzdálených interakcí</a:t>
            </a:r>
          </a:p>
          <a:p>
            <a:pPr algn="just"/>
            <a:r>
              <a:rPr lang="cs-CZ" dirty="0">
                <a:latin typeface="Calibri" panose="020F0502020204030204" pitchFamily="34" charset="0"/>
                <a:cs typeface="Calibri" panose="020F0502020204030204" pitchFamily="34" charset="0"/>
              </a:rPr>
              <a:t>	</a:t>
            </a:r>
            <a:r>
              <a:rPr lang="cs-CZ" sz="2100" b="1" dirty="0">
                <a:latin typeface="Calibri" panose="020F0502020204030204" pitchFamily="34" charset="0"/>
                <a:cs typeface="Calibri" panose="020F0502020204030204" pitchFamily="34" charset="0"/>
              </a:rPr>
              <a:t>Etapa 3</a:t>
            </a:r>
          </a:p>
          <a:p>
            <a:pPr marL="285750" indent="-285750" algn="just">
              <a:buFont typeface="Arial" panose="020B0604020202020204" pitchFamily="34" charset="0"/>
              <a:buChar char="•"/>
            </a:pPr>
            <a:r>
              <a:rPr lang="cs-CZ" dirty="0">
                <a:latin typeface="Calibri" panose="020F0502020204030204" pitchFamily="34" charset="0"/>
                <a:cs typeface="Calibri" panose="020F0502020204030204" pitchFamily="34" charset="0"/>
              </a:rPr>
              <a:t>výběr a testování metodických postupů pro ověřování indikátorů/kritérií týkajících se obalových souborů, geotechnických prvků HÚ a geobariéry. </a:t>
            </a:r>
          </a:p>
          <a:p>
            <a:pPr marL="285750" indent="-285750" algn="just">
              <a:buFont typeface="Arial" panose="020B0604020202020204" pitchFamily="34" charset="0"/>
              <a:buChar char="•"/>
            </a:pPr>
            <a:r>
              <a:rPr lang="cs-CZ" dirty="0">
                <a:latin typeface="Calibri" panose="020F0502020204030204" pitchFamily="34" charset="0"/>
                <a:cs typeface="Calibri" panose="020F0502020204030204" pitchFamily="34" charset="0"/>
              </a:rPr>
              <a:t>Metodika dle analytických, numerických a stochastických postupů simulujících transport vybraných radionuklidů ze zdrojového členu, šíření tepla a jeho vliv na inženýrské bariéry a geobariéru a posouzení změn napětí v poli blízkých interakcí a jejich vliv zejména na hydraulické vlastnosti horninového masivu. </a:t>
            </a:r>
          </a:p>
          <a:p>
            <a:pPr marL="285750" indent="-285750" algn="just">
              <a:buFont typeface="Arial" panose="020B0604020202020204" pitchFamily="34" charset="0"/>
              <a:buChar char="•"/>
            </a:pPr>
            <a:r>
              <a:rPr lang="cs-CZ" dirty="0">
                <a:latin typeface="Calibri" panose="020F0502020204030204" pitchFamily="34" charset="0"/>
                <a:cs typeface="Calibri" panose="020F0502020204030204" pitchFamily="34" charset="0"/>
              </a:rPr>
              <a:t>provedena citlivostní analýza jednotlivých indikátorů v simulovaných procesech. </a:t>
            </a:r>
          </a:p>
          <a:p>
            <a:pPr algn="just"/>
            <a:r>
              <a:rPr lang="cs-CZ" dirty="0">
                <a:latin typeface="Calibri" panose="020F0502020204030204" pitchFamily="34" charset="0"/>
                <a:cs typeface="Calibri" panose="020F0502020204030204" pitchFamily="34" charset="0"/>
              </a:rPr>
              <a:t>	</a:t>
            </a:r>
            <a:r>
              <a:rPr lang="cs-CZ" sz="2100" b="1" dirty="0">
                <a:latin typeface="Calibri" panose="020F0502020204030204" pitchFamily="34" charset="0"/>
                <a:cs typeface="Calibri" panose="020F0502020204030204" pitchFamily="34" charset="0"/>
              </a:rPr>
              <a:t>Závěrečná etapa </a:t>
            </a:r>
          </a:p>
          <a:p>
            <a:pPr marL="285750" indent="-285750" algn="just">
              <a:buFont typeface="Arial" panose="020B0604020202020204" pitchFamily="34" charset="0"/>
              <a:buChar char="•"/>
            </a:pPr>
            <a:r>
              <a:rPr lang="cs-CZ" dirty="0">
                <a:latin typeface="Calibri" panose="020F0502020204030204" pitchFamily="34" charset="0"/>
                <a:cs typeface="Calibri" panose="020F0502020204030204" pitchFamily="34" charset="0"/>
              </a:rPr>
              <a:t>souhrn získaných poznatků a jejich interpretace ve formě metodiky pro hodnocení bezpečnostní dokumentace hlubinného úložiště radioaktivních odpadů s využitím indikátorů bezpečnostních funkcí.</a:t>
            </a:r>
          </a:p>
        </p:txBody>
      </p:sp>
      <p:sp>
        <p:nvSpPr>
          <p:cNvPr id="3" name="Zástupný symbol pro číslo snímku 2">
            <a:extLst>
              <a:ext uri="{FF2B5EF4-FFF2-40B4-BE49-F238E27FC236}">
                <a16:creationId xmlns:a16="http://schemas.microsoft.com/office/drawing/2014/main" id="{386FE871-28A0-415D-9482-733B498C0E2D}"/>
              </a:ext>
            </a:extLst>
          </p:cNvPr>
          <p:cNvSpPr>
            <a:spLocks noGrp="1"/>
          </p:cNvSpPr>
          <p:nvPr>
            <p:ph type="sldNum" sz="quarter" idx="11"/>
          </p:nvPr>
        </p:nvSpPr>
        <p:spPr/>
        <p:txBody>
          <a:bodyPr/>
          <a:lstStyle/>
          <a:p>
            <a:fld id="{CDA2B015-36C4-4400-9846-8404AE1F3BF6}" type="slidenum">
              <a:rPr lang="cs-CZ" smtClean="0"/>
              <a:pPr/>
              <a:t>10</a:t>
            </a:fld>
            <a:endParaRPr lang="cs-CZ" dirty="0"/>
          </a:p>
        </p:txBody>
      </p:sp>
      <p:sp>
        <p:nvSpPr>
          <p:cNvPr id="4" name="Nadpis 3">
            <a:extLst>
              <a:ext uri="{FF2B5EF4-FFF2-40B4-BE49-F238E27FC236}">
                <a16:creationId xmlns:a16="http://schemas.microsoft.com/office/drawing/2014/main" id="{E90CC3D7-54D2-4CE6-BB2C-38591E543487}"/>
              </a:ext>
            </a:extLst>
          </p:cNvPr>
          <p:cNvSpPr>
            <a:spLocks noGrp="1"/>
          </p:cNvSpPr>
          <p:nvPr>
            <p:ph type="title"/>
          </p:nvPr>
        </p:nvSpPr>
        <p:spPr>
          <a:xfrm>
            <a:off x="548877" y="648000"/>
            <a:ext cx="8046246" cy="574310"/>
          </a:xfrm>
        </p:spPr>
        <p:txBody>
          <a:bodyPr/>
          <a:lstStyle/>
          <a:p>
            <a:r>
              <a:rPr lang="cs-CZ" dirty="0"/>
              <a:t>Projekt MOBEK</a:t>
            </a:r>
          </a:p>
        </p:txBody>
      </p:sp>
    </p:spTree>
    <p:extLst>
      <p:ext uri="{BB962C8B-B14F-4D97-AF65-F5344CB8AC3E}">
        <p14:creationId xmlns:p14="http://schemas.microsoft.com/office/powerpoint/2010/main" val="2951083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BE29FF3B-6AD7-4CE1-8DF7-3AAC8AF813AC}"/>
              </a:ext>
            </a:extLst>
          </p:cNvPr>
          <p:cNvSpPr>
            <a:spLocks noGrp="1"/>
          </p:cNvSpPr>
          <p:nvPr>
            <p:ph idx="1"/>
          </p:nvPr>
        </p:nvSpPr>
        <p:spPr>
          <a:xfrm>
            <a:off x="419878" y="1446246"/>
            <a:ext cx="8332236" cy="4518956"/>
          </a:xfrm>
        </p:spPr>
        <p:txBody>
          <a:bodyPr>
            <a:normAutofit fontScale="40000" lnSpcReduction="20000"/>
          </a:bodyPr>
          <a:lstStyle/>
          <a:p>
            <a:pPr lvl="0" algn="just">
              <a:lnSpc>
                <a:spcPct val="107000"/>
              </a:lnSpc>
            </a:pPr>
            <a:endParaRPr lang="cs-CZ" sz="2500" dirty="0">
              <a:effectLst/>
              <a:latin typeface="Calibri" panose="020F0502020204030204" pitchFamily="34" charset="0"/>
              <a:ea typeface="SymbolMT"/>
              <a:cs typeface="SymbolMT"/>
            </a:endParaRPr>
          </a:p>
          <a:p>
            <a:pPr marL="285750" lvl="0" indent="-285750" algn="just" defTabSz="914400">
              <a:lnSpc>
                <a:spcPct val="110000"/>
              </a:lnSpc>
              <a:spcAft>
                <a:spcPts val="600"/>
              </a:spcAft>
              <a:buFont typeface="Arial" panose="020B0604020202020204" pitchFamily="34" charset="0"/>
              <a:buChar char="•"/>
            </a:pPr>
            <a:r>
              <a:rPr lang="cs-CZ" sz="3800" dirty="0">
                <a:latin typeface="Calibri" panose="020F0502020204030204" pitchFamily="34" charset="0"/>
              </a:rPr>
              <a:t>nestandardně dlouhá doba životnosti v porovnání s ostatními typy podzemních staveb (zvýšené požadavky na robustnost, spolehlivost a dlouhodobou životnost použitých monitorovacích zařízení)  </a:t>
            </a:r>
          </a:p>
          <a:p>
            <a:pPr marL="285750" lvl="0" indent="-285750" algn="just" defTabSz="914400">
              <a:lnSpc>
                <a:spcPct val="110000"/>
              </a:lnSpc>
              <a:spcAft>
                <a:spcPts val="600"/>
              </a:spcAft>
              <a:buFont typeface="Arial" panose="020B0604020202020204" pitchFamily="34" charset="0"/>
              <a:buChar char="•"/>
            </a:pPr>
            <a:r>
              <a:rPr lang="cs-CZ" sz="3800" dirty="0">
                <a:latin typeface="Calibri" panose="020F0502020204030204" pitchFamily="34" charset="0"/>
              </a:rPr>
              <a:t>požadavky na minimalizaci narušení hostitelského prostředí realizací jednotlivých typů podzemních děl, která jsou součástí komplexu hlubinného úložiště RAO velká variabilita děl komplexu úložiště z hlediska tvaru, velikosti, směru, účelu a funkce v komplexu úložiště (díla přístupová, ukládací, podzemní komory apod.)</a:t>
            </a:r>
          </a:p>
          <a:p>
            <a:pPr marL="285750" lvl="0" indent="-285750" algn="just" defTabSz="914400">
              <a:lnSpc>
                <a:spcPct val="110000"/>
              </a:lnSpc>
              <a:spcAft>
                <a:spcPts val="600"/>
              </a:spcAft>
              <a:buFont typeface="Arial" panose="020B0604020202020204" pitchFamily="34" charset="0"/>
              <a:buChar char="•"/>
            </a:pPr>
            <a:r>
              <a:rPr lang="cs-CZ" sz="3800" dirty="0">
                <a:latin typeface="Calibri" panose="020F0502020204030204" pitchFamily="34" charset="0"/>
              </a:rPr>
              <a:t>zvýšená teplota a radioaktivita horninového masívu v lokalitě úložiště RAO indukující termické zatížení (nutno věnovat pozornost odolnosti monitorovacích zařízení v takto náročných podmínkách, další oblastí je monitoring chování bentonitů při vysokých teplotách)</a:t>
            </a:r>
          </a:p>
          <a:p>
            <a:pPr marL="285750" lvl="0" indent="-285750" algn="just" defTabSz="914400">
              <a:lnSpc>
                <a:spcPct val="110000"/>
              </a:lnSpc>
              <a:spcAft>
                <a:spcPts val="600"/>
              </a:spcAft>
              <a:buFont typeface="Arial" panose="020B0604020202020204" pitchFamily="34" charset="0"/>
              <a:buChar char="•"/>
            </a:pPr>
            <a:r>
              <a:rPr lang="cs-CZ" sz="3800" dirty="0">
                <a:latin typeface="Calibri" panose="020F0502020204030204" pitchFamily="34" charset="0"/>
              </a:rPr>
              <a:t>omezený přístup do některých částí hlubinného úložiště RAO (nepříznivé podmínky, velké vzdálenosti, omezení vstupu z důvodu zajištění neporušení různých typů bariér apod.)</a:t>
            </a:r>
          </a:p>
          <a:p>
            <a:pPr marL="285750" lvl="0" indent="-285750" algn="just" defTabSz="914400">
              <a:lnSpc>
                <a:spcPct val="110000"/>
              </a:lnSpc>
              <a:spcAft>
                <a:spcPts val="600"/>
              </a:spcAft>
              <a:buFont typeface="Arial" panose="020B0604020202020204" pitchFamily="34" charset="0"/>
              <a:buChar char="•"/>
            </a:pPr>
            <a:r>
              <a:rPr lang="cs-CZ" sz="3800" dirty="0">
                <a:latin typeface="Calibri" panose="020F0502020204030204" pitchFamily="34" charset="0"/>
              </a:rPr>
              <a:t>ekonomická náročnost výstavby a provozování hlubinného úložiště RAO</a:t>
            </a:r>
          </a:p>
          <a:p>
            <a:pPr marL="285750" indent="-285750" algn="just" defTabSz="914400">
              <a:lnSpc>
                <a:spcPct val="110000"/>
              </a:lnSpc>
              <a:spcAft>
                <a:spcPts val="600"/>
              </a:spcAft>
              <a:buFont typeface="Arial" panose="020B0604020202020204" pitchFamily="34" charset="0"/>
              <a:buChar char="•"/>
            </a:pPr>
            <a:r>
              <a:rPr lang="cs-CZ" sz="3800" dirty="0">
                <a:solidFill>
                  <a:srgbClr val="0070C0"/>
                </a:solidFill>
                <a:latin typeface="Calibri" panose="020F0502020204030204" pitchFamily="34" charset="0"/>
              </a:rPr>
              <a:t>zvýšený zájem společnosti o dopady výstavby úložiště a zajištění jeho bezpečnosti a funkčnosti po celou dobu plánované životnosti</a:t>
            </a:r>
          </a:p>
          <a:p>
            <a:endParaRPr lang="cs-CZ" dirty="0"/>
          </a:p>
        </p:txBody>
      </p:sp>
      <p:sp>
        <p:nvSpPr>
          <p:cNvPr id="3" name="Zástupný symbol pro číslo snímku 2">
            <a:extLst>
              <a:ext uri="{FF2B5EF4-FFF2-40B4-BE49-F238E27FC236}">
                <a16:creationId xmlns:a16="http://schemas.microsoft.com/office/drawing/2014/main" id="{068591BE-C7F1-4BC6-9C98-C0B3A27D8DFD}"/>
              </a:ext>
            </a:extLst>
          </p:cNvPr>
          <p:cNvSpPr>
            <a:spLocks noGrp="1"/>
          </p:cNvSpPr>
          <p:nvPr>
            <p:ph type="sldNum" sz="quarter" idx="11"/>
          </p:nvPr>
        </p:nvSpPr>
        <p:spPr/>
        <p:txBody>
          <a:bodyPr/>
          <a:lstStyle/>
          <a:p>
            <a:fld id="{CDA2B015-36C4-4400-9846-8404AE1F3BF6}" type="slidenum">
              <a:rPr lang="cs-CZ" smtClean="0"/>
              <a:pPr/>
              <a:t>11</a:t>
            </a:fld>
            <a:endParaRPr lang="cs-CZ" dirty="0"/>
          </a:p>
        </p:txBody>
      </p:sp>
      <p:sp>
        <p:nvSpPr>
          <p:cNvPr id="4" name="Nadpis 3">
            <a:extLst>
              <a:ext uri="{FF2B5EF4-FFF2-40B4-BE49-F238E27FC236}">
                <a16:creationId xmlns:a16="http://schemas.microsoft.com/office/drawing/2014/main" id="{6AF7BBAA-2C43-4DC7-8158-909A2081C069}"/>
              </a:ext>
            </a:extLst>
          </p:cNvPr>
          <p:cNvSpPr>
            <a:spLocks noGrp="1"/>
          </p:cNvSpPr>
          <p:nvPr>
            <p:ph type="title"/>
          </p:nvPr>
        </p:nvSpPr>
        <p:spPr/>
        <p:txBody>
          <a:bodyPr/>
          <a:lstStyle/>
          <a:p>
            <a:r>
              <a:rPr lang="cs-CZ" dirty="0"/>
              <a:t>Závěry - shrnutí specifických aspektu výstavby úložiště</a:t>
            </a:r>
          </a:p>
        </p:txBody>
      </p:sp>
    </p:spTree>
    <p:extLst>
      <p:ext uri="{BB962C8B-B14F-4D97-AF65-F5344CB8AC3E}">
        <p14:creationId xmlns:p14="http://schemas.microsoft.com/office/powerpoint/2010/main" val="1427703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a:extLst>
              <a:ext uri="{FF2B5EF4-FFF2-40B4-BE49-F238E27FC236}">
                <a16:creationId xmlns:a16="http://schemas.microsoft.com/office/drawing/2014/main" id="{D77CB388-837D-43F9-874A-BA644379C54E}"/>
              </a:ext>
            </a:extLst>
          </p:cNvPr>
          <p:cNvSpPr>
            <a:spLocks noGrp="1"/>
          </p:cNvSpPr>
          <p:nvPr>
            <p:ph type="subTitle" idx="1"/>
          </p:nvPr>
        </p:nvSpPr>
        <p:spPr>
          <a:xfrm>
            <a:off x="444171" y="1984587"/>
            <a:ext cx="8046000" cy="3171931"/>
          </a:xfrm>
        </p:spPr>
        <p:txBody>
          <a:bodyPr>
            <a:normAutofit lnSpcReduction="10000"/>
          </a:bodyPr>
          <a:lstStyle/>
          <a:p>
            <a:endParaRPr lang="cs-CZ" dirty="0"/>
          </a:p>
          <a:p>
            <a:endParaRPr lang="cs-CZ" dirty="0"/>
          </a:p>
          <a:p>
            <a:r>
              <a:rPr lang="cs-CZ" sz="1600" dirty="0"/>
              <a:t>Jaderný palivový cyklus</a:t>
            </a:r>
          </a:p>
          <a:p>
            <a:r>
              <a:rPr lang="cs-CZ" sz="1600" dirty="0"/>
              <a:t>Centrum výzkumu Řež</a:t>
            </a:r>
          </a:p>
          <a:p>
            <a:r>
              <a:rPr lang="en-US" sz="1600" dirty="0"/>
              <a:t>Hlavní 130</a:t>
            </a:r>
            <a:endParaRPr lang="cs-CZ" sz="1600" dirty="0"/>
          </a:p>
          <a:p>
            <a:r>
              <a:rPr lang="en-US" sz="1600" dirty="0"/>
              <a:t>CZ – 250 68 Husinec-Řež</a:t>
            </a:r>
            <a:endParaRPr lang="cs-CZ" sz="1600" dirty="0"/>
          </a:p>
          <a:p>
            <a:r>
              <a:rPr lang="en-US" sz="1600" dirty="0"/>
              <a:t>Czech Republic</a:t>
            </a:r>
            <a:endParaRPr lang="cs-CZ" sz="1600" dirty="0"/>
          </a:p>
          <a:p>
            <a:r>
              <a:rPr lang="en-US" sz="1600" dirty="0"/>
              <a:t>Phone (office): +420 266 17 3454</a:t>
            </a:r>
            <a:endParaRPr lang="cs-CZ" sz="1600" dirty="0"/>
          </a:p>
          <a:p>
            <a:r>
              <a:rPr lang="en-US" sz="1600" u="sng" dirty="0">
                <a:hlinkClick r:id="rId2">
                  <a:extLst>
                    <a:ext uri="{A12FA001-AC4F-418D-AE19-62706E023703}">
                      <ahyp:hlinkClr xmlns:ahyp="http://schemas.microsoft.com/office/drawing/2018/hyperlinkcolor" val="tx"/>
                    </a:ext>
                  </a:extLst>
                </a:hlinkClick>
              </a:rPr>
              <a:t>lucie.nenadalova@cvrez.cz</a:t>
            </a:r>
            <a:endParaRPr lang="cs-CZ" sz="1600" u="sng" dirty="0"/>
          </a:p>
          <a:p>
            <a:endParaRPr lang="cs-CZ" dirty="0"/>
          </a:p>
          <a:p>
            <a:endParaRPr lang="cs-CZ" dirty="0"/>
          </a:p>
          <a:p>
            <a:endParaRPr lang="en-GB" dirty="0"/>
          </a:p>
        </p:txBody>
      </p:sp>
      <p:sp>
        <p:nvSpPr>
          <p:cNvPr id="4" name="Nadpis 3">
            <a:extLst>
              <a:ext uri="{FF2B5EF4-FFF2-40B4-BE49-F238E27FC236}">
                <a16:creationId xmlns:a16="http://schemas.microsoft.com/office/drawing/2014/main" id="{2F623575-DF1E-46F3-9A86-C97015039BC7}"/>
              </a:ext>
            </a:extLst>
          </p:cNvPr>
          <p:cNvSpPr>
            <a:spLocks noGrp="1"/>
          </p:cNvSpPr>
          <p:nvPr>
            <p:ph type="ctrTitle"/>
          </p:nvPr>
        </p:nvSpPr>
        <p:spPr>
          <a:xfrm>
            <a:off x="443149" y="-1941813"/>
            <a:ext cx="8047022" cy="3393001"/>
          </a:xfrm>
        </p:spPr>
        <p:txBody>
          <a:bodyPr/>
          <a:lstStyle/>
          <a:p>
            <a:r>
              <a:rPr lang="cs-CZ" sz="3200" dirty="0"/>
              <a:t>Děkuji vám za pozornost</a:t>
            </a:r>
            <a:endParaRPr lang="en-GB" sz="3200" dirty="0"/>
          </a:p>
        </p:txBody>
      </p:sp>
      <p:pic>
        <p:nvPicPr>
          <p:cNvPr id="2050" name="Picture 1" descr="L-RGB_ENG">
            <a:extLst>
              <a:ext uri="{FF2B5EF4-FFF2-40B4-BE49-F238E27FC236}">
                <a16:creationId xmlns:a16="http://schemas.microsoft.com/office/drawing/2014/main" id="{E33BF0C2-1ABC-4203-8CF6-DD3E3F4815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149" y="1615250"/>
            <a:ext cx="14287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ázek 4">
            <a:extLst>
              <a:ext uri="{FF2B5EF4-FFF2-40B4-BE49-F238E27FC236}">
                <a16:creationId xmlns:a16="http://schemas.microsoft.com/office/drawing/2014/main" id="{7A8802D2-19C4-420A-B702-2F48D80976F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165332" y="2062925"/>
            <a:ext cx="3698508" cy="3093593"/>
          </a:xfrm>
          <a:prstGeom prst="rect">
            <a:avLst/>
          </a:prstGeom>
        </p:spPr>
      </p:pic>
    </p:spTree>
    <p:extLst>
      <p:ext uri="{BB962C8B-B14F-4D97-AF65-F5344CB8AC3E}">
        <p14:creationId xmlns:p14="http://schemas.microsoft.com/office/powerpoint/2010/main" val="4094110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59572A-95F2-46D7-8BE2-8039DDA51D6E}"/>
              </a:ext>
            </a:extLst>
          </p:cNvPr>
          <p:cNvSpPr>
            <a:spLocks noGrp="1"/>
          </p:cNvSpPr>
          <p:nvPr>
            <p:ph type="title"/>
          </p:nvPr>
        </p:nvSpPr>
        <p:spPr>
          <a:xfrm>
            <a:off x="548878" y="637450"/>
            <a:ext cx="8046244" cy="556546"/>
          </a:xfrm>
        </p:spPr>
        <p:txBody>
          <a:bodyPr>
            <a:normAutofit fontScale="90000"/>
          </a:bodyPr>
          <a:lstStyle/>
          <a:p>
            <a:r>
              <a:rPr lang="cs-CZ" sz="4400" dirty="0"/>
              <a:t>Přehled zdrojů VJP a RAO</a:t>
            </a:r>
            <a:br>
              <a:rPr lang="cs-CZ" sz="31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br>
              <a:rPr lang="cs-CZ"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endParaRPr lang="en-GB" sz="2800" dirty="0"/>
          </a:p>
        </p:txBody>
      </p:sp>
      <p:sp>
        <p:nvSpPr>
          <p:cNvPr id="3" name="Zástupný symbol pro obsah 2">
            <a:extLst>
              <a:ext uri="{FF2B5EF4-FFF2-40B4-BE49-F238E27FC236}">
                <a16:creationId xmlns:a16="http://schemas.microsoft.com/office/drawing/2014/main" id="{6F4BC1F6-A15B-4481-8318-7A0E0B24EF96}"/>
              </a:ext>
            </a:extLst>
          </p:cNvPr>
          <p:cNvSpPr>
            <a:spLocks noGrp="1"/>
          </p:cNvSpPr>
          <p:nvPr>
            <p:ph idx="1"/>
          </p:nvPr>
        </p:nvSpPr>
        <p:spPr>
          <a:xfrm>
            <a:off x="607601" y="1862357"/>
            <a:ext cx="7194159" cy="847287"/>
          </a:xfrm>
        </p:spPr>
        <p:txBody>
          <a:bodyPr>
            <a:normAutofit/>
          </a:bodyPr>
          <a:lstStyle/>
          <a:p>
            <a:pPr lvl="3" algn="just"/>
            <a:endParaRPr lang="cs-CZ" sz="1300" kern="0" dirty="0"/>
          </a:p>
          <a:p>
            <a:pPr lvl="3" algn="just"/>
            <a:endParaRPr lang="cs-CZ" sz="1300" kern="0" dirty="0"/>
          </a:p>
          <a:p>
            <a:pPr algn="just"/>
            <a:endParaRPr lang="en-GB" sz="1300" kern="0" dirty="0"/>
          </a:p>
        </p:txBody>
      </p:sp>
      <p:sp>
        <p:nvSpPr>
          <p:cNvPr id="5" name="Zástupný symbol pro číslo snímku 4">
            <a:extLst>
              <a:ext uri="{FF2B5EF4-FFF2-40B4-BE49-F238E27FC236}">
                <a16:creationId xmlns:a16="http://schemas.microsoft.com/office/drawing/2014/main" id="{FD9C1828-4C19-4C91-9189-A03C73668ACC}"/>
              </a:ext>
            </a:extLst>
          </p:cNvPr>
          <p:cNvSpPr>
            <a:spLocks noGrp="1"/>
          </p:cNvSpPr>
          <p:nvPr>
            <p:ph type="sldNum" sz="quarter" idx="11"/>
          </p:nvPr>
        </p:nvSpPr>
        <p:spPr/>
        <p:txBody>
          <a:bodyPr/>
          <a:lstStyle/>
          <a:p>
            <a:fld id="{CDA2B015-36C4-4400-9846-8404AE1F3BF6}" type="slidenum">
              <a:rPr lang="en-GB" smtClean="0"/>
              <a:pPr/>
              <a:t>2</a:t>
            </a:fld>
            <a:endParaRPr lang="en-GB" dirty="0"/>
          </a:p>
        </p:txBody>
      </p:sp>
      <p:sp>
        <p:nvSpPr>
          <p:cNvPr id="8" name="Zástupný symbol pro obsah 2">
            <a:extLst>
              <a:ext uri="{FF2B5EF4-FFF2-40B4-BE49-F238E27FC236}">
                <a16:creationId xmlns:a16="http://schemas.microsoft.com/office/drawing/2014/main" id="{54B71743-AD41-4BCC-B59C-8D7BB49EEB1D}"/>
              </a:ext>
            </a:extLst>
          </p:cNvPr>
          <p:cNvSpPr txBox="1">
            <a:spLocks/>
          </p:cNvSpPr>
          <p:nvPr/>
        </p:nvSpPr>
        <p:spPr>
          <a:xfrm>
            <a:off x="548879" y="2642533"/>
            <a:ext cx="4803297" cy="3221372"/>
          </a:xfrm>
          <a:prstGeom prst="rect">
            <a:avLst/>
          </a:prstGeom>
        </p:spPr>
        <p:txBody>
          <a:bodyPr vert="horz" lIns="0" tIns="0" rIns="0" bIns="0" rtlCol="0">
            <a:normAutofit/>
          </a:bodyPr>
          <a:lstStyle>
            <a:lvl1pPr marL="0" indent="0" algn="l" defTabSz="685800" rtl="0" eaLnBrk="1" latinLnBrk="0" hangingPunct="1">
              <a:lnSpc>
                <a:spcPct val="90000"/>
              </a:lnSpc>
              <a:spcBef>
                <a:spcPts val="750"/>
              </a:spcBef>
              <a:buFontTx/>
              <a:buNone/>
              <a:defRPr sz="1800" kern="1200">
                <a:solidFill>
                  <a:schemeClr val="tx1"/>
                </a:solidFill>
                <a:latin typeface="+mn-lt"/>
                <a:ea typeface="+mn-ea"/>
                <a:cs typeface="+mn-cs"/>
              </a:defRPr>
            </a:lvl1pPr>
            <a:lvl2pPr marL="216000" indent="-21600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432000" indent="-21600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648000" indent="-21600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4pPr>
            <a:lvl5pPr marL="864000" indent="-21600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3" algn="just"/>
            <a:endParaRPr lang="en-NZ" sz="1600" kern="0" dirty="0"/>
          </a:p>
          <a:p>
            <a:pPr lvl="3" algn="just"/>
            <a:endParaRPr lang="cs-CZ" sz="1600" kern="0" dirty="0"/>
          </a:p>
          <a:p>
            <a:pPr algn="just"/>
            <a:endParaRPr lang="en-GB" sz="1600" kern="0" dirty="0"/>
          </a:p>
        </p:txBody>
      </p:sp>
      <p:sp>
        <p:nvSpPr>
          <p:cNvPr id="9" name="TextovéPole 8">
            <a:extLst>
              <a:ext uri="{FF2B5EF4-FFF2-40B4-BE49-F238E27FC236}">
                <a16:creationId xmlns:a16="http://schemas.microsoft.com/office/drawing/2014/main" id="{B6F586F1-A83A-40E7-883F-B7D0EA030BA9}"/>
              </a:ext>
            </a:extLst>
          </p:cNvPr>
          <p:cNvSpPr txBox="1"/>
          <p:nvPr/>
        </p:nvSpPr>
        <p:spPr>
          <a:xfrm>
            <a:off x="369081" y="1236676"/>
            <a:ext cx="8167318" cy="4627229"/>
          </a:xfrm>
          <a:prstGeom prst="rect">
            <a:avLst/>
          </a:prstGeom>
          <a:noFill/>
        </p:spPr>
        <p:txBody>
          <a:bodyPr wrap="square">
            <a:spAutoFit/>
          </a:bodyPr>
          <a:lstStyle/>
          <a:p>
            <a:pPr marL="342900" lvl="0" indent="-342900" algn="just">
              <a:lnSpc>
                <a:spcPct val="107000"/>
              </a:lnSpc>
              <a:buFont typeface="Symbol" panose="05050102010706020507" pitchFamily="18" charset="2"/>
              <a:buChar char=""/>
            </a:pPr>
            <a:r>
              <a:rPr lang="cs-CZ" sz="1800" dirty="0">
                <a:effectLst/>
                <a:latin typeface="Calibri" panose="020F0502020204030204" pitchFamily="34" charset="0"/>
                <a:ea typeface="SymbolMT"/>
                <a:cs typeface="SymbolMT"/>
              </a:rPr>
              <a:t>vyhořelé jaderné palivo (VJP) z jaderného programu ČR (1985-2095) z jaderných elektráren (JE) Dukovany (50 let provozu), Temelín (50 let provozu) a nových jaderných zdrojů (60 let provozu); bude se jednat o uložení okolo 25 tisíc vyhořelých palivových souborů (PS),</a:t>
            </a:r>
          </a:p>
          <a:p>
            <a:pPr marL="342900" lvl="0" indent="-342900" algn="just">
              <a:lnSpc>
                <a:spcPct val="107000"/>
              </a:lnSpc>
              <a:buFont typeface="Symbol" panose="05050102010706020507" pitchFamily="18" charset="2"/>
              <a:buChar char=""/>
            </a:pPr>
            <a:r>
              <a:rPr lang="cs-CZ" sz="1800" dirty="0">
                <a:effectLst/>
                <a:latin typeface="Calibri" panose="020F0502020204030204" pitchFamily="34" charset="0"/>
                <a:ea typeface="SymbolMT"/>
                <a:cs typeface="SymbolMT"/>
              </a:rPr>
              <a:t>SAO z provozu a vyřazování z provozu jaderných elektráren na základě zpráv provozovatelů „Návrh způsobu vyřazování jaderných elektráren z provozu“, </a:t>
            </a:r>
          </a:p>
          <a:p>
            <a:pPr marL="342900" lvl="0" indent="-342900" algn="just">
              <a:lnSpc>
                <a:spcPct val="107000"/>
              </a:lnSpc>
              <a:buFont typeface="Symbol" panose="05050102010706020507" pitchFamily="18" charset="2"/>
              <a:buChar char=""/>
            </a:pPr>
            <a:r>
              <a:rPr lang="cs-CZ" sz="1800" dirty="0">
                <a:effectLst/>
                <a:latin typeface="Calibri" panose="020F0502020204030204" pitchFamily="34" charset="0"/>
                <a:ea typeface="SymbolMT"/>
                <a:cs typeface="SymbolMT"/>
              </a:rPr>
              <a:t>uzavřené radioaktivní zářiče I. a II. kategorie, jejichž evidenci vede SÚJB,</a:t>
            </a:r>
          </a:p>
          <a:p>
            <a:pPr marL="342900" lvl="0" indent="-342900" algn="just">
              <a:lnSpc>
                <a:spcPct val="107000"/>
              </a:lnSpc>
              <a:buFont typeface="Symbol" panose="05050102010706020507" pitchFamily="18" charset="2"/>
              <a:buChar char=""/>
            </a:pPr>
            <a:r>
              <a:rPr lang="cs-CZ" sz="1800" dirty="0">
                <a:effectLst/>
                <a:latin typeface="Calibri" panose="020F0502020204030204" pitchFamily="34" charset="0"/>
                <a:ea typeface="SymbolMT"/>
                <a:cs typeface="SymbolMT"/>
              </a:rPr>
              <a:t>VJP z výzkumného reaktoru LVR-15 vyprodukované po odvozech VJP v letech 2007 a 2013,</a:t>
            </a:r>
          </a:p>
          <a:p>
            <a:pPr marL="342900" lvl="0" indent="-342900" algn="just">
              <a:lnSpc>
                <a:spcPct val="107000"/>
              </a:lnSpc>
              <a:buFont typeface="Symbol" panose="05050102010706020507" pitchFamily="18" charset="2"/>
              <a:buChar char=""/>
            </a:pPr>
            <a:r>
              <a:rPr lang="cs-CZ" sz="1800" dirty="0">
                <a:effectLst/>
                <a:latin typeface="Calibri" panose="020F0502020204030204" pitchFamily="34" charset="0"/>
                <a:ea typeface="SymbolMT"/>
                <a:cs typeface="SymbolMT"/>
              </a:rPr>
              <a:t>VAO z přepracování VJP v Ruské Federaci z reaktoru LVR-15 vyprodukovaného do roku 2013,</a:t>
            </a:r>
          </a:p>
          <a:p>
            <a:pPr marL="342900" lvl="0" indent="-342900" algn="just">
              <a:lnSpc>
                <a:spcPct val="107000"/>
              </a:lnSpc>
              <a:spcAft>
                <a:spcPts val="800"/>
              </a:spcAft>
              <a:buFont typeface="Symbol" panose="05050102010706020507" pitchFamily="18" charset="2"/>
              <a:buChar char=""/>
            </a:pPr>
            <a:r>
              <a:rPr lang="cs-CZ" sz="1800" dirty="0">
                <a:effectLst/>
                <a:latin typeface="Calibri" panose="020F0502020204030204" pitchFamily="34" charset="0"/>
                <a:ea typeface="SymbolMT"/>
                <a:cs typeface="SymbolMT"/>
              </a:rPr>
              <a:t>VAO a SAO vzniklé při vyřazování jaderných a radiačních zařízení v areálu ÚJV Řež, a. s.  </a:t>
            </a:r>
          </a:p>
          <a:p>
            <a:pPr algn="just">
              <a:lnSpc>
                <a:spcPct val="107000"/>
              </a:lnSpc>
              <a:spcAft>
                <a:spcPts val="8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Do hlubinného úložiště budou přijímány odpady, které nelze uložit do stávajících úložišť Richard a Dukovany. </a:t>
            </a:r>
          </a:p>
        </p:txBody>
      </p:sp>
    </p:spTree>
    <p:extLst>
      <p:ext uri="{BB962C8B-B14F-4D97-AF65-F5344CB8AC3E}">
        <p14:creationId xmlns:p14="http://schemas.microsoft.com/office/powerpoint/2010/main" val="2125927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7F204957-3FDB-44E4-864A-81BD9A7AC90C}"/>
              </a:ext>
            </a:extLst>
          </p:cNvPr>
          <p:cNvSpPr>
            <a:spLocks noGrp="1"/>
          </p:cNvSpPr>
          <p:nvPr>
            <p:ph idx="1"/>
          </p:nvPr>
        </p:nvSpPr>
        <p:spPr>
          <a:xfrm>
            <a:off x="537919" y="1418253"/>
            <a:ext cx="8203236" cy="4178753"/>
          </a:xfrm>
        </p:spPr>
        <p:txBody>
          <a:bodyPr>
            <a:normAutofit fontScale="77500" lnSpcReduction="20000"/>
          </a:bodyPr>
          <a:lstStyle/>
          <a:p>
            <a:pPr algn="just">
              <a:lnSpc>
                <a:spcPct val="107000"/>
              </a:lnSpc>
              <a:spcAft>
                <a:spcPts val="800"/>
              </a:spcAft>
            </a:pPr>
            <a:r>
              <a:rPr lang="cs-CZ" sz="1800" b="1" dirty="0">
                <a:effectLst/>
                <a:latin typeface="Calibri" panose="020F0502020204030204" pitchFamily="34" charset="0"/>
                <a:ea typeface="Calibri" panose="020F0502020204030204" pitchFamily="34" charset="0"/>
                <a:cs typeface="Times New Roman" panose="02020603050405020304" pitchFamily="18" charset="0"/>
              </a:rPr>
              <a:t>Sklady VJP v Dukovanech</a:t>
            </a:r>
          </a:p>
          <a:p>
            <a:pPr marL="342900" indent="-342900" algn="just" defTabSz="914400">
              <a:lnSpc>
                <a:spcPct val="127000"/>
              </a:lnSpc>
              <a:spcAft>
                <a:spcPts val="800"/>
              </a:spcAft>
              <a:buFont typeface="Symbol" panose="05050102010706020507" pitchFamily="18" charset="2"/>
              <a:buChar char=""/>
            </a:pPr>
            <a:r>
              <a:rPr lang="cs-CZ" sz="1900" dirty="0">
                <a:latin typeface="Calibri" panose="020F0502020204030204" pitchFamily="34" charset="0"/>
              </a:rPr>
              <a:t>Ke skladování vyhořelého paliva z reaktorů VVER-440/213 se využívají obalové soubory (OS) typu CASTOR 440/84 s kapacitou pro 84 vyhořelých PS. Sklad o kapacitě 600 t paliva byl uveden do provozu v roce 1995. Jeho kapacita 60 OS CASTOR 440/84 (tj. 5040 vyhořelých PS) byla postupně vyčerpána. Proto byl v roce 2006 vybudován nový Sklad VJP (SVP Dukovany) s kapacitou 1340 t paliva pro 133 modifikovaných OS typu CASTOR 440/84/M, tj. celkem pro 11 172 vyhořelých PS. Celková kapacita obou skladů je 16 212 palivových souborů, což mělo být dostatečné pro všechno VJP, které vyprodukují čtyři bloky JE Dukovany za 40 let provozu. S ohledem na delší předpokládanou dobu provozu 50 let nebude původní kapacita skladu stačit. </a:t>
            </a:r>
          </a:p>
          <a:p>
            <a:pPr algn="just">
              <a:lnSpc>
                <a:spcPct val="107000"/>
              </a:lnSpc>
              <a:spcAft>
                <a:spcPts val="800"/>
              </a:spcAft>
            </a:pPr>
            <a:r>
              <a:rPr lang="cs-CZ"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Sklad VJP v Temelíně</a:t>
            </a:r>
          </a:p>
          <a:p>
            <a:pPr marL="342900" indent="-342900" algn="just" defTabSz="914400">
              <a:lnSpc>
                <a:spcPct val="127000"/>
              </a:lnSpc>
              <a:spcAft>
                <a:spcPts val="800"/>
              </a:spcAft>
              <a:buFont typeface="Symbol" panose="05050102010706020507" pitchFamily="18" charset="2"/>
              <a:buChar char=""/>
            </a:pPr>
            <a:r>
              <a:rPr lang="cs-CZ" sz="1900" dirty="0">
                <a:latin typeface="Calibri" panose="020F0502020204030204" pitchFamily="34" charset="0"/>
              </a:rPr>
              <a:t>Sklad VJP v lokalitě Temelín (SVJP Temelín) byl uveden do provozu v září 2010. Palivo je skladováno v OS typu CASTOR 1000/19. Sklad má kapacitu 152 OS po 19 PS, tj. celkově 2888 palivových souborů V případě zvažovaného padesátiletého provozu počet PS dosáhne 4174 ks, což by vyžadovalo bez stávající SVJP Temelín rozšířit. </a:t>
            </a:r>
          </a:p>
          <a:p>
            <a:endParaRPr lang="cs-CZ" dirty="0"/>
          </a:p>
        </p:txBody>
      </p:sp>
      <p:sp>
        <p:nvSpPr>
          <p:cNvPr id="3" name="Zástupný symbol pro číslo snímku 2">
            <a:extLst>
              <a:ext uri="{FF2B5EF4-FFF2-40B4-BE49-F238E27FC236}">
                <a16:creationId xmlns:a16="http://schemas.microsoft.com/office/drawing/2014/main" id="{606C778E-3048-4FA1-BEC9-E4061EA1E559}"/>
              </a:ext>
            </a:extLst>
          </p:cNvPr>
          <p:cNvSpPr>
            <a:spLocks noGrp="1"/>
          </p:cNvSpPr>
          <p:nvPr>
            <p:ph type="sldNum" sz="quarter" idx="11"/>
          </p:nvPr>
        </p:nvSpPr>
        <p:spPr/>
        <p:txBody>
          <a:bodyPr/>
          <a:lstStyle/>
          <a:p>
            <a:fld id="{CDA2B015-36C4-4400-9846-8404AE1F3BF6}" type="slidenum">
              <a:rPr lang="cs-CZ" smtClean="0"/>
              <a:pPr/>
              <a:t>3</a:t>
            </a:fld>
            <a:endParaRPr lang="cs-CZ" dirty="0"/>
          </a:p>
        </p:txBody>
      </p:sp>
      <p:sp>
        <p:nvSpPr>
          <p:cNvPr id="4" name="Nadpis 3">
            <a:extLst>
              <a:ext uri="{FF2B5EF4-FFF2-40B4-BE49-F238E27FC236}">
                <a16:creationId xmlns:a16="http://schemas.microsoft.com/office/drawing/2014/main" id="{DBB87566-69D9-4217-860D-938C5BC6A5C6}"/>
              </a:ext>
            </a:extLst>
          </p:cNvPr>
          <p:cNvSpPr>
            <a:spLocks noGrp="1"/>
          </p:cNvSpPr>
          <p:nvPr>
            <p:ph type="title"/>
          </p:nvPr>
        </p:nvSpPr>
        <p:spPr>
          <a:xfrm>
            <a:off x="537919" y="728925"/>
            <a:ext cx="8057203" cy="576000"/>
          </a:xfrm>
        </p:spPr>
        <p:txBody>
          <a:bodyPr>
            <a:normAutofit fontScale="90000"/>
          </a:bodyPr>
          <a:lstStyle/>
          <a:p>
            <a:r>
              <a:rPr lang="cs-CZ" sz="4000" dirty="0"/>
              <a:t>Sklady VJP </a:t>
            </a:r>
            <a:br>
              <a:rPr lang="cs-CZ" sz="4000" dirty="0"/>
            </a:br>
            <a:br>
              <a:rPr lang="cs-CZ" sz="4000" dirty="0"/>
            </a:br>
            <a:endParaRPr lang="cs-CZ" sz="4000" dirty="0"/>
          </a:p>
        </p:txBody>
      </p:sp>
    </p:spTree>
    <p:extLst>
      <p:ext uri="{BB962C8B-B14F-4D97-AF65-F5344CB8AC3E}">
        <p14:creationId xmlns:p14="http://schemas.microsoft.com/office/powerpoint/2010/main" val="3313246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8975C986-3C2F-42D9-A88E-C0BD54AB12FF}"/>
              </a:ext>
            </a:extLst>
          </p:cNvPr>
          <p:cNvSpPr>
            <a:spLocks noGrp="1"/>
          </p:cNvSpPr>
          <p:nvPr>
            <p:ph type="sldNum" sz="quarter" idx="11"/>
          </p:nvPr>
        </p:nvSpPr>
        <p:spPr/>
        <p:txBody>
          <a:bodyPr/>
          <a:lstStyle/>
          <a:p>
            <a:fld id="{CDA2B015-36C4-4400-9846-8404AE1F3BF6}" type="slidenum">
              <a:rPr lang="cs-CZ" smtClean="0"/>
              <a:pPr/>
              <a:t>4</a:t>
            </a:fld>
            <a:endParaRPr lang="cs-CZ" dirty="0"/>
          </a:p>
        </p:txBody>
      </p:sp>
      <p:sp>
        <p:nvSpPr>
          <p:cNvPr id="4" name="Nadpis 3">
            <a:extLst>
              <a:ext uri="{FF2B5EF4-FFF2-40B4-BE49-F238E27FC236}">
                <a16:creationId xmlns:a16="http://schemas.microsoft.com/office/drawing/2014/main" id="{B28B2095-7011-4823-A001-67ED2F99BF73}"/>
              </a:ext>
            </a:extLst>
          </p:cNvPr>
          <p:cNvSpPr>
            <a:spLocks noGrp="1"/>
          </p:cNvSpPr>
          <p:nvPr>
            <p:ph type="title"/>
          </p:nvPr>
        </p:nvSpPr>
        <p:spPr>
          <a:xfrm>
            <a:off x="446243" y="341357"/>
            <a:ext cx="8046244" cy="479737"/>
          </a:xfrm>
        </p:spPr>
        <p:txBody>
          <a:bodyPr>
            <a:normAutofit fontScale="90000"/>
          </a:bodyPr>
          <a:lstStyle/>
          <a:p>
            <a:pPr indent="180340">
              <a:spcAft>
                <a:spcPts val="600"/>
              </a:spcAft>
            </a:pPr>
            <a:r>
              <a:rPr lang="cs-CZ" sz="4000" dirty="0"/>
              <a:t>Popis areálu úložiště</a:t>
            </a:r>
            <a:br>
              <a:rPr lang="cs-CZ" sz="1800" dirty="0">
                <a:effectLst/>
                <a:latin typeface="Times New Roman" panose="02020603050405020304" pitchFamily="18" charset="0"/>
                <a:ea typeface="Times New Roman" panose="02020603050405020304" pitchFamily="18" charset="0"/>
              </a:rPr>
            </a:br>
            <a:br>
              <a:rPr lang="cs-CZ" sz="1800" dirty="0">
                <a:effectLst/>
                <a:latin typeface="Times New Roman" panose="02020603050405020304" pitchFamily="18" charset="0"/>
                <a:ea typeface="Times New Roman" panose="02020603050405020304" pitchFamily="18" charset="0"/>
              </a:rPr>
            </a:br>
            <a:endParaRPr lang="cs-CZ" sz="2000" b="0" dirty="0">
              <a:solidFill>
                <a:schemeClr val="tx1"/>
              </a:solidFill>
              <a:latin typeface="Calibri" panose="020F0502020204030204" pitchFamily="34" charset="0"/>
            </a:endParaRPr>
          </a:p>
        </p:txBody>
      </p:sp>
      <p:pic>
        <p:nvPicPr>
          <p:cNvPr id="5" name="Picture 1">
            <a:extLst>
              <a:ext uri="{FF2B5EF4-FFF2-40B4-BE49-F238E27FC236}">
                <a16:creationId xmlns:a16="http://schemas.microsoft.com/office/drawing/2014/main" id="{3895A215-606A-4949-AFF1-4C4AE229F502}"/>
              </a:ext>
            </a:extLst>
          </p:cNvPr>
          <p:cNvPicPr>
            <a:picLocks noGrp="1"/>
          </p:cNvPicPr>
          <p:nvPr>
            <p:ph idx="1"/>
          </p:nvPr>
        </p:nvPicPr>
        <p:blipFill>
          <a:blip r:embed="rId2" cstate="print"/>
          <a:stretch>
            <a:fillRect/>
          </a:stretch>
        </p:blipFill>
        <p:spPr>
          <a:xfrm>
            <a:off x="2883160" y="4402144"/>
            <a:ext cx="3908360" cy="2574444"/>
          </a:xfrm>
          <a:prstGeom prst="rect">
            <a:avLst/>
          </a:prstGeom>
        </p:spPr>
      </p:pic>
      <p:sp>
        <p:nvSpPr>
          <p:cNvPr id="7" name="TextovéPole 6">
            <a:extLst>
              <a:ext uri="{FF2B5EF4-FFF2-40B4-BE49-F238E27FC236}">
                <a16:creationId xmlns:a16="http://schemas.microsoft.com/office/drawing/2014/main" id="{CE3CCB07-DEA5-4F7E-896D-57ABEF4F07AA}"/>
              </a:ext>
            </a:extLst>
          </p:cNvPr>
          <p:cNvSpPr txBox="1"/>
          <p:nvPr/>
        </p:nvSpPr>
        <p:spPr>
          <a:xfrm>
            <a:off x="6073649" y="4672732"/>
            <a:ext cx="3070351" cy="600164"/>
          </a:xfrm>
          <a:prstGeom prst="rect">
            <a:avLst/>
          </a:prstGeom>
          <a:noFill/>
        </p:spPr>
        <p:txBody>
          <a:bodyPr wrap="square">
            <a:spAutoFit/>
          </a:bodyPr>
          <a:lstStyle/>
          <a:p>
            <a:pPr algn="ctr"/>
            <a:r>
              <a:rPr lang="cs-CZ" sz="1100" i="1" dirty="0">
                <a:latin typeface="Arial" panose="020B0604020202020204" pitchFamily="34" charset="0"/>
              </a:rPr>
              <a:t>koncept vyvinutý pro švédský a finský program (vertikální a horizontální verze); zdroj: (</a:t>
            </a:r>
            <a:r>
              <a:rPr lang="cs-CZ" sz="1100" i="1" dirty="0">
                <a:latin typeface="Arial" panose="020B0604020202020204" pitchFamily="34" charset="0"/>
                <a:hlinkClick r:id="rId3">
                  <a:extLst>
                    <a:ext uri="{A12FA001-AC4F-418D-AE19-62706E023703}">
                      <ahyp:hlinkClr xmlns:ahyp="http://schemas.microsoft.com/office/drawing/2018/hyperlinkcolor" val="tx"/>
                    </a:ext>
                  </a:extLst>
                </a:hlinkClick>
              </a:rPr>
              <a:t>www.posiva.fi</a:t>
            </a:r>
            <a:r>
              <a:rPr lang="cs-CZ" sz="1100" i="1" dirty="0">
                <a:latin typeface="Arial" panose="020B0604020202020204" pitchFamily="34" charset="0"/>
              </a:rPr>
              <a:t>)</a:t>
            </a:r>
          </a:p>
        </p:txBody>
      </p:sp>
      <p:sp>
        <p:nvSpPr>
          <p:cNvPr id="2" name="TextovéPole 1">
            <a:extLst>
              <a:ext uri="{FF2B5EF4-FFF2-40B4-BE49-F238E27FC236}">
                <a16:creationId xmlns:a16="http://schemas.microsoft.com/office/drawing/2014/main" id="{358FC205-F482-43C6-86D9-7063B4612F6B}"/>
              </a:ext>
            </a:extLst>
          </p:cNvPr>
          <p:cNvSpPr txBox="1"/>
          <p:nvPr/>
        </p:nvSpPr>
        <p:spPr>
          <a:xfrm>
            <a:off x="1287624" y="1464906"/>
            <a:ext cx="184731" cy="369332"/>
          </a:xfrm>
          <a:prstGeom prst="rect">
            <a:avLst/>
          </a:prstGeom>
          <a:noFill/>
        </p:spPr>
        <p:txBody>
          <a:bodyPr wrap="none" rtlCol="0">
            <a:spAutoFit/>
          </a:bodyPr>
          <a:lstStyle/>
          <a:p>
            <a:endParaRPr lang="cs-CZ" dirty="0"/>
          </a:p>
        </p:txBody>
      </p:sp>
      <p:sp>
        <p:nvSpPr>
          <p:cNvPr id="6" name="TextovéPole 5">
            <a:extLst>
              <a:ext uri="{FF2B5EF4-FFF2-40B4-BE49-F238E27FC236}">
                <a16:creationId xmlns:a16="http://schemas.microsoft.com/office/drawing/2014/main" id="{50916656-86B1-4B39-A59B-D41114E26F66}"/>
              </a:ext>
            </a:extLst>
          </p:cNvPr>
          <p:cNvSpPr txBox="1"/>
          <p:nvPr/>
        </p:nvSpPr>
        <p:spPr>
          <a:xfrm>
            <a:off x="401215" y="849442"/>
            <a:ext cx="8668727" cy="3970318"/>
          </a:xfrm>
          <a:prstGeom prst="rect">
            <a:avLst/>
          </a:prstGeom>
          <a:noFill/>
        </p:spPr>
        <p:txBody>
          <a:bodyPr wrap="square" rtlCol="0">
            <a:spAutoFit/>
          </a:bodyPr>
          <a:lstStyle/>
          <a:p>
            <a:pPr marL="285750" indent="-285750">
              <a:buFont typeface="Arial" panose="020B0604020202020204" pitchFamily="34" charset="0"/>
              <a:buChar char="•"/>
            </a:pPr>
            <a:r>
              <a:rPr lang="cs-CZ" dirty="0">
                <a:latin typeface="Calibri" panose="020F0502020204030204" pitchFamily="34" charset="0"/>
              </a:rPr>
              <a:t>Předpokládaná výstavba úložiště zahrnuje vybudování nadzemního areálu (cca 20 ha plochy) a podzemních prostor s půdorysem cca 2 km2 a délkou úložných chodeb až 45 km (v závislosti na zvoleném úložném konceptu). </a:t>
            </a:r>
          </a:p>
          <a:p>
            <a:pPr marL="285750" indent="-285750">
              <a:buFont typeface="Arial" panose="020B0604020202020204" pitchFamily="34" charset="0"/>
              <a:buChar char="•"/>
            </a:pPr>
            <a:r>
              <a:rPr lang="cs-CZ" dirty="0">
                <a:latin typeface="Calibri" panose="020F0502020204030204" pitchFamily="34" charset="0"/>
              </a:rPr>
              <a:t>Nadzemní areál bude sloužit pro manipulaci s přivezenými kontejnery, budou zde administrativní budovy, podpůrné provozy, dílny, sklady materiálů a horniny a také informační centrum.</a:t>
            </a:r>
          </a:p>
          <a:p>
            <a:pPr marL="285750" indent="-285750">
              <a:buFont typeface="Arial" panose="020B0604020202020204" pitchFamily="34" charset="0"/>
              <a:buChar char="•"/>
            </a:pPr>
            <a:r>
              <a:rPr lang="cs-CZ" dirty="0">
                <a:latin typeface="Calibri" panose="020F0502020204030204" pitchFamily="34" charset="0"/>
              </a:rPr>
              <a:t>Podzemní prostory budou s povrchovým areálem propojeny svislými přístupovými šachtami a zároveň tunelem ve tvaru šroubovice, tak aby se oddělila doprava úložných kontejnerů od cest sloužící pro přístup pracovníků do podzemí a ústupových cest pro zajištění bezpečnosti. </a:t>
            </a:r>
          </a:p>
          <a:p>
            <a:pPr marL="285750" indent="-285750">
              <a:buFont typeface="Arial" panose="020B0604020202020204" pitchFamily="34" charset="0"/>
              <a:buChar char="•"/>
            </a:pPr>
            <a:r>
              <a:rPr lang="cs-CZ" dirty="0">
                <a:latin typeface="Calibri" panose="020F0502020204030204" pitchFamily="34" charset="0"/>
              </a:rPr>
              <a:t>Předpokládaná délka úložných chodeb bude okolo 300 m, nejvhodnější způsob ukládání (vodorovně, svisle, či šikmo) bude zvolen podle nejvhodnější dostupné technologie v době rozhodnutí o výstavbě okolo roku 2040. </a:t>
            </a:r>
            <a:br>
              <a:rPr lang="cs-CZ" dirty="0">
                <a:latin typeface="Calibri" panose="020F0502020204030204" pitchFamily="34" charset="0"/>
              </a:rPr>
            </a:br>
            <a:endParaRPr lang="cs-CZ" dirty="0">
              <a:latin typeface="Calibri" panose="020F0502020204030204" pitchFamily="34" charset="0"/>
            </a:endParaRPr>
          </a:p>
        </p:txBody>
      </p:sp>
    </p:spTree>
    <p:extLst>
      <p:ext uri="{BB962C8B-B14F-4D97-AF65-F5344CB8AC3E}">
        <p14:creationId xmlns:p14="http://schemas.microsoft.com/office/powerpoint/2010/main" val="1610957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A55183CA-C4EF-4AB9-8B79-0888CA642E2E}"/>
              </a:ext>
            </a:extLst>
          </p:cNvPr>
          <p:cNvSpPr>
            <a:spLocks noGrp="1"/>
          </p:cNvSpPr>
          <p:nvPr>
            <p:ph idx="1"/>
          </p:nvPr>
        </p:nvSpPr>
        <p:spPr>
          <a:xfrm>
            <a:off x="565911" y="1665277"/>
            <a:ext cx="8046244" cy="3527445"/>
          </a:xfrm>
        </p:spPr>
        <p:txBody>
          <a:bodyPr/>
          <a:lstStyle/>
          <a:p>
            <a:pPr algn="just">
              <a:lnSpc>
                <a:spcPct val="107000"/>
              </a:lnSpc>
              <a:spcAft>
                <a:spcPts val="800"/>
              </a:spcAft>
            </a:pPr>
            <a:r>
              <a:rPr lang="cs-CZ" sz="1800" dirty="0" err="1">
                <a:effectLst/>
                <a:latin typeface="Calibri" panose="020F0502020204030204" pitchFamily="34" charset="0"/>
                <a:ea typeface="Calibri" panose="020F0502020204030204" pitchFamily="34" charset="0"/>
                <a:cs typeface="Times New Roman" panose="02020603050405020304" pitchFamily="18" charset="0"/>
              </a:rPr>
              <a:t>Multibariérový</a:t>
            </a:r>
            <a:r>
              <a:rPr lang="cs-CZ" sz="1800" dirty="0">
                <a:effectLst/>
                <a:latin typeface="Calibri" panose="020F0502020204030204" pitchFamily="34" charset="0"/>
                <a:ea typeface="Calibri" panose="020F0502020204030204" pitchFamily="34" charset="0"/>
                <a:cs typeface="Times New Roman" panose="02020603050405020304" pitchFamily="18" charset="0"/>
              </a:rPr>
              <a:t> systém ukládání vysoceaktivního jaderného odpadu bude důležitým bodem v bezpečnosti hlubinného ukládání, skládá se z několika stupňů:</a:t>
            </a:r>
          </a:p>
          <a:p>
            <a:pPr marL="270510" algn="just">
              <a:lnSpc>
                <a:spcPct val="115000"/>
              </a:lnSpc>
              <a:spcAft>
                <a:spcPts val="8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1. bariéra - kompaktní struktura pelety paliva UO</a:t>
            </a:r>
            <a:r>
              <a:rPr lang="cs-CZ" sz="1800" baseline="-25000" dirty="0">
                <a:effectLst/>
                <a:latin typeface="Calibri" panose="020F0502020204030204" pitchFamily="34" charset="0"/>
                <a:ea typeface="Calibri" panose="020F0502020204030204" pitchFamily="34" charset="0"/>
                <a:cs typeface="Times New Roman" panose="02020603050405020304" pitchFamily="18" charset="0"/>
              </a:rPr>
              <a:t>2</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270510" algn="just">
              <a:lnSpc>
                <a:spcPct val="115000"/>
              </a:lnSpc>
              <a:spcAft>
                <a:spcPts val="8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2. bariéra - pokrytí paliva/palivové proutky</a:t>
            </a:r>
          </a:p>
          <a:p>
            <a:pPr marL="270510" algn="just">
              <a:lnSpc>
                <a:spcPct val="115000"/>
              </a:lnSpc>
              <a:spcAft>
                <a:spcPts val="8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3. bariéra - obalový soubor</a:t>
            </a:r>
          </a:p>
          <a:p>
            <a:pPr marL="270510" algn="just">
              <a:lnSpc>
                <a:spcPct val="115000"/>
              </a:lnSpc>
              <a:spcAft>
                <a:spcPts val="8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4. bariéra - bentonitová vrstva </a:t>
            </a:r>
          </a:p>
          <a:p>
            <a:pPr marL="270510" algn="just">
              <a:lnSpc>
                <a:spcPct val="115000"/>
              </a:lnSpc>
              <a:spcAft>
                <a:spcPts val="8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5. bariéra - úložná hornina </a:t>
            </a:r>
          </a:p>
          <a:p>
            <a:endParaRPr lang="cs-CZ" dirty="0"/>
          </a:p>
        </p:txBody>
      </p:sp>
      <p:sp>
        <p:nvSpPr>
          <p:cNvPr id="3" name="Zástupný symbol pro číslo snímku 2">
            <a:extLst>
              <a:ext uri="{FF2B5EF4-FFF2-40B4-BE49-F238E27FC236}">
                <a16:creationId xmlns:a16="http://schemas.microsoft.com/office/drawing/2014/main" id="{830BF18A-1E1C-4D2F-935A-E76330034DF8}"/>
              </a:ext>
            </a:extLst>
          </p:cNvPr>
          <p:cNvSpPr>
            <a:spLocks noGrp="1"/>
          </p:cNvSpPr>
          <p:nvPr>
            <p:ph type="sldNum" sz="quarter" idx="11"/>
          </p:nvPr>
        </p:nvSpPr>
        <p:spPr/>
        <p:txBody>
          <a:bodyPr/>
          <a:lstStyle/>
          <a:p>
            <a:fld id="{CDA2B015-36C4-4400-9846-8404AE1F3BF6}" type="slidenum">
              <a:rPr lang="cs-CZ" smtClean="0"/>
              <a:pPr/>
              <a:t>5</a:t>
            </a:fld>
            <a:endParaRPr lang="cs-CZ" dirty="0"/>
          </a:p>
        </p:txBody>
      </p:sp>
      <p:sp>
        <p:nvSpPr>
          <p:cNvPr id="4" name="Nadpis 3">
            <a:extLst>
              <a:ext uri="{FF2B5EF4-FFF2-40B4-BE49-F238E27FC236}">
                <a16:creationId xmlns:a16="http://schemas.microsoft.com/office/drawing/2014/main" id="{D01F2392-2A9C-4647-BE16-1437FCF60173}"/>
              </a:ext>
            </a:extLst>
          </p:cNvPr>
          <p:cNvSpPr>
            <a:spLocks noGrp="1"/>
          </p:cNvSpPr>
          <p:nvPr>
            <p:ph type="title"/>
          </p:nvPr>
        </p:nvSpPr>
        <p:spPr>
          <a:xfrm>
            <a:off x="548878" y="648000"/>
            <a:ext cx="8501815" cy="1152000"/>
          </a:xfrm>
        </p:spPr>
        <p:txBody>
          <a:bodyPr/>
          <a:lstStyle/>
          <a:p>
            <a:r>
              <a:rPr lang="cs-CZ" sz="3600" dirty="0" err="1"/>
              <a:t>Multibariérový</a:t>
            </a:r>
            <a:r>
              <a:rPr lang="cs-CZ" sz="3600" dirty="0"/>
              <a:t> systém ukládání</a:t>
            </a:r>
          </a:p>
        </p:txBody>
      </p:sp>
    </p:spTree>
    <p:extLst>
      <p:ext uri="{BB962C8B-B14F-4D97-AF65-F5344CB8AC3E}">
        <p14:creationId xmlns:p14="http://schemas.microsoft.com/office/powerpoint/2010/main" val="1937685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E813ECA1-B5B4-4265-80C3-3CAFD494C3D3}"/>
              </a:ext>
            </a:extLst>
          </p:cNvPr>
          <p:cNvSpPr>
            <a:spLocks noGrp="1"/>
          </p:cNvSpPr>
          <p:nvPr>
            <p:ph idx="1"/>
          </p:nvPr>
        </p:nvSpPr>
        <p:spPr>
          <a:xfrm>
            <a:off x="547252" y="1318437"/>
            <a:ext cx="7958795" cy="4540104"/>
          </a:xfrm>
        </p:spPr>
        <p:txBody>
          <a:bodyPr>
            <a:normAutofit/>
          </a:bodyPr>
          <a:lstStyle/>
          <a:p>
            <a:pPr marL="285750" indent="-285750" algn="just" defTabSz="914400">
              <a:spcAft>
                <a:spcPts val="600"/>
              </a:spcAft>
              <a:buFont typeface="Arial" panose="020B0604020202020204" pitchFamily="34" charset="0"/>
              <a:buChar char="•"/>
            </a:pPr>
            <a:r>
              <a:rPr lang="cs-CZ" sz="1900" dirty="0">
                <a:latin typeface="Calibri" panose="020F0502020204030204" pitchFamily="34" charset="0"/>
              </a:rPr>
              <a:t>V evropském srovnání přípravy výstavby hlubinného úložiště se Česká republika nachází cca v polovině vývoje. Nejdále jsou ve Finsku, kde se právě zahajuje výstavba úložiště v Eurojaki rozšířením stávající podzemní laboratoře. Ve Švédsku očekávají povolení k výstavbě během cca 2 let, Francie rovněž o povolení výstavby zažádala. Otevření úložiště ve všech třech zemích se předpokládá ke konci dvacátých let. Řada zemí je zatím v plánovací fázi přípravy úložiště (Rumunsko, Bulharsko, Litva, Ukrajina). V Holandsku jsou všechny odpady a vyhořelá paliva skladovány s tím, že do roku 2100 se má rozhodnout o způsobu jejich zneškodnění. </a:t>
            </a:r>
          </a:p>
          <a:p>
            <a:pPr marL="285750" indent="-285750" algn="just" defTabSz="914400">
              <a:spcAft>
                <a:spcPts val="600"/>
              </a:spcAft>
              <a:buFont typeface="Arial" panose="020B0604020202020204" pitchFamily="34" charset="0"/>
              <a:buChar char="•"/>
            </a:pPr>
            <a:r>
              <a:rPr lang="cs-CZ" sz="1900" dirty="0">
                <a:latin typeface="Calibri" panose="020F0502020204030204" pitchFamily="34" charset="0"/>
              </a:rPr>
              <a:t>Ve Švédsku byla v roce 2009 již vybrána konečná lokalita pro výstavbu hlubinného úložiště v žulovém masivu blízko jaderné elektrárny Forsmark, úložný koncept je založen na použití dvouvrstvých kontejnerů vyrobených z oceli a mědi. Tento koncept byl vyvinut ve spolupráci s finskými a jinými evropskými i zámořskými institucemi na základě výzkumů prováděných v podzemní laboratoř v Äspö. </a:t>
            </a:r>
          </a:p>
          <a:p>
            <a:endParaRPr lang="cs-CZ" dirty="0"/>
          </a:p>
        </p:txBody>
      </p:sp>
      <p:sp>
        <p:nvSpPr>
          <p:cNvPr id="3" name="Zástupný symbol pro číslo snímku 2">
            <a:extLst>
              <a:ext uri="{FF2B5EF4-FFF2-40B4-BE49-F238E27FC236}">
                <a16:creationId xmlns:a16="http://schemas.microsoft.com/office/drawing/2014/main" id="{55CAEDF5-9AA2-45FB-8376-85D81DF04DC6}"/>
              </a:ext>
            </a:extLst>
          </p:cNvPr>
          <p:cNvSpPr>
            <a:spLocks noGrp="1"/>
          </p:cNvSpPr>
          <p:nvPr>
            <p:ph type="sldNum" sz="quarter" idx="11"/>
          </p:nvPr>
        </p:nvSpPr>
        <p:spPr/>
        <p:txBody>
          <a:bodyPr/>
          <a:lstStyle/>
          <a:p>
            <a:fld id="{CDA2B015-36C4-4400-9846-8404AE1F3BF6}" type="slidenum">
              <a:rPr lang="cs-CZ" smtClean="0"/>
              <a:pPr/>
              <a:t>6</a:t>
            </a:fld>
            <a:endParaRPr lang="cs-CZ" dirty="0"/>
          </a:p>
        </p:txBody>
      </p:sp>
      <p:sp>
        <p:nvSpPr>
          <p:cNvPr id="4" name="Nadpis 3">
            <a:extLst>
              <a:ext uri="{FF2B5EF4-FFF2-40B4-BE49-F238E27FC236}">
                <a16:creationId xmlns:a16="http://schemas.microsoft.com/office/drawing/2014/main" id="{F7C060CC-8B12-4199-9A48-C5AAA31013D4}"/>
              </a:ext>
            </a:extLst>
          </p:cNvPr>
          <p:cNvSpPr>
            <a:spLocks noGrp="1"/>
          </p:cNvSpPr>
          <p:nvPr>
            <p:ph type="title"/>
          </p:nvPr>
        </p:nvSpPr>
        <p:spPr>
          <a:xfrm>
            <a:off x="548878" y="648000"/>
            <a:ext cx="8595121" cy="471673"/>
          </a:xfrm>
        </p:spPr>
        <p:txBody>
          <a:bodyPr>
            <a:normAutofit fontScale="90000"/>
          </a:bodyPr>
          <a:lstStyle/>
          <a:p>
            <a:r>
              <a:rPr lang="cs-CZ" sz="4000" dirty="0"/>
              <a:t>Současná situace v rámci Evropy</a:t>
            </a:r>
            <a:br>
              <a:rPr lang="cs-CZ" sz="2800" dirty="0">
                <a:effectLst/>
                <a:latin typeface="Times New Roman" panose="02020603050405020304" pitchFamily="18" charset="0"/>
                <a:ea typeface="Times New Roman" panose="02020603050405020304" pitchFamily="18" charset="0"/>
              </a:rPr>
            </a:br>
            <a:endParaRPr lang="cs-CZ" dirty="0"/>
          </a:p>
        </p:txBody>
      </p:sp>
    </p:spTree>
    <p:extLst>
      <p:ext uri="{BB962C8B-B14F-4D97-AF65-F5344CB8AC3E}">
        <p14:creationId xmlns:p14="http://schemas.microsoft.com/office/powerpoint/2010/main" val="412782907"/>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E813ECA1-B5B4-4265-80C3-3CAFD494C3D3}"/>
              </a:ext>
            </a:extLst>
          </p:cNvPr>
          <p:cNvSpPr>
            <a:spLocks noGrp="1"/>
          </p:cNvSpPr>
          <p:nvPr>
            <p:ph idx="1"/>
          </p:nvPr>
        </p:nvSpPr>
        <p:spPr>
          <a:xfrm>
            <a:off x="498751" y="1756976"/>
            <a:ext cx="7958795" cy="4133580"/>
          </a:xfrm>
        </p:spPr>
        <p:txBody>
          <a:bodyPr>
            <a:normAutofit fontScale="77500" lnSpcReduction="20000"/>
          </a:bodyPr>
          <a:lstStyle/>
          <a:p>
            <a:pPr marL="285750" indent="-285750" algn="just" defTabSz="914400">
              <a:lnSpc>
                <a:spcPct val="110000"/>
              </a:lnSpc>
              <a:spcAft>
                <a:spcPts val="600"/>
              </a:spcAft>
              <a:buFont typeface="Arial" panose="020B0604020202020204" pitchFamily="34" charset="0"/>
              <a:buChar char="•"/>
            </a:pPr>
            <a:r>
              <a:rPr lang="cs-CZ" sz="2100" dirty="0">
                <a:latin typeface="Calibri" panose="020F0502020204030204" pitchFamily="34" charset="0"/>
              </a:rPr>
              <a:t> JOPRAD (</a:t>
            </a:r>
            <a:r>
              <a:rPr lang="cs-CZ" sz="2100" dirty="0" err="1">
                <a:latin typeface="Calibri" panose="020F0502020204030204" pitchFamily="34" charset="0"/>
              </a:rPr>
              <a:t>Towards</a:t>
            </a:r>
            <a:r>
              <a:rPr lang="cs-CZ" sz="2100" dirty="0">
                <a:latin typeface="Calibri" panose="020F0502020204030204" pitchFamily="34" charset="0"/>
              </a:rPr>
              <a:t> a Joint </a:t>
            </a:r>
            <a:r>
              <a:rPr lang="cs-CZ" sz="2100" dirty="0" err="1">
                <a:latin typeface="Calibri" panose="020F0502020204030204" pitchFamily="34" charset="0"/>
              </a:rPr>
              <a:t>Programming</a:t>
            </a:r>
            <a:r>
              <a:rPr lang="cs-CZ" sz="2100" dirty="0">
                <a:latin typeface="Calibri" panose="020F0502020204030204" pitchFamily="34" charset="0"/>
              </a:rPr>
              <a:t> on Radioactive Waste </a:t>
            </a:r>
            <a:r>
              <a:rPr lang="cs-CZ" sz="2100" dirty="0" err="1">
                <a:latin typeface="Calibri" panose="020F0502020204030204" pitchFamily="34" charset="0"/>
              </a:rPr>
              <a:t>Disposal</a:t>
            </a:r>
            <a:r>
              <a:rPr lang="cs-CZ" sz="2100" dirty="0">
                <a:latin typeface="Calibri" panose="020F0502020204030204" pitchFamily="34" charset="0"/>
              </a:rPr>
              <a:t>), který měl za úkol vytvořit systém podpory vývoje hlubinného úložiště tak, aby se zvýšila účast odborníků ze zemí s méně vyvinutým programem ukládání. Projektu se účastnily výzkumné organizace, instituce podporující jaderný dozor (</a:t>
            </a:r>
            <a:r>
              <a:rPr lang="cs-CZ" sz="2100" dirty="0" err="1">
                <a:latin typeface="Calibri" panose="020F0502020204030204" pitchFamily="34" charset="0"/>
              </a:rPr>
              <a:t>Technical</a:t>
            </a:r>
            <a:r>
              <a:rPr lang="cs-CZ" sz="2100" dirty="0">
                <a:latin typeface="Calibri" panose="020F0502020204030204" pitchFamily="34" charset="0"/>
              </a:rPr>
              <a:t> Support </a:t>
            </a:r>
            <a:r>
              <a:rPr lang="cs-CZ" sz="2100" dirty="0" err="1">
                <a:latin typeface="Calibri" panose="020F0502020204030204" pitchFamily="34" charset="0"/>
              </a:rPr>
              <a:t>Organisations</a:t>
            </a:r>
            <a:r>
              <a:rPr lang="cs-CZ" sz="2100" dirty="0">
                <a:latin typeface="Calibri" panose="020F0502020204030204" pitchFamily="34" charset="0"/>
              </a:rPr>
              <a:t> – TSO) i budoucí provozovatelé úložišť. Ve všech třech kategoriích měla Česká republika zastoupení: SÚRAO jako provozovatelem úložiště, Centrem výzkumu Řež jako TSO organizací a Centrem experimentální geotechniky a ÚJV reprezentujícím výzkum.</a:t>
            </a:r>
          </a:p>
          <a:p>
            <a:pPr marL="285750" indent="-285750" algn="just" defTabSz="914400">
              <a:lnSpc>
                <a:spcPct val="110000"/>
              </a:lnSpc>
              <a:spcAft>
                <a:spcPts val="600"/>
              </a:spcAft>
              <a:buFont typeface="Arial" panose="020B0604020202020204" pitchFamily="34" charset="0"/>
              <a:buChar char="•"/>
            </a:pPr>
            <a:r>
              <a:rPr lang="cs-CZ" sz="2100" dirty="0">
                <a:latin typeface="Calibri" panose="020F0502020204030204" pitchFamily="34" charset="0"/>
              </a:rPr>
              <a:t>SITEX-II: </a:t>
            </a:r>
            <a:r>
              <a:rPr lang="cs-CZ" sz="2100" dirty="0" err="1">
                <a:latin typeface="Calibri" panose="020F0502020204030204" pitchFamily="34" charset="0"/>
              </a:rPr>
              <a:t>Sustainable</a:t>
            </a:r>
            <a:r>
              <a:rPr lang="cs-CZ" sz="2100" dirty="0">
                <a:latin typeface="Calibri" panose="020F0502020204030204" pitchFamily="34" charset="0"/>
              </a:rPr>
              <a:t> network for Independent </a:t>
            </a:r>
            <a:r>
              <a:rPr lang="cs-CZ" sz="2100" dirty="0" err="1">
                <a:latin typeface="Calibri" panose="020F0502020204030204" pitchFamily="34" charset="0"/>
              </a:rPr>
              <a:t>Technical</a:t>
            </a:r>
            <a:r>
              <a:rPr lang="cs-CZ" sz="2100" dirty="0">
                <a:latin typeface="Calibri" panose="020F0502020204030204" pitchFamily="34" charset="0"/>
              </a:rPr>
              <a:t> </a:t>
            </a:r>
            <a:r>
              <a:rPr lang="cs-CZ" sz="2100" dirty="0" err="1">
                <a:latin typeface="Calibri" panose="020F0502020204030204" pitchFamily="34" charset="0"/>
              </a:rPr>
              <a:t>EXpertise</a:t>
            </a:r>
            <a:r>
              <a:rPr lang="cs-CZ" sz="2100" dirty="0">
                <a:latin typeface="Calibri" panose="020F0502020204030204" pitchFamily="34" charset="0"/>
              </a:rPr>
              <a:t> of </a:t>
            </a:r>
            <a:r>
              <a:rPr lang="cs-CZ" sz="2100" dirty="0" err="1">
                <a:latin typeface="Calibri" panose="020F0502020204030204" pitchFamily="34" charset="0"/>
              </a:rPr>
              <a:t>radioactive</a:t>
            </a:r>
            <a:r>
              <a:rPr lang="cs-CZ" sz="2100" dirty="0">
                <a:latin typeface="Calibri" panose="020F0502020204030204" pitchFamily="34" charset="0"/>
              </a:rPr>
              <a:t> </a:t>
            </a:r>
            <a:r>
              <a:rPr lang="cs-CZ" sz="2100" dirty="0" err="1">
                <a:latin typeface="Calibri" panose="020F0502020204030204" pitchFamily="34" charset="0"/>
              </a:rPr>
              <a:t>waste</a:t>
            </a:r>
            <a:r>
              <a:rPr lang="cs-CZ" sz="2100" dirty="0">
                <a:latin typeface="Calibri" panose="020F0502020204030204" pitchFamily="34" charset="0"/>
              </a:rPr>
              <a:t> </a:t>
            </a:r>
            <a:r>
              <a:rPr lang="cs-CZ" sz="2100" dirty="0" err="1">
                <a:latin typeface="Calibri" panose="020F0502020204030204" pitchFamily="34" charset="0"/>
              </a:rPr>
              <a:t>disposal</a:t>
            </a:r>
            <a:r>
              <a:rPr lang="cs-CZ" sz="2100" dirty="0">
                <a:latin typeface="Calibri" panose="020F0502020204030204" pitchFamily="34" charset="0"/>
              </a:rPr>
              <a:t> – </a:t>
            </a:r>
            <a:r>
              <a:rPr lang="cs-CZ" sz="2100" dirty="0" err="1">
                <a:latin typeface="Calibri" panose="020F0502020204030204" pitchFamily="34" charset="0"/>
              </a:rPr>
              <a:t>Interactions</a:t>
            </a:r>
            <a:r>
              <a:rPr lang="cs-CZ" sz="2100" dirty="0">
                <a:latin typeface="Calibri" panose="020F0502020204030204" pitchFamily="34" charset="0"/>
              </a:rPr>
              <a:t> and </a:t>
            </a:r>
            <a:r>
              <a:rPr lang="cs-CZ" sz="2100" dirty="0" err="1">
                <a:latin typeface="Calibri" panose="020F0502020204030204" pitchFamily="34" charset="0"/>
              </a:rPr>
              <a:t>Implementation</a:t>
            </a:r>
            <a:r>
              <a:rPr lang="cs-CZ" sz="2100" dirty="0">
                <a:latin typeface="Calibri" panose="020F0502020204030204" pitchFamily="34" charset="0"/>
              </a:rPr>
              <a:t>, účastnily se zejména TSO a dozorové organy v oblasti jaderné bezpečnosti, předmětem bylo vytvoření sítě TSO v Evropě a vypracování společné strategie ověřování bezpečnostní dokumentace úložišť. </a:t>
            </a:r>
          </a:p>
          <a:p>
            <a:pPr marL="285750" indent="-285750" algn="just" defTabSz="914400">
              <a:lnSpc>
                <a:spcPct val="110000"/>
              </a:lnSpc>
              <a:spcAft>
                <a:spcPts val="600"/>
              </a:spcAft>
              <a:buFont typeface="Arial" panose="020B0604020202020204" pitchFamily="34" charset="0"/>
              <a:buChar char="•"/>
            </a:pPr>
            <a:r>
              <a:rPr lang="cs-CZ" sz="2100" dirty="0">
                <a:latin typeface="Calibri" panose="020F0502020204030204" pitchFamily="34" charset="0"/>
              </a:rPr>
              <a:t>MIND – </a:t>
            </a:r>
            <a:r>
              <a:rPr lang="cs-CZ" sz="2100" dirty="0" err="1">
                <a:latin typeface="Calibri" panose="020F0502020204030204" pitchFamily="34" charset="0"/>
              </a:rPr>
              <a:t>Microbiology</a:t>
            </a:r>
            <a:r>
              <a:rPr lang="cs-CZ" sz="2100" dirty="0">
                <a:latin typeface="Calibri" panose="020F0502020204030204" pitchFamily="34" charset="0"/>
              </a:rPr>
              <a:t> In Nuclear </a:t>
            </a:r>
            <a:r>
              <a:rPr lang="cs-CZ" sz="2100" dirty="0" err="1">
                <a:latin typeface="Calibri" panose="020F0502020204030204" pitchFamily="34" charset="0"/>
              </a:rPr>
              <a:t>Disposal</a:t>
            </a:r>
            <a:r>
              <a:rPr lang="cs-CZ" sz="2100" dirty="0">
                <a:latin typeface="Calibri" panose="020F0502020204030204" pitchFamily="34" charset="0"/>
              </a:rPr>
              <a:t> – cílem projektu bylo provádění experimentů pro určení korozní rychlosti uhlíkové oceli vlivem mikroorganismů; projektu se účastnilo Centrum výzkumu Řež a TUL (Technická univerzita v Liberci).</a:t>
            </a:r>
          </a:p>
          <a:p>
            <a:endParaRPr lang="cs-CZ" dirty="0"/>
          </a:p>
        </p:txBody>
      </p:sp>
      <p:sp>
        <p:nvSpPr>
          <p:cNvPr id="3" name="Zástupný symbol pro číslo snímku 2">
            <a:extLst>
              <a:ext uri="{FF2B5EF4-FFF2-40B4-BE49-F238E27FC236}">
                <a16:creationId xmlns:a16="http://schemas.microsoft.com/office/drawing/2014/main" id="{55CAEDF5-9AA2-45FB-8376-85D81DF04DC6}"/>
              </a:ext>
            </a:extLst>
          </p:cNvPr>
          <p:cNvSpPr>
            <a:spLocks noGrp="1"/>
          </p:cNvSpPr>
          <p:nvPr>
            <p:ph type="sldNum" sz="quarter" idx="11"/>
          </p:nvPr>
        </p:nvSpPr>
        <p:spPr/>
        <p:txBody>
          <a:bodyPr/>
          <a:lstStyle/>
          <a:p>
            <a:fld id="{CDA2B015-36C4-4400-9846-8404AE1F3BF6}" type="slidenum">
              <a:rPr lang="cs-CZ" smtClean="0"/>
              <a:pPr/>
              <a:t>7</a:t>
            </a:fld>
            <a:endParaRPr lang="cs-CZ" dirty="0"/>
          </a:p>
        </p:txBody>
      </p:sp>
      <p:sp>
        <p:nvSpPr>
          <p:cNvPr id="4" name="Nadpis 3">
            <a:extLst>
              <a:ext uri="{FF2B5EF4-FFF2-40B4-BE49-F238E27FC236}">
                <a16:creationId xmlns:a16="http://schemas.microsoft.com/office/drawing/2014/main" id="{F7C060CC-8B12-4199-9A48-C5AAA31013D4}"/>
              </a:ext>
            </a:extLst>
          </p:cNvPr>
          <p:cNvSpPr>
            <a:spLocks noGrp="1"/>
          </p:cNvSpPr>
          <p:nvPr>
            <p:ph type="title"/>
          </p:nvPr>
        </p:nvSpPr>
        <p:spPr>
          <a:xfrm>
            <a:off x="548878" y="648000"/>
            <a:ext cx="8595121" cy="471673"/>
          </a:xfrm>
        </p:spPr>
        <p:txBody>
          <a:bodyPr>
            <a:normAutofit fontScale="90000"/>
          </a:bodyPr>
          <a:lstStyle/>
          <a:p>
            <a:r>
              <a:rPr lang="cs-CZ" sz="4000" dirty="0"/>
              <a:t>Významné projekty v oblasti hlubinného ukládání</a:t>
            </a:r>
            <a:br>
              <a:rPr lang="cs-CZ" sz="2800" dirty="0">
                <a:effectLst/>
                <a:latin typeface="Times New Roman" panose="02020603050405020304" pitchFamily="18" charset="0"/>
                <a:ea typeface="Times New Roman" panose="02020603050405020304" pitchFamily="18" charset="0"/>
              </a:rPr>
            </a:br>
            <a:endParaRPr lang="cs-CZ" dirty="0"/>
          </a:p>
        </p:txBody>
      </p:sp>
    </p:spTree>
    <p:extLst>
      <p:ext uri="{BB962C8B-B14F-4D97-AF65-F5344CB8AC3E}">
        <p14:creationId xmlns:p14="http://schemas.microsoft.com/office/powerpoint/2010/main" val="2473426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45566E77-4F6C-4071-A1F2-01BD11D0ED48}"/>
              </a:ext>
            </a:extLst>
          </p:cNvPr>
          <p:cNvSpPr>
            <a:spLocks noGrp="1"/>
          </p:cNvSpPr>
          <p:nvPr>
            <p:ph idx="1"/>
          </p:nvPr>
        </p:nvSpPr>
        <p:spPr>
          <a:xfrm>
            <a:off x="466532" y="1604865"/>
            <a:ext cx="8137468" cy="4360336"/>
          </a:xfrm>
        </p:spPr>
        <p:txBody>
          <a:bodyPr>
            <a:normAutofit fontScale="32500" lnSpcReduction="20000"/>
          </a:bodyPr>
          <a:lstStyle/>
          <a:p>
            <a:pPr marL="285750" indent="-285750" algn="just" defTabSz="914400">
              <a:lnSpc>
                <a:spcPct val="110000"/>
              </a:lnSpc>
              <a:spcAft>
                <a:spcPts val="600"/>
              </a:spcAft>
              <a:buFont typeface="Arial" panose="020B0604020202020204" pitchFamily="34" charset="0"/>
              <a:buChar char="•"/>
            </a:pPr>
            <a:r>
              <a:rPr lang="cs-CZ" sz="6400" dirty="0">
                <a:latin typeface="Calibri" panose="020F0502020204030204" pitchFamily="34" charset="0"/>
              </a:rPr>
              <a:t>Výzkumná podpora pro bezpečnostní hodnocení hlubinného úložiště (koordinovaný ÚJV): Zkoumal chování obalových souborů pro VJP (vyhořelé jaderné palivo) a RAO (radioaktivní odpady) vliv mikrobiální aktivity na korozi materiálů úložného obalového souboru pro ukládání pro ukládání odpadů, nepřijatelných do přípovrchových úložišť, v prostředí hlubinného úložiště.</a:t>
            </a:r>
          </a:p>
          <a:p>
            <a:pPr marL="285750" indent="-285750" algn="just" defTabSz="914400">
              <a:lnSpc>
                <a:spcPct val="110000"/>
              </a:lnSpc>
              <a:spcAft>
                <a:spcPts val="600"/>
              </a:spcAft>
              <a:buFont typeface="Arial" panose="020B0604020202020204" pitchFamily="34" charset="0"/>
              <a:buChar char="•"/>
            </a:pPr>
            <a:r>
              <a:rPr lang="cs-CZ" sz="6400" dirty="0">
                <a:latin typeface="Calibri" panose="020F0502020204030204" pitchFamily="34" charset="0"/>
              </a:rPr>
              <a:t>Vývoj hlubinného úložiště (SÚJB): nezávislé posouzení bezpečnosti lokalit navrhovaných pro umístění budoucího hlubinného úložiště (HÚ) na základě vstupů poskytnutých budoucím provozovatelem úložiště v rozsahu zadávací bezpečnostní zprávy pro povolení umístění HÚ.</a:t>
            </a:r>
          </a:p>
          <a:p>
            <a:pPr indent="180340" algn="just">
              <a:spcAft>
                <a:spcPts val="600"/>
              </a:spcAft>
            </a:pPr>
            <a:r>
              <a:rPr lang="cs-CZ" sz="1800" dirty="0">
                <a:effectLst/>
                <a:latin typeface="Arial" panose="020B0604020202020204" pitchFamily="34" charset="0"/>
                <a:ea typeface="Times New Roman" panose="02020603050405020304" pitchFamily="18" charset="0"/>
              </a:rPr>
              <a:t> </a:t>
            </a:r>
            <a:endParaRPr lang="cs-CZ" sz="1800" dirty="0">
              <a:effectLst/>
              <a:latin typeface="Times New Roman" panose="02020603050405020304" pitchFamily="18" charset="0"/>
              <a:ea typeface="Times New Roman" panose="02020603050405020304" pitchFamily="18" charset="0"/>
            </a:endParaRPr>
          </a:p>
          <a:p>
            <a:endParaRPr lang="cs-CZ" dirty="0"/>
          </a:p>
        </p:txBody>
      </p:sp>
      <p:sp>
        <p:nvSpPr>
          <p:cNvPr id="3" name="Zástupný symbol pro číslo snímku 2">
            <a:extLst>
              <a:ext uri="{FF2B5EF4-FFF2-40B4-BE49-F238E27FC236}">
                <a16:creationId xmlns:a16="http://schemas.microsoft.com/office/drawing/2014/main" id="{2C6578AF-2AA4-4E85-AD7E-11EE6A83888F}"/>
              </a:ext>
            </a:extLst>
          </p:cNvPr>
          <p:cNvSpPr>
            <a:spLocks noGrp="1"/>
          </p:cNvSpPr>
          <p:nvPr>
            <p:ph type="sldNum" sz="quarter" idx="11"/>
          </p:nvPr>
        </p:nvSpPr>
        <p:spPr/>
        <p:txBody>
          <a:bodyPr/>
          <a:lstStyle/>
          <a:p>
            <a:fld id="{CDA2B015-36C4-4400-9846-8404AE1F3BF6}" type="slidenum">
              <a:rPr lang="cs-CZ" smtClean="0"/>
              <a:pPr/>
              <a:t>8</a:t>
            </a:fld>
            <a:endParaRPr lang="cs-CZ" dirty="0"/>
          </a:p>
        </p:txBody>
      </p:sp>
      <p:sp>
        <p:nvSpPr>
          <p:cNvPr id="4" name="Nadpis 3">
            <a:extLst>
              <a:ext uri="{FF2B5EF4-FFF2-40B4-BE49-F238E27FC236}">
                <a16:creationId xmlns:a16="http://schemas.microsoft.com/office/drawing/2014/main" id="{48C74CDE-9D9A-4984-9834-0281B3F6AA1F}"/>
              </a:ext>
            </a:extLst>
          </p:cNvPr>
          <p:cNvSpPr>
            <a:spLocks noGrp="1"/>
          </p:cNvSpPr>
          <p:nvPr>
            <p:ph type="title"/>
          </p:nvPr>
        </p:nvSpPr>
        <p:spPr>
          <a:xfrm>
            <a:off x="548879" y="648000"/>
            <a:ext cx="8046244" cy="807576"/>
          </a:xfrm>
        </p:spPr>
        <p:txBody>
          <a:bodyPr>
            <a:normAutofit fontScale="90000"/>
          </a:bodyPr>
          <a:lstStyle/>
          <a:p>
            <a:r>
              <a:rPr lang="cs-CZ" sz="3200" b="1" dirty="0">
                <a:effectLst/>
                <a:latin typeface="Arial" panose="020B0604020202020204" pitchFamily="34" charset="0"/>
                <a:ea typeface="Times New Roman" panose="02020603050405020304" pitchFamily="18" charset="0"/>
              </a:rPr>
              <a:t>Významné projekty v ČR v oblasti hlubinného ukládání  v předchozích letech</a:t>
            </a:r>
            <a:br>
              <a:rPr lang="cs-CZ" sz="3200" dirty="0">
                <a:effectLst/>
                <a:latin typeface="Times New Roman" panose="02020603050405020304" pitchFamily="18" charset="0"/>
                <a:ea typeface="Times New Roman" panose="02020603050405020304" pitchFamily="18" charset="0"/>
              </a:rPr>
            </a:br>
            <a:endParaRPr lang="cs-CZ" dirty="0"/>
          </a:p>
        </p:txBody>
      </p:sp>
    </p:spTree>
    <p:extLst>
      <p:ext uri="{BB962C8B-B14F-4D97-AF65-F5344CB8AC3E}">
        <p14:creationId xmlns:p14="http://schemas.microsoft.com/office/powerpoint/2010/main" val="2570795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5C28E25C-A8AC-451B-ACCF-577ACE4CDF46}"/>
              </a:ext>
            </a:extLst>
          </p:cNvPr>
          <p:cNvSpPr>
            <a:spLocks noGrp="1"/>
          </p:cNvSpPr>
          <p:nvPr>
            <p:ph idx="1"/>
          </p:nvPr>
        </p:nvSpPr>
        <p:spPr>
          <a:xfrm>
            <a:off x="557756" y="1970122"/>
            <a:ext cx="8046244" cy="3995080"/>
          </a:xfrm>
        </p:spPr>
        <p:txBody>
          <a:bodyPr>
            <a:normAutofit fontScale="77500" lnSpcReduction="20000"/>
          </a:bodyPr>
          <a:lstStyle/>
          <a:p>
            <a:pPr marL="285750" indent="-285750">
              <a:buFont typeface="Arial" panose="020B0604020202020204" pitchFamily="34" charset="0"/>
              <a:buChar char="•"/>
            </a:pPr>
            <a:r>
              <a:rPr lang="cs-CZ" dirty="0"/>
              <a:t>	</a:t>
            </a:r>
            <a:r>
              <a:rPr lang="cs-CZ" sz="2300" b="1" dirty="0">
                <a:latin typeface="Calibri" panose="020F0502020204030204" pitchFamily="34" charset="0"/>
                <a:cs typeface="Calibri" panose="020F0502020204030204" pitchFamily="34" charset="0"/>
              </a:rPr>
              <a:t>Projekt je rozdělen do tří etap</a:t>
            </a:r>
          </a:p>
          <a:p>
            <a:pPr marL="285750" indent="-285750" algn="just">
              <a:buFont typeface="Arial" panose="020B0604020202020204" pitchFamily="34" charset="0"/>
              <a:buChar char="•"/>
            </a:pPr>
            <a:r>
              <a:rPr lang="cs-CZ" dirty="0">
                <a:latin typeface="Calibri" panose="020F0502020204030204" pitchFamily="34" charset="0"/>
                <a:cs typeface="Calibri" panose="020F0502020204030204" pitchFamily="34" charset="0"/>
              </a:rPr>
              <a:t>ukončení vypracováním "Metodiky pro hodnocení bezpečnostní dokumentace hlubinného úložiště radioaktivních odpadů s využitím indikátorů bezpečnostních funkcí". </a:t>
            </a:r>
          </a:p>
          <a:p>
            <a:pPr algn="just"/>
            <a:r>
              <a:rPr lang="cs-CZ" dirty="0">
                <a:latin typeface="Calibri" panose="020F0502020204030204" pitchFamily="34" charset="0"/>
                <a:cs typeface="Calibri" panose="020F0502020204030204" pitchFamily="34" charset="0"/>
              </a:rPr>
              <a:t>	</a:t>
            </a:r>
            <a:r>
              <a:rPr lang="cs-CZ" sz="2200" b="1" dirty="0">
                <a:latin typeface="Calibri" panose="020F0502020204030204" pitchFamily="34" charset="0"/>
                <a:cs typeface="Calibri" panose="020F0502020204030204" pitchFamily="34" charset="0"/>
              </a:rPr>
              <a:t>Dílčí zprávy </a:t>
            </a:r>
          </a:p>
          <a:p>
            <a:pPr marL="285750" indent="-285750" algn="just">
              <a:buFont typeface="Arial" panose="020B0604020202020204" pitchFamily="34" charset="0"/>
              <a:buChar char="•"/>
            </a:pPr>
            <a:r>
              <a:rPr lang="cs-CZ" dirty="0">
                <a:latin typeface="Calibri" panose="020F0502020204030204" pitchFamily="34" charset="0"/>
                <a:cs typeface="Calibri" panose="020F0502020204030204" pitchFamily="34" charset="0"/>
              </a:rPr>
              <a:t>interpretace výsledků v daném období pro oblast blízkých interakcí (inženýrské bariéry úložiště), geotechnických charakteristik úložného systému, transportu radiokontaminantů v </a:t>
            </a:r>
            <a:r>
              <a:rPr lang="cs-CZ" dirty="0" err="1">
                <a:latin typeface="Calibri" panose="020F0502020204030204" pitchFamily="34" charset="0"/>
                <a:cs typeface="Calibri" panose="020F0502020204030204" pitchFamily="34" charset="0"/>
              </a:rPr>
              <a:t>geobariéře</a:t>
            </a:r>
            <a:r>
              <a:rPr lang="cs-CZ" dirty="0">
                <a:latin typeface="Calibri" panose="020F0502020204030204" pitchFamily="34" charset="0"/>
                <a:cs typeface="Calibri" panose="020F0502020204030204" pitchFamily="34" charset="0"/>
              </a:rPr>
              <a:t> a v biosféře a odvodu tepla z úložného systému.</a:t>
            </a:r>
          </a:p>
          <a:p>
            <a:pPr algn="just"/>
            <a:r>
              <a:rPr lang="cs-CZ" dirty="0">
                <a:latin typeface="Calibri" panose="020F0502020204030204" pitchFamily="34" charset="0"/>
                <a:cs typeface="Calibri" panose="020F0502020204030204" pitchFamily="34" charset="0"/>
              </a:rPr>
              <a:t>	</a:t>
            </a:r>
            <a:r>
              <a:rPr lang="cs-CZ" sz="2200" b="1" dirty="0">
                <a:latin typeface="Calibri" panose="020F0502020204030204" pitchFamily="34" charset="0"/>
                <a:cs typeface="Calibri" panose="020F0502020204030204" pitchFamily="34" charset="0"/>
              </a:rPr>
              <a:t>Etapa 1 </a:t>
            </a:r>
          </a:p>
          <a:p>
            <a:pPr marL="285750" indent="-285750" algn="just">
              <a:buFont typeface="Arial" panose="020B0604020202020204" pitchFamily="34" charset="0"/>
              <a:buChar char="•"/>
            </a:pPr>
            <a:r>
              <a:rPr lang="cs-CZ" dirty="0">
                <a:latin typeface="Calibri" panose="020F0502020204030204" pitchFamily="34" charset="0"/>
                <a:cs typeface="Calibri" panose="020F0502020204030204" pitchFamily="34" charset="0"/>
              </a:rPr>
              <a:t>shromážděna vstupní data (inventář a současný návrh struktury úložného systému), </a:t>
            </a:r>
          </a:p>
          <a:p>
            <a:pPr marL="285750" indent="-285750" algn="just">
              <a:buFont typeface="Arial" panose="020B0604020202020204" pitchFamily="34" charset="0"/>
              <a:buChar char="•"/>
            </a:pPr>
            <a:r>
              <a:rPr lang="cs-CZ" dirty="0">
                <a:latin typeface="Calibri" panose="020F0502020204030204" pitchFamily="34" charset="0"/>
                <a:cs typeface="Calibri" panose="020F0502020204030204" pitchFamily="34" charset="0"/>
              </a:rPr>
              <a:t>aktuální bezpečnostní požadavky legislativy ČR (a mezinárodních institucí, zejména MAAE a NEA OECD) na hlubinné úložiště, </a:t>
            </a:r>
          </a:p>
          <a:p>
            <a:pPr marL="285750" indent="-285750" algn="just">
              <a:buFont typeface="Arial" panose="020B0604020202020204" pitchFamily="34" charset="0"/>
              <a:buChar char="•"/>
            </a:pPr>
            <a:r>
              <a:rPr lang="cs-CZ" dirty="0">
                <a:latin typeface="Calibri" panose="020F0502020204030204" pitchFamily="34" charset="0"/>
                <a:cs typeface="Calibri" panose="020F0502020204030204" pitchFamily="34" charset="0"/>
              </a:rPr>
              <a:t>určeny bezpečnostní funkce HÚ, </a:t>
            </a:r>
          </a:p>
          <a:p>
            <a:pPr marL="285750" indent="-285750" algn="just">
              <a:buFont typeface="Arial" panose="020B0604020202020204" pitchFamily="34" charset="0"/>
              <a:buChar char="•"/>
            </a:pPr>
            <a:r>
              <a:rPr lang="cs-CZ" dirty="0">
                <a:latin typeface="Calibri" panose="020F0502020204030204" pitchFamily="34" charset="0"/>
                <a:cs typeface="Calibri" panose="020F0502020204030204" pitchFamily="34" charset="0"/>
              </a:rPr>
              <a:t>analyzována dostatečnost vstupních dat pro potřeby následujících etap projektu. Práce především rešeršního charakteru,</a:t>
            </a:r>
          </a:p>
          <a:p>
            <a:pPr marL="285750" indent="-285750" algn="just">
              <a:buFont typeface="Arial" panose="020B0604020202020204" pitchFamily="34" charset="0"/>
              <a:buChar char="•"/>
            </a:pPr>
            <a:r>
              <a:rPr lang="cs-CZ" dirty="0">
                <a:latin typeface="Calibri" panose="020F0502020204030204" pitchFamily="34" charset="0"/>
                <a:cs typeface="Calibri" panose="020F0502020204030204" pitchFamily="34" charset="0"/>
              </a:rPr>
              <a:t>využití informací ze zahraničí, kde jsou výzkumné a průzkumné práce v pokročilejší fázi. Zejména informací z Finska (POSIVA), kde již probíhá ražba hlubinného úložiště (</a:t>
            </a:r>
            <a:r>
              <a:rPr lang="cs-CZ" dirty="0" err="1">
                <a:latin typeface="Calibri" panose="020F0502020204030204" pitchFamily="34" charset="0"/>
                <a:cs typeface="Calibri" panose="020F0502020204030204" pitchFamily="34" charset="0"/>
              </a:rPr>
              <a:t>Onkalo</a:t>
            </a:r>
            <a:r>
              <a:rPr lang="cs-CZ" dirty="0">
                <a:latin typeface="Calibri" panose="020F0502020204030204" pitchFamily="34" charset="0"/>
                <a:cs typeface="Calibri" panose="020F0502020204030204" pitchFamily="34" charset="0"/>
              </a:rPr>
              <a:t>) a jsou prováděny experimenty, které ověřují a zpřesňují řadu indikátorů „in </a:t>
            </a:r>
            <a:r>
              <a:rPr lang="cs-CZ" dirty="0" err="1">
                <a:latin typeface="Calibri" panose="020F0502020204030204" pitchFamily="34" charset="0"/>
                <a:cs typeface="Calibri" panose="020F0502020204030204" pitchFamily="34" charset="0"/>
              </a:rPr>
              <a:t>situ</a:t>
            </a:r>
            <a:r>
              <a:rPr lang="cs-CZ" dirty="0">
                <a:latin typeface="Calibri" panose="020F0502020204030204" pitchFamily="34" charset="0"/>
                <a:cs typeface="Calibri" panose="020F0502020204030204" pitchFamily="34" charset="0"/>
              </a:rPr>
              <a:t>“ v horninovém prostředí budoucího úložiště. </a:t>
            </a:r>
          </a:p>
          <a:p>
            <a:pPr marL="285750" indent="-285750" algn="just">
              <a:buFont typeface="Arial" panose="020B0604020202020204" pitchFamily="34" charset="0"/>
              <a:buChar char="•"/>
            </a:pPr>
            <a:r>
              <a:rPr lang="cs-CZ" dirty="0">
                <a:latin typeface="Calibri" panose="020F0502020204030204" pitchFamily="34" charset="0"/>
                <a:cs typeface="Calibri" panose="020F0502020204030204" pitchFamily="34" charset="0"/>
              </a:rPr>
              <a:t>vytvoření návrh databáze projektu,</a:t>
            </a:r>
          </a:p>
        </p:txBody>
      </p:sp>
      <p:sp>
        <p:nvSpPr>
          <p:cNvPr id="3" name="Zástupný symbol pro číslo snímku 2">
            <a:extLst>
              <a:ext uri="{FF2B5EF4-FFF2-40B4-BE49-F238E27FC236}">
                <a16:creationId xmlns:a16="http://schemas.microsoft.com/office/drawing/2014/main" id="{386FE871-28A0-415D-9482-733B498C0E2D}"/>
              </a:ext>
            </a:extLst>
          </p:cNvPr>
          <p:cNvSpPr>
            <a:spLocks noGrp="1"/>
          </p:cNvSpPr>
          <p:nvPr>
            <p:ph type="sldNum" sz="quarter" idx="11"/>
          </p:nvPr>
        </p:nvSpPr>
        <p:spPr/>
        <p:txBody>
          <a:bodyPr/>
          <a:lstStyle/>
          <a:p>
            <a:fld id="{CDA2B015-36C4-4400-9846-8404AE1F3BF6}" type="slidenum">
              <a:rPr lang="cs-CZ" smtClean="0"/>
              <a:pPr/>
              <a:t>9</a:t>
            </a:fld>
            <a:endParaRPr lang="cs-CZ" dirty="0"/>
          </a:p>
        </p:txBody>
      </p:sp>
      <p:sp>
        <p:nvSpPr>
          <p:cNvPr id="4" name="Nadpis 3">
            <a:extLst>
              <a:ext uri="{FF2B5EF4-FFF2-40B4-BE49-F238E27FC236}">
                <a16:creationId xmlns:a16="http://schemas.microsoft.com/office/drawing/2014/main" id="{E90CC3D7-54D2-4CE6-BB2C-38591E543487}"/>
              </a:ext>
            </a:extLst>
          </p:cNvPr>
          <p:cNvSpPr>
            <a:spLocks noGrp="1"/>
          </p:cNvSpPr>
          <p:nvPr>
            <p:ph type="title"/>
          </p:nvPr>
        </p:nvSpPr>
        <p:spPr>
          <a:xfrm>
            <a:off x="548878" y="648000"/>
            <a:ext cx="8595121" cy="1152000"/>
          </a:xfrm>
        </p:spPr>
        <p:txBody>
          <a:bodyPr>
            <a:normAutofit fontScale="90000"/>
          </a:bodyPr>
          <a:lstStyle/>
          <a:p>
            <a:r>
              <a:rPr lang="cs-CZ" dirty="0"/>
              <a:t>Projekt MOBEK –Metody ověřování bezpečnostních kritérií geologického úložiště vysoko aktivních odpadů a vyhořelého paliva</a:t>
            </a:r>
          </a:p>
        </p:txBody>
      </p:sp>
    </p:spTree>
    <p:extLst>
      <p:ext uri="{BB962C8B-B14F-4D97-AF65-F5344CB8AC3E}">
        <p14:creationId xmlns:p14="http://schemas.microsoft.com/office/powerpoint/2010/main" val="3211325135"/>
      </p:ext>
    </p:extLst>
  </p:cSld>
  <p:clrMapOvr>
    <a:masterClrMapping/>
  </p:clrMapOvr>
</p:sld>
</file>

<file path=ppt/theme/theme1.xml><?xml version="1.0" encoding="utf-8"?>
<a:theme xmlns:a="http://schemas.openxmlformats.org/drawingml/2006/main" name="CVŘ PPT 16:9">
  <a:themeElements>
    <a:clrScheme name="CVŘ">
      <a:dk1>
        <a:sysClr val="windowText" lastClr="000000"/>
      </a:dk1>
      <a:lt1>
        <a:sysClr val="window" lastClr="FFFFFF"/>
      </a:lt1>
      <a:dk2>
        <a:srgbClr val="44546A"/>
      </a:dk2>
      <a:lt2>
        <a:srgbClr val="E7E6E6"/>
      </a:lt2>
      <a:accent1>
        <a:srgbClr val="0054A4"/>
      </a:accent1>
      <a:accent2>
        <a:srgbClr val="009AC7"/>
      </a:accent2>
      <a:accent3>
        <a:srgbClr val="70AD47"/>
      </a:accent3>
      <a:accent4>
        <a:srgbClr val="ED7D31"/>
      </a:accent4>
      <a:accent5>
        <a:srgbClr val="FFC000"/>
      </a:accent5>
      <a:accent6>
        <a:srgbClr val="954F72"/>
      </a:accent6>
      <a:hlink>
        <a:srgbClr val="0054A4"/>
      </a:hlink>
      <a:folHlink>
        <a:srgbClr val="0054A4"/>
      </a:folHlink>
    </a:clrScheme>
    <a:fontScheme name="Montserrat - Roboto">
      <a:majorFont>
        <a:latin typeface="Montserrat"/>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e_4-3_EN" id="{01A75618-7E36-4036-8BB2-29D2C4E52087}" vid="{5023FC00-E7FC-4B0D-96BA-00235B7F2182}"/>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VŘ">
    <a:dk1>
      <a:sysClr val="windowText" lastClr="000000"/>
    </a:dk1>
    <a:lt1>
      <a:sysClr val="window" lastClr="FFFFFF"/>
    </a:lt1>
    <a:dk2>
      <a:srgbClr val="44546A"/>
    </a:dk2>
    <a:lt2>
      <a:srgbClr val="E7E6E6"/>
    </a:lt2>
    <a:accent1>
      <a:srgbClr val="0054A4"/>
    </a:accent1>
    <a:accent2>
      <a:srgbClr val="009AC7"/>
    </a:accent2>
    <a:accent3>
      <a:srgbClr val="70AD47"/>
    </a:accent3>
    <a:accent4>
      <a:srgbClr val="ED7D31"/>
    </a:accent4>
    <a:accent5>
      <a:srgbClr val="FFC000"/>
    </a:accent5>
    <a:accent6>
      <a:srgbClr val="954F72"/>
    </a:accent6>
    <a:hlink>
      <a:srgbClr val="0054A4"/>
    </a:hlink>
    <a:folHlink>
      <a:srgbClr val="0054A4"/>
    </a:folHlink>
  </a:clrScheme>
</a:themeOverride>
</file>

<file path=docProps/app.xml><?xml version="1.0" encoding="utf-8"?>
<Properties xmlns="http://schemas.openxmlformats.org/officeDocument/2006/extended-properties" xmlns:vt="http://schemas.openxmlformats.org/officeDocument/2006/docPropsVTypes">
  <Template/>
  <TotalTime>2051</TotalTime>
  <Words>1635</Words>
  <Application>Microsoft Office PowerPoint</Application>
  <PresentationFormat>Předvádění na obrazovce (4:3)</PresentationFormat>
  <Paragraphs>97</Paragraphs>
  <Slides>12</Slides>
  <Notes>0</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12</vt:i4>
      </vt:variant>
    </vt:vector>
  </HeadingPairs>
  <TitlesOfParts>
    <vt:vector size="20" baseType="lpstr">
      <vt:lpstr>Arial</vt:lpstr>
      <vt:lpstr>Calibri</vt:lpstr>
      <vt:lpstr>Calibri Light</vt:lpstr>
      <vt:lpstr>Montserrat</vt:lpstr>
      <vt:lpstr>Roboto</vt:lpstr>
      <vt:lpstr>Symbol</vt:lpstr>
      <vt:lpstr>Times New Roman</vt:lpstr>
      <vt:lpstr>CVŘ PPT 16:9</vt:lpstr>
      <vt:lpstr>  Ukládání jaderných odpadů   Odpadové fórum 2021 </vt:lpstr>
      <vt:lpstr>Přehled zdrojů VJP a RAO  </vt:lpstr>
      <vt:lpstr>Sklady VJP   </vt:lpstr>
      <vt:lpstr>Popis areálu úložiště  </vt:lpstr>
      <vt:lpstr>Multibariérový systém ukládání</vt:lpstr>
      <vt:lpstr>Současná situace v rámci Evropy </vt:lpstr>
      <vt:lpstr>Významné projekty v oblasti hlubinného ukládání </vt:lpstr>
      <vt:lpstr>Významné projekty v ČR v oblasti hlubinného ukládání  v předchozích letech </vt:lpstr>
      <vt:lpstr>Projekt MOBEK –Metody ověřování bezpečnostních kritérií geologického úložiště vysoko aktivních odpadů a vyhořelého paliva</vt:lpstr>
      <vt:lpstr>Projekt MOBEK</vt:lpstr>
      <vt:lpstr>Závěry - shrnutí specifických aspektu výstavby úložiště</vt:lpstr>
      <vt:lpstr>Děkuji vám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Michal Šafránek</dc:creator>
  <cp:lastModifiedBy>Karaskova Nenadalo Lucie</cp:lastModifiedBy>
  <cp:revision>120</cp:revision>
  <cp:lastPrinted>2021-10-11T06:27:55Z</cp:lastPrinted>
  <dcterms:created xsi:type="dcterms:W3CDTF">2020-09-01T21:39:50Z</dcterms:created>
  <dcterms:modified xsi:type="dcterms:W3CDTF">2021-10-18T23:48:30Z</dcterms:modified>
</cp:coreProperties>
</file>