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3" autoAdjust="0"/>
    <p:restoredTop sz="94673" autoAdjust="0"/>
  </p:normalViewPr>
  <p:slideViewPr>
    <p:cSldViewPr>
      <p:cViewPr varScale="1">
        <p:scale>
          <a:sx n="81" d="100"/>
          <a:sy n="81" d="100"/>
        </p:scale>
        <p:origin x="13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AE5FC-24B0-46D4-9051-15518A927426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0F0E-8989-4D68-ACEC-101E9BA0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1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56FB7-6FBF-440E-8A4A-A32A419CC38D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4F098-6F79-45CA-ADDE-1D3EA187FB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492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5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3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8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8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7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43A-E148-4FE0-A46A-A3C271303EDC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0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534-7DC2-44CF-922C-20E10D2F735D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13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4DA3-4CCA-4112-898E-29BA583BE899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12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8528-95B0-423F-B7A0-2C849C9D7896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3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7673-E3D5-4DDC-B055-C5F9F534B0C6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66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48AC-66F8-40BA-8B43-1794CA891F89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50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1580-5109-4932-B787-90F507999679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5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B9D-F682-4097-8D7B-87F438C947CE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1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8C1-C1E3-4F1A-9905-EDF37CDFDD63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75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0859-C55E-4E97-95AB-A421D50021A0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15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6E8-54FA-450E-9BDD-87397E6B446E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2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9BEA-A938-477F-8314-21C0A0F4AEA6}" type="datetime1">
              <a:rPr lang="cs-CZ" smtClean="0"/>
              <a:t>18.10.2021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AD6E-73DE-4526-B8C4-DFE43906723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1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75856" y="6381427"/>
            <a:ext cx="4392488" cy="27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38401" y="1916832"/>
            <a:ext cx="8454682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Paradox boje proti </a:t>
            </a:r>
            <a:r>
              <a:rPr lang="cs-CZ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mikroplastům</a:t>
            </a:r>
            <a:endParaRPr lang="en-US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5282" y="414908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Jakub Fojt,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Ing. Jiří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Kučerík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ctr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Fakulta chemická, VUT v Brně, Ústav chemie a technologie ochrany životního prostředí</a:t>
            </a:r>
          </a:p>
          <a:p>
            <a:pPr algn="ctr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xcfojt@fch.vut.cz</a:t>
            </a:r>
          </a:p>
          <a:p>
            <a:pPr algn="ctr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165937"/>
            <a:ext cx="8022634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Rostliny a mikroorganismy - Výsledky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10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9789DF-2D56-453B-8936-A225C231A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3" y="1141358"/>
            <a:ext cx="4765046" cy="4837609"/>
          </a:xfrm>
          <a:prstGeom prst="rect">
            <a:avLst/>
          </a:prstGeom>
        </p:spPr>
      </p:pic>
      <p:pic>
        <p:nvPicPr>
          <p:cNvPr id="77" name="Obrázek 76">
            <a:extLst>
              <a:ext uri="{FF2B5EF4-FFF2-40B4-BE49-F238E27FC236}">
                <a16:creationId xmlns:a16="http://schemas.microsoft.com/office/drawing/2014/main" id="{73BF1A72-1B04-41B6-AB73-3D20E93B2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230" y="1263193"/>
            <a:ext cx="4211960" cy="49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165937"/>
            <a:ext cx="8022634" cy="103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Žížaly</a:t>
            </a:r>
            <a:endParaRPr lang="en-US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11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3D75B8-559D-42A0-A421-C730A62F38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2862"/>
            <a:ext cx="3024336" cy="2883669"/>
          </a:xfrm>
          <a:prstGeom prst="rect">
            <a:avLst/>
          </a:prstGeom>
        </p:spPr>
      </p:pic>
      <p:pic>
        <p:nvPicPr>
          <p:cNvPr id="5122" name="Picture 2" descr="Auditing work in progress - Marks Paneth">
            <a:extLst>
              <a:ext uri="{FF2B5EF4-FFF2-40B4-BE49-F238E27FC236}">
                <a16:creationId xmlns:a16="http://schemas.microsoft.com/office/drawing/2014/main" id="{5754BB68-77C8-4975-87B5-EDFE785E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054943"/>
            <a:ext cx="5334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5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165937"/>
            <a:ext cx="8022634" cy="103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en-US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12</a:t>
            </a:fld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01A1E83-B3EC-40C4-A30C-BF9AF5603E2D}"/>
              </a:ext>
            </a:extLst>
          </p:cNvPr>
          <p:cNvSpPr txBox="1"/>
          <p:nvPr/>
        </p:nvSpPr>
        <p:spPr>
          <a:xfrm>
            <a:off x="360479" y="1183597"/>
            <a:ext cx="8022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Bioplasty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náhrada konvenčních plastů – tam, kde to má smysl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Mikroplasty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mikro-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bioplasty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podobný vliv na půdní vodu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Mikro-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bioplasty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negativní vliv na rostliny a bakterie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A199F7-87A6-41D7-8429-523F125ABC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028211"/>
            <a:ext cx="5177409" cy="26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1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2492896"/>
            <a:ext cx="8022634" cy="103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en-US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13</a:t>
            </a:fld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6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92687" y="-238939"/>
            <a:ext cx="8022634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  <a:r>
              <a:rPr lang="cs-CZ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mikroplastů</a:t>
            </a:r>
            <a:endParaRPr lang="en-US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2</a:t>
            </a:fld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93508E-6191-4873-9BB5-AB7E6215B19E}"/>
              </a:ext>
            </a:extLst>
          </p:cNvPr>
          <p:cNvSpPr txBox="1"/>
          <p:nvPr/>
        </p:nvSpPr>
        <p:spPr>
          <a:xfrm>
            <a:off x="592687" y="720273"/>
            <a:ext cx="8022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Plastové částice 1 mm &gt;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mikroplast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mikroplasty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Úmyslně vyrobené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mikroplasty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Rozpadem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makroplastů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ill rubbing plastic on face How to check if your cosmetic product has microbeads">
            <a:extLst>
              <a:ext uri="{FF2B5EF4-FFF2-40B4-BE49-F238E27FC236}">
                <a16:creationId xmlns:a16="http://schemas.microsoft.com/office/drawing/2014/main" id="{19866825-061B-4259-BD23-1A97EDC0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70637"/>
            <a:ext cx="4409420" cy="29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il with microplastics mixed in it showing the effect of plastic in forests">
            <a:extLst>
              <a:ext uri="{FF2B5EF4-FFF2-40B4-BE49-F238E27FC236}">
                <a16:creationId xmlns:a16="http://schemas.microsoft.com/office/drawing/2014/main" id="{1AEE7E3C-1EFF-4674-9429-1AA882C5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030" y="3196421"/>
            <a:ext cx="4315970" cy="2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8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92687" y="-238939"/>
            <a:ext cx="8022634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Bioplasty</a:t>
            </a:r>
            <a:endParaRPr lang="en-US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3</a:t>
            </a:fld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93508E-6191-4873-9BB5-AB7E6215B19E}"/>
              </a:ext>
            </a:extLst>
          </p:cNvPr>
          <p:cNvSpPr txBox="1"/>
          <p:nvPr/>
        </p:nvSpPr>
        <p:spPr>
          <a:xfrm>
            <a:off x="592687" y="720273"/>
            <a:ext cx="802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mikroplastů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Biodegradabilní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bioplasty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Ideálních podmínky → mineralizace → </a:t>
            </a: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reálné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akcelerovaný rozpad na mikro-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bioplasty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1C8FFD0-5917-4D3A-B639-62AE2360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514729"/>
            <a:ext cx="4608512" cy="24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odegradability Testing of Products | CN | TÜV Rheinland">
            <a:extLst>
              <a:ext uri="{FF2B5EF4-FFF2-40B4-BE49-F238E27FC236}">
                <a16:creationId xmlns:a16="http://schemas.microsoft.com/office/drawing/2014/main" id="{976179F8-490E-4136-8846-FB1D51DE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542" y="2408306"/>
            <a:ext cx="4026160" cy="26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5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92687" y="-238939"/>
            <a:ext cx="8022634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Bioplastový</a:t>
            </a:r>
            <a:r>
              <a:rPr lang="cs-CZ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odpad – Kam s ním?</a:t>
            </a:r>
            <a:endParaRPr lang="en-US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4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DD6712-7F55-47A8-85DF-D9A5D7D8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957" y="908720"/>
            <a:ext cx="2591569" cy="19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499982E-0A43-4132-8C78-9020B97A0C0A}"/>
              </a:ext>
            </a:extLst>
          </p:cNvPr>
          <p:cNvCxnSpPr/>
          <p:nvPr/>
        </p:nvCxnSpPr>
        <p:spPr>
          <a:xfrm flipH="1">
            <a:off x="1691680" y="2818507"/>
            <a:ext cx="1440160" cy="161860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9DAA019-2B07-4976-90F1-D23D4F594451}"/>
              </a:ext>
            </a:extLst>
          </p:cNvPr>
          <p:cNvCxnSpPr/>
          <p:nvPr/>
        </p:nvCxnSpPr>
        <p:spPr>
          <a:xfrm>
            <a:off x="4499992" y="2996952"/>
            <a:ext cx="0" cy="158417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02D068A-F647-42B8-AAE0-8062F74C7A0C}"/>
              </a:ext>
            </a:extLst>
          </p:cNvPr>
          <p:cNvCxnSpPr/>
          <p:nvPr/>
        </p:nvCxnSpPr>
        <p:spPr>
          <a:xfrm>
            <a:off x="5940152" y="2818507"/>
            <a:ext cx="1296144" cy="14025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9C8E1845-4AEF-49C3-8E6F-E5C7C60F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63" y="4425328"/>
            <a:ext cx="1371600" cy="143827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5E56E2-104E-49FA-A7B3-8E9570EE2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898" y="4594797"/>
            <a:ext cx="914400" cy="100012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A1233F45-9EA3-4E16-A5A5-B0396E1D1E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020" y="3184518"/>
            <a:ext cx="1216731" cy="1378244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B0E81C77-57F9-493F-B091-6FA08BB00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0664" y="4598240"/>
            <a:ext cx="24288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Obsah obrázku basketbal&#10;&#10;Popis byl vytvořen automaticky">
            <a:extLst>
              <a:ext uri="{FF2B5EF4-FFF2-40B4-BE49-F238E27FC236}">
                <a16:creationId xmlns:a16="http://schemas.microsoft.com/office/drawing/2014/main" id="{DDDC7A04-5F7B-42C3-B7D9-302D3AC7B2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784666"/>
            <a:ext cx="2555740" cy="20068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92687" y="-238939"/>
            <a:ext cx="8022634" cy="191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Vliv mikro-</a:t>
            </a:r>
            <a:r>
              <a:rPr lang="cs-CZ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bioplastů</a:t>
            </a:r>
            <a:r>
              <a:rPr lang="cs-CZ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 životní prostředí</a:t>
            </a:r>
            <a:endParaRPr lang="en-US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5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5" name="Obrázek 14" descr="Obsah obrázku osvětlené, tmavé&#10;&#10;Popis byl vytvořen automaticky">
            <a:extLst>
              <a:ext uri="{FF2B5EF4-FFF2-40B4-BE49-F238E27FC236}">
                <a16:creationId xmlns:a16="http://schemas.microsoft.com/office/drawing/2014/main" id="{4FFBFCE3-FD6F-43D7-AAF5-452386FAE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80" y="2505153"/>
            <a:ext cx="6096000" cy="3048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CC0BF5A-9654-48C8-8F78-24100C762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27" y="2797014"/>
            <a:ext cx="2365157" cy="255545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5DA54AF-A127-43E2-B326-7EBDD3442C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34" y="1731899"/>
            <a:ext cx="1885694" cy="16521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F4E6E05-4BB4-4FE7-98F3-37614120CF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136" y="3638346"/>
            <a:ext cx="449354" cy="76944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02FA207-60C2-4CB4-9D3F-C70AFC58FB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088" y="3699149"/>
            <a:ext cx="449354" cy="76944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18E862F0-2187-44C9-A17C-AC233A3D94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26" y="3499428"/>
            <a:ext cx="449354" cy="7694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72588F-A97E-4D0D-B8FB-10D482A1D5A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8104">
            <a:off x="7658624" y="2301554"/>
            <a:ext cx="1184207" cy="1956516"/>
          </a:xfrm>
          <a:prstGeom prst="rect">
            <a:avLst/>
          </a:prstGeom>
        </p:spPr>
      </p:pic>
      <p:pic>
        <p:nvPicPr>
          <p:cNvPr id="12" name="Obrázek 11" descr="Obsah obrázku rostlina&#10;&#10;Popis byl vytvořen automaticky">
            <a:extLst>
              <a:ext uri="{FF2B5EF4-FFF2-40B4-BE49-F238E27FC236}">
                <a16:creationId xmlns:a16="http://schemas.microsoft.com/office/drawing/2014/main" id="{F4492FBE-D272-4BB9-B5AE-6927FD6A99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392" y="1659217"/>
            <a:ext cx="1912062" cy="19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165937"/>
            <a:ext cx="8022634" cy="92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Abiotická složka půdy</a:t>
            </a:r>
            <a:endParaRPr lang="en-US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6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00BB2E-D803-4A33-B215-3A4FE1F45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5" y="1812600"/>
            <a:ext cx="9036498" cy="32328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150103D-0958-485E-AB7A-25D43AD72D45}"/>
              </a:ext>
            </a:extLst>
          </p:cNvPr>
          <p:cNvSpPr txBox="1"/>
          <p:nvPr/>
        </p:nvSpPr>
        <p:spPr>
          <a:xfrm>
            <a:off x="121292" y="1033946"/>
            <a:ext cx="560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Mikro-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bioplasty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polyhydroxybutyrát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Mikroplasty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1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165937"/>
            <a:ext cx="8022634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Výparná </a:t>
            </a:r>
            <a:r>
              <a:rPr lang="cs-CZ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enthalpie</a:t>
            </a:r>
            <a:r>
              <a:rPr lang="cs-CZ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půdní vody - experiment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7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66DD62-13D8-45D4-AF4F-73DC99B2F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6" y="1813236"/>
            <a:ext cx="8820472" cy="34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165937"/>
            <a:ext cx="8022634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Výparná </a:t>
            </a:r>
            <a:r>
              <a:rPr lang="cs-CZ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enthalpie</a:t>
            </a:r>
            <a:r>
              <a:rPr lang="cs-CZ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půdní vody - výsledky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8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7ABF64-5F13-46DD-A92B-B1EF7A91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76873"/>
            <a:ext cx="4861946" cy="317238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FFDBDFF-76ED-4B10-A944-09AE6914D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753" y="2568348"/>
            <a:ext cx="4167212" cy="273937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9B71FA2-F0DF-4339-9FBB-DD7F09FD3BB8}"/>
              </a:ext>
            </a:extLst>
          </p:cNvPr>
          <p:cNvSpPr/>
          <p:nvPr/>
        </p:nvSpPr>
        <p:spPr>
          <a:xfrm>
            <a:off x="353802" y="1133649"/>
            <a:ext cx="3384375" cy="828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AA0FD23-1F36-41CE-B967-43E534EC7AED}"/>
              </a:ext>
            </a:extLst>
          </p:cNvPr>
          <p:cNvSpPr txBox="1"/>
          <p:nvPr/>
        </p:nvSpPr>
        <p:spPr>
          <a:xfrm>
            <a:off x="827584" y="1285223"/>
            <a:ext cx="279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Vysychání půdy!!!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6356351"/>
            <a:ext cx="449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Ú</a:t>
            </a:r>
            <a:r>
              <a:rPr lang="cs-CZ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stav chemie a technologie ochrany životního prostředí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94987" y="6237312"/>
            <a:ext cx="8941511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54425" y="165937"/>
            <a:ext cx="8022634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Rostliny a mikroorganismy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8B2-B093-4B6F-871D-8DB5084A8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7" y="6269348"/>
            <a:ext cx="2892517" cy="5886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2F159-2632-41A4-B91E-910E2FB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AD6E-73DE-4526-B8C4-DFE439067237}" type="slidenum">
              <a:rPr lang="cs-CZ" sz="2000" smtClean="0">
                <a:solidFill>
                  <a:schemeClr val="tx1"/>
                </a:solidFill>
              </a:rPr>
              <a:t>9</a:t>
            </a:fld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82D4F1-8B06-4A63-B463-FC9280DEDF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79100"/>
            <a:ext cx="1266350" cy="21635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8C27554-5D8F-4211-81DC-32B30115DC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565" y="2447065"/>
            <a:ext cx="1266350" cy="216351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68A5D50-EF8D-49C9-B031-BC7C2F7745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70" y="1377045"/>
            <a:ext cx="1109339" cy="10379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86B0871-DA8C-41D1-A21D-81C63B11D750}"/>
              </a:ext>
            </a:extLst>
          </p:cNvPr>
          <p:cNvSpPr txBox="1"/>
          <p:nvPr/>
        </p:nvSpPr>
        <p:spPr>
          <a:xfrm>
            <a:off x="1979711" y="1877049"/>
            <a:ext cx="74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PHB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654A52E-CC82-4BD4-99D9-D2A9AA684923}"/>
              </a:ext>
            </a:extLst>
          </p:cNvPr>
          <p:cNvCxnSpPr/>
          <p:nvPr/>
        </p:nvCxnSpPr>
        <p:spPr>
          <a:xfrm flipV="1">
            <a:off x="3131840" y="2060848"/>
            <a:ext cx="201622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2059D9B-6019-4FB3-A3EF-28573F301A04}"/>
              </a:ext>
            </a:extLst>
          </p:cNvPr>
          <p:cNvCxnSpPr/>
          <p:nvPr/>
        </p:nvCxnSpPr>
        <p:spPr>
          <a:xfrm flipV="1">
            <a:off x="3131840" y="3789040"/>
            <a:ext cx="237626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77DB027-8291-4649-BBFE-C141A24A166D}"/>
              </a:ext>
            </a:extLst>
          </p:cNvPr>
          <p:cNvCxnSpPr/>
          <p:nvPr/>
        </p:nvCxnSpPr>
        <p:spPr>
          <a:xfrm>
            <a:off x="3131840" y="4437112"/>
            <a:ext cx="2376264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7BE38DAA-8050-46E0-B67E-D665D6E42A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902" y="1625726"/>
            <a:ext cx="1165051" cy="10034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0E4ECE7-8AAB-4418-9C58-C8E18B0C4B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074" y="1763728"/>
            <a:ext cx="689112" cy="68333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E28D37E-61D8-4336-883B-62AD6946D7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395" y="3137631"/>
            <a:ext cx="1532274" cy="139820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846540B8-EC1A-4A48-8BC7-1597911324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400" y="4646120"/>
            <a:ext cx="826375" cy="13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4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11388</TotalTime>
  <Words>261</Words>
  <Application>Microsoft Office PowerPoint</Application>
  <PresentationFormat>Předvádění na obrazovce (4:3)</PresentationFormat>
  <Paragraphs>56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Adobe Ming Std L</vt:lpstr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FCH, VUT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Kučerík</dc:creator>
  <cp:lastModifiedBy>Jakub fojt</cp:lastModifiedBy>
  <cp:revision>259</cp:revision>
  <dcterms:created xsi:type="dcterms:W3CDTF">2016-09-21T07:19:25Z</dcterms:created>
  <dcterms:modified xsi:type="dcterms:W3CDTF">2021-10-18T20:47:53Z</dcterms:modified>
</cp:coreProperties>
</file>