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257" r:id="rId4"/>
    <p:sldId id="287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9" r:id="rId13"/>
    <p:sldId id="298" r:id="rId14"/>
    <p:sldId id="263" r:id="rId15"/>
  </p:sldIdLst>
  <p:sldSz cx="12192000" cy="6858000"/>
  <p:notesSz cx="9906000" cy="67945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íčková Mária" initials="HM" lastIdx="1" clrIdx="0">
    <p:extLst>
      <p:ext uri="{19B8F6BF-5375-455C-9EA6-DF929625EA0E}">
        <p15:presenceInfo xmlns:p15="http://schemas.microsoft.com/office/powerpoint/2012/main" xmlns="" userId="S-1-5-21-1202493834-3643482730-3837860606-6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etlý štýl 2 - zvýrazneni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redný štýl 1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91" y="-6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ková Valentína" userId="1460f657-d5b5-4282-aa6e-51254e330e43" providerId="ADAL" clId="{6C2376D6-E195-4F78-99ED-4B58E3570A1C}"/>
    <pc:docChg chg="undo redo custSel addSld delSld modSld sldOrd">
      <pc:chgData name="Kafková Valentína" userId="1460f657-d5b5-4282-aa6e-51254e330e43" providerId="ADAL" clId="{6C2376D6-E195-4F78-99ED-4B58E3570A1C}" dt="2021-09-16T06:38:25.594" v="4586" actId="2711"/>
      <pc:docMkLst>
        <pc:docMk/>
      </pc:docMkLst>
      <pc:sldChg chg="modSp mod">
        <pc:chgData name="Kafková Valentína" userId="1460f657-d5b5-4282-aa6e-51254e330e43" providerId="ADAL" clId="{6C2376D6-E195-4F78-99ED-4B58E3570A1C}" dt="2021-09-16T06:38:25.594" v="4586" actId="2711"/>
        <pc:sldMkLst>
          <pc:docMk/>
          <pc:sldMk cId="929306008" sldId="256"/>
        </pc:sldMkLst>
        <pc:spChg chg="mod">
          <ac:chgData name="Kafková Valentína" userId="1460f657-d5b5-4282-aa6e-51254e330e43" providerId="ADAL" clId="{6C2376D6-E195-4F78-99ED-4B58E3570A1C}" dt="2021-09-16T06:38:25.594" v="4586" actId="2711"/>
          <ac:spMkLst>
            <pc:docMk/>
            <pc:sldMk cId="929306008" sldId="256"/>
            <ac:spMk id="10" creationId="{BB736734-FDFD-41E8-BE7A-F4B5A46ADC8D}"/>
          </ac:spMkLst>
        </pc:spChg>
      </pc:sldChg>
      <pc:sldChg chg="modSp mod">
        <pc:chgData name="Kafková Valentína" userId="1460f657-d5b5-4282-aa6e-51254e330e43" providerId="ADAL" clId="{6C2376D6-E195-4F78-99ED-4B58E3570A1C}" dt="2021-09-16T06:34:29.278" v="4547" actId="14100"/>
        <pc:sldMkLst>
          <pc:docMk/>
          <pc:sldMk cId="428731063" sldId="257"/>
        </pc:sldMkLst>
        <pc:spChg chg="mod">
          <ac:chgData name="Kafková Valentína" userId="1460f657-d5b5-4282-aa6e-51254e330e43" providerId="ADAL" clId="{6C2376D6-E195-4F78-99ED-4B58E3570A1C}" dt="2021-09-14T12:44:05.956" v="734" actId="27636"/>
          <ac:spMkLst>
            <pc:docMk/>
            <pc:sldMk cId="428731063" sldId="257"/>
            <ac:spMk id="2" creationId="{80E267D4-46F6-49D3-B071-856AF6FD52BB}"/>
          </ac:spMkLst>
        </pc:spChg>
        <pc:spChg chg="mod">
          <ac:chgData name="Kafková Valentína" userId="1460f657-d5b5-4282-aa6e-51254e330e43" providerId="ADAL" clId="{6C2376D6-E195-4F78-99ED-4B58E3570A1C}" dt="2021-09-16T06:34:29.278" v="4547" actId="14100"/>
          <ac:spMkLst>
            <pc:docMk/>
            <pc:sldMk cId="428731063" sldId="257"/>
            <ac:spMk id="12" creationId="{729D1CFD-9A30-4845-96A8-0D7A131D393C}"/>
          </ac:spMkLst>
        </pc:spChg>
        <pc:picChg chg="mod">
          <ac:chgData name="Kafková Valentína" userId="1460f657-d5b5-4282-aa6e-51254e330e43" providerId="ADAL" clId="{6C2376D6-E195-4F78-99ED-4B58E3570A1C}" dt="2021-09-14T12:44:53.751" v="737" actId="14100"/>
          <ac:picMkLst>
            <pc:docMk/>
            <pc:sldMk cId="428731063" sldId="257"/>
            <ac:picMk id="10" creationId="{9C780C1B-23C2-49B9-9B08-154703FE7DC4}"/>
          </ac:picMkLst>
        </pc:picChg>
      </pc:sldChg>
      <pc:sldChg chg="del">
        <pc:chgData name="Kafková Valentína" userId="1460f657-d5b5-4282-aa6e-51254e330e43" providerId="ADAL" clId="{6C2376D6-E195-4F78-99ED-4B58E3570A1C}" dt="2021-09-16T05:53:25.472" v="2786" actId="47"/>
        <pc:sldMkLst>
          <pc:docMk/>
          <pc:sldMk cId="2565900648" sldId="258"/>
        </pc:sldMkLst>
      </pc:sldChg>
      <pc:sldChg chg="modSp del mod">
        <pc:chgData name="Kafková Valentína" userId="1460f657-d5b5-4282-aa6e-51254e330e43" providerId="ADAL" clId="{6C2376D6-E195-4F78-99ED-4B58E3570A1C}" dt="2021-09-16T06:06:56.277" v="2970" actId="47"/>
        <pc:sldMkLst>
          <pc:docMk/>
          <pc:sldMk cId="1148057942" sldId="259"/>
        </pc:sldMkLst>
        <pc:spChg chg="mod">
          <ac:chgData name="Kafková Valentína" userId="1460f657-d5b5-4282-aa6e-51254e330e43" providerId="ADAL" clId="{6C2376D6-E195-4F78-99ED-4B58E3570A1C}" dt="2021-09-16T05:57:16.228" v="2862" actId="20577"/>
          <ac:spMkLst>
            <pc:docMk/>
            <pc:sldMk cId="1148057942" sldId="259"/>
            <ac:spMk id="13" creationId="{71D15D7C-93C2-4B52-9520-9249395B08F1}"/>
          </ac:spMkLst>
        </pc:spChg>
        <pc:picChg chg="mod">
          <ac:chgData name="Kafková Valentína" userId="1460f657-d5b5-4282-aa6e-51254e330e43" providerId="ADAL" clId="{6C2376D6-E195-4F78-99ED-4B58E3570A1C}" dt="2021-09-16T05:57:42.304" v="2865" actId="1076"/>
          <ac:picMkLst>
            <pc:docMk/>
            <pc:sldMk cId="1148057942" sldId="259"/>
            <ac:picMk id="12" creationId="{357CD527-D736-4403-999E-05F6FF0D3D38}"/>
          </ac:picMkLst>
        </pc:picChg>
      </pc:sldChg>
      <pc:sldChg chg="del">
        <pc:chgData name="Kafková Valentína" userId="1460f657-d5b5-4282-aa6e-51254e330e43" providerId="ADAL" clId="{6C2376D6-E195-4F78-99ED-4B58E3570A1C}" dt="2021-09-16T05:53:16.447" v="2780" actId="47"/>
        <pc:sldMkLst>
          <pc:docMk/>
          <pc:sldMk cId="70351761" sldId="262"/>
        </pc:sldMkLst>
      </pc:sldChg>
      <pc:sldChg chg="delSp modSp mod">
        <pc:chgData name="Kafková Valentína" userId="1460f657-d5b5-4282-aa6e-51254e330e43" providerId="ADAL" clId="{6C2376D6-E195-4F78-99ED-4B58E3570A1C}" dt="2021-09-16T06:38:03.467" v="4585" actId="20577"/>
        <pc:sldMkLst>
          <pc:docMk/>
          <pc:sldMk cId="3856647043" sldId="263"/>
        </pc:sldMkLst>
        <pc:spChg chg="mod">
          <ac:chgData name="Kafková Valentína" userId="1460f657-d5b5-4282-aa6e-51254e330e43" providerId="ADAL" clId="{6C2376D6-E195-4F78-99ED-4B58E3570A1C}" dt="2021-09-16T06:38:03.467" v="4585" actId="20577"/>
          <ac:spMkLst>
            <pc:docMk/>
            <pc:sldMk cId="3856647043" sldId="263"/>
            <ac:spMk id="11" creationId="{43988206-8AD4-4F5E-BAA5-6D8B150BD873}"/>
          </ac:spMkLst>
        </pc:spChg>
        <pc:picChg chg="del">
          <ac:chgData name="Kafková Valentína" userId="1460f657-d5b5-4282-aa6e-51254e330e43" providerId="ADAL" clId="{6C2376D6-E195-4F78-99ED-4B58E3570A1C}" dt="2021-09-16T06:07:03.241" v="2971" actId="21"/>
          <ac:picMkLst>
            <pc:docMk/>
            <pc:sldMk cId="3856647043" sldId="263"/>
            <ac:picMk id="4" creationId="{3A09E8DD-D253-4319-BFE1-D0A71DD06486}"/>
          </ac:picMkLst>
        </pc:picChg>
      </pc:sldChg>
      <pc:sldChg chg="del">
        <pc:chgData name="Kafková Valentína" userId="1460f657-d5b5-4282-aa6e-51254e330e43" providerId="ADAL" clId="{6C2376D6-E195-4F78-99ED-4B58E3570A1C}" dt="2021-09-16T05:53:22.904" v="2785" actId="47"/>
        <pc:sldMkLst>
          <pc:docMk/>
          <pc:sldMk cId="1178803394" sldId="267"/>
        </pc:sldMkLst>
      </pc:sldChg>
      <pc:sldChg chg="del">
        <pc:chgData name="Kafková Valentína" userId="1460f657-d5b5-4282-aa6e-51254e330e43" providerId="ADAL" clId="{6C2376D6-E195-4F78-99ED-4B58E3570A1C}" dt="2021-09-16T05:54:40.042" v="2813" actId="47"/>
        <pc:sldMkLst>
          <pc:docMk/>
          <pc:sldMk cId="3869550943" sldId="273"/>
        </pc:sldMkLst>
      </pc:sldChg>
      <pc:sldChg chg="del">
        <pc:chgData name="Kafková Valentína" userId="1460f657-d5b5-4282-aa6e-51254e330e43" providerId="ADAL" clId="{6C2376D6-E195-4F78-99ED-4B58E3570A1C}" dt="2021-09-16T05:53:18.522" v="2782" actId="47"/>
        <pc:sldMkLst>
          <pc:docMk/>
          <pc:sldMk cId="3629767357" sldId="276"/>
        </pc:sldMkLst>
      </pc:sldChg>
      <pc:sldChg chg="del">
        <pc:chgData name="Kafková Valentína" userId="1460f657-d5b5-4282-aa6e-51254e330e43" providerId="ADAL" clId="{6C2376D6-E195-4F78-99ED-4B58E3570A1C}" dt="2021-09-16T05:53:21.012" v="2784" actId="47"/>
        <pc:sldMkLst>
          <pc:docMk/>
          <pc:sldMk cId="2263982573" sldId="277"/>
        </pc:sldMkLst>
      </pc:sldChg>
      <pc:sldChg chg="del">
        <pc:chgData name="Kafková Valentína" userId="1460f657-d5b5-4282-aa6e-51254e330e43" providerId="ADAL" clId="{6C2376D6-E195-4F78-99ED-4B58E3570A1C}" dt="2021-09-14T12:18:27.409" v="10" actId="47"/>
        <pc:sldMkLst>
          <pc:docMk/>
          <pc:sldMk cId="3953916951" sldId="279"/>
        </pc:sldMkLst>
      </pc:sldChg>
      <pc:sldChg chg="del">
        <pc:chgData name="Kafková Valentína" userId="1460f657-d5b5-4282-aa6e-51254e330e43" providerId="ADAL" clId="{6C2376D6-E195-4F78-99ED-4B58E3570A1C}" dt="2021-09-16T05:53:43.120" v="2788" actId="47"/>
        <pc:sldMkLst>
          <pc:docMk/>
          <pc:sldMk cId="1674740600" sldId="281"/>
        </pc:sldMkLst>
      </pc:sldChg>
      <pc:sldChg chg="del">
        <pc:chgData name="Kafková Valentína" userId="1460f657-d5b5-4282-aa6e-51254e330e43" providerId="ADAL" clId="{6C2376D6-E195-4F78-99ED-4B58E3570A1C}" dt="2021-09-16T05:53:17.302" v="2781" actId="47"/>
        <pc:sldMkLst>
          <pc:docMk/>
          <pc:sldMk cId="1537072876" sldId="282"/>
        </pc:sldMkLst>
      </pc:sldChg>
      <pc:sldChg chg="del">
        <pc:chgData name="Kafková Valentína" userId="1460f657-d5b5-4282-aa6e-51254e330e43" providerId="ADAL" clId="{6C2376D6-E195-4F78-99ED-4B58E3570A1C}" dt="2021-09-16T05:54:36.696" v="2812" actId="47"/>
        <pc:sldMkLst>
          <pc:docMk/>
          <pc:sldMk cId="859170291" sldId="284"/>
        </pc:sldMkLst>
      </pc:sldChg>
      <pc:sldChg chg="del">
        <pc:chgData name="Kafková Valentína" userId="1460f657-d5b5-4282-aa6e-51254e330e43" providerId="ADAL" clId="{6C2376D6-E195-4F78-99ED-4B58E3570A1C}" dt="2021-09-16T05:54:34.098" v="2811" actId="47"/>
        <pc:sldMkLst>
          <pc:docMk/>
          <pc:sldMk cId="1172553571" sldId="285"/>
        </pc:sldMkLst>
      </pc:sldChg>
      <pc:sldChg chg="del">
        <pc:chgData name="Kafková Valentína" userId="1460f657-d5b5-4282-aa6e-51254e330e43" providerId="ADAL" clId="{6C2376D6-E195-4F78-99ED-4B58E3570A1C}" dt="2021-09-16T05:53:19.694" v="2783" actId="47"/>
        <pc:sldMkLst>
          <pc:docMk/>
          <pc:sldMk cId="2263412828" sldId="286"/>
        </pc:sldMkLst>
      </pc:sldChg>
      <pc:sldChg chg="addSp modSp mod modNotesTx">
        <pc:chgData name="Kafková Valentína" userId="1460f657-d5b5-4282-aa6e-51254e330e43" providerId="ADAL" clId="{6C2376D6-E195-4F78-99ED-4B58E3570A1C}" dt="2021-09-16T04:25:10.397" v="840" actId="1076"/>
        <pc:sldMkLst>
          <pc:docMk/>
          <pc:sldMk cId="1483491274" sldId="287"/>
        </pc:sldMkLst>
        <pc:spChg chg="mod">
          <ac:chgData name="Kafková Valentína" userId="1460f657-d5b5-4282-aa6e-51254e330e43" providerId="ADAL" clId="{6C2376D6-E195-4F78-99ED-4B58E3570A1C}" dt="2021-09-16T04:25:00.915" v="839" actId="6549"/>
          <ac:spMkLst>
            <pc:docMk/>
            <pc:sldMk cId="1483491274" sldId="287"/>
            <ac:spMk id="12" creationId="{729D1CFD-9A30-4845-96A8-0D7A131D393C}"/>
          </ac:spMkLst>
        </pc:spChg>
        <pc:graphicFrameChg chg="add mod modGraphic">
          <ac:chgData name="Kafková Valentína" userId="1460f657-d5b5-4282-aa6e-51254e330e43" providerId="ADAL" clId="{6C2376D6-E195-4F78-99ED-4B58E3570A1C}" dt="2021-09-16T04:25:10.397" v="840" actId="1076"/>
          <ac:graphicFrameMkLst>
            <pc:docMk/>
            <pc:sldMk cId="1483491274" sldId="287"/>
            <ac:graphicFrameMk id="4" creationId="{81A585EA-63FC-4454-9671-E535D7070FFF}"/>
          </ac:graphicFrameMkLst>
        </pc:graphicFrameChg>
      </pc:sldChg>
      <pc:sldChg chg="addSp delSp modSp del mod">
        <pc:chgData name="Kafková Valentína" userId="1460f657-d5b5-4282-aa6e-51254e330e43" providerId="ADAL" clId="{6C2376D6-E195-4F78-99ED-4B58E3570A1C}" dt="2021-09-16T05:53:26.697" v="2787" actId="47"/>
        <pc:sldMkLst>
          <pc:docMk/>
          <pc:sldMk cId="1067420193" sldId="288"/>
        </pc:sldMkLst>
        <pc:picChg chg="add del mod">
          <ac:chgData name="Kafková Valentína" userId="1460f657-d5b5-4282-aa6e-51254e330e43" providerId="ADAL" clId="{6C2376D6-E195-4F78-99ED-4B58E3570A1C}" dt="2021-09-14T12:17:55.446" v="2" actId="21"/>
          <ac:picMkLst>
            <pc:docMk/>
            <pc:sldMk cId="1067420193" sldId="288"/>
            <ac:picMk id="8" creationId="{7A9B67A3-F153-4A04-850B-AC10DA54410D}"/>
          </ac:picMkLst>
        </pc:picChg>
      </pc:sldChg>
      <pc:sldChg chg="add del">
        <pc:chgData name="Kafková Valentína" userId="1460f657-d5b5-4282-aa6e-51254e330e43" providerId="ADAL" clId="{6C2376D6-E195-4F78-99ED-4B58E3570A1C}" dt="2021-09-14T12:18:28.364" v="11" actId="47"/>
        <pc:sldMkLst>
          <pc:docMk/>
          <pc:sldMk cId="2236700549" sldId="289"/>
        </pc:sldMkLst>
      </pc:sldChg>
      <pc:sldChg chg="addSp delSp modSp add mod ord modNotesTx">
        <pc:chgData name="Kafková Valentína" userId="1460f657-d5b5-4282-aa6e-51254e330e43" providerId="ADAL" clId="{6C2376D6-E195-4F78-99ED-4B58E3570A1C}" dt="2021-09-14T12:42:02.685" v="725" actId="14100"/>
        <pc:sldMkLst>
          <pc:docMk/>
          <pc:sldMk cId="1366138758" sldId="290"/>
        </pc:sldMkLst>
        <pc:spChg chg="mod">
          <ac:chgData name="Kafková Valentína" userId="1460f657-d5b5-4282-aa6e-51254e330e43" providerId="ADAL" clId="{6C2376D6-E195-4F78-99ED-4B58E3570A1C}" dt="2021-09-14T12:42:02.685" v="725" actId="14100"/>
          <ac:spMkLst>
            <pc:docMk/>
            <pc:sldMk cId="1366138758" sldId="290"/>
            <ac:spMk id="2" creationId="{80E267D4-46F6-49D3-B071-856AF6FD52BB}"/>
          </ac:spMkLst>
        </pc:spChg>
        <pc:spChg chg="mod">
          <ac:chgData name="Kafková Valentína" userId="1460f657-d5b5-4282-aa6e-51254e330e43" providerId="ADAL" clId="{6C2376D6-E195-4F78-99ED-4B58E3570A1C}" dt="2021-09-14T12:42:00.353" v="724" actId="14100"/>
          <ac:spMkLst>
            <pc:docMk/>
            <pc:sldMk cId="1366138758" sldId="290"/>
            <ac:spMk id="12" creationId="{729D1CFD-9A30-4845-96A8-0D7A131D393C}"/>
          </ac:spMkLst>
        </pc:spChg>
        <pc:spChg chg="add mod">
          <ac:chgData name="Kafková Valentína" userId="1460f657-d5b5-4282-aa6e-51254e330e43" providerId="ADAL" clId="{6C2376D6-E195-4F78-99ED-4B58E3570A1C}" dt="2021-09-14T12:32:27.897" v="194" actId="1076"/>
          <ac:spMkLst>
            <pc:docMk/>
            <pc:sldMk cId="1366138758" sldId="290"/>
            <ac:spMk id="20" creationId="{719ED956-290E-4E55-BE56-6D96C1E67FE6}"/>
          </ac:spMkLst>
        </pc:spChg>
        <pc:spChg chg="add mod">
          <ac:chgData name="Kafková Valentína" userId="1460f657-d5b5-4282-aa6e-51254e330e43" providerId="ADAL" clId="{6C2376D6-E195-4F78-99ED-4B58E3570A1C}" dt="2021-09-14T12:32:53.434" v="204" actId="1076"/>
          <ac:spMkLst>
            <pc:docMk/>
            <pc:sldMk cId="1366138758" sldId="290"/>
            <ac:spMk id="23" creationId="{F1180BDB-ED92-453D-9061-80E908A74A4C}"/>
          </ac:spMkLst>
        </pc:spChg>
        <pc:spChg chg="add del mod">
          <ac:chgData name="Kafková Valentína" userId="1460f657-d5b5-4282-aa6e-51254e330e43" providerId="ADAL" clId="{6C2376D6-E195-4F78-99ED-4B58E3570A1C}" dt="2021-09-14T12:32:42.672" v="202" actId="478"/>
          <ac:spMkLst>
            <pc:docMk/>
            <pc:sldMk cId="1366138758" sldId="290"/>
            <ac:spMk id="24" creationId="{6BB8E025-AA63-467F-8D7B-C4978E241F0C}"/>
          </ac:spMkLst>
        </pc:spChg>
        <pc:spChg chg="add mod">
          <ac:chgData name="Kafková Valentína" userId="1460f657-d5b5-4282-aa6e-51254e330e43" providerId="ADAL" clId="{6C2376D6-E195-4F78-99ED-4B58E3570A1C}" dt="2021-09-14T12:34:49.035" v="252" actId="1076"/>
          <ac:spMkLst>
            <pc:docMk/>
            <pc:sldMk cId="1366138758" sldId="290"/>
            <ac:spMk id="30" creationId="{AA256B56-9C36-46C9-AA2A-8D6F013AFFA2}"/>
          </ac:spMkLst>
        </pc:spChg>
        <pc:spChg chg="add del mod">
          <ac:chgData name="Kafková Valentína" userId="1460f657-d5b5-4282-aa6e-51254e330e43" providerId="ADAL" clId="{6C2376D6-E195-4F78-99ED-4B58E3570A1C}" dt="2021-09-14T12:33:16.215" v="219" actId="478"/>
          <ac:spMkLst>
            <pc:docMk/>
            <pc:sldMk cId="1366138758" sldId="290"/>
            <ac:spMk id="33" creationId="{DD9876B3-7D57-407F-82E6-91DA3273F960}"/>
          </ac:spMkLst>
        </pc:spChg>
        <pc:spChg chg="add mod">
          <ac:chgData name="Kafková Valentína" userId="1460f657-d5b5-4282-aa6e-51254e330e43" providerId="ADAL" clId="{6C2376D6-E195-4F78-99ED-4B58E3570A1C}" dt="2021-09-14T12:34:31.209" v="250" actId="1076"/>
          <ac:spMkLst>
            <pc:docMk/>
            <pc:sldMk cId="1366138758" sldId="290"/>
            <ac:spMk id="34" creationId="{8E5ABEEB-E1CF-43F3-BAAE-DAB5B6843954}"/>
          </ac:spMkLst>
        </pc:spChg>
        <pc:spChg chg="add mod">
          <ac:chgData name="Kafková Valentína" userId="1460f657-d5b5-4282-aa6e-51254e330e43" providerId="ADAL" clId="{6C2376D6-E195-4F78-99ED-4B58E3570A1C}" dt="2021-09-14T12:35:01.560" v="254" actId="1076"/>
          <ac:spMkLst>
            <pc:docMk/>
            <pc:sldMk cId="1366138758" sldId="290"/>
            <ac:spMk id="35" creationId="{4941EB4F-F11F-4AFD-8CBF-11A34E71FAD3}"/>
          </ac:spMkLst>
        </pc:spChg>
        <pc:picChg chg="add del mod">
          <ac:chgData name="Kafková Valentína" userId="1460f657-d5b5-4282-aa6e-51254e330e43" providerId="ADAL" clId="{6C2376D6-E195-4F78-99ED-4B58E3570A1C}" dt="2021-09-14T12:26:05.490" v="122" actId="478"/>
          <ac:picMkLst>
            <pc:docMk/>
            <pc:sldMk cId="1366138758" sldId="290"/>
            <ac:picMk id="6" creationId="{5DEDF17D-01B8-4618-B9C2-F6B99152CFE1}"/>
          </ac:picMkLst>
        </pc:picChg>
        <pc:picChg chg="del">
          <ac:chgData name="Kafková Valentína" userId="1460f657-d5b5-4282-aa6e-51254e330e43" providerId="ADAL" clId="{6C2376D6-E195-4F78-99ED-4B58E3570A1C}" dt="2021-09-14T12:18:29.952" v="12" actId="478"/>
          <ac:picMkLst>
            <pc:docMk/>
            <pc:sldMk cId="1366138758" sldId="290"/>
            <ac:picMk id="10" creationId="{F5C83D6A-A880-48C6-9672-1D56D954C601}"/>
          </ac:picMkLst>
        </pc:picChg>
        <pc:picChg chg="add mod modCrop">
          <ac:chgData name="Kafková Valentína" userId="1460f657-d5b5-4282-aa6e-51254e330e43" providerId="ADAL" clId="{6C2376D6-E195-4F78-99ED-4B58E3570A1C}" dt="2021-09-14T12:34:28.068" v="249" actId="1076"/>
          <ac:picMkLst>
            <pc:docMk/>
            <pc:sldMk cId="1366138758" sldId="290"/>
            <ac:picMk id="13" creationId="{759C4E47-4635-43E1-B27E-402E864640E7}"/>
          </ac:picMkLst>
        </pc:picChg>
        <pc:picChg chg="add mod">
          <ac:chgData name="Kafková Valentína" userId="1460f657-d5b5-4282-aa6e-51254e330e43" providerId="ADAL" clId="{6C2376D6-E195-4F78-99ED-4B58E3570A1C}" dt="2021-09-14T12:32:20.096" v="192" actId="1076"/>
          <ac:picMkLst>
            <pc:docMk/>
            <pc:sldMk cId="1366138758" sldId="290"/>
            <ac:picMk id="5122" creationId="{693FEB7E-EAF4-4058-A4D1-A6029C2F5FBF}"/>
          </ac:picMkLst>
        </pc:picChg>
        <pc:picChg chg="add mod">
          <ac:chgData name="Kafková Valentína" userId="1460f657-d5b5-4282-aa6e-51254e330e43" providerId="ADAL" clId="{6C2376D6-E195-4F78-99ED-4B58E3570A1C}" dt="2021-09-14T12:32:29.962" v="195" actId="1076"/>
          <ac:picMkLst>
            <pc:docMk/>
            <pc:sldMk cId="1366138758" sldId="290"/>
            <ac:picMk id="5124" creationId="{ECA1A464-5860-49AE-BB40-4B3EFDF4F813}"/>
          </ac:picMkLst>
        </pc:picChg>
        <pc:cxnChg chg="add del mod">
          <ac:chgData name="Kafková Valentína" userId="1460f657-d5b5-4282-aa6e-51254e330e43" providerId="ADAL" clId="{6C2376D6-E195-4F78-99ED-4B58E3570A1C}" dt="2021-09-14T12:28:53.951" v="132" actId="478"/>
          <ac:cxnSpMkLst>
            <pc:docMk/>
            <pc:sldMk cId="1366138758" sldId="290"/>
            <ac:cxnSpMk id="8" creationId="{51F98962-0229-4C09-A566-E5FA4D10EAC8}"/>
          </ac:cxnSpMkLst>
        </pc:cxnChg>
        <pc:cxnChg chg="add mod">
          <ac:chgData name="Kafková Valentína" userId="1460f657-d5b5-4282-aa6e-51254e330e43" providerId="ADAL" clId="{6C2376D6-E195-4F78-99ED-4B58E3570A1C}" dt="2021-09-14T12:34:28.068" v="249" actId="1076"/>
          <ac:cxnSpMkLst>
            <pc:docMk/>
            <pc:sldMk cId="1366138758" sldId="290"/>
            <ac:cxnSpMk id="15" creationId="{8DBA1E08-95D3-4D42-80FB-97A5C14D4861}"/>
          </ac:cxnSpMkLst>
        </pc:cxnChg>
        <pc:cxnChg chg="add mod">
          <ac:chgData name="Kafková Valentína" userId="1460f657-d5b5-4282-aa6e-51254e330e43" providerId="ADAL" clId="{6C2376D6-E195-4F78-99ED-4B58E3570A1C}" dt="2021-09-14T12:34:28.068" v="249" actId="1076"/>
          <ac:cxnSpMkLst>
            <pc:docMk/>
            <pc:sldMk cId="1366138758" sldId="290"/>
            <ac:cxnSpMk id="17" creationId="{41C7A990-ECA5-4B95-8FBF-17764DEB370A}"/>
          </ac:cxnSpMkLst>
        </pc:cxnChg>
      </pc:sldChg>
      <pc:sldChg chg="addSp delSp modSp add mod ord">
        <pc:chgData name="Kafková Valentína" userId="1460f657-d5b5-4282-aa6e-51254e330e43" providerId="ADAL" clId="{6C2376D6-E195-4F78-99ED-4B58E3570A1C}" dt="2021-09-16T04:58:03.991" v="1519" actId="20577"/>
        <pc:sldMkLst>
          <pc:docMk/>
          <pc:sldMk cId="3172139102" sldId="291"/>
        </pc:sldMkLst>
        <pc:spChg chg="add del mod">
          <ac:chgData name="Kafková Valentína" userId="1460f657-d5b5-4282-aa6e-51254e330e43" providerId="ADAL" clId="{6C2376D6-E195-4F78-99ED-4B58E3570A1C}" dt="2021-09-16T04:27:13.067" v="842" actId="478"/>
          <ac:spMkLst>
            <pc:docMk/>
            <pc:sldMk cId="3172139102" sldId="291"/>
            <ac:spMk id="7" creationId="{0EF6510F-33EB-44FD-A198-B74ACC567350}"/>
          </ac:spMkLst>
        </pc:spChg>
        <pc:spChg chg="add del mod">
          <ac:chgData name="Kafková Valentína" userId="1460f657-d5b5-4282-aa6e-51254e330e43" providerId="ADAL" clId="{6C2376D6-E195-4F78-99ED-4B58E3570A1C}" dt="2021-09-16T04:27:13.067" v="842" actId="478"/>
          <ac:spMkLst>
            <pc:docMk/>
            <pc:sldMk cId="3172139102" sldId="291"/>
            <ac:spMk id="8" creationId="{61B4DC41-6ADC-40F1-A001-4E4A1E41DAB2}"/>
          </ac:spMkLst>
        </pc:spChg>
        <pc:spChg chg="mod">
          <ac:chgData name="Kafková Valentína" userId="1460f657-d5b5-4282-aa6e-51254e330e43" providerId="ADAL" clId="{6C2376D6-E195-4F78-99ED-4B58E3570A1C}" dt="2021-09-16T04:58:03.991" v="1519" actId="20577"/>
          <ac:spMkLst>
            <pc:docMk/>
            <pc:sldMk cId="3172139102" sldId="291"/>
            <ac:spMk id="12" creationId="{729D1CFD-9A30-4845-96A8-0D7A131D393C}"/>
          </ac:spMkLst>
        </pc:spChg>
        <pc:graphicFrameChg chg="add del mod">
          <ac:chgData name="Kafková Valentína" userId="1460f657-d5b5-4282-aa6e-51254e330e43" providerId="ADAL" clId="{6C2376D6-E195-4F78-99ED-4B58E3570A1C}" dt="2021-09-16T04:27:13.067" v="842" actId="478"/>
          <ac:graphicFrameMkLst>
            <pc:docMk/>
            <pc:sldMk cId="3172139102" sldId="291"/>
            <ac:graphicFrameMk id="4" creationId="{57C19B01-040A-4D43-99ED-4EE64734FACA}"/>
          </ac:graphicFrameMkLst>
        </pc:graphicFrameChg>
        <pc:graphicFrameChg chg="add mod modGraphic">
          <ac:chgData name="Kafková Valentína" userId="1460f657-d5b5-4282-aa6e-51254e330e43" providerId="ADAL" clId="{6C2376D6-E195-4F78-99ED-4B58E3570A1C}" dt="2021-09-16T04:35:06.293" v="1003" actId="1076"/>
          <ac:graphicFrameMkLst>
            <pc:docMk/>
            <pc:sldMk cId="3172139102" sldId="291"/>
            <ac:graphicFrameMk id="10" creationId="{17A59B5C-C111-45A1-97BE-45360E5FBBA9}"/>
          </ac:graphicFrameMkLst>
        </pc:graphicFrameChg>
      </pc:sldChg>
      <pc:sldChg chg="addSp delSp modSp add mod">
        <pc:chgData name="Kafková Valentína" userId="1460f657-d5b5-4282-aa6e-51254e330e43" providerId="ADAL" clId="{6C2376D6-E195-4F78-99ED-4B58E3570A1C}" dt="2021-09-16T05:02:44.875" v="1682" actId="14100"/>
        <pc:sldMkLst>
          <pc:docMk/>
          <pc:sldMk cId="1328771194" sldId="292"/>
        </pc:sldMkLst>
        <pc:spChg chg="add mod">
          <ac:chgData name="Kafková Valentína" userId="1460f657-d5b5-4282-aa6e-51254e330e43" providerId="ADAL" clId="{6C2376D6-E195-4F78-99ED-4B58E3570A1C}" dt="2021-09-16T05:00:40.811" v="1670" actId="1076"/>
          <ac:spMkLst>
            <pc:docMk/>
            <pc:sldMk cId="1328771194" sldId="292"/>
            <ac:spMk id="7" creationId="{650E3F90-948E-425C-9027-43FC158E6C76}"/>
          </ac:spMkLst>
        </pc:spChg>
        <pc:spChg chg="mod">
          <ac:chgData name="Kafková Valentína" userId="1460f657-d5b5-4282-aa6e-51254e330e43" providerId="ADAL" clId="{6C2376D6-E195-4F78-99ED-4B58E3570A1C}" dt="2021-09-16T04:59:09.680" v="1593" actId="404"/>
          <ac:spMkLst>
            <pc:docMk/>
            <pc:sldMk cId="1328771194" sldId="292"/>
            <ac:spMk id="12" creationId="{729D1CFD-9A30-4845-96A8-0D7A131D393C}"/>
          </ac:spMkLst>
        </pc:spChg>
        <pc:graphicFrameChg chg="add mod modGraphic">
          <ac:chgData name="Kafková Valentína" userId="1460f657-d5b5-4282-aa6e-51254e330e43" providerId="ADAL" clId="{6C2376D6-E195-4F78-99ED-4B58E3570A1C}" dt="2021-09-16T04:59:17.700" v="1594" actId="1076"/>
          <ac:graphicFrameMkLst>
            <pc:docMk/>
            <pc:sldMk cId="1328771194" sldId="292"/>
            <ac:graphicFrameMk id="4" creationId="{D8603FC2-CDD4-4635-9363-76680B82BABB}"/>
          </ac:graphicFrameMkLst>
        </pc:graphicFrameChg>
        <pc:graphicFrameChg chg="del">
          <ac:chgData name="Kafková Valentína" userId="1460f657-d5b5-4282-aa6e-51254e330e43" providerId="ADAL" clId="{6C2376D6-E195-4F78-99ED-4B58E3570A1C}" dt="2021-09-16T04:35:48.740" v="1006" actId="478"/>
          <ac:graphicFrameMkLst>
            <pc:docMk/>
            <pc:sldMk cId="1328771194" sldId="292"/>
            <ac:graphicFrameMk id="10" creationId="{17A59B5C-C111-45A1-97BE-45360E5FBBA9}"/>
          </ac:graphicFrameMkLst>
        </pc:graphicFrameChg>
        <pc:picChg chg="add mod">
          <ac:chgData name="Kafková Valentína" userId="1460f657-d5b5-4282-aa6e-51254e330e43" providerId="ADAL" clId="{6C2376D6-E195-4F78-99ED-4B58E3570A1C}" dt="2021-09-16T04:58:55.299" v="1589" actId="1076"/>
          <ac:picMkLst>
            <pc:docMk/>
            <pc:sldMk cId="1328771194" sldId="292"/>
            <ac:picMk id="11" creationId="{46EF5BA6-F1AA-4C4F-ADF0-0050FB32B514}"/>
          </ac:picMkLst>
        </pc:picChg>
        <pc:picChg chg="add mod">
          <ac:chgData name="Kafková Valentína" userId="1460f657-d5b5-4282-aa6e-51254e330e43" providerId="ADAL" clId="{6C2376D6-E195-4F78-99ED-4B58E3570A1C}" dt="2021-09-16T04:59:33.125" v="1597" actId="1076"/>
          <ac:picMkLst>
            <pc:docMk/>
            <pc:sldMk cId="1328771194" sldId="292"/>
            <ac:picMk id="13" creationId="{22F225E2-45FA-499E-B47E-3798A2151A3A}"/>
          </ac:picMkLst>
        </pc:picChg>
        <pc:cxnChg chg="add mod">
          <ac:chgData name="Kafková Valentína" userId="1460f657-d5b5-4282-aa6e-51254e330e43" providerId="ADAL" clId="{6C2376D6-E195-4F78-99ED-4B58E3570A1C}" dt="2021-09-16T05:02:44.875" v="1682" actId="14100"/>
          <ac:cxnSpMkLst>
            <pc:docMk/>
            <pc:sldMk cId="1328771194" sldId="292"/>
            <ac:cxnSpMk id="14" creationId="{CDCE3FF2-A9F1-498C-9AAA-2E68FBB214E7}"/>
          </ac:cxnSpMkLst>
        </pc:cxnChg>
      </pc:sldChg>
      <pc:sldChg chg="addSp delSp modSp add mod ord">
        <pc:chgData name="Kafková Valentína" userId="1460f657-d5b5-4282-aa6e-51254e330e43" providerId="ADAL" clId="{6C2376D6-E195-4F78-99ED-4B58E3570A1C}" dt="2021-09-16T06:37:00.976" v="4565" actId="1076"/>
        <pc:sldMkLst>
          <pc:docMk/>
          <pc:sldMk cId="1840344216" sldId="293"/>
        </pc:sldMkLst>
        <pc:spChg chg="mod">
          <ac:chgData name="Kafková Valentína" userId="1460f657-d5b5-4282-aa6e-51254e330e43" providerId="ADAL" clId="{6C2376D6-E195-4F78-99ED-4B58E3570A1C}" dt="2021-09-16T04:41:48.187" v="1214" actId="1076"/>
          <ac:spMkLst>
            <pc:docMk/>
            <pc:sldMk cId="1840344216" sldId="293"/>
            <ac:spMk id="2" creationId="{80E267D4-46F6-49D3-B071-856AF6FD52BB}"/>
          </ac:spMkLst>
        </pc:spChg>
        <pc:spChg chg="add del mod">
          <ac:chgData name="Kafková Valentína" userId="1460f657-d5b5-4282-aa6e-51254e330e43" providerId="ADAL" clId="{6C2376D6-E195-4F78-99ED-4B58E3570A1C}" dt="2021-09-16T06:03:20.562" v="2928" actId="478"/>
          <ac:spMkLst>
            <pc:docMk/>
            <pc:sldMk cId="1840344216" sldId="293"/>
            <ac:spMk id="7" creationId="{D408F9F4-1950-40D3-85C3-B56D181ADB16}"/>
          </ac:spMkLst>
        </pc:spChg>
        <pc:spChg chg="mod">
          <ac:chgData name="Kafková Valentína" userId="1460f657-d5b5-4282-aa6e-51254e330e43" providerId="ADAL" clId="{6C2376D6-E195-4F78-99ED-4B58E3570A1C}" dt="2021-09-16T04:43:42.805" v="1360" actId="20577"/>
          <ac:spMkLst>
            <pc:docMk/>
            <pc:sldMk cId="1840344216" sldId="293"/>
            <ac:spMk id="12" creationId="{729D1CFD-9A30-4845-96A8-0D7A131D393C}"/>
          </ac:spMkLst>
        </pc:spChg>
        <pc:picChg chg="add mod ord">
          <ac:chgData name="Kafková Valentína" userId="1460f657-d5b5-4282-aa6e-51254e330e43" providerId="ADAL" clId="{6C2376D6-E195-4F78-99ED-4B58E3570A1C}" dt="2021-09-16T06:37:00.976" v="4565" actId="1076"/>
          <ac:picMkLst>
            <pc:docMk/>
            <pc:sldMk cId="1840344216" sldId="293"/>
            <ac:picMk id="6" creationId="{B34901A0-622E-4FFD-B6FB-795006F51BFE}"/>
          </ac:picMkLst>
        </pc:picChg>
        <pc:picChg chg="del">
          <ac:chgData name="Kafková Valentína" userId="1460f657-d5b5-4282-aa6e-51254e330e43" providerId="ADAL" clId="{6C2376D6-E195-4F78-99ED-4B58E3570A1C}" dt="2021-09-16T04:36:39.938" v="1034" actId="478"/>
          <ac:picMkLst>
            <pc:docMk/>
            <pc:sldMk cId="1840344216" sldId="293"/>
            <ac:picMk id="10" creationId="{9C780C1B-23C2-49B9-9B08-154703FE7DC4}"/>
          </ac:picMkLst>
        </pc:picChg>
        <pc:picChg chg="add mod">
          <ac:chgData name="Kafková Valentína" userId="1460f657-d5b5-4282-aa6e-51254e330e43" providerId="ADAL" clId="{6C2376D6-E195-4F78-99ED-4B58E3570A1C}" dt="2021-09-16T06:36:53.107" v="4563" actId="1076"/>
          <ac:picMkLst>
            <pc:docMk/>
            <pc:sldMk cId="1840344216" sldId="293"/>
            <ac:picMk id="11" creationId="{2EEAA8B4-C702-4D4A-923E-0E9D8120918A}"/>
          </ac:picMkLst>
        </pc:picChg>
        <pc:picChg chg="add mod">
          <ac:chgData name="Kafková Valentína" userId="1460f657-d5b5-4282-aa6e-51254e330e43" providerId="ADAL" clId="{6C2376D6-E195-4F78-99ED-4B58E3570A1C}" dt="2021-09-16T06:05:28.084" v="2953" actId="1076"/>
          <ac:picMkLst>
            <pc:docMk/>
            <pc:sldMk cId="1840344216" sldId="293"/>
            <ac:picMk id="14" creationId="{39DD865A-A4FD-481B-82BD-7D15D5CDB383}"/>
          </ac:picMkLst>
        </pc:picChg>
        <pc:picChg chg="add del mod ord">
          <ac:chgData name="Kafková Valentína" userId="1460f657-d5b5-4282-aa6e-51254e330e43" providerId="ADAL" clId="{6C2376D6-E195-4F78-99ED-4B58E3570A1C}" dt="2021-09-16T06:05:34.563" v="2954" actId="1076"/>
          <ac:picMkLst>
            <pc:docMk/>
            <pc:sldMk cId="1840344216" sldId="293"/>
            <ac:picMk id="16" creationId="{79452394-AC8D-45FB-82B1-362D20B6D5EB}"/>
          </ac:picMkLst>
        </pc:picChg>
        <pc:picChg chg="add mod">
          <ac:chgData name="Kafková Valentína" userId="1460f657-d5b5-4282-aa6e-51254e330e43" providerId="ADAL" clId="{6C2376D6-E195-4F78-99ED-4B58E3570A1C}" dt="2021-09-16T04:41:31.866" v="1212" actId="1076"/>
          <ac:picMkLst>
            <pc:docMk/>
            <pc:sldMk cId="1840344216" sldId="293"/>
            <ac:picMk id="3074" creationId="{4BA313C2-480C-4C68-BA4E-158ADD2D1883}"/>
          </ac:picMkLst>
        </pc:picChg>
        <pc:picChg chg="add mod">
          <ac:chgData name="Kafková Valentína" userId="1460f657-d5b5-4282-aa6e-51254e330e43" providerId="ADAL" clId="{6C2376D6-E195-4F78-99ED-4B58E3570A1C}" dt="2021-09-16T04:41:31.866" v="1212" actId="1076"/>
          <ac:picMkLst>
            <pc:docMk/>
            <pc:sldMk cId="1840344216" sldId="293"/>
            <ac:picMk id="3076" creationId="{E1A0E73B-9216-4463-8072-4F86954154B5}"/>
          </ac:picMkLst>
        </pc:picChg>
        <pc:picChg chg="add mod">
          <ac:chgData name="Kafková Valentína" userId="1460f657-d5b5-4282-aa6e-51254e330e43" providerId="ADAL" clId="{6C2376D6-E195-4F78-99ED-4B58E3570A1C}" dt="2021-09-16T04:41:31.866" v="1212" actId="1076"/>
          <ac:picMkLst>
            <pc:docMk/>
            <pc:sldMk cId="1840344216" sldId="293"/>
            <ac:picMk id="3078" creationId="{ED846E59-74C6-465F-9225-8686C3D6F392}"/>
          </ac:picMkLst>
        </pc:picChg>
        <pc:picChg chg="add mod">
          <ac:chgData name="Kafková Valentína" userId="1460f657-d5b5-4282-aa6e-51254e330e43" providerId="ADAL" clId="{6C2376D6-E195-4F78-99ED-4B58E3570A1C}" dt="2021-09-16T04:41:31.866" v="1212" actId="1076"/>
          <ac:picMkLst>
            <pc:docMk/>
            <pc:sldMk cId="1840344216" sldId="293"/>
            <ac:picMk id="3080" creationId="{8425A361-CF8A-43DD-9E45-5CECF8361D9D}"/>
          </ac:picMkLst>
        </pc:picChg>
        <pc:picChg chg="add mod">
          <ac:chgData name="Kafková Valentína" userId="1460f657-d5b5-4282-aa6e-51254e330e43" providerId="ADAL" clId="{6C2376D6-E195-4F78-99ED-4B58E3570A1C}" dt="2021-09-16T04:41:31.866" v="1212" actId="1076"/>
          <ac:picMkLst>
            <pc:docMk/>
            <pc:sldMk cId="1840344216" sldId="293"/>
            <ac:picMk id="3082" creationId="{8DCD83F1-43E8-4457-A174-F88352427E51}"/>
          </ac:picMkLst>
        </pc:picChg>
        <pc:picChg chg="add mod">
          <ac:chgData name="Kafková Valentína" userId="1460f657-d5b5-4282-aa6e-51254e330e43" providerId="ADAL" clId="{6C2376D6-E195-4F78-99ED-4B58E3570A1C}" dt="2021-09-16T06:05:39.677" v="2955" actId="1076"/>
          <ac:picMkLst>
            <pc:docMk/>
            <pc:sldMk cId="1840344216" sldId="293"/>
            <ac:picMk id="3083" creationId="{57EA4B8D-FD2E-4259-B2C7-DA591E9B5BCB}"/>
          </ac:picMkLst>
        </pc:picChg>
      </pc:sldChg>
      <pc:sldChg chg="addSp delSp modSp add mod">
        <pc:chgData name="Kafková Valentína" userId="1460f657-d5b5-4282-aa6e-51254e330e43" providerId="ADAL" clId="{6C2376D6-E195-4F78-99ED-4B58E3570A1C}" dt="2021-09-16T05:16:49.088" v="2127" actId="20577"/>
        <pc:sldMkLst>
          <pc:docMk/>
          <pc:sldMk cId="636144995" sldId="294"/>
        </pc:sldMkLst>
        <pc:spChg chg="mod">
          <ac:chgData name="Kafková Valentína" userId="1460f657-d5b5-4282-aa6e-51254e330e43" providerId="ADAL" clId="{6C2376D6-E195-4F78-99ED-4B58E3570A1C}" dt="2021-09-16T05:13:53.587" v="1995" actId="1076"/>
          <ac:spMkLst>
            <pc:docMk/>
            <pc:sldMk cId="636144995" sldId="294"/>
            <ac:spMk id="2" creationId="{80E267D4-46F6-49D3-B071-856AF6FD52BB}"/>
          </ac:spMkLst>
        </pc:spChg>
        <pc:spChg chg="del">
          <ac:chgData name="Kafková Valentína" userId="1460f657-d5b5-4282-aa6e-51254e330e43" providerId="ADAL" clId="{6C2376D6-E195-4F78-99ED-4B58E3570A1C}" dt="2021-09-16T05:04:42.587" v="1736" actId="478"/>
          <ac:spMkLst>
            <pc:docMk/>
            <pc:sldMk cId="636144995" sldId="294"/>
            <ac:spMk id="7" creationId="{650E3F90-948E-425C-9027-43FC158E6C76}"/>
          </ac:spMkLst>
        </pc:spChg>
        <pc:spChg chg="mod">
          <ac:chgData name="Kafková Valentína" userId="1460f657-d5b5-4282-aa6e-51254e330e43" providerId="ADAL" clId="{6C2376D6-E195-4F78-99ED-4B58E3570A1C}" dt="2021-09-16T05:13:53.587" v="1995" actId="1076"/>
          <ac:spMkLst>
            <pc:docMk/>
            <pc:sldMk cId="636144995" sldId="294"/>
            <ac:spMk id="12" creationId="{729D1CFD-9A30-4845-96A8-0D7A131D393C}"/>
          </ac:spMkLst>
        </pc:spChg>
        <pc:spChg chg="add mod">
          <ac:chgData name="Kafková Valentína" userId="1460f657-d5b5-4282-aa6e-51254e330e43" providerId="ADAL" clId="{6C2376D6-E195-4F78-99ED-4B58E3570A1C}" dt="2021-09-16T05:16:49.088" v="2127" actId="20577"/>
          <ac:spMkLst>
            <pc:docMk/>
            <pc:sldMk cId="636144995" sldId="294"/>
            <ac:spMk id="15" creationId="{579DBC6E-5E6D-4EA2-A4F4-712418AF9CE8}"/>
          </ac:spMkLst>
        </pc:spChg>
        <pc:spChg chg="add mod">
          <ac:chgData name="Kafková Valentína" userId="1460f657-d5b5-4282-aa6e-51254e330e43" providerId="ADAL" clId="{6C2376D6-E195-4F78-99ED-4B58E3570A1C}" dt="2021-09-16T05:13:53.587" v="1995" actId="1076"/>
          <ac:spMkLst>
            <pc:docMk/>
            <pc:sldMk cId="636144995" sldId="294"/>
            <ac:spMk id="16" creationId="{0CB41445-05F8-4DD4-974B-C9DA776D173D}"/>
          </ac:spMkLst>
        </pc:spChg>
        <pc:graphicFrameChg chg="del modGraphic">
          <ac:chgData name="Kafková Valentína" userId="1460f657-d5b5-4282-aa6e-51254e330e43" providerId="ADAL" clId="{6C2376D6-E195-4F78-99ED-4B58E3570A1C}" dt="2021-09-16T05:04:39.894" v="1735" actId="478"/>
          <ac:graphicFrameMkLst>
            <pc:docMk/>
            <pc:sldMk cId="636144995" sldId="294"/>
            <ac:graphicFrameMk id="4" creationId="{D8603FC2-CDD4-4635-9363-76680B82BABB}"/>
          </ac:graphicFrameMkLst>
        </pc:graphicFrameChg>
        <pc:graphicFrameChg chg="add mod modGraphic">
          <ac:chgData name="Kafková Valentína" userId="1460f657-d5b5-4282-aa6e-51254e330e43" providerId="ADAL" clId="{6C2376D6-E195-4F78-99ED-4B58E3570A1C}" dt="2021-09-16T05:13:53.587" v="1995" actId="1076"/>
          <ac:graphicFrameMkLst>
            <pc:docMk/>
            <pc:sldMk cId="636144995" sldId="294"/>
            <ac:graphicFrameMk id="8" creationId="{2DB094A8-2F28-4EA1-ACF7-43680380451F}"/>
          </ac:graphicFrameMkLst>
        </pc:graphicFrameChg>
        <pc:picChg chg="del">
          <ac:chgData name="Kafková Valentína" userId="1460f657-d5b5-4282-aa6e-51254e330e43" providerId="ADAL" clId="{6C2376D6-E195-4F78-99ED-4B58E3570A1C}" dt="2021-09-16T05:04:50.266" v="1738" actId="478"/>
          <ac:picMkLst>
            <pc:docMk/>
            <pc:sldMk cId="636144995" sldId="294"/>
            <ac:picMk id="6" creationId="{5DEDF17D-01B8-4618-B9C2-F6B99152CFE1}"/>
          </ac:picMkLst>
        </pc:picChg>
        <pc:picChg chg="del">
          <ac:chgData name="Kafková Valentína" userId="1460f657-d5b5-4282-aa6e-51254e330e43" providerId="ADAL" clId="{6C2376D6-E195-4F78-99ED-4B58E3570A1C}" dt="2021-09-16T05:04:36.706" v="1732" actId="478"/>
          <ac:picMkLst>
            <pc:docMk/>
            <pc:sldMk cId="636144995" sldId="294"/>
            <ac:picMk id="11" creationId="{46EF5BA6-F1AA-4C4F-ADF0-0050FB32B514}"/>
          </ac:picMkLst>
        </pc:picChg>
        <pc:picChg chg="del">
          <ac:chgData name="Kafková Valentína" userId="1460f657-d5b5-4282-aa6e-51254e330e43" providerId="ADAL" clId="{6C2376D6-E195-4F78-99ED-4B58E3570A1C}" dt="2021-09-16T05:04:37.177" v="1733" actId="478"/>
          <ac:picMkLst>
            <pc:docMk/>
            <pc:sldMk cId="636144995" sldId="294"/>
            <ac:picMk id="13" creationId="{22F225E2-45FA-499E-B47E-3798A2151A3A}"/>
          </ac:picMkLst>
        </pc:picChg>
        <pc:cxnChg chg="del">
          <ac:chgData name="Kafková Valentína" userId="1460f657-d5b5-4282-aa6e-51254e330e43" providerId="ADAL" clId="{6C2376D6-E195-4F78-99ED-4B58E3570A1C}" dt="2021-09-16T05:04:43.442" v="1737" actId="478"/>
          <ac:cxnSpMkLst>
            <pc:docMk/>
            <pc:sldMk cId="636144995" sldId="294"/>
            <ac:cxnSpMk id="14" creationId="{CDCE3FF2-A9F1-498C-9AAA-2E68FBB214E7}"/>
          </ac:cxnSpMkLst>
        </pc:cxnChg>
      </pc:sldChg>
      <pc:sldChg chg="addSp delSp modSp add mod">
        <pc:chgData name="Kafková Valentína" userId="1460f657-d5b5-4282-aa6e-51254e330e43" providerId="ADAL" clId="{6C2376D6-E195-4F78-99ED-4B58E3570A1C}" dt="2021-09-16T05:41:19.299" v="2776" actId="255"/>
        <pc:sldMkLst>
          <pc:docMk/>
          <pc:sldMk cId="2689063644" sldId="295"/>
        </pc:sldMkLst>
        <pc:spChg chg="mod">
          <ac:chgData name="Kafková Valentína" userId="1460f657-d5b5-4282-aa6e-51254e330e43" providerId="ADAL" clId="{6C2376D6-E195-4F78-99ED-4B58E3570A1C}" dt="2021-09-16T05:40:53.242" v="2772" actId="1076"/>
          <ac:spMkLst>
            <pc:docMk/>
            <pc:sldMk cId="2689063644" sldId="295"/>
            <ac:spMk id="2" creationId="{80E267D4-46F6-49D3-B071-856AF6FD52BB}"/>
          </ac:spMkLst>
        </pc:spChg>
        <pc:spChg chg="mod">
          <ac:chgData name="Kafková Valentína" userId="1460f657-d5b5-4282-aa6e-51254e330e43" providerId="ADAL" clId="{6C2376D6-E195-4F78-99ED-4B58E3570A1C}" dt="2021-09-16T05:36:57.959" v="2754" actId="207"/>
          <ac:spMkLst>
            <pc:docMk/>
            <pc:sldMk cId="2689063644" sldId="295"/>
            <ac:spMk id="3" creationId="{664BA788-AA62-4201-BFD1-E99BAE0C8C79}"/>
          </ac:spMkLst>
        </pc:spChg>
        <pc:spChg chg="del">
          <ac:chgData name="Kafková Valentína" userId="1460f657-d5b5-4282-aa6e-51254e330e43" providerId="ADAL" clId="{6C2376D6-E195-4F78-99ED-4B58E3570A1C}" dt="2021-09-16T05:22:32.778" v="2324" actId="478"/>
          <ac:spMkLst>
            <pc:docMk/>
            <pc:sldMk cId="2689063644" sldId="295"/>
            <ac:spMk id="7" creationId="{650E3F90-948E-425C-9027-43FC158E6C76}"/>
          </ac:spMkLst>
        </pc:spChg>
        <pc:spChg chg="mod">
          <ac:chgData name="Kafková Valentína" userId="1460f657-d5b5-4282-aa6e-51254e330e43" providerId="ADAL" clId="{6C2376D6-E195-4F78-99ED-4B58E3570A1C}" dt="2021-09-16T05:41:19.299" v="2776" actId="255"/>
          <ac:spMkLst>
            <pc:docMk/>
            <pc:sldMk cId="2689063644" sldId="295"/>
            <ac:spMk id="12" creationId="{729D1CFD-9A30-4845-96A8-0D7A131D393C}"/>
          </ac:spMkLst>
        </pc:spChg>
        <pc:graphicFrameChg chg="del">
          <ac:chgData name="Kafková Valentína" userId="1460f657-d5b5-4282-aa6e-51254e330e43" providerId="ADAL" clId="{6C2376D6-E195-4F78-99ED-4B58E3570A1C}" dt="2021-09-16T05:22:36.179" v="2325" actId="478"/>
          <ac:graphicFrameMkLst>
            <pc:docMk/>
            <pc:sldMk cId="2689063644" sldId="295"/>
            <ac:graphicFrameMk id="4" creationId="{D8603FC2-CDD4-4635-9363-76680B82BABB}"/>
          </ac:graphicFrameMkLst>
        </pc:graphicFrameChg>
        <pc:graphicFrameChg chg="add mod modGraphic">
          <ac:chgData name="Kafková Valentína" userId="1460f657-d5b5-4282-aa6e-51254e330e43" providerId="ADAL" clId="{6C2376D6-E195-4F78-99ED-4B58E3570A1C}" dt="2021-09-16T05:37:43.278" v="2759" actId="1076"/>
          <ac:graphicFrameMkLst>
            <pc:docMk/>
            <pc:sldMk cId="2689063644" sldId="295"/>
            <ac:graphicFrameMk id="21" creationId="{3472EFFE-D490-4B57-BB81-E2BAA936EBB1}"/>
          </ac:graphicFrameMkLst>
        </pc:graphicFrameChg>
        <pc:picChg chg="del">
          <ac:chgData name="Kafková Valentína" userId="1460f657-d5b5-4282-aa6e-51254e330e43" providerId="ADAL" clId="{6C2376D6-E195-4F78-99ED-4B58E3570A1C}" dt="2021-09-16T05:17:35.471" v="2128" actId="478"/>
          <ac:picMkLst>
            <pc:docMk/>
            <pc:sldMk cId="2689063644" sldId="295"/>
            <ac:picMk id="6" creationId="{5DEDF17D-01B8-4618-B9C2-F6B99152CFE1}"/>
          </ac:picMkLst>
        </pc:picChg>
        <pc:picChg chg="add mod">
          <ac:chgData name="Kafková Valentína" userId="1460f657-d5b5-4282-aa6e-51254e330e43" providerId="ADAL" clId="{6C2376D6-E195-4F78-99ED-4B58E3570A1C}" dt="2021-09-16T05:32:06.262" v="2703" actId="1076"/>
          <ac:picMkLst>
            <pc:docMk/>
            <pc:sldMk cId="2689063644" sldId="295"/>
            <ac:picMk id="10" creationId="{924A81B6-36A1-4847-B74C-31631A097287}"/>
          </ac:picMkLst>
        </pc:picChg>
        <pc:picChg chg="del">
          <ac:chgData name="Kafková Valentína" userId="1460f657-d5b5-4282-aa6e-51254e330e43" providerId="ADAL" clId="{6C2376D6-E195-4F78-99ED-4B58E3570A1C}" dt="2021-09-16T05:21:40.568" v="2214" actId="478"/>
          <ac:picMkLst>
            <pc:docMk/>
            <pc:sldMk cId="2689063644" sldId="295"/>
            <ac:picMk id="11" creationId="{46EF5BA6-F1AA-4C4F-ADF0-0050FB32B514}"/>
          </ac:picMkLst>
        </pc:picChg>
        <pc:picChg chg="del">
          <ac:chgData name="Kafková Valentína" userId="1460f657-d5b5-4282-aa6e-51254e330e43" providerId="ADAL" clId="{6C2376D6-E195-4F78-99ED-4B58E3570A1C}" dt="2021-09-16T05:21:41.258" v="2215" actId="478"/>
          <ac:picMkLst>
            <pc:docMk/>
            <pc:sldMk cId="2689063644" sldId="295"/>
            <ac:picMk id="13" creationId="{22F225E2-45FA-499E-B47E-3798A2151A3A}"/>
          </ac:picMkLst>
        </pc:picChg>
        <pc:picChg chg="add mod">
          <ac:chgData name="Kafková Valentína" userId="1460f657-d5b5-4282-aa6e-51254e330e43" providerId="ADAL" clId="{6C2376D6-E195-4F78-99ED-4B58E3570A1C}" dt="2021-09-16T05:32:06.262" v="2703" actId="1076"/>
          <ac:picMkLst>
            <pc:docMk/>
            <pc:sldMk cId="2689063644" sldId="295"/>
            <ac:picMk id="16" creationId="{54181D67-1AB1-47EF-B450-95B0F4DE0E95}"/>
          </ac:picMkLst>
        </pc:picChg>
        <pc:picChg chg="add mod">
          <ac:chgData name="Kafková Valentína" userId="1460f657-d5b5-4282-aa6e-51254e330e43" providerId="ADAL" clId="{6C2376D6-E195-4F78-99ED-4B58E3570A1C}" dt="2021-09-16T05:32:06.262" v="2703" actId="1076"/>
          <ac:picMkLst>
            <pc:docMk/>
            <pc:sldMk cId="2689063644" sldId="295"/>
            <ac:picMk id="18" creationId="{856303B1-3370-46D4-90C1-450B661FA3E7}"/>
          </ac:picMkLst>
        </pc:picChg>
        <pc:picChg chg="add del mod">
          <ac:chgData name="Kafková Valentína" userId="1460f657-d5b5-4282-aa6e-51254e330e43" providerId="ADAL" clId="{6C2376D6-E195-4F78-99ED-4B58E3570A1C}" dt="2021-09-16T05:18:13.077" v="2153" actId="21"/>
          <ac:picMkLst>
            <pc:docMk/>
            <pc:sldMk cId="2689063644" sldId="295"/>
            <ac:picMk id="6146" creationId="{C68E2717-B3C6-4BAF-B9BF-41731D8E42F5}"/>
          </ac:picMkLst>
        </pc:picChg>
        <pc:picChg chg="add mod">
          <ac:chgData name="Kafková Valentína" userId="1460f657-d5b5-4282-aa6e-51254e330e43" providerId="ADAL" clId="{6C2376D6-E195-4F78-99ED-4B58E3570A1C}" dt="2021-09-16T05:31:52.112" v="2702" actId="1076"/>
          <ac:picMkLst>
            <pc:docMk/>
            <pc:sldMk cId="2689063644" sldId="295"/>
            <ac:picMk id="6148" creationId="{49D76242-EA6A-4A98-BF1D-355709F18381}"/>
          </ac:picMkLst>
        </pc:picChg>
        <pc:cxnChg chg="del">
          <ac:chgData name="Kafková Valentína" userId="1460f657-d5b5-4282-aa6e-51254e330e43" providerId="ADAL" clId="{6C2376D6-E195-4F78-99ED-4B58E3570A1C}" dt="2021-09-16T05:22:31.270" v="2323" actId="478"/>
          <ac:cxnSpMkLst>
            <pc:docMk/>
            <pc:sldMk cId="2689063644" sldId="295"/>
            <ac:cxnSpMk id="14" creationId="{CDCE3FF2-A9F1-498C-9AAA-2E68FBB214E7}"/>
          </ac:cxnSpMkLst>
        </pc:cxnChg>
      </pc:sldChg>
      <pc:sldChg chg="addSp delSp modSp add mod ord">
        <pc:chgData name="Kafková Valentína" userId="1460f657-d5b5-4282-aa6e-51254e330e43" providerId="ADAL" clId="{6C2376D6-E195-4F78-99ED-4B58E3570A1C}" dt="2021-09-16T06:17:52.219" v="3350" actId="14100"/>
        <pc:sldMkLst>
          <pc:docMk/>
          <pc:sldMk cId="4029528319" sldId="296"/>
        </pc:sldMkLst>
        <pc:spChg chg="mod">
          <ac:chgData name="Kafková Valentína" userId="1460f657-d5b5-4282-aa6e-51254e330e43" providerId="ADAL" clId="{6C2376D6-E195-4F78-99ED-4B58E3570A1C}" dt="2021-09-16T06:16:29.533" v="3341" actId="1076"/>
          <ac:spMkLst>
            <pc:docMk/>
            <pc:sldMk cId="4029528319" sldId="296"/>
            <ac:spMk id="2" creationId="{80E267D4-46F6-49D3-B071-856AF6FD52BB}"/>
          </ac:spMkLst>
        </pc:spChg>
        <pc:spChg chg="mod">
          <ac:chgData name="Kafková Valentína" userId="1460f657-d5b5-4282-aa6e-51254e330e43" providerId="ADAL" clId="{6C2376D6-E195-4F78-99ED-4B58E3570A1C}" dt="2021-09-16T06:16:49.400" v="3344" actId="207"/>
          <ac:spMkLst>
            <pc:docMk/>
            <pc:sldMk cId="4029528319" sldId="296"/>
            <ac:spMk id="3" creationId="{664BA788-AA62-4201-BFD1-E99BAE0C8C79}"/>
          </ac:spMkLst>
        </pc:spChg>
        <pc:spChg chg="mod">
          <ac:chgData name="Kafková Valentína" userId="1460f657-d5b5-4282-aa6e-51254e330e43" providerId="ADAL" clId="{6C2376D6-E195-4F78-99ED-4B58E3570A1C}" dt="2021-09-16T06:17:42.003" v="3349" actId="5793"/>
          <ac:spMkLst>
            <pc:docMk/>
            <pc:sldMk cId="4029528319" sldId="296"/>
            <ac:spMk id="12" creationId="{729D1CFD-9A30-4845-96A8-0D7A131D393C}"/>
          </ac:spMkLst>
        </pc:spChg>
        <pc:graphicFrameChg chg="del">
          <ac:chgData name="Kafková Valentína" userId="1460f657-d5b5-4282-aa6e-51254e330e43" providerId="ADAL" clId="{6C2376D6-E195-4F78-99ED-4B58E3570A1C}" dt="2021-09-16T06:10:01.478" v="3017" actId="478"/>
          <ac:graphicFrameMkLst>
            <pc:docMk/>
            <pc:sldMk cId="4029528319" sldId="296"/>
            <ac:graphicFrameMk id="10" creationId="{17A59B5C-C111-45A1-97BE-45360E5FBBA9}"/>
          </ac:graphicFrameMkLst>
        </pc:graphicFrameChg>
        <pc:graphicFrameChg chg="add mod modGraphic">
          <ac:chgData name="Kafková Valentína" userId="1460f657-d5b5-4282-aa6e-51254e330e43" providerId="ADAL" clId="{6C2376D6-E195-4F78-99ED-4B58E3570A1C}" dt="2021-09-16T06:17:06.941" v="3346" actId="113"/>
          <ac:graphicFrameMkLst>
            <pc:docMk/>
            <pc:sldMk cId="4029528319" sldId="296"/>
            <ac:graphicFrameMk id="15" creationId="{092B6348-8B47-4B4C-9D98-3ACFC94F279F}"/>
          </ac:graphicFrameMkLst>
        </pc:graphicFrameChg>
        <pc:picChg chg="mod">
          <ac:chgData name="Kafková Valentína" userId="1460f657-d5b5-4282-aa6e-51254e330e43" providerId="ADAL" clId="{6C2376D6-E195-4F78-99ED-4B58E3570A1C}" dt="2021-09-16T06:16:13.628" v="3340" actId="1076"/>
          <ac:picMkLst>
            <pc:docMk/>
            <pc:sldMk cId="4029528319" sldId="296"/>
            <ac:picMk id="5" creationId="{6381965D-3EA8-4EBA-B59B-B5C42FF5A6A0}"/>
          </ac:picMkLst>
        </pc:picChg>
        <pc:picChg chg="del">
          <ac:chgData name="Kafková Valentína" userId="1460f657-d5b5-4282-aa6e-51254e330e43" providerId="ADAL" clId="{6C2376D6-E195-4F78-99ED-4B58E3570A1C}" dt="2021-09-16T06:08:39.474" v="3005" actId="478"/>
          <ac:picMkLst>
            <pc:docMk/>
            <pc:sldMk cId="4029528319" sldId="296"/>
            <ac:picMk id="6" creationId="{5DEDF17D-01B8-4618-B9C2-F6B99152CFE1}"/>
          </ac:picMkLst>
        </pc:picChg>
        <pc:picChg chg="add mod modCrop">
          <ac:chgData name="Kafková Valentína" userId="1460f657-d5b5-4282-aa6e-51254e330e43" providerId="ADAL" clId="{6C2376D6-E195-4F78-99ED-4B58E3570A1C}" dt="2021-09-16T06:09:53.982" v="3016" actId="1076"/>
          <ac:picMkLst>
            <pc:docMk/>
            <pc:sldMk cId="4029528319" sldId="296"/>
            <ac:picMk id="7" creationId="{D3E8E61A-CCE4-4FBF-BC9C-9E28B3AB6C79}"/>
          </ac:picMkLst>
        </pc:picChg>
        <pc:picChg chg="add mod">
          <ac:chgData name="Kafková Valentína" userId="1460f657-d5b5-4282-aa6e-51254e330e43" providerId="ADAL" clId="{6C2376D6-E195-4F78-99ED-4B58E3570A1C}" dt="2021-09-16T06:09:37.306" v="3012" actId="1076"/>
          <ac:picMkLst>
            <pc:docMk/>
            <pc:sldMk cId="4029528319" sldId="296"/>
            <ac:picMk id="11" creationId="{B12A98ED-DFD9-4324-A1CC-345CFC537F95}"/>
          </ac:picMkLst>
        </pc:picChg>
        <pc:cxnChg chg="add mod">
          <ac:chgData name="Kafková Valentína" userId="1460f657-d5b5-4282-aa6e-51254e330e43" providerId="ADAL" clId="{6C2376D6-E195-4F78-99ED-4B58E3570A1C}" dt="2021-09-16T06:17:52.219" v="3350" actId="14100"/>
          <ac:cxnSpMkLst>
            <pc:docMk/>
            <pc:sldMk cId="4029528319" sldId="296"/>
            <ac:cxnSpMk id="13" creationId="{472E172E-E613-41E4-BB15-2A051FC53D9F}"/>
          </ac:cxnSpMkLst>
        </pc:cxnChg>
      </pc:sldChg>
      <pc:sldChg chg="delSp modSp add mod">
        <pc:chgData name="Kafková Valentína" userId="1460f657-d5b5-4282-aa6e-51254e330e43" providerId="ADAL" clId="{6C2376D6-E195-4F78-99ED-4B58E3570A1C}" dt="2021-09-16T06:35:04.866" v="4551" actId="1076"/>
        <pc:sldMkLst>
          <pc:docMk/>
          <pc:sldMk cId="3512329093" sldId="297"/>
        </pc:sldMkLst>
        <pc:spChg chg="mod">
          <ac:chgData name="Kafková Valentína" userId="1460f657-d5b5-4282-aa6e-51254e330e43" providerId="ADAL" clId="{6C2376D6-E195-4F78-99ED-4B58E3570A1C}" dt="2021-09-16T06:35:01.261" v="4550" actId="1076"/>
          <ac:spMkLst>
            <pc:docMk/>
            <pc:sldMk cId="3512329093" sldId="297"/>
            <ac:spMk id="2" creationId="{80E267D4-46F6-49D3-B071-856AF6FD52BB}"/>
          </ac:spMkLst>
        </pc:spChg>
        <pc:spChg chg="mod">
          <ac:chgData name="Kafková Valentína" userId="1460f657-d5b5-4282-aa6e-51254e330e43" providerId="ADAL" clId="{6C2376D6-E195-4F78-99ED-4B58E3570A1C}" dt="2021-09-16T06:35:04.866" v="4551" actId="1076"/>
          <ac:spMkLst>
            <pc:docMk/>
            <pc:sldMk cId="3512329093" sldId="297"/>
            <ac:spMk id="12" creationId="{729D1CFD-9A30-4845-96A8-0D7A131D393C}"/>
          </ac:spMkLst>
        </pc:spChg>
        <pc:graphicFrameChg chg="del">
          <ac:chgData name="Kafková Valentína" userId="1460f657-d5b5-4282-aa6e-51254e330e43" providerId="ADAL" clId="{6C2376D6-E195-4F78-99ED-4B58E3570A1C}" dt="2021-09-16T06:06:35.830" v="2957" actId="478"/>
          <ac:graphicFrameMkLst>
            <pc:docMk/>
            <pc:sldMk cId="3512329093" sldId="297"/>
            <ac:graphicFrameMk id="10" creationId="{17A59B5C-C111-45A1-97BE-45360E5FBBA9}"/>
          </ac:graphicFrameMkLst>
        </pc:graphicFrameChg>
      </pc:sldChg>
      <pc:sldChg chg="addSp delSp modSp add mod">
        <pc:chgData name="Kafková Valentína" userId="1460f657-d5b5-4282-aa6e-51254e330e43" providerId="ADAL" clId="{6C2376D6-E195-4F78-99ED-4B58E3570A1C}" dt="2021-09-16T06:07:41.477" v="2981" actId="1076"/>
        <pc:sldMkLst>
          <pc:docMk/>
          <pc:sldMk cId="910133208" sldId="298"/>
        </pc:sldMkLst>
        <pc:spChg chg="del">
          <ac:chgData name="Kafková Valentína" userId="1460f657-d5b5-4282-aa6e-51254e330e43" providerId="ADAL" clId="{6C2376D6-E195-4F78-99ED-4B58E3570A1C}" dt="2021-09-16T05:59:51.032" v="2906" actId="478"/>
          <ac:spMkLst>
            <pc:docMk/>
            <pc:sldMk cId="910133208" sldId="298"/>
            <ac:spMk id="2" creationId="{80E267D4-46F6-49D3-B071-856AF6FD52BB}"/>
          </ac:spMkLst>
        </pc:spChg>
        <pc:spChg chg="add del mod">
          <ac:chgData name="Kafková Valentína" userId="1460f657-d5b5-4282-aa6e-51254e330e43" providerId="ADAL" clId="{6C2376D6-E195-4F78-99ED-4B58E3570A1C}" dt="2021-09-16T05:59:53.618" v="2907" actId="478"/>
          <ac:spMkLst>
            <pc:docMk/>
            <pc:sldMk cId="910133208" sldId="298"/>
            <ac:spMk id="7" creationId="{2A881E10-CD9F-47CD-AD86-B0C99ED66DA2}"/>
          </ac:spMkLst>
        </pc:spChg>
        <pc:spChg chg="mod">
          <ac:chgData name="Kafková Valentína" userId="1460f657-d5b5-4282-aa6e-51254e330e43" providerId="ADAL" clId="{6C2376D6-E195-4F78-99ED-4B58E3570A1C}" dt="2021-09-16T06:07:41.477" v="2981" actId="1076"/>
          <ac:spMkLst>
            <pc:docMk/>
            <pc:sldMk cId="910133208" sldId="298"/>
            <ac:spMk id="12" creationId="{729D1CFD-9A30-4845-96A8-0D7A131D393C}"/>
          </ac:spMkLst>
        </pc:spChg>
        <pc:graphicFrameChg chg="del">
          <ac:chgData name="Kafková Valentína" userId="1460f657-d5b5-4282-aa6e-51254e330e43" providerId="ADAL" clId="{6C2376D6-E195-4F78-99ED-4B58E3570A1C}" dt="2021-09-16T05:58:52.519" v="2895" actId="478"/>
          <ac:graphicFrameMkLst>
            <pc:docMk/>
            <pc:sldMk cId="910133208" sldId="298"/>
            <ac:graphicFrameMk id="10" creationId="{17A59B5C-C111-45A1-97BE-45360E5FBBA9}"/>
          </ac:graphicFrameMkLst>
        </pc:graphicFrameChg>
        <pc:picChg chg="del">
          <ac:chgData name="Kafková Valentína" userId="1460f657-d5b5-4282-aa6e-51254e330e43" providerId="ADAL" clId="{6C2376D6-E195-4F78-99ED-4B58E3570A1C}" dt="2021-09-16T05:57:27.559" v="2864" actId="478"/>
          <ac:picMkLst>
            <pc:docMk/>
            <pc:sldMk cId="910133208" sldId="298"/>
            <ac:picMk id="6" creationId="{5DEDF17D-01B8-4618-B9C2-F6B99152CFE1}"/>
          </ac:picMkLst>
        </pc:picChg>
        <pc:picChg chg="add mod modCrop">
          <ac:chgData name="Kafková Valentína" userId="1460f657-d5b5-4282-aa6e-51254e330e43" providerId="ADAL" clId="{6C2376D6-E195-4F78-99ED-4B58E3570A1C}" dt="2021-09-16T05:59:34.320" v="2903" actId="732"/>
          <ac:picMkLst>
            <pc:docMk/>
            <pc:sldMk cId="910133208" sldId="298"/>
            <ac:picMk id="11" creationId="{3B8D02A6-54BC-4487-BAF5-6AE2B49E734B}"/>
          </ac:picMkLst>
        </pc:picChg>
        <pc:picChg chg="add mod modCrop">
          <ac:chgData name="Kafková Valentína" userId="1460f657-d5b5-4282-aa6e-51254e330e43" providerId="ADAL" clId="{6C2376D6-E195-4F78-99ED-4B58E3570A1C}" dt="2021-09-16T05:59:44.811" v="2905" actId="1076"/>
          <ac:picMkLst>
            <pc:docMk/>
            <pc:sldMk cId="910133208" sldId="298"/>
            <ac:picMk id="13" creationId="{D00EE074-DAC8-4B48-AAD7-AE1FC7B3F306}"/>
          </ac:picMkLst>
        </pc:picChg>
        <pc:picChg chg="add mod modCrop">
          <ac:chgData name="Kafková Valentína" userId="1460f657-d5b5-4282-aa6e-51254e330e43" providerId="ADAL" clId="{6C2376D6-E195-4F78-99ED-4B58E3570A1C}" dt="2021-09-16T05:59:37.521" v="2904" actId="1076"/>
          <ac:picMkLst>
            <pc:docMk/>
            <pc:sldMk cId="910133208" sldId="298"/>
            <ac:picMk id="14" creationId="{BCFE0D29-D3FE-4526-97B4-6D2B9EEA2556}"/>
          </ac:picMkLst>
        </pc:picChg>
        <pc:picChg chg="add mod">
          <ac:chgData name="Kafková Valentína" userId="1460f657-d5b5-4282-aa6e-51254e330e43" providerId="ADAL" clId="{6C2376D6-E195-4F78-99ED-4B58E3570A1C}" dt="2021-09-16T06:07:29.008" v="2978" actId="1076"/>
          <ac:picMkLst>
            <pc:docMk/>
            <pc:sldMk cId="910133208" sldId="298"/>
            <ac:picMk id="15" creationId="{73EB03EA-DDBB-408E-A09E-735B89432673}"/>
          </ac:picMkLst>
        </pc:picChg>
      </pc:sldChg>
      <pc:sldChg chg="modSp add mod">
        <pc:chgData name="Kafková Valentína" userId="1460f657-d5b5-4282-aa6e-51254e330e43" providerId="ADAL" clId="{6C2376D6-E195-4F78-99ED-4B58E3570A1C}" dt="2021-09-16T06:34:44.134" v="4548" actId="1076"/>
        <pc:sldMkLst>
          <pc:docMk/>
          <pc:sldMk cId="1172148159" sldId="299"/>
        </pc:sldMkLst>
        <pc:spChg chg="mod">
          <ac:chgData name="Kafková Valentína" userId="1460f657-d5b5-4282-aa6e-51254e330e43" providerId="ADAL" clId="{6C2376D6-E195-4F78-99ED-4B58E3570A1C}" dt="2021-09-16T06:34:44.134" v="4548" actId="1076"/>
          <ac:spMkLst>
            <pc:docMk/>
            <pc:sldMk cId="1172148159" sldId="299"/>
            <ac:spMk id="12" creationId="{729D1CFD-9A30-4845-96A8-0D7A131D393C}"/>
          </ac:spMkLst>
        </pc:spChg>
      </pc:sldChg>
    </pc:docChg>
  </pc:docChgLst>
  <pc:docChgLst>
    <pc:chgData name="Kafková Valentína" userId="1460f657-d5b5-4282-aa6e-51254e330e43" providerId="ADAL" clId="{958A5825-1F30-412D-9626-A6432839D5B0}"/>
    <pc:docChg chg="undo custSel addSld delSld modSld">
      <pc:chgData name="Kafková Valentína" userId="1460f657-d5b5-4282-aa6e-51254e330e43" providerId="ADAL" clId="{958A5825-1F30-412D-9626-A6432839D5B0}" dt="2021-09-27T12:42:20.479" v="342"/>
      <pc:docMkLst>
        <pc:docMk/>
      </pc:docMkLst>
      <pc:sldChg chg="modSp mod">
        <pc:chgData name="Kafková Valentína" userId="1460f657-d5b5-4282-aa6e-51254e330e43" providerId="ADAL" clId="{958A5825-1F30-412D-9626-A6432839D5B0}" dt="2021-09-20T09:58:00.584" v="293" actId="2711"/>
        <pc:sldMkLst>
          <pc:docMk/>
          <pc:sldMk cId="929306008" sldId="256"/>
        </pc:sldMkLst>
        <pc:spChg chg="mod">
          <ac:chgData name="Kafková Valentína" userId="1460f657-d5b5-4282-aa6e-51254e330e43" providerId="ADAL" clId="{958A5825-1F30-412D-9626-A6432839D5B0}" dt="2021-09-20T09:57:43.522" v="292" actId="790"/>
          <ac:spMkLst>
            <pc:docMk/>
            <pc:sldMk cId="929306008" sldId="256"/>
            <ac:spMk id="2" creationId="{B3B0C9B8-8A69-41AD-98DD-D6F5BEE4CF5F}"/>
          </ac:spMkLst>
        </pc:spChg>
        <pc:spChg chg="mod">
          <ac:chgData name="Kafková Valentína" userId="1460f657-d5b5-4282-aa6e-51254e330e43" providerId="ADAL" clId="{958A5825-1F30-412D-9626-A6432839D5B0}" dt="2021-09-20T09:58:00.584" v="293" actId="2711"/>
          <ac:spMkLst>
            <pc:docMk/>
            <pc:sldMk cId="929306008" sldId="256"/>
            <ac:spMk id="10" creationId="{BB736734-FDFD-41E8-BE7A-F4B5A46ADC8D}"/>
          </ac:spMkLst>
        </pc:spChg>
      </pc:sldChg>
      <pc:sldChg chg="addSp delSp modSp mod">
        <pc:chgData name="Kafková Valentína" userId="1460f657-d5b5-4282-aa6e-51254e330e43" providerId="ADAL" clId="{958A5825-1F30-412D-9626-A6432839D5B0}" dt="2021-09-20T09:32:39.503" v="13" actId="1076"/>
        <pc:sldMkLst>
          <pc:docMk/>
          <pc:sldMk cId="428731063" sldId="257"/>
        </pc:sldMkLst>
        <pc:spChg chg="mod">
          <ac:chgData name="Kafková Valentína" userId="1460f657-d5b5-4282-aa6e-51254e330e43" providerId="ADAL" clId="{958A5825-1F30-412D-9626-A6432839D5B0}" dt="2021-09-20T09:32:05.078" v="8" actId="20577"/>
          <ac:spMkLst>
            <pc:docMk/>
            <pc:sldMk cId="428731063" sldId="257"/>
            <ac:spMk id="2" creationId="{80E267D4-46F6-49D3-B071-856AF6FD52BB}"/>
          </ac:spMkLst>
        </pc:spChg>
        <pc:spChg chg="add mod">
          <ac:chgData name="Kafková Valentína" userId="1460f657-d5b5-4282-aa6e-51254e330e43" providerId="ADAL" clId="{958A5825-1F30-412D-9626-A6432839D5B0}" dt="2021-09-20T09:32:31.420" v="12" actId="1076"/>
          <ac:spMkLst>
            <pc:docMk/>
            <pc:sldMk cId="428731063" sldId="257"/>
            <ac:spMk id="8" creationId="{45FB469A-FAB8-46E1-B8A8-3D4ECDA48EE8}"/>
          </ac:spMkLst>
        </pc:spChg>
        <pc:spChg chg="del">
          <ac:chgData name="Kafková Valentína" userId="1460f657-d5b5-4282-aa6e-51254e330e43" providerId="ADAL" clId="{958A5825-1F30-412D-9626-A6432839D5B0}" dt="2021-09-20T09:32:15.518" v="10" actId="478"/>
          <ac:spMkLst>
            <pc:docMk/>
            <pc:sldMk cId="428731063" sldId="257"/>
            <ac:spMk id="12" creationId="{729D1CFD-9A30-4845-96A8-0D7A131D393C}"/>
          </ac:spMkLst>
        </pc:spChg>
        <pc:picChg chg="mod">
          <ac:chgData name="Kafková Valentína" userId="1460f657-d5b5-4282-aa6e-51254e330e43" providerId="ADAL" clId="{958A5825-1F30-412D-9626-A6432839D5B0}" dt="2021-09-20T09:32:39.503" v="13" actId="1076"/>
          <ac:picMkLst>
            <pc:docMk/>
            <pc:sldMk cId="428731063" sldId="257"/>
            <ac:picMk id="10" creationId="{9C780C1B-23C2-49B9-9B08-154703FE7DC4}"/>
          </ac:picMkLst>
        </pc:picChg>
      </pc:sldChg>
      <pc:sldChg chg="addSp delSp modSp mod">
        <pc:chgData name="Kafková Valentína" userId="1460f657-d5b5-4282-aa6e-51254e330e43" providerId="ADAL" clId="{958A5825-1F30-412D-9626-A6432839D5B0}" dt="2021-09-20T09:56:49.884" v="291" actId="478"/>
        <pc:sldMkLst>
          <pc:docMk/>
          <pc:sldMk cId="3856647043" sldId="263"/>
        </pc:sldMkLst>
        <pc:picChg chg="add mod">
          <ac:chgData name="Kafková Valentína" userId="1460f657-d5b5-4282-aa6e-51254e330e43" providerId="ADAL" clId="{958A5825-1F30-412D-9626-A6432839D5B0}" dt="2021-09-20T09:56:47.968" v="290"/>
          <ac:picMkLst>
            <pc:docMk/>
            <pc:sldMk cId="3856647043" sldId="263"/>
            <ac:picMk id="6" creationId="{88E95A63-939F-4103-B8C3-2D3D88E8CEDA}"/>
          </ac:picMkLst>
        </pc:picChg>
        <pc:picChg chg="del">
          <ac:chgData name="Kafková Valentína" userId="1460f657-d5b5-4282-aa6e-51254e330e43" providerId="ADAL" clId="{958A5825-1F30-412D-9626-A6432839D5B0}" dt="2021-09-20T09:56:49.884" v="291" actId="478"/>
          <ac:picMkLst>
            <pc:docMk/>
            <pc:sldMk cId="3856647043" sldId="263"/>
            <ac:picMk id="13" creationId="{FDA08615-7A93-4730-AEF0-54230976502D}"/>
          </ac:picMkLst>
        </pc:picChg>
      </pc:sldChg>
      <pc:sldChg chg="addSp delSp modSp mod">
        <pc:chgData name="Kafková Valentína" userId="1460f657-d5b5-4282-aa6e-51254e330e43" providerId="ADAL" clId="{958A5825-1F30-412D-9626-A6432839D5B0}" dt="2021-09-20T09:34:55.310" v="34" actId="1076"/>
        <pc:sldMkLst>
          <pc:docMk/>
          <pc:sldMk cId="1483491274" sldId="287"/>
        </pc:sldMkLst>
        <pc:spChg chg="mod">
          <ac:chgData name="Kafková Valentína" userId="1460f657-d5b5-4282-aa6e-51254e330e43" providerId="ADAL" clId="{958A5825-1F30-412D-9626-A6432839D5B0}" dt="2021-09-20T09:34:34.658" v="28" actId="1076"/>
          <ac:spMkLst>
            <pc:docMk/>
            <pc:sldMk cId="1483491274" sldId="287"/>
            <ac:spMk id="2" creationId="{80E267D4-46F6-49D3-B071-856AF6FD52BB}"/>
          </ac:spMkLst>
        </pc:spChg>
        <pc:spChg chg="mod">
          <ac:chgData name="Kafková Valentína" userId="1460f657-d5b5-4282-aa6e-51254e330e43" providerId="ADAL" clId="{958A5825-1F30-412D-9626-A6432839D5B0}" dt="2021-09-20T09:34:49.868" v="33" actId="20578"/>
          <ac:spMkLst>
            <pc:docMk/>
            <pc:sldMk cId="1483491274" sldId="287"/>
            <ac:spMk id="12" creationId="{729D1CFD-9A30-4845-96A8-0D7A131D393C}"/>
          </ac:spMkLst>
        </pc:spChg>
        <pc:graphicFrameChg chg="del">
          <ac:chgData name="Kafková Valentína" userId="1460f657-d5b5-4282-aa6e-51254e330e43" providerId="ADAL" clId="{958A5825-1F30-412D-9626-A6432839D5B0}" dt="2021-09-20T09:34:13.169" v="24" actId="478"/>
          <ac:graphicFrameMkLst>
            <pc:docMk/>
            <pc:sldMk cId="1483491274" sldId="287"/>
            <ac:graphicFrameMk id="4" creationId="{81A585EA-63FC-4454-9671-E535D7070FFF}"/>
          </ac:graphicFrameMkLst>
        </pc:graphicFrameChg>
        <pc:graphicFrameChg chg="add mod">
          <ac:chgData name="Kafková Valentína" userId="1460f657-d5b5-4282-aa6e-51254e330e43" providerId="ADAL" clId="{958A5825-1F30-412D-9626-A6432839D5B0}" dt="2021-09-20T09:34:55.310" v="34" actId="1076"/>
          <ac:graphicFrameMkLst>
            <pc:docMk/>
            <pc:sldMk cId="1483491274" sldId="287"/>
            <ac:graphicFrameMk id="11" creationId="{31D6F8D9-CDFA-4B49-A9F4-9B7B54634569}"/>
          </ac:graphicFrameMkLst>
        </pc:graphicFrameChg>
      </pc:sldChg>
      <pc:sldChg chg="modSp mod">
        <pc:chgData name="Kafková Valentína" userId="1460f657-d5b5-4282-aa6e-51254e330e43" providerId="ADAL" clId="{958A5825-1F30-412D-9626-A6432839D5B0}" dt="2021-09-27T12:39:52.984" v="314" actId="20577"/>
        <pc:sldMkLst>
          <pc:docMk/>
          <pc:sldMk cId="1366138758" sldId="290"/>
        </pc:sldMkLst>
        <pc:spChg chg="mod">
          <ac:chgData name="Kafková Valentína" userId="1460f657-d5b5-4282-aa6e-51254e330e43" providerId="ADAL" clId="{958A5825-1F30-412D-9626-A6432839D5B0}" dt="2021-09-20T09:35:06.363" v="35" actId="114"/>
          <ac:spMkLst>
            <pc:docMk/>
            <pc:sldMk cId="1366138758" sldId="290"/>
            <ac:spMk id="2" creationId="{80E267D4-46F6-49D3-B071-856AF6FD52BB}"/>
          </ac:spMkLst>
        </pc:spChg>
        <pc:spChg chg="mod">
          <ac:chgData name="Kafková Valentína" userId="1460f657-d5b5-4282-aa6e-51254e330e43" providerId="ADAL" clId="{958A5825-1F30-412D-9626-A6432839D5B0}" dt="2021-09-20T09:36:13.556" v="48" actId="14100"/>
          <ac:spMkLst>
            <pc:docMk/>
            <pc:sldMk cId="1366138758" sldId="290"/>
            <ac:spMk id="12" creationId="{729D1CFD-9A30-4845-96A8-0D7A131D393C}"/>
          </ac:spMkLst>
        </pc:spChg>
        <pc:spChg chg="mod">
          <ac:chgData name="Kafková Valentína" userId="1460f657-d5b5-4282-aa6e-51254e330e43" providerId="ADAL" clId="{958A5825-1F30-412D-9626-A6432839D5B0}" dt="2021-09-27T12:39:52.984" v="314" actId="20577"/>
          <ac:spMkLst>
            <pc:docMk/>
            <pc:sldMk cId="1366138758" sldId="290"/>
            <ac:spMk id="20" creationId="{719ED956-290E-4E55-BE56-6D96C1E67FE6}"/>
          </ac:spMkLst>
        </pc:spChg>
      </pc:sldChg>
      <pc:sldChg chg="addSp delSp modSp mod">
        <pc:chgData name="Kafková Valentína" userId="1460f657-d5b5-4282-aa6e-51254e330e43" providerId="ADAL" clId="{958A5825-1F30-412D-9626-A6432839D5B0}" dt="2021-09-27T12:40:09.360" v="316" actId="20577"/>
        <pc:sldMkLst>
          <pc:docMk/>
          <pc:sldMk cId="3172139102" sldId="291"/>
        </pc:sldMkLst>
        <pc:spChg chg="mod">
          <ac:chgData name="Kafková Valentína" userId="1460f657-d5b5-4282-aa6e-51254e330e43" providerId="ADAL" clId="{958A5825-1F30-412D-9626-A6432839D5B0}" dt="2021-09-20T09:38:23.635" v="63" actId="1076"/>
          <ac:spMkLst>
            <pc:docMk/>
            <pc:sldMk cId="3172139102" sldId="291"/>
            <ac:spMk id="2" creationId="{80E267D4-46F6-49D3-B071-856AF6FD52BB}"/>
          </ac:spMkLst>
        </pc:spChg>
        <pc:spChg chg="mod">
          <ac:chgData name="Kafková Valentína" userId="1460f657-d5b5-4282-aa6e-51254e330e43" providerId="ADAL" clId="{958A5825-1F30-412D-9626-A6432839D5B0}" dt="2021-09-27T12:40:09.360" v="316" actId="20577"/>
          <ac:spMkLst>
            <pc:docMk/>
            <pc:sldMk cId="3172139102" sldId="291"/>
            <ac:spMk id="12" creationId="{729D1CFD-9A30-4845-96A8-0D7A131D393C}"/>
          </ac:spMkLst>
        </pc:spChg>
        <pc:graphicFrameChg chg="del">
          <ac:chgData name="Kafková Valentína" userId="1460f657-d5b5-4282-aa6e-51254e330e43" providerId="ADAL" clId="{958A5825-1F30-412D-9626-A6432839D5B0}" dt="2021-09-20T09:38:01.307" v="61" actId="478"/>
          <ac:graphicFrameMkLst>
            <pc:docMk/>
            <pc:sldMk cId="3172139102" sldId="291"/>
            <ac:graphicFrameMk id="10" creationId="{17A59B5C-C111-45A1-97BE-45360E5FBBA9}"/>
          </ac:graphicFrameMkLst>
        </pc:graphicFrameChg>
        <pc:graphicFrameChg chg="add mod">
          <ac:chgData name="Kafková Valentína" userId="1460f657-d5b5-4282-aa6e-51254e330e43" providerId="ADAL" clId="{958A5825-1F30-412D-9626-A6432839D5B0}" dt="2021-09-20T09:38:31.119" v="65" actId="1076"/>
          <ac:graphicFrameMkLst>
            <pc:docMk/>
            <pc:sldMk cId="3172139102" sldId="291"/>
            <ac:graphicFrameMk id="11" creationId="{500C19D8-8766-482E-8D61-883AF0373EAB}"/>
          </ac:graphicFrameMkLst>
        </pc:graphicFrameChg>
        <pc:picChg chg="mod">
          <ac:chgData name="Kafková Valentína" userId="1460f657-d5b5-4282-aa6e-51254e330e43" providerId="ADAL" clId="{958A5825-1F30-412D-9626-A6432839D5B0}" dt="2021-09-20T09:38:43.718" v="67" actId="14100"/>
          <ac:picMkLst>
            <pc:docMk/>
            <pc:sldMk cId="3172139102" sldId="291"/>
            <ac:picMk id="6" creationId="{5DEDF17D-01B8-4618-B9C2-F6B99152CFE1}"/>
          </ac:picMkLst>
        </pc:picChg>
      </pc:sldChg>
      <pc:sldChg chg="addSp delSp modSp mod">
        <pc:chgData name="Kafková Valentína" userId="1460f657-d5b5-4282-aa6e-51254e330e43" providerId="ADAL" clId="{958A5825-1F30-412D-9626-A6432839D5B0}" dt="2021-09-27T12:40:18.855" v="318" actId="20577"/>
        <pc:sldMkLst>
          <pc:docMk/>
          <pc:sldMk cId="1328771194" sldId="292"/>
        </pc:sldMkLst>
        <pc:spChg chg="mod">
          <ac:chgData name="Kafková Valentína" userId="1460f657-d5b5-4282-aa6e-51254e330e43" providerId="ADAL" clId="{958A5825-1F30-412D-9626-A6432839D5B0}" dt="2021-09-20T09:41:08.675" v="109" actId="1076"/>
          <ac:spMkLst>
            <pc:docMk/>
            <pc:sldMk cId="1328771194" sldId="292"/>
            <ac:spMk id="2" creationId="{80E267D4-46F6-49D3-B071-856AF6FD52BB}"/>
          </ac:spMkLst>
        </pc:spChg>
        <pc:spChg chg="mod">
          <ac:chgData name="Kafková Valentína" userId="1460f657-d5b5-4282-aa6e-51254e330e43" providerId="ADAL" clId="{958A5825-1F30-412D-9626-A6432839D5B0}" dt="2021-09-20T09:42:06.105" v="126" actId="1076"/>
          <ac:spMkLst>
            <pc:docMk/>
            <pc:sldMk cId="1328771194" sldId="292"/>
            <ac:spMk id="7" creationId="{650E3F90-948E-425C-9027-43FC158E6C76}"/>
          </ac:spMkLst>
        </pc:spChg>
        <pc:spChg chg="mod">
          <ac:chgData name="Kafková Valentína" userId="1460f657-d5b5-4282-aa6e-51254e330e43" providerId="ADAL" clId="{958A5825-1F30-412D-9626-A6432839D5B0}" dt="2021-09-27T12:40:18.855" v="318" actId="20577"/>
          <ac:spMkLst>
            <pc:docMk/>
            <pc:sldMk cId="1328771194" sldId="292"/>
            <ac:spMk id="12" creationId="{729D1CFD-9A30-4845-96A8-0D7A131D393C}"/>
          </ac:spMkLst>
        </pc:spChg>
        <pc:spChg chg="add del">
          <ac:chgData name="Kafková Valentína" userId="1460f657-d5b5-4282-aa6e-51254e330e43" providerId="ADAL" clId="{958A5825-1F30-412D-9626-A6432839D5B0}" dt="2021-09-20T09:39:26.957" v="73" actId="478"/>
          <ac:spMkLst>
            <pc:docMk/>
            <pc:sldMk cId="1328771194" sldId="292"/>
            <ac:spMk id="15" creationId="{3A997775-4F75-4D78-84B4-B635F63C61FE}"/>
          </ac:spMkLst>
        </pc:spChg>
        <pc:spChg chg="add del mod">
          <ac:chgData name="Kafková Valentína" userId="1460f657-d5b5-4282-aa6e-51254e330e43" providerId="ADAL" clId="{958A5825-1F30-412D-9626-A6432839D5B0}" dt="2021-09-20T09:39:24.656" v="72" actId="478"/>
          <ac:spMkLst>
            <pc:docMk/>
            <pc:sldMk cId="1328771194" sldId="292"/>
            <ac:spMk id="16" creationId="{87D435EE-BE10-45A0-9EB0-F60B14DDAF88}"/>
          </ac:spMkLst>
        </pc:spChg>
        <pc:spChg chg="add del mod">
          <ac:chgData name="Kafková Valentína" userId="1460f657-d5b5-4282-aa6e-51254e330e43" providerId="ADAL" clId="{958A5825-1F30-412D-9626-A6432839D5B0}" dt="2021-09-20T09:41:10.637" v="110" actId="478"/>
          <ac:spMkLst>
            <pc:docMk/>
            <pc:sldMk cId="1328771194" sldId="292"/>
            <ac:spMk id="19" creationId="{30BCF57D-88E7-4B94-A1A2-64BE94A6410E}"/>
          </ac:spMkLst>
        </pc:spChg>
        <pc:graphicFrameChg chg="del">
          <ac:chgData name="Kafková Valentína" userId="1460f657-d5b5-4282-aa6e-51254e330e43" providerId="ADAL" clId="{958A5825-1F30-412D-9626-A6432839D5B0}" dt="2021-09-20T09:40:10.781" v="88" actId="478"/>
          <ac:graphicFrameMkLst>
            <pc:docMk/>
            <pc:sldMk cId="1328771194" sldId="292"/>
            <ac:graphicFrameMk id="4" creationId="{D8603FC2-CDD4-4635-9363-76680B82BABB}"/>
          </ac:graphicFrameMkLst>
        </pc:graphicFrameChg>
        <pc:graphicFrameChg chg="add mod">
          <ac:chgData name="Kafková Valentína" userId="1460f657-d5b5-4282-aa6e-51254e330e43" providerId="ADAL" clId="{958A5825-1F30-412D-9626-A6432839D5B0}" dt="2021-09-20T09:41:19.955" v="112" actId="1076"/>
          <ac:graphicFrameMkLst>
            <pc:docMk/>
            <pc:sldMk cId="1328771194" sldId="292"/>
            <ac:graphicFrameMk id="18" creationId="{DA235784-0ED4-4C34-BAFF-DDA1A2EFE48F}"/>
          </ac:graphicFrameMkLst>
        </pc:graphicFrameChg>
        <pc:picChg chg="del">
          <ac:chgData name="Kafková Valentína" userId="1460f657-d5b5-4282-aa6e-51254e330e43" providerId="ADAL" clId="{958A5825-1F30-412D-9626-A6432839D5B0}" dt="2021-09-20T09:39:33.277" v="75" actId="478"/>
          <ac:picMkLst>
            <pc:docMk/>
            <pc:sldMk cId="1328771194" sldId="292"/>
            <ac:picMk id="6" creationId="{5DEDF17D-01B8-4618-B9C2-F6B99152CFE1}"/>
          </ac:picMkLst>
        </pc:picChg>
        <pc:picChg chg="mod">
          <ac:chgData name="Kafková Valentína" userId="1460f657-d5b5-4282-aa6e-51254e330e43" providerId="ADAL" clId="{958A5825-1F30-412D-9626-A6432839D5B0}" dt="2021-09-20T09:41:32.303" v="116" actId="1076"/>
          <ac:picMkLst>
            <pc:docMk/>
            <pc:sldMk cId="1328771194" sldId="292"/>
            <ac:picMk id="11" creationId="{46EF5BA6-F1AA-4C4F-ADF0-0050FB32B514}"/>
          </ac:picMkLst>
        </pc:picChg>
        <pc:picChg chg="mod">
          <ac:chgData name="Kafková Valentína" userId="1460f657-d5b5-4282-aa6e-51254e330e43" providerId="ADAL" clId="{958A5825-1F30-412D-9626-A6432839D5B0}" dt="2021-09-20T09:42:33.653" v="130" actId="1076"/>
          <ac:picMkLst>
            <pc:docMk/>
            <pc:sldMk cId="1328771194" sldId="292"/>
            <ac:picMk id="13" creationId="{22F225E2-45FA-499E-B47E-3798A2151A3A}"/>
          </ac:picMkLst>
        </pc:picChg>
        <pc:picChg chg="add del mod">
          <ac:chgData name="Kafková Valentína" userId="1460f657-d5b5-4282-aa6e-51254e330e43" providerId="ADAL" clId="{958A5825-1F30-412D-9626-A6432839D5B0}" dt="2021-09-20T09:40:49.948" v="106" actId="478"/>
          <ac:picMkLst>
            <pc:docMk/>
            <pc:sldMk cId="1328771194" sldId="292"/>
            <ac:picMk id="17" creationId="{112629B2-E7F8-4E89-874D-B7648BA406DB}"/>
          </ac:picMkLst>
        </pc:picChg>
        <pc:cxnChg chg="mod">
          <ac:chgData name="Kafková Valentína" userId="1460f657-d5b5-4282-aa6e-51254e330e43" providerId="ADAL" clId="{958A5825-1F30-412D-9626-A6432839D5B0}" dt="2021-09-20T09:42:39.540" v="131" actId="14100"/>
          <ac:cxnSpMkLst>
            <pc:docMk/>
            <pc:sldMk cId="1328771194" sldId="292"/>
            <ac:cxnSpMk id="14" creationId="{CDCE3FF2-A9F1-498C-9AAA-2E68FBB214E7}"/>
          </ac:cxnSpMkLst>
        </pc:cxnChg>
      </pc:sldChg>
      <pc:sldChg chg="del">
        <pc:chgData name="Kafková Valentína" userId="1460f657-d5b5-4282-aa6e-51254e330e43" providerId="ADAL" clId="{958A5825-1F30-412D-9626-A6432839D5B0}" dt="2021-09-20T09:31:40.503" v="3" actId="47"/>
        <pc:sldMkLst>
          <pc:docMk/>
          <pc:sldMk cId="1840344216" sldId="293"/>
        </pc:sldMkLst>
      </pc:sldChg>
      <pc:sldChg chg="addSp delSp modSp mod">
        <pc:chgData name="Kafková Valentína" userId="1460f657-d5b5-4282-aa6e-51254e330e43" providerId="ADAL" clId="{958A5825-1F30-412D-9626-A6432839D5B0}" dt="2021-09-27T12:40:34.162" v="323" actId="20577"/>
        <pc:sldMkLst>
          <pc:docMk/>
          <pc:sldMk cId="636144995" sldId="294"/>
        </pc:sldMkLst>
        <pc:spChg chg="del">
          <ac:chgData name="Kafková Valentína" userId="1460f657-d5b5-4282-aa6e-51254e330e43" providerId="ADAL" clId="{958A5825-1F30-412D-9626-A6432839D5B0}" dt="2021-09-20T09:43:35.033" v="140" actId="478"/>
          <ac:spMkLst>
            <pc:docMk/>
            <pc:sldMk cId="636144995" sldId="294"/>
            <ac:spMk id="2" creationId="{80E267D4-46F6-49D3-B071-856AF6FD52BB}"/>
          </ac:spMkLst>
        </pc:spChg>
        <pc:spChg chg="add del mod">
          <ac:chgData name="Kafková Valentína" userId="1460f657-d5b5-4282-aa6e-51254e330e43" providerId="ADAL" clId="{958A5825-1F30-412D-9626-A6432839D5B0}" dt="2021-09-20T09:43:37.964" v="141" actId="478"/>
          <ac:spMkLst>
            <pc:docMk/>
            <pc:sldMk cId="636144995" sldId="294"/>
            <ac:spMk id="6" creationId="{A296B3BD-9EBE-4B86-A7AA-EA247C2D7E6D}"/>
          </ac:spMkLst>
        </pc:spChg>
        <pc:spChg chg="add mod">
          <ac:chgData name="Kafková Valentína" userId="1460f657-d5b5-4282-aa6e-51254e330e43" providerId="ADAL" clId="{958A5825-1F30-412D-9626-A6432839D5B0}" dt="2021-09-20T09:48:21.436" v="171" actId="1076"/>
          <ac:spMkLst>
            <pc:docMk/>
            <pc:sldMk cId="636144995" sldId="294"/>
            <ac:spMk id="10" creationId="{CEBD19E4-7968-43C4-8156-0AAC9E6EC1D7}"/>
          </ac:spMkLst>
        </pc:spChg>
        <pc:spChg chg="add mod">
          <ac:chgData name="Kafková Valentína" userId="1460f657-d5b5-4282-aa6e-51254e330e43" providerId="ADAL" clId="{958A5825-1F30-412D-9626-A6432839D5B0}" dt="2021-09-20T09:48:30.882" v="172" actId="1076"/>
          <ac:spMkLst>
            <pc:docMk/>
            <pc:sldMk cId="636144995" sldId="294"/>
            <ac:spMk id="11" creationId="{45F9BA4F-2FDB-4C73-B155-D81737E07F9D}"/>
          </ac:spMkLst>
        </pc:spChg>
        <pc:spChg chg="del mod">
          <ac:chgData name="Kafková Valentína" userId="1460f657-d5b5-4282-aa6e-51254e330e43" providerId="ADAL" clId="{958A5825-1F30-412D-9626-A6432839D5B0}" dt="2021-09-20T09:43:18.453" v="137" actId="478"/>
          <ac:spMkLst>
            <pc:docMk/>
            <pc:sldMk cId="636144995" sldId="294"/>
            <ac:spMk id="12" creationId="{729D1CFD-9A30-4845-96A8-0D7A131D393C}"/>
          </ac:spMkLst>
        </pc:spChg>
        <pc:spChg chg="add del mod">
          <ac:chgData name="Kafková Valentína" userId="1460f657-d5b5-4282-aa6e-51254e330e43" providerId="ADAL" clId="{958A5825-1F30-412D-9626-A6432839D5B0}" dt="2021-09-20T09:43:39.333" v="142" actId="478"/>
          <ac:spMkLst>
            <pc:docMk/>
            <pc:sldMk cId="636144995" sldId="294"/>
            <ac:spMk id="13" creationId="{4BFA4CB2-E870-4C1E-845D-CD46563947AE}"/>
          </ac:spMkLst>
        </pc:spChg>
        <pc:spChg chg="mod">
          <ac:chgData name="Kafková Valentína" userId="1460f657-d5b5-4282-aa6e-51254e330e43" providerId="ADAL" clId="{958A5825-1F30-412D-9626-A6432839D5B0}" dt="2021-09-27T12:40:34.162" v="323" actId="20577"/>
          <ac:spMkLst>
            <pc:docMk/>
            <pc:sldMk cId="636144995" sldId="294"/>
            <ac:spMk id="15" creationId="{579DBC6E-5E6D-4EA2-A4F4-712418AF9CE8}"/>
          </ac:spMkLst>
        </pc:spChg>
        <pc:spChg chg="mod">
          <ac:chgData name="Kafková Valentína" userId="1460f657-d5b5-4282-aa6e-51254e330e43" providerId="ADAL" clId="{958A5825-1F30-412D-9626-A6432839D5B0}" dt="2021-09-20T09:48:00.281" v="166" actId="1076"/>
          <ac:spMkLst>
            <pc:docMk/>
            <pc:sldMk cId="636144995" sldId="294"/>
            <ac:spMk id="16" creationId="{0CB41445-05F8-4DD4-974B-C9DA776D173D}"/>
          </ac:spMkLst>
        </pc:spChg>
        <pc:spChg chg="add mod">
          <ac:chgData name="Kafková Valentína" userId="1460f657-d5b5-4282-aa6e-51254e330e43" providerId="ADAL" clId="{958A5825-1F30-412D-9626-A6432839D5B0}" dt="2021-09-20T09:43:43.885" v="143"/>
          <ac:spMkLst>
            <pc:docMk/>
            <pc:sldMk cId="636144995" sldId="294"/>
            <ac:spMk id="17" creationId="{C6384C6F-5BFB-4336-BF35-8853DC593E01}"/>
          </ac:spMkLst>
        </pc:spChg>
        <pc:graphicFrameChg chg="del mod modGraphic">
          <ac:chgData name="Kafková Valentína" userId="1460f657-d5b5-4282-aa6e-51254e330e43" providerId="ADAL" clId="{958A5825-1F30-412D-9626-A6432839D5B0}" dt="2021-09-20T09:47:26.174" v="159" actId="478"/>
          <ac:graphicFrameMkLst>
            <pc:docMk/>
            <pc:sldMk cId="636144995" sldId="294"/>
            <ac:graphicFrameMk id="8" creationId="{2DB094A8-2F28-4EA1-ACF7-43680380451F}"/>
          </ac:graphicFrameMkLst>
        </pc:graphicFrameChg>
        <pc:graphicFrameChg chg="add del mod">
          <ac:chgData name="Kafková Valentína" userId="1460f657-d5b5-4282-aa6e-51254e330e43" providerId="ADAL" clId="{958A5825-1F30-412D-9626-A6432839D5B0}" dt="2021-09-20T09:47:27.624" v="160" actId="478"/>
          <ac:graphicFrameMkLst>
            <pc:docMk/>
            <pc:sldMk cId="636144995" sldId="294"/>
            <ac:graphicFrameMk id="18" creationId="{0919FCB8-33FD-48F2-BFCD-7D6F4B22C1B8}"/>
          </ac:graphicFrameMkLst>
        </pc:graphicFrameChg>
        <pc:graphicFrameChg chg="add mod">
          <ac:chgData name="Kafková Valentína" userId="1460f657-d5b5-4282-aa6e-51254e330e43" providerId="ADAL" clId="{958A5825-1F30-412D-9626-A6432839D5B0}" dt="2021-09-20T09:48:16.241" v="170" actId="1076"/>
          <ac:graphicFrameMkLst>
            <pc:docMk/>
            <pc:sldMk cId="636144995" sldId="294"/>
            <ac:graphicFrameMk id="19" creationId="{649E52DC-0FCB-4AE8-9D7C-C469079C201B}"/>
          </ac:graphicFrameMkLst>
        </pc:graphicFrameChg>
      </pc:sldChg>
      <pc:sldChg chg="addSp delSp modSp mod">
        <pc:chgData name="Kafková Valentína" userId="1460f657-d5b5-4282-aa6e-51254e330e43" providerId="ADAL" clId="{958A5825-1F30-412D-9626-A6432839D5B0}" dt="2021-09-27T12:40:54.342" v="327" actId="20577"/>
        <pc:sldMkLst>
          <pc:docMk/>
          <pc:sldMk cId="2689063644" sldId="295"/>
        </pc:sldMkLst>
        <pc:spChg chg="mod">
          <ac:chgData name="Kafková Valentína" userId="1460f657-d5b5-4282-aa6e-51254e330e43" providerId="ADAL" clId="{958A5825-1F30-412D-9626-A6432839D5B0}" dt="2021-09-20T09:49:31.277" v="207" actId="1076"/>
          <ac:spMkLst>
            <pc:docMk/>
            <pc:sldMk cId="2689063644" sldId="295"/>
            <ac:spMk id="2" creationId="{80E267D4-46F6-49D3-B071-856AF6FD52BB}"/>
          </ac:spMkLst>
        </pc:spChg>
        <pc:spChg chg="mod">
          <ac:chgData name="Kafková Valentína" userId="1460f657-d5b5-4282-aa6e-51254e330e43" providerId="ADAL" clId="{958A5825-1F30-412D-9626-A6432839D5B0}" dt="2021-09-27T12:40:54.342" v="327" actId="20577"/>
          <ac:spMkLst>
            <pc:docMk/>
            <pc:sldMk cId="2689063644" sldId="295"/>
            <ac:spMk id="12" creationId="{729D1CFD-9A30-4845-96A8-0D7A131D393C}"/>
          </ac:spMkLst>
        </pc:spChg>
        <pc:spChg chg="add mod">
          <ac:chgData name="Kafková Valentína" userId="1460f657-d5b5-4282-aa6e-51254e330e43" providerId="ADAL" clId="{958A5825-1F30-412D-9626-A6432839D5B0}" dt="2021-09-20T09:50:16.237" v="218"/>
          <ac:spMkLst>
            <pc:docMk/>
            <pc:sldMk cId="2689063644" sldId="295"/>
            <ac:spMk id="15" creationId="{13D4FDF5-EE12-405D-B528-1A87F4B447CA}"/>
          </ac:spMkLst>
        </pc:spChg>
        <pc:graphicFrameChg chg="add del mod">
          <ac:chgData name="Kafková Valentína" userId="1460f657-d5b5-4282-aa6e-51254e330e43" providerId="ADAL" clId="{958A5825-1F30-412D-9626-A6432839D5B0}" dt="2021-09-20T09:49:50.846" v="214"/>
          <ac:graphicFrameMkLst>
            <pc:docMk/>
            <pc:sldMk cId="2689063644" sldId="295"/>
            <ac:graphicFrameMk id="13" creationId="{A3B43CB3-6A2F-4674-9158-506C7338AAAF}"/>
          </ac:graphicFrameMkLst>
        </pc:graphicFrameChg>
        <pc:graphicFrameChg chg="add mod">
          <ac:chgData name="Kafková Valentína" userId="1460f657-d5b5-4282-aa6e-51254e330e43" providerId="ADAL" clId="{958A5825-1F30-412D-9626-A6432839D5B0}" dt="2021-09-20T09:50:09.030" v="217" actId="1076"/>
          <ac:graphicFrameMkLst>
            <pc:docMk/>
            <pc:sldMk cId="2689063644" sldId="295"/>
            <ac:graphicFrameMk id="14" creationId="{4A9AE5AC-C3C6-4016-BAE8-FA53159E4E07}"/>
          </ac:graphicFrameMkLst>
        </pc:graphicFrameChg>
        <pc:graphicFrameChg chg="del">
          <ac:chgData name="Kafková Valentína" userId="1460f657-d5b5-4282-aa6e-51254e330e43" providerId="ADAL" clId="{958A5825-1F30-412D-9626-A6432839D5B0}" dt="2021-09-20T09:49:59.202" v="216" actId="478"/>
          <ac:graphicFrameMkLst>
            <pc:docMk/>
            <pc:sldMk cId="2689063644" sldId="295"/>
            <ac:graphicFrameMk id="21" creationId="{3472EFFE-D490-4B57-BB81-E2BAA936EBB1}"/>
          </ac:graphicFrameMkLst>
        </pc:graphicFrameChg>
      </pc:sldChg>
      <pc:sldChg chg="addSp delSp modSp mod">
        <pc:chgData name="Kafková Valentína" userId="1460f657-d5b5-4282-aa6e-51254e330e43" providerId="ADAL" clId="{958A5825-1F30-412D-9626-A6432839D5B0}" dt="2021-09-27T12:41:10.589" v="331" actId="20577"/>
        <pc:sldMkLst>
          <pc:docMk/>
          <pc:sldMk cId="4029528319" sldId="296"/>
        </pc:sldMkLst>
        <pc:spChg chg="del">
          <ac:chgData name="Kafková Valentína" userId="1460f657-d5b5-4282-aa6e-51254e330e43" providerId="ADAL" clId="{958A5825-1F30-412D-9626-A6432839D5B0}" dt="2021-09-20T09:50:56.431" v="221" actId="478"/>
          <ac:spMkLst>
            <pc:docMk/>
            <pc:sldMk cId="4029528319" sldId="296"/>
            <ac:spMk id="2" creationId="{80E267D4-46F6-49D3-B071-856AF6FD52BB}"/>
          </ac:spMkLst>
        </pc:spChg>
        <pc:spChg chg="add del mod">
          <ac:chgData name="Kafková Valentína" userId="1460f657-d5b5-4282-aa6e-51254e330e43" providerId="ADAL" clId="{958A5825-1F30-412D-9626-A6432839D5B0}" dt="2021-09-20T09:50:58.400" v="222" actId="478"/>
          <ac:spMkLst>
            <pc:docMk/>
            <pc:sldMk cId="4029528319" sldId="296"/>
            <ac:spMk id="6" creationId="{90BDF9F2-22D7-47C7-84D3-FECFC894730E}"/>
          </ac:spMkLst>
        </pc:spChg>
        <pc:spChg chg="mod">
          <ac:chgData name="Kafková Valentína" userId="1460f657-d5b5-4282-aa6e-51254e330e43" providerId="ADAL" clId="{958A5825-1F30-412D-9626-A6432839D5B0}" dt="2021-09-27T12:41:10.589" v="331" actId="20577"/>
          <ac:spMkLst>
            <pc:docMk/>
            <pc:sldMk cId="4029528319" sldId="296"/>
            <ac:spMk id="12" creationId="{729D1CFD-9A30-4845-96A8-0D7A131D393C}"/>
          </ac:spMkLst>
        </pc:spChg>
        <pc:spChg chg="add mod">
          <ac:chgData name="Kafková Valentína" userId="1460f657-d5b5-4282-aa6e-51254e330e43" providerId="ADAL" clId="{958A5825-1F30-412D-9626-A6432839D5B0}" dt="2021-09-20T09:51:10.774" v="223" actId="1076"/>
          <ac:spMkLst>
            <pc:docMk/>
            <pc:sldMk cId="4029528319" sldId="296"/>
            <ac:spMk id="14" creationId="{0B3D2BA2-D4A5-4E55-852A-E9E61644141D}"/>
          </ac:spMkLst>
        </pc:spChg>
        <pc:graphicFrameChg chg="del">
          <ac:chgData name="Kafková Valentína" userId="1460f657-d5b5-4282-aa6e-51254e330e43" providerId="ADAL" clId="{958A5825-1F30-412D-9626-A6432839D5B0}" dt="2021-09-20T09:52:03.282" v="239" actId="478"/>
          <ac:graphicFrameMkLst>
            <pc:docMk/>
            <pc:sldMk cId="4029528319" sldId="296"/>
            <ac:graphicFrameMk id="15" creationId="{092B6348-8B47-4B4C-9D98-3ACFC94F279F}"/>
          </ac:graphicFrameMkLst>
        </pc:graphicFrameChg>
        <pc:graphicFrameChg chg="add mod">
          <ac:chgData name="Kafková Valentína" userId="1460f657-d5b5-4282-aa6e-51254e330e43" providerId="ADAL" clId="{958A5825-1F30-412D-9626-A6432839D5B0}" dt="2021-09-27T12:41:05.947" v="328" actId="1076"/>
          <ac:graphicFrameMkLst>
            <pc:docMk/>
            <pc:sldMk cId="4029528319" sldId="296"/>
            <ac:graphicFrameMk id="16" creationId="{C0A0B855-5948-4573-BDF9-02BCA23C0346}"/>
          </ac:graphicFrameMkLst>
        </pc:graphicFrameChg>
        <pc:cxnChg chg="mod">
          <ac:chgData name="Kafková Valentína" userId="1460f657-d5b5-4282-aa6e-51254e330e43" providerId="ADAL" clId="{958A5825-1F30-412D-9626-A6432839D5B0}" dt="2021-09-20T09:52:23.598" v="245" actId="14100"/>
          <ac:cxnSpMkLst>
            <pc:docMk/>
            <pc:sldMk cId="4029528319" sldId="296"/>
            <ac:cxnSpMk id="13" creationId="{472E172E-E613-41E4-BB15-2A051FC53D9F}"/>
          </ac:cxnSpMkLst>
        </pc:cxnChg>
      </pc:sldChg>
      <pc:sldChg chg="addSp delSp modSp mod">
        <pc:chgData name="Kafková Valentína" userId="1460f657-d5b5-4282-aa6e-51254e330e43" providerId="ADAL" clId="{958A5825-1F30-412D-9626-A6432839D5B0}" dt="2021-09-27T12:41:20.896" v="333" actId="20577"/>
        <pc:sldMkLst>
          <pc:docMk/>
          <pc:sldMk cId="3512329093" sldId="297"/>
        </pc:sldMkLst>
        <pc:spChg chg="mod">
          <ac:chgData name="Kafková Valentína" userId="1460f657-d5b5-4282-aa6e-51254e330e43" providerId="ADAL" clId="{958A5825-1F30-412D-9626-A6432839D5B0}" dt="2021-09-20T09:52:43.535" v="247" actId="1076"/>
          <ac:spMkLst>
            <pc:docMk/>
            <pc:sldMk cId="3512329093" sldId="297"/>
            <ac:spMk id="2" creationId="{80E267D4-46F6-49D3-B071-856AF6FD52BB}"/>
          </ac:spMkLst>
        </pc:spChg>
        <pc:spChg chg="mod">
          <ac:chgData name="Kafková Valentína" userId="1460f657-d5b5-4282-aa6e-51254e330e43" providerId="ADAL" clId="{958A5825-1F30-412D-9626-A6432839D5B0}" dt="2021-09-27T12:41:20.896" v="333" actId="20577"/>
          <ac:spMkLst>
            <pc:docMk/>
            <pc:sldMk cId="3512329093" sldId="297"/>
            <ac:spMk id="12" creationId="{729D1CFD-9A30-4845-96A8-0D7A131D393C}"/>
          </ac:spMkLst>
        </pc:spChg>
        <pc:picChg chg="del">
          <ac:chgData name="Kafková Valentína" userId="1460f657-d5b5-4282-aa6e-51254e330e43" providerId="ADAL" clId="{958A5825-1F30-412D-9626-A6432839D5B0}" dt="2021-09-20T09:53:42.988" v="260" actId="478"/>
          <ac:picMkLst>
            <pc:docMk/>
            <pc:sldMk cId="3512329093" sldId="297"/>
            <ac:picMk id="6" creationId="{5DEDF17D-01B8-4618-B9C2-F6B99152CFE1}"/>
          </ac:picMkLst>
        </pc:picChg>
        <pc:picChg chg="add mod">
          <ac:chgData name="Kafková Valentína" userId="1460f657-d5b5-4282-aa6e-51254e330e43" providerId="ADAL" clId="{958A5825-1F30-412D-9626-A6432839D5B0}" dt="2021-09-20T09:53:40.463" v="259"/>
          <ac:picMkLst>
            <pc:docMk/>
            <pc:sldMk cId="3512329093" sldId="297"/>
            <ac:picMk id="8" creationId="{DDAEFDBA-F4DE-4659-9A93-5D258BE8EB26}"/>
          </ac:picMkLst>
        </pc:picChg>
      </pc:sldChg>
      <pc:sldChg chg="addSp modSp mod">
        <pc:chgData name="Kafková Valentína" userId="1460f657-d5b5-4282-aa6e-51254e330e43" providerId="ADAL" clId="{958A5825-1F30-412D-9626-A6432839D5B0}" dt="2021-09-27T12:41:48.583" v="337" actId="255"/>
        <pc:sldMkLst>
          <pc:docMk/>
          <pc:sldMk cId="910133208" sldId="298"/>
        </pc:sldMkLst>
        <pc:spChg chg="mod">
          <ac:chgData name="Kafková Valentína" userId="1460f657-d5b5-4282-aa6e-51254e330e43" providerId="ADAL" clId="{958A5825-1F30-412D-9626-A6432839D5B0}" dt="2021-09-27T12:41:48.583" v="337" actId="255"/>
          <ac:spMkLst>
            <pc:docMk/>
            <pc:sldMk cId="910133208" sldId="298"/>
            <ac:spMk id="12" creationId="{729D1CFD-9A30-4845-96A8-0D7A131D393C}"/>
          </ac:spMkLst>
        </pc:spChg>
        <pc:picChg chg="add mod modCrop">
          <ac:chgData name="Kafková Valentína" userId="1460f657-d5b5-4282-aa6e-51254e330e43" providerId="ADAL" clId="{958A5825-1F30-412D-9626-A6432839D5B0}" dt="2021-09-20T09:56:25.228" v="285" actId="1076"/>
          <ac:picMkLst>
            <pc:docMk/>
            <pc:sldMk cId="910133208" sldId="298"/>
            <ac:picMk id="10" creationId="{E583FBF6-B64D-46B3-95BD-25A88DCF8D50}"/>
          </ac:picMkLst>
        </pc:picChg>
        <pc:picChg chg="mod">
          <ac:chgData name="Kafková Valentína" userId="1460f657-d5b5-4282-aa6e-51254e330e43" providerId="ADAL" clId="{958A5825-1F30-412D-9626-A6432839D5B0}" dt="2021-09-20T09:56:31.448" v="288" actId="1076"/>
          <ac:picMkLst>
            <pc:docMk/>
            <pc:sldMk cId="910133208" sldId="298"/>
            <ac:picMk id="11" creationId="{3B8D02A6-54BC-4487-BAF5-6AE2B49E734B}"/>
          </ac:picMkLst>
        </pc:picChg>
        <pc:picChg chg="mod modCrop">
          <ac:chgData name="Kafková Valentína" userId="1460f657-d5b5-4282-aa6e-51254e330e43" providerId="ADAL" clId="{958A5825-1F30-412D-9626-A6432839D5B0}" dt="2021-09-20T09:56:34.623" v="289" actId="1076"/>
          <ac:picMkLst>
            <pc:docMk/>
            <pc:sldMk cId="910133208" sldId="298"/>
            <ac:picMk id="13" creationId="{D00EE074-DAC8-4B48-AAD7-AE1FC7B3F306}"/>
          </ac:picMkLst>
        </pc:picChg>
        <pc:picChg chg="mod">
          <ac:chgData name="Kafková Valentína" userId="1460f657-d5b5-4282-aa6e-51254e330e43" providerId="ADAL" clId="{958A5825-1F30-412D-9626-A6432839D5B0}" dt="2021-09-20T09:56:25.228" v="285" actId="1076"/>
          <ac:picMkLst>
            <pc:docMk/>
            <pc:sldMk cId="910133208" sldId="298"/>
            <ac:picMk id="14" creationId="{BCFE0D29-D3FE-4526-97B4-6D2B9EEA2556}"/>
          </ac:picMkLst>
        </pc:picChg>
      </pc:sldChg>
      <pc:sldChg chg="addSp delSp modSp mod">
        <pc:chgData name="Kafková Valentína" userId="1460f657-d5b5-4282-aa6e-51254e330e43" providerId="ADAL" clId="{958A5825-1F30-412D-9626-A6432839D5B0}" dt="2021-09-27T12:41:28.549" v="335" actId="20577"/>
        <pc:sldMkLst>
          <pc:docMk/>
          <pc:sldMk cId="1172148159" sldId="299"/>
        </pc:sldMkLst>
        <pc:spChg chg="mod">
          <ac:chgData name="Kafková Valentína" userId="1460f657-d5b5-4282-aa6e-51254e330e43" providerId="ADAL" clId="{958A5825-1F30-412D-9626-A6432839D5B0}" dt="2021-09-20T09:53:30.343" v="258" actId="114"/>
          <ac:spMkLst>
            <pc:docMk/>
            <pc:sldMk cId="1172148159" sldId="299"/>
            <ac:spMk id="2" creationId="{80E267D4-46F6-49D3-B071-856AF6FD52BB}"/>
          </ac:spMkLst>
        </pc:spChg>
        <pc:spChg chg="mod">
          <ac:chgData name="Kafková Valentína" userId="1460f657-d5b5-4282-aa6e-51254e330e43" providerId="ADAL" clId="{958A5825-1F30-412D-9626-A6432839D5B0}" dt="2021-09-27T12:41:28.549" v="335" actId="20577"/>
          <ac:spMkLst>
            <pc:docMk/>
            <pc:sldMk cId="1172148159" sldId="299"/>
            <ac:spMk id="12" creationId="{729D1CFD-9A30-4845-96A8-0D7A131D393C}"/>
          </ac:spMkLst>
        </pc:spChg>
        <pc:picChg chg="del">
          <ac:chgData name="Kafková Valentína" userId="1460f657-d5b5-4282-aa6e-51254e330e43" providerId="ADAL" clId="{958A5825-1F30-412D-9626-A6432839D5B0}" dt="2021-09-20T09:54:54.895" v="269" actId="478"/>
          <ac:picMkLst>
            <pc:docMk/>
            <pc:sldMk cId="1172148159" sldId="299"/>
            <ac:picMk id="6" creationId="{5DEDF17D-01B8-4618-B9C2-F6B99152CFE1}"/>
          </ac:picMkLst>
        </pc:picChg>
        <pc:picChg chg="add mod">
          <ac:chgData name="Kafková Valentína" userId="1460f657-d5b5-4282-aa6e-51254e330e43" providerId="ADAL" clId="{958A5825-1F30-412D-9626-A6432839D5B0}" dt="2021-09-20T09:54:52.802" v="268"/>
          <ac:picMkLst>
            <pc:docMk/>
            <pc:sldMk cId="1172148159" sldId="299"/>
            <ac:picMk id="8" creationId="{CD281105-CA7E-4AE5-8ED5-3124B564E3A8}"/>
          </ac:picMkLst>
        </pc:picChg>
      </pc:sldChg>
      <pc:sldChg chg="addSp delSp modSp add mod">
        <pc:chgData name="Kafková Valentína" userId="1460f657-d5b5-4282-aa6e-51254e330e43" providerId="ADAL" clId="{958A5825-1F30-412D-9626-A6432839D5B0}" dt="2021-09-27T12:42:20.479" v="342"/>
        <pc:sldMkLst>
          <pc:docMk/>
          <pc:sldMk cId="720929775" sldId="300"/>
        </pc:sldMkLst>
        <pc:spChg chg="mod">
          <ac:chgData name="Kafková Valentína" userId="1460f657-d5b5-4282-aa6e-51254e330e43" providerId="ADAL" clId="{958A5825-1F30-412D-9626-A6432839D5B0}" dt="2021-09-20T10:01:00.221" v="294" actId="1076"/>
          <ac:spMkLst>
            <pc:docMk/>
            <pc:sldMk cId="720929775" sldId="300"/>
            <ac:spMk id="2" creationId="{80E267D4-46F6-49D3-B071-856AF6FD52BB}"/>
          </ac:spMkLst>
        </pc:spChg>
        <pc:spChg chg="del">
          <ac:chgData name="Kafková Valentína" userId="1460f657-d5b5-4282-aa6e-51254e330e43" providerId="ADAL" clId="{958A5825-1F30-412D-9626-A6432839D5B0}" dt="2021-09-20T10:01:24.040" v="301" actId="478"/>
          <ac:spMkLst>
            <pc:docMk/>
            <pc:sldMk cId="720929775" sldId="300"/>
            <ac:spMk id="3" creationId="{664BA788-AA62-4201-BFD1-E99BAE0C8C79}"/>
          </ac:spMkLst>
        </pc:spChg>
        <pc:spChg chg="add mod">
          <ac:chgData name="Kafková Valentína" userId="1460f657-d5b5-4282-aa6e-51254e330e43" providerId="ADAL" clId="{958A5825-1F30-412D-9626-A6432839D5B0}" dt="2021-09-20T10:01:21.450" v="300"/>
          <ac:spMkLst>
            <pc:docMk/>
            <pc:sldMk cId="720929775" sldId="300"/>
            <ac:spMk id="15" creationId="{E7279461-C4A4-46BB-8E72-D00A4F223068}"/>
          </ac:spMkLst>
        </pc:spChg>
        <pc:picChg chg="mod">
          <ac:chgData name="Kafková Valentína" userId="1460f657-d5b5-4282-aa6e-51254e330e43" providerId="ADAL" clId="{958A5825-1F30-412D-9626-A6432839D5B0}" dt="2021-09-20T10:01:51.539" v="310" actId="1076"/>
          <ac:picMkLst>
            <pc:docMk/>
            <pc:sldMk cId="720929775" sldId="300"/>
            <ac:picMk id="6" creationId="{B34901A0-622E-4FFD-B6FB-795006F51BFE}"/>
          </ac:picMkLst>
        </pc:picChg>
        <pc:picChg chg="del">
          <ac:chgData name="Kafková Valentína" userId="1460f657-d5b5-4282-aa6e-51254e330e43" providerId="ADAL" clId="{958A5825-1F30-412D-9626-A6432839D5B0}" dt="2021-09-27T12:42:19.309" v="341" actId="478"/>
          <ac:picMkLst>
            <pc:docMk/>
            <pc:sldMk cId="720929775" sldId="300"/>
            <ac:picMk id="9" creationId="{8DC07242-375F-4F9B-A05C-271D4EEA8999}"/>
          </ac:picMkLst>
        </pc:picChg>
        <pc:picChg chg="mod">
          <ac:chgData name="Kafková Valentína" userId="1460f657-d5b5-4282-aa6e-51254e330e43" providerId="ADAL" clId="{958A5825-1F30-412D-9626-A6432839D5B0}" dt="2021-09-20T10:01:47.832" v="309" actId="1076"/>
          <ac:picMkLst>
            <pc:docMk/>
            <pc:sldMk cId="720929775" sldId="300"/>
            <ac:picMk id="14" creationId="{39DD865A-A4FD-481B-82BD-7D15D5CDB383}"/>
          </ac:picMkLst>
        </pc:picChg>
        <pc:picChg chg="add mod">
          <ac:chgData name="Kafková Valentína" userId="1460f657-d5b5-4282-aa6e-51254e330e43" providerId="ADAL" clId="{958A5825-1F30-412D-9626-A6432839D5B0}" dt="2021-09-27T12:42:07.707" v="338"/>
          <ac:picMkLst>
            <pc:docMk/>
            <pc:sldMk cId="720929775" sldId="300"/>
            <ac:picMk id="16" creationId="{9CA28A15-A71B-45EF-8AF4-FA0171C70DD7}"/>
          </ac:picMkLst>
        </pc:picChg>
        <pc:picChg chg="add del mod">
          <ac:chgData name="Kafková Valentína" userId="1460f657-d5b5-4282-aa6e-51254e330e43" providerId="ADAL" clId="{958A5825-1F30-412D-9626-A6432839D5B0}" dt="2021-09-27T12:42:17.817" v="340"/>
          <ac:picMkLst>
            <pc:docMk/>
            <pc:sldMk cId="720929775" sldId="300"/>
            <ac:picMk id="17" creationId="{622C0C76-3D09-4CD7-B99E-9162C8FFE333}"/>
          </ac:picMkLst>
        </pc:picChg>
        <pc:picChg chg="add mod">
          <ac:chgData name="Kafková Valentína" userId="1460f657-d5b5-4282-aa6e-51254e330e43" providerId="ADAL" clId="{958A5825-1F30-412D-9626-A6432839D5B0}" dt="2021-09-27T12:42:20.479" v="342"/>
          <ac:picMkLst>
            <pc:docMk/>
            <pc:sldMk cId="720929775" sldId="300"/>
            <ac:picMk id="18" creationId="{CE6C8EC8-24FA-4E8D-9929-A5AD50D4FFBD}"/>
          </ac:picMkLst>
        </pc:picChg>
        <pc:picChg chg="mod">
          <ac:chgData name="Kafková Valentína" userId="1460f657-d5b5-4282-aa6e-51254e330e43" providerId="ADAL" clId="{958A5825-1F30-412D-9626-A6432839D5B0}" dt="2021-09-20T10:01:38.451" v="305" actId="1076"/>
          <ac:picMkLst>
            <pc:docMk/>
            <pc:sldMk cId="720929775" sldId="300"/>
            <ac:picMk id="3083" creationId="{57EA4B8D-FD2E-4259-B2C7-DA591E9B5B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A29E8-664E-4D61-9ED9-F1D36E94D857}" type="datetimeFigureOut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990600" y="3269853"/>
            <a:ext cx="792480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5611109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CA10-18B4-4F28-A8F0-90B3AC76FD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353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7099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2322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1314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0687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934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0384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4081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6174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755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2686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4617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7CA10-18B4-4F28-A8F0-90B3AC76FD1A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9113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2F940A-A8C8-4114-B752-B4652CFE8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FE6B5B7-9F08-4AE2-A759-D2F8A0557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B9D7345-C377-46B6-9FC9-62053976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E2E-C4CB-4BE1-BDB7-70023F5C0956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51939B33-FFD4-493E-8607-2E956444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8C80070-806B-472E-AF35-965BA962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6358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32B849-2589-435A-BE0F-65BCE74F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ECAFD379-F84E-4CC8-BA85-E001A188F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A90B6E0-51C5-42CA-BA62-F2032312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8299-7188-4396-A049-646AC3427533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8C307C4-4966-496A-BAD1-ABBED4B6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55A73616-7C6B-49B8-A631-3BE1A460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5044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52CC6098-6C2F-4CDC-AF65-A81616014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C4C2BD9D-8FFB-4D7A-9180-D88AFF911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435E319-69A0-4EFC-882F-FF6A6913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DD8E-8BD6-404F-B992-3ED04309AB0E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8F406BBF-3637-4EB2-802C-7B30891A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877AD7C-389E-4320-B6E8-0AE7DF07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7465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CBED54-350E-4DF4-A842-ED66E360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30340E6-7F14-4110-A0C1-8DE15E232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D8317D8-B1E5-4EF7-8450-6F25362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CA33-EE11-46E5-B447-DE0B0D107A68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2F188C94-50E0-46DA-BB27-68224C82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8DFB5DA-6F46-47B7-AAC7-E4459598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3368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4AEB06-6F10-4A22-B6E5-3DDFA402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50AE3C37-FB3B-4763-A99E-815565592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95A0807-5533-47B0-9FE4-00561243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13BE-446E-426B-810A-816EAF822136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367745E1-5D6D-4DD9-AFFE-78D52334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98CF26C-A9E6-4F0C-9D48-689F007A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298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FCE73A-8E15-444B-B02A-157F6863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44647D-4E1E-41C6-876E-854E3997C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9D119F05-0AAA-4B29-ACBC-982759765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0E9E1950-E264-4131-9CD0-875B3ED2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17FB-ABB5-4E4A-ABAF-0D052E898591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9DEEA820-4EA6-40D3-915D-7D28236A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5E61CB64-2C08-4842-AE40-A6B52CA7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5725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3A9C28-223B-49A7-ACC5-D373CB3A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1BD06334-B1BC-4F0E-89E6-1249A09E9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356FE1BC-B65E-4B4A-A3CD-7AFABCE57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9385E3BD-F4F9-4F3E-A992-41C8EBAF3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87EB7076-25BA-42CC-812D-058260675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17B0F696-0A00-4919-B6C5-58C0CB56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4A8B-A5B4-4E8D-89BF-05B760A52986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CDE326AF-7414-4D3F-91A5-2CAAEE9B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70C48D60-90AC-45F3-BA3D-4C8C0415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3161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872242-DB83-4030-9F95-970BE092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AC2A242E-E3FD-44CF-9A24-5EC52EB1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0F17-F80E-4B23-8658-FA72099D3DA5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8BCE719E-46DE-4931-9907-720C6E97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7A505EB8-EB4B-49BD-B8AC-E82E4523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922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1EC1FB72-21C6-4236-A6D6-6491AA87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06D2-D11D-41D2-A8DB-058100319AA7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0524D259-BF56-4109-91C0-09C9C1DE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DE37EEFC-511B-40AE-8EC1-A4173941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2402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CDAE0D-29C0-4C94-BD86-B47E8618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C087C98-C40B-4515-B846-E3C832D77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67739247-5CA7-422E-8A5A-5DAF46022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1FAAFA20-CC78-4F4D-A667-70EF7B01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1D74-A8A2-434D-9DF3-5E50B1C3EF84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FC7A2B2D-DBC4-45F6-AE4E-3099339F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2F0E7B47-E26E-4B1C-99D4-12244440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419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E11102-D6B8-4A17-BADF-34F706B6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C3FC1F41-3D84-4B09-A599-EAF3A99DF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F0D39394-61F5-4935-B329-B51EA4CE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BD0A3C1-B489-462E-A3BF-76578CEC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DC6-B60C-4D31-B389-ACA77A7BB3C2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32970368-D4D4-46C1-A953-1978D319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5FAD227E-0CF2-4603-9C27-DB2E6D4A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667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B340AEB5-33B2-4C76-82D2-EA40F7E9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9EE0A33C-B43F-46C7-80EB-F86145B1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6AAFE64-072A-4F35-89A5-EC255D256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FE4BF-EB18-48EE-BB40-50026DF723C2}" type="datetime1">
              <a:rPr lang="sk-SK" smtClean="0"/>
              <a:pPr/>
              <a:t>27. 9. 2021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9C9A360-9EFA-4568-BDBE-7E6EC525E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1AB1B6B-3613-4874-85CB-9788B3B28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709C-8457-4D5D-A8AB-E1C900CBE8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5641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afkova@enviengroup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B0C9B8-8A69-41AD-98DD-D6F5BEE4C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448" y="406482"/>
            <a:ext cx="10733103" cy="1280981"/>
          </a:xfrm>
        </p:spPr>
        <p:txBody>
          <a:bodyPr>
            <a:noAutofit/>
          </a:bodyPr>
          <a:lstStyle/>
          <a:p>
            <a:r>
              <a:rPr lang="sk-SK" sz="3200" b="1" dirty="0"/>
              <a:t>Posúdenie možnosti valorizácie kávového oleja prítomného v kávovom odpade na produkciu </a:t>
            </a:r>
            <a:r>
              <a:rPr lang="sk-SK" sz="3200" b="1" dirty="0" err="1"/>
              <a:t>biodiesela</a:t>
            </a:r>
            <a:endParaRPr lang="sk-SK" sz="40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BB736734-FDFD-41E8-BE7A-F4B5A46ADC8D}"/>
              </a:ext>
            </a:extLst>
          </p:cNvPr>
          <p:cNvSpPr txBox="1"/>
          <p:nvPr/>
        </p:nvSpPr>
        <p:spPr>
          <a:xfrm>
            <a:off x="2556084" y="5003653"/>
            <a:ext cx="70554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alibri "/>
              </a:rPr>
              <a:t>Valentína Kafková, Petra </a:t>
            </a:r>
            <a:r>
              <a:rPr lang="sk-SK" sz="2000" dirty="0" err="1">
                <a:latin typeface="Calibri "/>
              </a:rPr>
              <a:t>Ondrejíčková</a:t>
            </a:r>
            <a:endParaRPr lang="sk-SK" sz="2000" dirty="0">
              <a:latin typeface="Calibri "/>
            </a:endParaRPr>
          </a:p>
          <a:p>
            <a:endParaRPr lang="sk-SK" dirty="0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7632D535-5CED-4855-8965-F842B40A32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4860" y="6003153"/>
            <a:ext cx="1395381" cy="71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ellulose nanofibers from coffee grounds to be used to make bioplastics">
            <a:extLst>
              <a:ext uri="{FF2B5EF4-FFF2-40B4-BE49-F238E27FC236}">
                <a16:creationId xmlns:a16="http://schemas.microsoft.com/office/drawing/2014/main" xmlns="" id="{9521DD9A-BC58-48FE-A73F-DDB26D5F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498" y="1850133"/>
            <a:ext cx="571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CEA2EC02-E89B-42EA-8AD7-61EC6036A9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5811" y="5460203"/>
            <a:ext cx="30003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30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3386189" y="927041"/>
            <a:ext cx="7658862" cy="3333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Kyslá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esterifikácia</a:t>
            </a: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Zmena hnedej farby oleja na tmavomodrú.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Tvorba tmavých častíc s veľkosťou do 0,1 mm – modro-zelené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nezmydelniteľných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precipitátov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počas transesterifikácie pri použití kyslého katalyzátora; štúdia potvrdila prítomnosť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kahweolu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cafestolu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v kávovom odpade.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obsah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metylesterov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25,72 % hm. </a:t>
            </a:r>
          </a:p>
          <a:p>
            <a:pPr algn="just">
              <a:lnSpc>
                <a:spcPct val="125000"/>
              </a:lnSpc>
            </a:pPr>
            <a:endParaRPr lang="sk-SK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Zvyšok po extrakcii extrahovaný acetónom.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>
                <a:solidFill>
                  <a:schemeClr val="bg1"/>
                </a:solidFill>
              </a:rPr>
              <a:pPr/>
              <a:t>10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B12A98ED-DFD9-4324-A1CC-345CFC537F9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49" t="2345" r="17323" b="9531"/>
          <a:stretch/>
        </p:blipFill>
        <p:spPr bwMode="auto">
          <a:xfrm>
            <a:off x="-27319" y="3035998"/>
            <a:ext cx="2867597" cy="382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D3E8E61A-CCE4-4FBF-BC9C-9E28B3AB6C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14" t="23513" r="10266" b="17601"/>
          <a:stretch/>
        </p:blipFill>
        <p:spPr>
          <a:xfrm rot="5400000">
            <a:off x="-259217" y="228731"/>
            <a:ext cx="3328226" cy="2870764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xmlns="" id="{472E172E-E613-41E4-BB15-2A051FC53D9F}"/>
              </a:ext>
            </a:extLst>
          </p:cNvPr>
          <p:cNvCxnSpPr>
            <a:cxnSpLocks/>
          </p:cNvCxnSpPr>
          <p:nvPr/>
        </p:nvCxnSpPr>
        <p:spPr>
          <a:xfrm flipH="1">
            <a:off x="2329838" y="4037519"/>
            <a:ext cx="1056351" cy="836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0B3D2BA2-D4A5-4E55-852A-E9E61644141D}"/>
              </a:ext>
            </a:extLst>
          </p:cNvPr>
          <p:cNvSpPr txBox="1">
            <a:spLocks/>
          </p:cNvSpPr>
          <p:nvPr/>
        </p:nvSpPr>
        <p:spPr>
          <a:xfrm>
            <a:off x="3386189" y="217748"/>
            <a:ext cx="6362502" cy="836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Kávový olej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6" name="Tabuľka 15">
            <a:extLst>
              <a:ext uri="{FF2B5EF4-FFF2-40B4-BE49-F238E27FC236}">
                <a16:creationId xmlns:a16="http://schemas.microsoft.com/office/drawing/2014/main" xmlns="" id="{C0A0B855-5948-4573-BDF9-02BCA23C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9026011"/>
              </p:ext>
            </p:extLst>
          </p:nvPr>
        </p:nvGraphicFramePr>
        <p:xfrm>
          <a:off x="3386189" y="4201989"/>
          <a:ext cx="8045766" cy="24038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61473">
                  <a:extLst>
                    <a:ext uri="{9D8B030D-6E8A-4147-A177-3AD203B41FA5}">
                      <a16:colId xmlns:a16="http://schemas.microsoft.com/office/drawing/2014/main" xmlns="" val="737080402"/>
                    </a:ext>
                  </a:extLst>
                </a:gridCol>
                <a:gridCol w="1678310">
                  <a:extLst>
                    <a:ext uri="{9D8B030D-6E8A-4147-A177-3AD203B41FA5}">
                      <a16:colId xmlns:a16="http://schemas.microsoft.com/office/drawing/2014/main" xmlns="" val="2125737943"/>
                    </a:ext>
                  </a:extLst>
                </a:gridCol>
                <a:gridCol w="1678310">
                  <a:extLst>
                    <a:ext uri="{9D8B030D-6E8A-4147-A177-3AD203B41FA5}">
                      <a16:colId xmlns:a16="http://schemas.microsoft.com/office/drawing/2014/main" xmlns="" val="3104702795"/>
                    </a:ext>
                  </a:extLst>
                </a:gridCol>
                <a:gridCol w="1727673">
                  <a:extLst>
                    <a:ext uri="{9D8B030D-6E8A-4147-A177-3AD203B41FA5}">
                      <a16:colId xmlns:a16="http://schemas.microsoft.com/office/drawing/2014/main" xmlns="" val="384512984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MK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metylestery (% hm.)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MK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metylestery (% hm.)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4501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C12:0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0,04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effectLst/>
                          <a:latin typeface="+mn-lt"/>
                        </a:rPr>
                        <a:t>C20:0</a:t>
                      </a:r>
                      <a:endParaRPr lang="sk-SK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0,89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182917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C14:0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0,04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effectLst/>
                          <a:latin typeface="+mn-lt"/>
                        </a:rPr>
                        <a:t>C20:1</a:t>
                      </a:r>
                      <a:endParaRPr lang="sk-SK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0,19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595171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  <a:latin typeface="+mn-lt"/>
                        </a:rPr>
                        <a:t>C16:0</a:t>
                      </a:r>
                      <a:endParaRPr lang="sk-SK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9,32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effectLst/>
                          <a:latin typeface="+mn-lt"/>
                        </a:rPr>
                        <a:t>C20:2</a:t>
                      </a:r>
                      <a:endParaRPr lang="sk-SK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0,02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56725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C16:1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0,02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effectLst/>
                          <a:latin typeface="+mn-lt"/>
                        </a:rPr>
                        <a:t>C20:3</a:t>
                      </a:r>
                      <a:endParaRPr lang="sk-SK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0,26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7528738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C17:0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0,13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>
                          <a:effectLst/>
                          <a:latin typeface="+mn-lt"/>
                        </a:rPr>
                        <a:t>C22:0</a:t>
                      </a:r>
                      <a:endParaRPr lang="sk-SK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0,19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71881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C18:0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2,1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effectLst/>
                          <a:latin typeface="+mn-lt"/>
                        </a:rPr>
                        <a:t>C22:1</a:t>
                      </a:r>
                      <a:endParaRPr lang="sk-SK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0,04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21648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C18:1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  <a:latin typeface="+mn-lt"/>
                        </a:rPr>
                        <a:t>2,76</a:t>
                      </a:r>
                      <a:endParaRPr lang="sk-SK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effectLst/>
                          <a:latin typeface="+mn-lt"/>
                        </a:rPr>
                        <a:t>C23:0</a:t>
                      </a:r>
                      <a:endParaRPr lang="sk-SK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0,05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85126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C18:2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9,02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effectLst/>
                          <a:latin typeface="+mn-lt"/>
                        </a:rPr>
                        <a:t>C24:0</a:t>
                      </a:r>
                      <a:endParaRPr lang="sk-SK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0,08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251958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C18:3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0,26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effectLst/>
                          <a:latin typeface="+mn-lt"/>
                        </a:rPr>
                        <a:t>C24:1</a:t>
                      </a:r>
                      <a:endParaRPr lang="sk-SK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  <a:latin typeface="+mn-lt"/>
                        </a:rPr>
                        <a:t>0,01</a:t>
                      </a:r>
                      <a:endParaRPr lang="sk-SK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12266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  <a:latin typeface="+mn-lt"/>
                        </a:rPr>
                        <a:t>MEKL (ME kyseliny </a:t>
                      </a:r>
                      <a:r>
                        <a:rPr lang="sk-SK" sz="1200" dirty="0" err="1">
                          <a:effectLst/>
                          <a:latin typeface="+mn-lt"/>
                        </a:rPr>
                        <a:t>linolenovej</a:t>
                      </a:r>
                      <a:r>
                        <a:rPr lang="sk-SK" sz="1200" dirty="0">
                          <a:effectLst/>
                          <a:latin typeface="+mn-lt"/>
                        </a:rPr>
                        <a:t>)</a:t>
                      </a:r>
                      <a:endParaRPr lang="sk-SK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  <a:latin typeface="+mn-lt"/>
                        </a:rPr>
                        <a:t>0,3</a:t>
                      </a:r>
                      <a:endParaRPr lang="sk-SK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k-SK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k-SK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184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952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029" y="288377"/>
            <a:ext cx="6362502" cy="836721"/>
          </a:xfrm>
        </p:spPr>
        <p:txBody>
          <a:bodyPr/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Závery a ďalšie kroky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3662391" y="1209185"/>
            <a:ext cx="8241434" cy="522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Vlhkosť kávového odpadu má vplyv na výťažok extrakcie (↓DS -&gt; ↓</a:t>
            </a:r>
            <a:r>
              <a:rPr lang="el-GR" sz="2000" dirty="0">
                <a:cs typeface="Calibri" panose="020F0502020204030204" pitchFamily="34" charset="0"/>
              </a:rPr>
              <a:t>η</a:t>
            </a:r>
            <a:r>
              <a:rPr lang="sk-SK" sz="2000" dirty="0">
                <a:cs typeface="Calibri" panose="020F0502020204030204" pitchFamily="34" charset="0"/>
              </a:rPr>
              <a:t>).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Zvýšené ČK – potreba úpravy COFO, resp. zmiešanie s olejom s ↓ČK.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COFO obsahuje TAG, DAG, MAG, FFA, FS, nebola identifikovaná prítomnosť oxidovaných MK, voskov a fosfolipidov.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Najviac zastúpené MK </a:t>
            </a:r>
            <a:r>
              <a:rPr lang="sk-SK" sz="2000" dirty="0">
                <a:effectLst/>
                <a:ea typeface="Times New Roman" panose="02020603050405020304" pitchFamily="18" charset="0"/>
              </a:rPr>
              <a:t>C18:2 (</a:t>
            </a:r>
            <a:r>
              <a:rPr lang="sk-SK" sz="2000" dirty="0" err="1">
                <a:effectLst/>
                <a:ea typeface="Times New Roman" panose="02020603050405020304" pitchFamily="18" charset="0"/>
              </a:rPr>
              <a:t>linolová</a:t>
            </a:r>
            <a:r>
              <a:rPr lang="sk-SK" sz="2000" dirty="0">
                <a:effectLst/>
                <a:ea typeface="Times New Roman" panose="02020603050405020304" pitchFamily="18" charset="0"/>
              </a:rPr>
              <a:t>) a C16:0 (palmitová), ktoré tvoria ~75 % zloženia MK (resp. viac ako 60 % zloženia COFO).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MK v COFO tvorili 85,85 %; takmer 15 % obsahu nezmydelniteľného podielu COFO.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Nezmydelniteľný podiel COFO tvoria identifikované </a:t>
            </a:r>
            <a:r>
              <a:rPr lang="sk-SK" sz="2000" dirty="0" err="1">
                <a:cs typeface="Calibri" panose="020F0502020204030204" pitchFamily="34" charset="0"/>
              </a:rPr>
              <a:t>fytosteroly</a:t>
            </a:r>
            <a:r>
              <a:rPr lang="sk-SK" sz="2000" dirty="0">
                <a:cs typeface="Calibri" panose="020F0502020204030204" pitchFamily="34" charset="0"/>
              </a:rPr>
              <a:t> a tokoferoly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Nezmydelniteľný podiel môžu tvoriť </a:t>
            </a:r>
            <a:r>
              <a:rPr lang="sk-SK" sz="2000" dirty="0" err="1">
                <a:cs typeface="Calibri" panose="020F0502020204030204" pitchFamily="34" charset="0"/>
              </a:rPr>
              <a:t>diterpény</a:t>
            </a:r>
            <a:r>
              <a:rPr lang="sk-SK" sz="2000" dirty="0">
                <a:cs typeface="Calibri" panose="020F0502020204030204" pitchFamily="34" charset="0"/>
              </a:rPr>
              <a:t> a ich estery s mastnými kyselinami a alkoholmi – zatiaľ neidentifikované.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Nutnosť úpravy COFO – odstránenie nezmydelniteľného podielu COFO.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11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DDAEFDBA-F4DE-4659-9A93-5D258BE8E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66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32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029" y="704002"/>
            <a:ext cx="6362502" cy="836721"/>
          </a:xfrm>
        </p:spPr>
        <p:txBody>
          <a:bodyPr/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Závery a ďalšie kroky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3866029" y="1737266"/>
            <a:ext cx="7701131" cy="3911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Identifikácia nezmydelniteľného podielu. </a:t>
            </a: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Vplyv nezmydelniteľného podielu na výrobu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biodieselu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a na výsledné kvalitatívne parametre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biodieselu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Produkcia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biodieselu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z čisteného a nečisteného kávového odpadu. </a:t>
            </a: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Určenie potenciálu látok v kávovom oleji na výrobu látok s vyššou pridanou hodnotou. 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12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CD281105-CA7E-4AE5-8ED5-3124B564E3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66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14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651078" y="2497623"/>
            <a:ext cx="5444922" cy="198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sk-SK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Poďakovanie </a:t>
            </a:r>
          </a:p>
          <a:p>
            <a:pPr algn="ctr">
              <a:lnSpc>
                <a:spcPct val="125000"/>
              </a:lnSpc>
            </a:pPr>
            <a:r>
              <a:rPr lang="sk-SK" sz="2000" dirty="0">
                <a:effectLst/>
                <a:ea typeface="Times New Roman" panose="02020603050405020304" pitchFamily="18" charset="0"/>
              </a:rPr>
              <a:t>Tento  výskum je financovaný z prostriedkov Agentúry na podporu výskumu a vývoja (APVV) pod registračným číslom: APVV-20-0348.</a:t>
            </a:r>
          </a:p>
          <a:p>
            <a:pPr algn="just">
              <a:lnSpc>
                <a:spcPct val="125000"/>
              </a:lnSpc>
            </a:pPr>
            <a:endParaRPr lang="sk-SK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13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11" name="Zástupný objekt pre obsah 11">
            <a:extLst>
              <a:ext uri="{FF2B5EF4-FFF2-40B4-BE49-F238E27FC236}">
                <a16:creationId xmlns:a16="http://schemas.microsoft.com/office/drawing/2014/main" xmlns="" id="{3B8D02A6-54BC-4487-BAF5-6AE2B49E7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/>
          <a:srcRect l="82290"/>
          <a:stretch/>
        </p:blipFill>
        <p:spPr>
          <a:xfrm>
            <a:off x="2650439" y="4995623"/>
            <a:ext cx="1395381" cy="578614"/>
          </a:xfrm>
          <a:prstGeom prst="rect">
            <a:avLst/>
          </a:prstGeom>
        </p:spPr>
      </p:pic>
      <p:pic>
        <p:nvPicPr>
          <p:cNvPr id="13" name="Zástupný objekt pre obsah 11">
            <a:extLst>
              <a:ext uri="{FF2B5EF4-FFF2-40B4-BE49-F238E27FC236}">
                <a16:creationId xmlns:a16="http://schemas.microsoft.com/office/drawing/2014/main" xmlns="" id="{D00EE074-DAC8-4B48-AAD7-AE1FC7B3F3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4516" r="70446"/>
          <a:stretch/>
        </p:blipFill>
        <p:spPr>
          <a:xfrm>
            <a:off x="2755678" y="5521335"/>
            <a:ext cx="1184901" cy="578614"/>
          </a:xfrm>
          <a:prstGeom prst="rect">
            <a:avLst/>
          </a:prstGeom>
        </p:spPr>
      </p:pic>
      <p:pic>
        <p:nvPicPr>
          <p:cNvPr id="14" name="Zástupný objekt pre obsah 11">
            <a:extLst>
              <a:ext uri="{FF2B5EF4-FFF2-40B4-BE49-F238E27FC236}">
                <a16:creationId xmlns:a16="http://schemas.microsoft.com/office/drawing/2014/main" xmlns="" id="{BCFE0D29-D3FE-4526-97B4-6D2B9EEA25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4946" r="32056"/>
          <a:stretch/>
        </p:blipFill>
        <p:spPr>
          <a:xfrm>
            <a:off x="3348131" y="4279555"/>
            <a:ext cx="1024128" cy="57861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73EB03EA-DDBB-408E-A09E-735B894326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0" r="2031"/>
          <a:stretch/>
        </p:blipFill>
        <p:spPr>
          <a:xfrm>
            <a:off x="6633213" y="1347025"/>
            <a:ext cx="5444922" cy="4771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Zástupný objekt pre obsah 11">
            <a:extLst>
              <a:ext uri="{FF2B5EF4-FFF2-40B4-BE49-F238E27FC236}">
                <a16:creationId xmlns:a16="http://schemas.microsoft.com/office/drawing/2014/main" xmlns="" id="{E583FBF6-B64D-46B3-95BD-25A88DCF8D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84961"/>
          <a:stretch/>
        </p:blipFill>
        <p:spPr>
          <a:xfrm>
            <a:off x="2163230" y="4279555"/>
            <a:ext cx="1184901" cy="5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13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xmlns="" id="{43988206-8AD4-4F5E-BAA5-6D8B150BD873}"/>
              </a:ext>
            </a:extLst>
          </p:cNvPr>
          <p:cNvSpPr/>
          <p:nvPr/>
        </p:nvSpPr>
        <p:spPr>
          <a:xfrm>
            <a:off x="2900038" y="2644974"/>
            <a:ext cx="6391923" cy="407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Ďakujem za pozornosť</a:t>
            </a:r>
          </a:p>
          <a:p>
            <a:pPr algn="ctr"/>
            <a:endParaRPr lang="sk-SK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Ing. Valentína Kafková</a:t>
            </a:r>
          </a:p>
          <a:p>
            <a:pPr algn="ctr">
              <a:lnSpc>
                <a:spcPct val="150000"/>
              </a:lnSpc>
            </a:pPr>
            <a:r>
              <a:rPr lang="sk-SK" sz="20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kafkova@enviengroup.eu</a:t>
            </a:r>
            <a:r>
              <a:rPr lang="sk-SK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+421 918 334 843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xmlns="" id="{2AB50D78-80D8-4850-84A2-B01F9AD3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4CC6A91E-E55E-4C1A-9E6D-89B65AA0E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88E95A63-939F-4103-B8C3-2D3D88E8CE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385" y="3231908"/>
            <a:ext cx="1987230" cy="105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5664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B34901A0-622E-4FFD-B6FB-795006F51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3917"/>
          <a:stretch/>
        </p:blipFill>
        <p:spPr>
          <a:xfrm>
            <a:off x="5400294" y="3886146"/>
            <a:ext cx="4166953" cy="163121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569" y="433961"/>
            <a:ext cx="6441172" cy="851027"/>
          </a:xfrm>
        </p:spPr>
        <p:txBody>
          <a:bodyPr>
            <a:normAutofit/>
          </a:bodyPr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Združenie „Energy21“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2784569" y="1284988"/>
            <a:ext cx="82485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0" i="0" dirty="0">
                <a:solidFill>
                  <a:srgbClr val="000000"/>
                </a:solidFill>
                <a:effectLst/>
                <a:latin typeface="Open regular"/>
              </a:rPr>
              <a:t>Založené za účelom rozvoja vedy, výskumu a vzdelávania v oblasti OZE a efektívneho využívania energetických zdrojov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Open regular"/>
              </a:rPr>
              <a:t>Aktuálne zapojené do 3 národných projektov;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Open regular"/>
              </a:rPr>
              <a:t>Spolupráca s univerzitami, zväzmi, združeniami, výskumnými ústavmi, a i.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000" b="0" i="0" dirty="0">
              <a:solidFill>
                <a:srgbClr val="000000"/>
              </a:solidFill>
              <a:effectLst/>
              <a:latin typeface="Open regular"/>
            </a:endParaRPr>
          </a:p>
        </p:txBody>
      </p:sp>
      <p:pic>
        <p:nvPicPr>
          <p:cNvPr id="3074" name="Picture 2" descr="logo enviral">
            <a:extLst>
              <a:ext uri="{FF2B5EF4-FFF2-40B4-BE49-F238E27FC236}">
                <a16:creationId xmlns:a16="http://schemas.microsoft.com/office/drawing/2014/main" xmlns="" id="{4BA313C2-480C-4C68-BA4E-158ADD2D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09" y="163935"/>
            <a:ext cx="1996423" cy="7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 enagro">
            <a:extLst>
              <a:ext uri="{FF2B5EF4-FFF2-40B4-BE49-F238E27FC236}">
                <a16:creationId xmlns:a16="http://schemas.microsoft.com/office/drawing/2014/main" xmlns="" id="{E1A0E73B-9216-4463-8072-4F869541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09" y="1728290"/>
            <a:ext cx="1996423" cy="7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go exata">
            <a:extLst>
              <a:ext uri="{FF2B5EF4-FFF2-40B4-BE49-F238E27FC236}">
                <a16:creationId xmlns:a16="http://schemas.microsoft.com/office/drawing/2014/main" xmlns="" id="{ED846E59-74C6-465F-9225-8686C3D6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09" y="3281330"/>
            <a:ext cx="1996423" cy="7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ogo zvvb">
            <a:extLst>
              <a:ext uri="{FF2B5EF4-FFF2-40B4-BE49-F238E27FC236}">
                <a16:creationId xmlns:a16="http://schemas.microsoft.com/office/drawing/2014/main" xmlns="" id="{8425A361-CF8A-43DD-9E45-5CECF836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09" y="4864370"/>
            <a:ext cx="1996423" cy="6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go datapac">
            <a:extLst>
              <a:ext uri="{FF2B5EF4-FFF2-40B4-BE49-F238E27FC236}">
                <a16:creationId xmlns:a16="http://schemas.microsoft.com/office/drawing/2014/main" xmlns="" id="{8DCD83F1-43E8-4457-A174-F8835242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10" y="5834183"/>
            <a:ext cx="1996422" cy="8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ymail_attachmentId3b2968a3-6dd5-426e-9e86-8a7311da402d">
            <a:extLst>
              <a:ext uri="{FF2B5EF4-FFF2-40B4-BE49-F238E27FC236}">
                <a16:creationId xmlns:a16="http://schemas.microsoft.com/office/drawing/2014/main" xmlns="" id="{57EA4B8D-FD2E-4259-B2C7-DA591E9B5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348"/>
          <a:stretch/>
        </p:blipFill>
        <p:spPr bwMode="auto">
          <a:xfrm>
            <a:off x="2906622" y="3377826"/>
            <a:ext cx="2098548" cy="30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39DD865A-A4FD-481B-82BD-7D15D5CDB3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514" y="3833746"/>
            <a:ext cx="1978950" cy="1849458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xmlns="" id="{FB38D45D-8E55-4935-B2C1-93A5E695FDAB}"/>
              </a:ext>
            </a:extLst>
          </p:cNvPr>
          <p:cNvCxnSpPr/>
          <p:nvPr/>
        </p:nvCxnSpPr>
        <p:spPr>
          <a:xfrm>
            <a:off x="2582426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ástupný objekt pre číslo snímky 2">
            <a:extLst>
              <a:ext uri="{FF2B5EF4-FFF2-40B4-BE49-F238E27FC236}">
                <a16:creationId xmlns:a16="http://schemas.microsoft.com/office/drawing/2014/main" xmlns="" id="{E7279461-C4A4-46BB-8E72-D00A4F2230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CF709C-8457-4D5D-A8AB-E1C900CBE839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9CA28A15-A71B-45EF-8AF4-FA0171C70DD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CE6C8EC8-24FA-4E8D-9929-A5AD50D4FFB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92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0" y="136525"/>
            <a:ext cx="9997121" cy="1656242"/>
          </a:xfrm>
        </p:spPr>
        <p:txBody>
          <a:bodyPr>
            <a:normAutofit/>
          </a:bodyPr>
          <a:lstStyle/>
          <a:p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Valorizácia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kávového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odpadu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pre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produkciu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priemyselne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zaujímavých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látok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vyššou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pridanou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hodnotou</a:t>
            </a:r>
            <a:r>
              <a:rPr lang="en-GB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 </a:t>
            </a:r>
            <a:r>
              <a:rPr lang="en-GB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biodieselu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9C780C1B-23C2-49B9-9B08-154703FE7DC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2" b="5941"/>
          <a:stretch/>
        </p:blipFill>
        <p:spPr bwMode="auto">
          <a:xfrm>
            <a:off x="4241350" y="1792767"/>
            <a:ext cx="7950650" cy="4678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5FB469A-FAB8-46E1-B8A8-3D4ECDA48EE8}"/>
              </a:ext>
            </a:extLst>
          </p:cNvPr>
          <p:cNvSpPr/>
          <p:nvPr/>
        </p:nvSpPr>
        <p:spPr>
          <a:xfrm>
            <a:off x="140510" y="1802643"/>
            <a:ext cx="4412200" cy="429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Zameranie na komplexné spracovanie a valorizáciu SCG: 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výroba </a:t>
            </a:r>
            <a:r>
              <a:rPr lang="sk-SK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biodiesela</a:t>
            </a:r>
            <a:endParaRPr lang="sk-SK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produkcia </a:t>
            </a:r>
            <a:r>
              <a:rPr lang="sk-SK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karotenoidných</a:t>
            </a: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pigmentov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výroba </a:t>
            </a:r>
            <a:r>
              <a:rPr lang="sk-SK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polynenasýtených</a:t>
            </a: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MK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výroba enzýmov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kompostovanie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sk-SK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sk-S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Zníženie skládkovania, resp. spaľovania kávového odpadu.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sk-SK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3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1" y="418548"/>
            <a:ext cx="6974150" cy="836721"/>
          </a:xfrm>
        </p:spPr>
        <p:txBody>
          <a:bodyPr/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Kávový odpad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3254381" y="1259396"/>
            <a:ext cx="8197406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</a:rPr>
              <a:t>V</a:t>
            </a:r>
            <a:r>
              <a:rPr lang="sk-SK" sz="20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</a:rPr>
              <a:t>zniká po varení zrnkovej kávy alebo pri výrobe instantnej rozpustnej kávy.</a:t>
            </a:r>
            <a:endParaRPr lang="sk-SK" sz="2000" dirty="0">
              <a:latin typeface="Calibri 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Ročná spotreba kávy na SVK – 3,2 mil. ton kávy. 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Spotreba kávy približne 20 – 25 kg kávy/mesačne v areáli LPD.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</a:rPr>
              <a:t>V dôsledku prítomnosti organických látok sa kávový odpad definuje ako vysoko znečisťujúca látka</a:t>
            </a:r>
            <a:r>
              <a:rPr lang="sk-SK" sz="2000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 s čiastočnou toxicitou (dôsledok prítomnosti kofeínu, tanínov a </a:t>
            </a:r>
            <a:r>
              <a:rPr lang="sk-SK" sz="2000" dirty="0" err="1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polyfenolov</a:t>
            </a:r>
            <a:r>
              <a:rPr lang="sk-SK" sz="2000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3 hlavné skupiny zložiek: 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sacharidický podiel </a:t>
            </a:r>
            <a:r>
              <a:rPr lang="sk-SK" sz="2000" dirty="0">
                <a:ea typeface="Times New Roman" panose="02020603050405020304" pitchFamily="18" charset="0"/>
                <a:cs typeface="Calibri" panose="020F0502020204030204" pitchFamily="34" charset="0"/>
              </a:rPr>
              <a:t>– ~</a:t>
            </a:r>
            <a:r>
              <a:rPr lang="sk-SK" sz="1800" dirty="0">
                <a:effectLst/>
                <a:ea typeface="Times New Roman" panose="02020603050405020304" pitchFamily="18" charset="0"/>
              </a:rPr>
              <a:t>45 % hmot.</a:t>
            </a:r>
            <a:r>
              <a:rPr lang="sk-SK" sz="1800" baseline="-25000" dirty="0">
                <a:effectLst/>
                <a:ea typeface="Times New Roman" panose="02020603050405020304" pitchFamily="18" charset="0"/>
              </a:rPr>
              <a:t>DS</a:t>
            </a:r>
            <a:r>
              <a:rPr lang="sk-SK" sz="1800" dirty="0">
                <a:effectLst/>
                <a:ea typeface="Times New Roman" panose="02020603050405020304" pitchFamily="18" charset="0"/>
              </a:rPr>
              <a:t>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olejová zložka </a:t>
            </a:r>
            <a:r>
              <a:rPr lang="sk-SK" sz="1800" dirty="0">
                <a:effectLst/>
                <a:ea typeface="Times New Roman" panose="02020603050405020304" pitchFamily="18" charset="0"/>
              </a:rPr>
              <a:t>(7,9 – 26,4 % </a:t>
            </a:r>
            <a:r>
              <a:rPr lang="sk-SK" sz="1800" dirty="0" err="1">
                <a:effectLst/>
                <a:ea typeface="Times New Roman" panose="02020603050405020304" pitchFamily="18" charset="0"/>
              </a:rPr>
              <a:t>hmot</a:t>
            </a:r>
            <a:r>
              <a:rPr lang="sk-SK" sz="1800" dirty="0">
                <a:effectLst/>
                <a:ea typeface="Times New Roman" panose="02020603050405020304" pitchFamily="18" charset="0"/>
              </a:rPr>
              <a:t>.); 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ostatné zložky </a:t>
            </a:r>
            <a:r>
              <a:rPr lang="sk-SK" sz="1800" dirty="0">
                <a:effectLst/>
                <a:ea typeface="Times New Roman" panose="02020603050405020304" pitchFamily="18" charset="0"/>
              </a:rPr>
              <a:t>(napr. alkaloidy, proteíny, </a:t>
            </a:r>
            <a:r>
              <a:rPr lang="sk-SK" sz="1800" dirty="0" err="1">
                <a:effectLst/>
                <a:ea typeface="Times New Roman" panose="02020603050405020304" pitchFamily="18" charset="0"/>
              </a:rPr>
              <a:t>polyfenoly</a:t>
            </a:r>
            <a:r>
              <a:rPr lang="sk-SK" sz="1800" dirty="0">
                <a:effectLst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effectLst/>
                <a:ea typeface="Times New Roman" panose="02020603050405020304" pitchFamily="18" charset="0"/>
              </a:rPr>
              <a:t>fytosteroly</a:t>
            </a:r>
            <a:r>
              <a:rPr lang="sk-SK" sz="1800" dirty="0">
                <a:effectLst/>
                <a:ea typeface="Times New Roman" panose="02020603050405020304" pitchFamily="18" charset="0"/>
              </a:rPr>
              <a:t> a i. </a:t>
            </a:r>
            <a:endParaRPr lang="sk-SK" sz="20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solidFill>
                <a:srgbClr val="000000"/>
              </a:solidFill>
              <a:latin typeface="Calibri 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1" algn="just">
              <a:lnSpc>
                <a:spcPct val="125000"/>
              </a:lnSpc>
            </a:pPr>
            <a:r>
              <a:rPr lang="sk-SK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Priemerné množstvo oleja v mokrom a suchom kávovom odpade</a:t>
            </a:r>
            <a:endParaRPr lang="sk-SK" dirty="0">
              <a:solidFill>
                <a:srgbClr val="000000"/>
              </a:solidFill>
              <a:effectLst/>
              <a:latin typeface="Calibri 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4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F5C83D6A-A880-48C6-9672-1D56D954C6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85" r="24412"/>
          <a:stretch/>
        </p:blipFill>
        <p:spPr>
          <a:xfrm>
            <a:off x="0" y="0"/>
            <a:ext cx="3113871" cy="6857999"/>
          </a:xfrm>
          <a:prstGeom prst="rect">
            <a:avLst/>
          </a:prstGeom>
        </p:spPr>
      </p:pic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xmlns="" id="{31D6F8D9-CDFA-4B49-A9F4-9B7B54634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8892206"/>
              </p:ext>
            </p:extLst>
          </p:nvPr>
        </p:nvGraphicFramePr>
        <p:xfrm>
          <a:off x="3254381" y="5659160"/>
          <a:ext cx="7490916" cy="102489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286086">
                  <a:extLst>
                    <a:ext uri="{9D8B030D-6E8A-4147-A177-3AD203B41FA5}">
                      <a16:colId xmlns:a16="http://schemas.microsoft.com/office/drawing/2014/main" xmlns="" val="1094706870"/>
                    </a:ext>
                  </a:extLst>
                </a:gridCol>
                <a:gridCol w="1812865">
                  <a:extLst>
                    <a:ext uri="{9D8B030D-6E8A-4147-A177-3AD203B41FA5}">
                      <a16:colId xmlns:a16="http://schemas.microsoft.com/office/drawing/2014/main" xmlns="" val="1982512960"/>
                    </a:ext>
                  </a:extLst>
                </a:gridCol>
                <a:gridCol w="2391965">
                  <a:extLst>
                    <a:ext uri="{9D8B030D-6E8A-4147-A177-3AD203B41FA5}">
                      <a16:colId xmlns:a16="http://schemas.microsoft.com/office/drawing/2014/main" xmlns="" val="1279672647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Vzorka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Sušina [hm.%]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Obsah oleja [hm.%]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23441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Mokrý kávový odpad SCG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49,70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6,2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28191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Suchý kávový odpad SCG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90,18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effectLst/>
                        </a:rPr>
                        <a:t>9,7</a:t>
                      </a:r>
                      <a:endParaRPr lang="sk-SK" sz="1800" b="0" dirty="0">
                        <a:effectLst/>
                        <a:latin typeface="Calibri (Tex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716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349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67" y="704002"/>
            <a:ext cx="6777964" cy="836721"/>
          </a:xfrm>
        </p:spPr>
        <p:txBody>
          <a:bodyPr/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Ciele výskumu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3450567" y="1564895"/>
            <a:ext cx="7572109" cy="4535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Posúdenie možnosti produkcie </a:t>
            </a:r>
            <a:r>
              <a:rPr lang="sk-SK" sz="1800" b="1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biodiesela</a:t>
            </a:r>
            <a:r>
              <a:rPr lang="sk-SK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 kávového oleja extrahovaného z kávového odpadu.</a:t>
            </a:r>
          </a:p>
          <a:p>
            <a:pPr algn="just">
              <a:lnSpc>
                <a:spcPct val="125000"/>
              </a:lnSpc>
            </a:pPr>
            <a:endParaRPr lang="sk-SK" sz="18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Nepriame vyhodnotenie na základe porovnania parametrov kávového oleja s olejmi používanými pre produkciu </a:t>
            </a:r>
            <a:r>
              <a:rPr lang="sk-SK" b="1" dirty="0" err="1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biodiesela</a:t>
            </a:r>
            <a:r>
              <a:rPr lang="sk-SK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endParaRPr lang="sk-SK" b="1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Základné parametre oleja (číslo kyslosti, obsah </a:t>
            </a:r>
            <a:r>
              <a:rPr lang="sk-SK" sz="2000" dirty="0" err="1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anorg</a:t>
            </a:r>
            <a:r>
              <a:rPr lang="sk-SK" sz="20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. prvkov, obsah vody) + obsah oleja v kávovom odpade;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analýza majoritných látok v kávovom oleji a identifikácia niektorých látok v kávovom oleji; 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analýza profilu (esterov) mastných kyselín;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kyslá </a:t>
            </a:r>
            <a:r>
              <a:rPr lang="sk-SK" sz="2000" dirty="0" err="1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esterifikácia</a:t>
            </a:r>
            <a:r>
              <a:rPr lang="sk-SK" sz="20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kávového oleja.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5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5122" name="Picture 2" descr="10 clever things to do with used coffee grinds : SBS Food">
            <a:extLst>
              <a:ext uri="{FF2B5EF4-FFF2-40B4-BE49-F238E27FC236}">
                <a16:creationId xmlns:a16="http://schemas.microsoft.com/office/drawing/2014/main" xmlns="" id="{693FEB7E-EAF4-4058-A4D1-A6029C2F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42" y="504829"/>
            <a:ext cx="2054368" cy="11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759C4E47-4635-43E1-B27E-402E864640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89" r="23889"/>
          <a:stretch/>
        </p:blipFill>
        <p:spPr>
          <a:xfrm>
            <a:off x="504090" y="2428075"/>
            <a:ext cx="788716" cy="1906438"/>
          </a:xfrm>
          <a:prstGeom prst="rect">
            <a:avLst/>
          </a:prstGeom>
        </p:spPr>
      </p:pic>
      <p:cxnSp>
        <p:nvCxnSpPr>
          <p:cNvPr id="15" name="Spojnica: zalomená 14">
            <a:extLst>
              <a:ext uri="{FF2B5EF4-FFF2-40B4-BE49-F238E27FC236}">
                <a16:creationId xmlns:a16="http://schemas.microsoft.com/office/drawing/2014/main" xmlns="" id="{8DBA1E08-95D3-4D42-80FB-97A5C14D4861}"/>
              </a:ext>
            </a:extLst>
          </p:cNvPr>
          <p:cNvCxnSpPr>
            <a:stCxn id="5122" idx="2"/>
            <a:endCxn id="13" idx="3"/>
          </p:cNvCxnSpPr>
          <p:nvPr/>
        </p:nvCxnSpPr>
        <p:spPr>
          <a:xfrm rot="5400000">
            <a:off x="551907" y="2396174"/>
            <a:ext cx="1726019" cy="2442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Waste coffee grounds offer new source of biodiesel fuel">
            <a:extLst>
              <a:ext uri="{FF2B5EF4-FFF2-40B4-BE49-F238E27FC236}">
                <a16:creationId xmlns:a16="http://schemas.microsoft.com/office/drawing/2014/main" xmlns="" id="{ECA1A464-5860-49AE-BB40-4B3EFDF4F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" t="42198" r="1161" b="1990"/>
          <a:stretch/>
        </p:blipFill>
        <p:spPr bwMode="auto">
          <a:xfrm>
            <a:off x="1292806" y="5107313"/>
            <a:ext cx="1230462" cy="162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pojnica: zalomená 16">
            <a:extLst>
              <a:ext uri="{FF2B5EF4-FFF2-40B4-BE49-F238E27FC236}">
                <a16:creationId xmlns:a16="http://schemas.microsoft.com/office/drawing/2014/main" xmlns="" id="{41C7A990-ECA5-4B95-8FBF-17764DEB370A}"/>
              </a:ext>
            </a:extLst>
          </p:cNvPr>
          <p:cNvCxnSpPr>
            <a:stCxn id="13" idx="2"/>
            <a:endCxn id="5124" idx="1"/>
          </p:cNvCxnSpPr>
          <p:nvPr/>
        </p:nvCxnSpPr>
        <p:spPr>
          <a:xfrm rot="16200000" flipH="1">
            <a:off x="303002" y="4929959"/>
            <a:ext cx="1585250" cy="3943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>
            <a:extLst>
              <a:ext uri="{FF2B5EF4-FFF2-40B4-BE49-F238E27FC236}">
                <a16:creationId xmlns:a16="http://schemas.microsoft.com/office/drawing/2014/main" xmlns="" id="{719ED956-290E-4E55-BE56-6D96C1E67FE6}"/>
              </a:ext>
            </a:extLst>
          </p:cNvPr>
          <p:cNvSpPr txBox="1"/>
          <p:nvPr/>
        </p:nvSpPr>
        <p:spPr>
          <a:xfrm rot="5400000">
            <a:off x="1219800" y="2226922"/>
            <a:ext cx="10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Extrakcia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xmlns="" id="{F1180BDB-ED92-453D-9061-80E908A74A4C}"/>
              </a:ext>
            </a:extLst>
          </p:cNvPr>
          <p:cNvSpPr txBox="1"/>
          <p:nvPr/>
        </p:nvSpPr>
        <p:spPr>
          <a:xfrm rot="16200000">
            <a:off x="-2182" y="5129375"/>
            <a:ext cx="1801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Transesterifikácia</a:t>
            </a:r>
          </a:p>
          <a:p>
            <a:pPr algn="ctr"/>
            <a:r>
              <a:rPr lang="sk-SK" dirty="0"/>
              <a:t>???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xmlns="" id="{AA256B56-9C36-46C9-AA2A-8D6F013AFFA2}"/>
              </a:ext>
            </a:extLst>
          </p:cNvPr>
          <p:cNvSpPr txBox="1"/>
          <p:nvPr/>
        </p:nvSpPr>
        <p:spPr>
          <a:xfrm>
            <a:off x="717566" y="185215"/>
            <a:ext cx="152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Kávový odpad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xmlns="" id="{8E5ABEEB-E1CF-43F3-BAAE-DAB5B6843954}"/>
              </a:ext>
            </a:extLst>
          </p:cNvPr>
          <p:cNvSpPr txBox="1"/>
          <p:nvPr/>
        </p:nvSpPr>
        <p:spPr>
          <a:xfrm>
            <a:off x="137595" y="2040548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Kávový olej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xmlns="" id="{4941EB4F-F11F-4AFD-8CBF-11A34E71FAD3}"/>
              </a:ext>
            </a:extLst>
          </p:cNvPr>
          <p:cNvSpPr txBox="1"/>
          <p:nvPr/>
        </p:nvSpPr>
        <p:spPr>
          <a:xfrm>
            <a:off x="1391738" y="4480807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/>
              <a:t>Kávový </a:t>
            </a:r>
          </a:p>
          <a:p>
            <a:pPr algn="r"/>
            <a:r>
              <a:rPr lang="sk-SK" b="1" dirty="0" err="1"/>
              <a:t>biodiesel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136613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029" y="239538"/>
            <a:ext cx="6362502" cy="836721"/>
          </a:xfrm>
        </p:spPr>
        <p:txBody>
          <a:bodyPr/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Kávový olej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3866029" y="1078645"/>
            <a:ext cx="7658862" cy="564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Priemerný obsah oleja v kávovom odpade je 15 %.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Tmavohnedá farba, charakteristická aróma po praženej káve.  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Výsledky analýz: 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Zvýšené číslo kyslosti – potreba odstránenia FFA alebo zmiešanie COFO s olejom s nízkym ČK. </a:t>
            </a:r>
            <a:endParaRPr lang="sk-SK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r>
              <a:rPr lang="sk-SK" sz="2000" dirty="0">
                <a:effectLst/>
                <a:ea typeface="Times New Roman" panose="02020603050405020304" pitchFamily="18" charset="0"/>
              </a:rPr>
              <a:t>Základné parametre kávového, repkového a kukuričného oleja.</a:t>
            </a:r>
          </a:p>
          <a:p>
            <a:pPr marL="0" lvl="1" algn="just">
              <a:lnSpc>
                <a:spcPct val="125000"/>
              </a:lnSpc>
            </a:pPr>
            <a:endParaRPr lang="sk-SK" sz="2000" dirty="0">
              <a:effectLst/>
              <a:ea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endParaRPr lang="sk-SK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1" algn="just">
              <a:lnSpc>
                <a:spcPct val="125000"/>
              </a:lnSpc>
            </a:pPr>
            <a:r>
              <a:rPr lang="sk-SK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sk-SK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priemerné hodnoty parametrov olejov používaných v priemyselnej výrobe bionafty</a:t>
            </a:r>
            <a:endParaRPr lang="sk-SK" sz="10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5DEDF17D-01B8-4618-B9C2-F6B99152C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662391" cy="6858000"/>
          </a:xfrm>
          <a:prstGeom prst="rect">
            <a:avLst/>
          </a:prstGeom>
        </p:spPr>
      </p:pic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xmlns="" id="{500C19D8-8766-482E-8D61-883AF0373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4505961"/>
              </p:ext>
            </p:extLst>
          </p:nvPr>
        </p:nvGraphicFramePr>
        <p:xfrm>
          <a:off x="3866029" y="3675818"/>
          <a:ext cx="7862500" cy="274320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602523">
                  <a:extLst>
                    <a:ext uri="{9D8B030D-6E8A-4147-A177-3AD203B41FA5}">
                      <a16:colId xmlns:a16="http://schemas.microsoft.com/office/drawing/2014/main" xmlns="" val="1555606448"/>
                    </a:ext>
                  </a:extLst>
                </a:gridCol>
                <a:gridCol w="1328727">
                  <a:extLst>
                    <a:ext uri="{9D8B030D-6E8A-4147-A177-3AD203B41FA5}">
                      <a16:colId xmlns:a16="http://schemas.microsoft.com/office/drawing/2014/main" xmlns="" val="2220272257"/>
                    </a:ext>
                  </a:extLst>
                </a:gridCol>
                <a:gridCol w="1965625">
                  <a:extLst>
                    <a:ext uri="{9D8B030D-6E8A-4147-A177-3AD203B41FA5}">
                      <a16:colId xmlns:a16="http://schemas.microsoft.com/office/drawing/2014/main" xmlns="" val="3764104811"/>
                    </a:ext>
                  </a:extLst>
                </a:gridCol>
                <a:gridCol w="1965625">
                  <a:extLst>
                    <a:ext uri="{9D8B030D-6E8A-4147-A177-3AD203B41FA5}">
                      <a16:colId xmlns:a16="http://schemas.microsoft.com/office/drawing/2014/main" xmlns="" val="179986636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bg1"/>
                          </a:solidFill>
                          <a:effectLst/>
                        </a:rPr>
                        <a:t>Vzorka</a:t>
                      </a:r>
                      <a:endParaRPr lang="sk-SK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bg1"/>
                          </a:solidFill>
                          <a:effectLst/>
                        </a:rPr>
                        <a:t>Kávový olej </a:t>
                      </a:r>
                      <a:endParaRPr lang="sk-SK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bg1"/>
                          </a:solidFill>
                          <a:effectLst/>
                        </a:rPr>
                        <a:t>Repkový olej*</a:t>
                      </a:r>
                      <a:endParaRPr lang="sk-SK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bg1"/>
                          </a:solidFill>
                          <a:effectLst/>
                        </a:rPr>
                        <a:t>Kukuričný olej*</a:t>
                      </a:r>
                      <a:endParaRPr lang="sk-SK" sz="18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5794507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Číslo kyslosti</a:t>
                      </a:r>
                      <a:b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(mg KOH/g)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tx1"/>
                          </a:solidFill>
                          <a:effectLst/>
                        </a:rPr>
                        <a:t>22,3</a:t>
                      </a:r>
                      <a:endParaRPr lang="sk-SK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924403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P (mg/kg)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406,1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tx1"/>
                          </a:solidFill>
                          <a:effectLst/>
                        </a:rPr>
                        <a:t>12,7</a:t>
                      </a:r>
                      <a:endParaRPr lang="sk-SK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3741926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Ca (mg/kg)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73,1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sk-SK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2193488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Mg (mg/kg)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sk-SK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28,9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000489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Na (mg/kg)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sk-SK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8147706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K (mg/kg)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sk-SK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111,7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1797579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S (mg/kg)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tx1"/>
                          </a:solidFill>
                          <a:effectLst/>
                        </a:rPr>
                        <a:t>33,1</a:t>
                      </a:r>
                      <a:endParaRPr lang="sk-SK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>
                          <a:solidFill>
                            <a:schemeClr val="tx1"/>
                          </a:solidFill>
                          <a:effectLst/>
                        </a:rPr>
                        <a:t>20,7</a:t>
                      </a:r>
                      <a:endParaRPr lang="sk-SK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14,9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927777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Obsah vody (hm. %)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0,06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7176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213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00" y="233784"/>
            <a:ext cx="6362502" cy="836721"/>
          </a:xfrm>
        </p:spPr>
        <p:txBody>
          <a:bodyPr/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Kávový olej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298169" y="1064751"/>
            <a:ext cx="7658862" cy="533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Analýza majoritných látok a identifikácia jednotlivých látok.</a:t>
            </a: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Vylúčenie prítomnosti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hydroxykyselín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, voskov a fosfolipidov.</a:t>
            </a: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sk-SK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7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46EF5BA6-F1AA-4C4F-ADF0-0050FB32B51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7" t="5910" r="5087" b="6148"/>
          <a:stretch/>
        </p:blipFill>
        <p:spPr bwMode="auto">
          <a:xfrm>
            <a:off x="770093" y="3856654"/>
            <a:ext cx="4377752" cy="2767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22F225E2-45FA-499E-B47E-3798A2151A3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5" t="6612" r="4737" b="6870"/>
          <a:stretch/>
        </p:blipFill>
        <p:spPr bwMode="auto">
          <a:xfrm>
            <a:off x="5200053" y="3853631"/>
            <a:ext cx="4778213" cy="2949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650E3F90-948E-425C-9027-43FC158E6C76}"/>
              </a:ext>
            </a:extLst>
          </p:cNvPr>
          <p:cNvSpPr txBox="1"/>
          <p:nvPr/>
        </p:nvSpPr>
        <p:spPr>
          <a:xfrm>
            <a:off x="9692640" y="4356678"/>
            <a:ext cx="235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GC-MS potvrdená prítomnosť </a:t>
            </a:r>
            <a:r>
              <a:rPr lang="sk-SK" dirty="0" err="1"/>
              <a:t>sitosterolu</a:t>
            </a:r>
            <a:endParaRPr lang="sk-SK" dirty="0"/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xmlns="" id="{CDCE3FF2-A9F1-498C-9AAA-2E68FBB214E7}"/>
              </a:ext>
            </a:extLst>
          </p:cNvPr>
          <p:cNvCxnSpPr>
            <a:cxnSpLocks/>
          </p:cNvCxnSpPr>
          <p:nvPr/>
        </p:nvCxnSpPr>
        <p:spPr>
          <a:xfrm flipH="1">
            <a:off x="8246225" y="4754201"/>
            <a:ext cx="1446416" cy="1168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8" name="Tabuľka 17">
            <a:extLst>
              <a:ext uri="{FF2B5EF4-FFF2-40B4-BE49-F238E27FC236}">
                <a16:creationId xmlns:a16="http://schemas.microsoft.com/office/drawing/2014/main" xmlns="" id="{DA235784-0ED4-4C34-BAFF-DDA1A2EFE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238835"/>
              </p:ext>
            </p:extLst>
          </p:nvPr>
        </p:nvGraphicFramePr>
        <p:xfrm>
          <a:off x="298169" y="1541330"/>
          <a:ext cx="6571623" cy="146304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215522">
                  <a:extLst>
                    <a:ext uri="{9D8B030D-6E8A-4147-A177-3AD203B41FA5}">
                      <a16:colId xmlns:a16="http://schemas.microsoft.com/office/drawing/2014/main" xmlns="" val="1338052404"/>
                    </a:ext>
                  </a:extLst>
                </a:gridCol>
                <a:gridCol w="3356101">
                  <a:extLst>
                    <a:ext uri="{9D8B030D-6E8A-4147-A177-3AD203B41FA5}">
                      <a16:colId xmlns:a16="http://schemas.microsoft.com/office/drawing/2014/main" xmlns="" val="3010031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k-SK" sz="1600" dirty="0">
                          <a:effectLst/>
                        </a:rPr>
                        <a:t> Zložka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effectLst/>
                        </a:rPr>
                        <a:t>Percentuálne zastúpenie zložky %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94028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</a:rPr>
                        <a:t>FFA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solidFill>
                            <a:schemeClr val="tx1"/>
                          </a:solidFill>
                          <a:effectLst/>
                        </a:rPr>
                        <a:t>7,59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27158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</a:rPr>
                        <a:t>MAG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solidFill>
                            <a:schemeClr val="tx1"/>
                          </a:solidFill>
                          <a:effectLst/>
                        </a:rPr>
                        <a:t>0,79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955816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</a:rPr>
                        <a:t>Steroly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</a:rPr>
                        <a:t>1,47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47010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</a:rPr>
                        <a:t>DAG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</a:rPr>
                        <a:t>35,21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7402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</a:rPr>
                        <a:t>TAG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</a:rPr>
                        <a:t>54,95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2793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877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/>
              <a:pPr/>
              <a:t>8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579DBC6E-5E6D-4EA2-A4F4-712418AF9CE8}"/>
              </a:ext>
            </a:extLst>
          </p:cNvPr>
          <p:cNvSpPr/>
          <p:nvPr/>
        </p:nvSpPr>
        <p:spPr>
          <a:xfrm>
            <a:off x="7042827" y="1345760"/>
            <a:ext cx="4952770" cy="494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Analýza profilu (esterov) mastných kyselín:</a:t>
            </a: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C18:2 (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linolová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) a C16:0 (palmitová) kyselina tvorili ~ 75 % zloženia FA, resp. &gt;60% zloženia COFO.</a:t>
            </a: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FA tvorili 85,85 % zloženia COFO.</a:t>
            </a:r>
          </a:p>
          <a:p>
            <a:pPr algn="just">
              <a:lnSpc>
                <a:spcPct val="125000"/>
              </a:lnSpc>
            </a:pP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15 % COFO tvoril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nezmydelniteľný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podiel.</a:t>
            </a:r>
          </a:p>
          <a:p>
            <a:pPr algn="just">
              <a:lnSpc>
                <a:spcPct val="125000"/>
              </a:lnSpc>
            </a:pPr>
            <a:endParaRPr lang="sk-SK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Čo tvorí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nezmydelniteľný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podiel v COFO, ako bude vplývať na výrobu FAME a na kvalitu výslednej bionafty? 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0CB41445-05F8-4DD4-974B-C9DA776D173D}"/>
              </a:ext>
            </a:extLst>
          </p:cNvPr>
          <p:cNvSpPr txBox="1"/>
          <p:nvPr/>
        </p:nvSpPr>
        <p:spPr>
          <a:xfrm>
            <a:off x="140512" y="6490003"/>
            <a:ext cx="6149340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5000"/>
              </a:lnSpc>
            </a:pPr>
            <a:r>
              <a:rPr lang="sk-SK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sk-SK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priemerné hodnoty parametrov olejov používaných v priemyselnej výrobe bionafty</a:t>
            </a:r>
            <a:endParaRPr lang="sk-SK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xmlns="" id="{CEBD19E4-7968-43C4-8156-0AAC9E6EC1D7}"/>
              </a:ext>
            </a:extLst>
          </p:cNvPr>
          <p:cNvSpPr/>
          <p:nvPr/>
        </p:nvSpPr>
        <p:spPr>
          <a:xfrm>
            <a:off x="119974" y="2667618"/>
            <a:ext cx="6902315" cy="27130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xmlns="" id="{45F9BA4F-2FDB-4C73-B155-D81737E07F9D}"/>
              </a:ext>
            </a:extLst>
          </p:cNvPr>
          <p:cNvSpPr/>
          <p:nvPr/>
        </p:nvSpPr>
        <p:spPr>
          <a:xfrm>
            <a:off x="119811" y="3783424"/>
            <a:ext cx="6902315" cy="27130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xmlns="" id="{C6384C6F-5BFB-4336-BF35-8853DC59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00" y="233784"/>
            <a:ext cx="6362502" cy="836721"/>
          </a:xfrm>
        </p:spPr>
        <p:txBody>
          <a:bodyPr/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Kávový olej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9" name="Tabuľka 18">
            <a:extLst>
              <a:ext uri="{FF2B5EF4-FFF2-40B4-BE49-F238E27FC236}">
                <a16:creationId xmlns:a16="http://schemas.microsoft.com/office/drawing/2014/main" xmlns="" id="{649E52DC-0FCB-4AE8-9D7C-C469079C2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4807675"/>
              </p:ext>
            </p:extLst>
          </p:nvPr>
        </p:nvGraphicFramePr>
        <p:xfrm>
          <a:off x="130243" y="1070336"/>
          <a:ext cx="6902315" cy="538195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78894">
                  <a:extLst>
                    <a:ext uri="{9D8B030D-6E8A-4147-A177-3AD203B41FA5}">
                      <a16:colId xmlns:a16="http://schemas.microsoft.com/office/drawing/2014/main" xmlns="" val="3344123122"/>
                    </a:ext>
                  </a:extLst>
                </a:gridCol>
                <a:gridCol w="906511">
                  <a:extLst>
                    <a:ext uri="{9D8B030D-6E8A-4147-A177-3AD203B41FA5}">
                      <a16:colId xmlns:a16="http://schemas.microsoft.com/office/drawing/2014/main" xmlns="" val="4067229132"/>
                    </a:ext>
                  </a:extLst>
                </a:gridCol>
                <a:gridCol w="875342">
                  <a:extLst>
                    <a:ext uri="{9D8B030D-6E8A-4147-A177-3AD203B41FA5}">
                      <a16:colId xmlns:a16="http://schemas.microsoft.com/office/drawing/2014/main" xmlns="" val="4171986625"/>
                    </a:ext>
                  </a:extLst>
                </a:gridCol>
                <a:gridCol w="578081">
                  <a:extLst>
                    <a:ext uri="{9D8B030D-6E8A-4147-A177-3AD203B41FA5}">
                      <a16:colId xmlns:a16="http://schemas.microsoft.com/office/drawing/2014/main" xmlns="" val="1883816478"/>
                    </a:ext>
                  </a:extLst>
                </a:gridCol>
                <a:gridCol w="650550">
                  <a:extLst>
                    <a:ext uri="{9D8B030D-6E8A-4147-A177-3AD203B41FA5}">
                      <a16:colId xmlns:a16="http://schemas.microsoft.com/office/drawing/2014/main" xmlns="" val="1307066317"/>
                    </a:ext>
                  </a:extLst>
                </a:gridCol>
                <a:gridCol w="1070979">
                  <a:extLst>
                    <a:ext uri="{9D8B030D-6E8A-4147-A177-3AD203B41FA5}">
                      <a16:colId xmlns:a16="http://schemas.microsoft.com/office/drawing/2014/main" xmlns="" val="2397897575"/>
                    </a:ext>
                  </a:extLst>
                </a:gridCol>
                <a:gridCol w="1070979">
                  <a:extLst>
                    <a:ext uri="{9D8B030D-6E8A-4147-A177-3AD203B41FA5}">
                      <a16:colId xmlns:a16="http://schemas.microsoft.com/office/drawing/2014/main" xmlns="" val="229293371"/>
                    </a:ext>
                  </a:extLst>
                </a:gridCol>
                <a:gridCol w="1070979">
                  <a:extLst>
                    <a:ext uri="{9D8B030D-6E8A-4147-A177-3AD203B41FA5}">
                      <a16:colId xmlns:a16="http://schemas.microsoft.com/office/drawing/2014/main" xmlns="" val="2428375320"/>
                    </a:ext>
                  </a:extLst>
                </a:gridCol>
              </a:tblGrid>
              <a:tr h="658087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Mastné kyseliny (% hm.)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COFO (analýza 1)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COFO (analýza 2)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RSO*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CO*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SFO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SBO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PO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1027226698"/>
                  </a:ext>
                </a:extLst>
              </a:tr>
              <a:tr h="228348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C8:0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&lt;0,1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&lt;0,1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0,04 - 0,12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255335572"/>
                  </a:ext>
                </a:extLst>
              </a:tr>
              <a:tr h="228348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C10:0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0,02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0,01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&lt;0,1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&lt;0,1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0,01 - 0,11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3193978485"/>
                  </a:ext>
                </a:extLst>
              </a:tr>
              <a:tr h="239221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C12:0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&lt;0,1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&lt;0,1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0,08 - 0,22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0,07 - 0,65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894344645"/>
                  </a:ext>
                </a:extLst>
              </a:tr>
              <a:tr h="239221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C14:0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0,10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0,10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0,1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&lt;0,1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0,00 - 0,10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0,00 - 0,36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0,47 - 1,79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3373834382"/>
                  </a:ext>
                </a:extLst>
              </a:tr>
              <a:tr h="239221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C16:0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31,97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33,64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4,6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12,8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4,73 - 7,97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9,74 - 13,26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39,13 - 45,49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4234829044"/>
                  </a:ext>
                </a:extLst>
              </a:tr>
              <a:tr h="239221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C16:1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0,13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0,03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0,2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0,00 - 0,14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0,00 - 0,38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0,05 - 0,29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768120994"/>
                  </a:ext>
                </a:extLst>
              </a:tr>
              <a:tr h="239221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C17:0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0,11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0,12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0,02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0,00 - 0,09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0,00 - 0,12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3442936224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C18:0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7,44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7,73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1,7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2,1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2,77 - 4,07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3,31 - 4,91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3,34 - 5,20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298830999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C18:1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10,37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10,43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64,5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28,4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15,26 - 28,00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21,54 - 25,46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38,16 - 43,64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4045688219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C18:2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43,65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42,15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18,7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53,9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61,23 - 73,93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50,79 - 55,87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8,28 - 11,86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299683727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C18:3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1,25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1,16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7,7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1,3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0,00 - 0,40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4,66 - 8,86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0,08 - 0,48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728706856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C20:0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2,7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2,89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0,05 - 0,39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0,09 - 0,55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0,15 - 0,47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1076678798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C20:1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0,37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0,38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1,2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0,00 - 0,22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0,00 - 0,44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0,10 - 0,22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425173312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C20:2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0,09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3641944687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C20:3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0,12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0,14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471224886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C20:4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0,01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774522374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C22:0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0,59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0,38 - 0,94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0,05 - 0,49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0,00 - 0,09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1606800706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C22:1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0,10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&lt;0,1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0,00 - 0,20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983311398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C23:0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0,10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925984129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C24:0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0,26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0,15 - 0,35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0,01 - 0,25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0,00 - 0,10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1187383910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C24:1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0,01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0,3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0,2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effectLst/>
                        </a:rPr>
                        <a:t>-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xmlns="" val="2428487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614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E267D4-46F6-49D3-B071-856AF6FD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029" y="90320"/>
            <a:ext cx="6362502" cy="836721"/>
          </a:xfrm>
        </p:spPr>
        <p:txBody>
          <a:bodyPr/>
          <a:lstStyle/>
          <a:p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Čo tvorí </a:t>
            </a:r>
            <a:r>
              <a:rPr lang="sk-SK" sz="36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nezmydelniteľný</a:t>
            </a:r>
            <a:r>
              <a:rPr lang="sk-SK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podiel?</a:t>
            </a:r>
            <a:endParaRPr lang="sk-SK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381965D-3EA8-4EBA-B59B-B5C42FF5A6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109" y="569095"/>
            <a:ext cx="1395381" cy="7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9D1CFD-9A30-4845-96A8-0D7A131D393C}"/>
              </a:ext>
            </a:extLst>
          </p:cNvPr>
          <p:cNvSpPr/>
          <p:nvPr/>
        </p:nvSpPr>
        <p:spPr>
          <a:xfrm>
            <a:off x="3866029" y="879666"/>
            <a:ext cx="7658862" cy="468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sk-SK" sz="2000" dirty="0">
                <a:solidFill>
                  <a:schemeClr val="accent6"/>
                </a:solidFill>
                <a:cs typeface="Calibri" panose="020F0502020204030204" pitchFamily="34" charset="0"/>
              </a:rPr>
              <a:t>Tokoferoly</a:t>
            </a:r>
          </a:p>
          <a:p>
            <a:pPr algn="just">
              <a:lnSpc>
                <a:spcPct val="125000"/>
              </a:lnSpc>
            </a:pPr>
            <a:r>
              <a:rPr lang="sk-SK" sz="2000" dirty="0" err="1">
                <a:solidFill>
                  <a:schemeClr val="accent6"/>
                </a:solidFill>
                <a:cs typeface="Calibri" panose="020F0502020204030204" pitchFamily="34" charset="0"/>
              </a:rPr>
              <a:t>Fytosteroly</a:t>
            </a:r>
            <a:r>
              <a:rPr lang="sk-SK" sz="2000" dirty="0">
                <a:solidFill>
                  <a:schemeClr val="accent6"/>
                </a:solidFill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1,5 % zloženie COFO, potvrdená prítomnosť </a:t>
            </a:r>
            <a:r>
              <a:rPr lang="sk-SK" sz="2000" dirty="0" err="1">
                <a:cs typeface="Calibri" panose="020F0502020204030204" pitchFamily="34" charset="0"/>
              </a:rPr>
              <a:t>sitosterolu</a:t>
            </a:r>
            <a:r>
              <a:rPr lang="sk-SK" sz="2000" dirty="0"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Prítomné ako voľné steroly alebo viazané ako SG, ASG a SE.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Ovplyvňujú kvalitatívne parametre výslednej bionafty – sedimentácia počas skladovania FAME, zvýšený podiel nerozpustných nečistôt.</a:t>
            </a:r>
          </a:p>
          <a:p>
            <a:pPr algn="just">
              <a:lnSpc>
                <a:spcPct val="125000"/>
              </a:lnSpc>
            </a:pPr>
            <a:r>
              <a:rPr lang="sk-SK" sz="2000" dirty="0" err="1">
                <a:solidFill>
                  <a:schemeClr val="accent6"/>
                </a:solidFill>
                <a:cs typeface="Calibri" panose="020F0502020204030204" pitchFamily="34" charset="0"/>
              </a:rPr>
              <a:t>Diterpény</a:t>
            </a:r>
            <a:r>
              <a:rPr lang="sk-SK" sz="2000" dirty="0">
                <a:solidFill>
                  <a:schemeClr val="accent6"/>
                </a:solidFill>
                <a:cs typeface="Calibri" panose="020F0502020204030204" pitchFamily="34" charset="0"/>
              </a:rPr>
              <a:t> a ich estery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84,4 % TAG, </a:t>
            </a:r>
            <a:r>
              <a:rPr lang="sk-SK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12,3% esterov </a:t>
            </a:r>
            <a:r>
              <a:rPr lang="sk-SK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diterpénov</a:t>
            </a:r>
            <a:r>
              <a:rPr lang="sk-SK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sk-SK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1,9% sterolov, 1,3% polárnych látok, a 0,1% </a:t>
            </a:r>
            <a:r>
              <a:rPr lang="sk-SK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sterolesterov</a:t>
            </a:r>
            <a:r>
              <a:rPr lang="sk-SK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cs typeface="Calibri" panose="020F0502020204030204" pitchFamily="34" charset="0"/>
              </a:rPr>
              <a:t>COFO vo všeobecnosti môže obsahovať </a:t>
            </a:r>
            <a:r>
              <a:rPr lang="sk-SK" sz="2000" dirty="0" err="1">
                <a:solidFill>
                  <a:srgbClr val="000000"/>
                </a:solidFill>
                <a:cs typeface="Calibri" panose="020F0502020204030204" pitchFamily="34" charset="0"/>
              </a:rPr>
              <a:t>kahweol</a:t>
            </a:r>
            <a:r>
              <a:rPr lang="sk-SK" sz="2000" dirty="0">
                <a:solidFill>
                  <a:srgbClr val="000000"/>
                </a:solidFill>
                <a:cs typeface="Calibri" panose="020F0502020204030204" pitchFamily="34" charset="0"/>
              </a:rPr>
              <a:t> a </a:t>
            </a:r>
            <a:r>
              <a:rPr lang="sk-SK" sz="2000" dirty="0" err="1">
                <a:solidFill>
                  <a:srgbClr val="000000"/>
                </a:solidFill>
                <a:cs typeface="Calibri" panose="020F0502020204030204" pitchFamily="34" charset="0"/>
              </a:rPr>
              <a:t>cafestol</a:t>
            </a:r>
            <a:r>
              <a:rPr lang="sk-SK" sz="2000" dirty="0">
                <a:solidFill>
                  <a:srgbClr val="000000"/>
                </a:solidFill>
                <a:cs typeface="Calibri" panose="020F0502020204030204" pitchFamily="34" charset="0"/>
              </a:rPr>
              <a:t> a ich estery s MK a alkoholmi až 7 – 20 % hm. 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cs typeface="Calibri" panose="020F0502020204030204" pitchFamily="34" charset="0"/>
              </a:rPr>
              <a:t>Pri analýzach interferencia s DAG, TAG!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664BA788-AA62-4201-BFD1-E99BAE0C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09C-8457-4D5D-A8AB-E1C900CBE839}" type="slidenum">
              <a:rPr lang="sk-SK" smtClean="0">
                <a:solidFill>
                  <a:schemeClr val="bg1"/>
                </a:solidFill>
              </a:rPr>
              <a:pPr/>
              <a:t>9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DC07242-375F-4F9B-A05C-271D4EEA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23" r="8166"/>
          <a:stretch/>
        </p:blipFill>
        <p:spPr>
          <a:xfrm>
            <a:off x="10137632" y="0"/>
            <a:ext cx="2054368" cy="56909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924A81B6-36A1-4847-B74C-31631A0972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999" y="1529213"/>
            <a:ext cx="1580594" cy="1230059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54181D67-1AB1-47EF-B450-95B0F4DE0E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" y="115464"/>
            <a:ext cx="1719072" cy="1324051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856303B1-3370-46D4-90C1-450B661FA3E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5607" y="704000"/>
            <a:ext cx="1189043" cy="891782"/>
          </a:xfrm>
          <a:prstGeom prst="rect">
            <a:avLst/>
          </a:prstGeom>
        </p:spPr>
      </p:pic>
      <p:pic>
        <p:nvPicPr>
          <p:cNvPr id="6148" name="Picture 4" descr="Structures of coffee diterpenes isolated by HSCCC. | Download Scientific  Diagram">
            <a:extLst>
              <a:ext uri="{FF2B5EF4-FFF2-40B4-BE49-F238E27FC236}">
                <a16:creationId xmlns:a16="http://schemas.microsoft.com/office/drawing/2014/main" xmlns="" id="{49D76242-EA6A-4A98-BF1D-355709F1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9" y="3079074"/>
            <a:ext cx="3543130" cy="34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uľka 13">
            <a:extLst>
              <a:ext uri="{FF2B5EF4-FFF2-40B4-BE49-F238E27FC236}">
                <a16:creationId xmlns:a16="http://schemas.microsoft.com/office/drawing/2014/main" xmlns="" id="{4A9AE5AC-C3C6-4016-BAE8-FA53159E4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5152182"/>
              </p:ext>
            </p:extLst>
          </p:nvPr>
        </p:nvGraphicFramePr>
        <p:xfrm>
          <a:off x="4067422" y="5487520"/>
          <a:ext cx="6588687" cy="128016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223873">
                  <a:extLst>
                    <a:ext uri="{9D8B030D-6E8A-4147-A177-3AD203B41FA5}">
                      <a16:colId xmlns:a16="http://schemas.microsoft.com/office/drawing/2014/main" xmlns="" val="1338052404"/>
                    </a:ext>
                  </a:extLst>
                </a:gridCol>
                <a:gridCol w="3364814">
                  <a:extLst>
                    <a:ext uri="{9D8B030D-6E8A-4147-A177-3AD203B41FA5}">
                      <a16:colId xmlns:a16="http://schemas.microsoft.com/office/drawing/2014/main" xmlns="" val="3010031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 Zložka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Percentuálne zastúpenie zložky %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94028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FFA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7,59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27158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MAG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0,79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955816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Steroly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1,47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47010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rgbClr val="FF0000"/>
                          </a:solidFill>
                          <a:effectLst/>
                        </a:rPr>
                        <a:t>DAG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rgbClr val="FF0000"/>
                          </a:solidFill>
                          <a:effectLst/>
                        </a:rPr>
                        <a:t>35,21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7402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TAG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54,95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27931414"/>
                  </a:ext>
                </a:extLst>
              </a:tr>
            </a:tbl>
          </a:graphicData>
        </a:graphic>
      </p:graphicFrame>
      <p:sp>
        <p:nvSpPr>
          <p:cNvPr id="15" name="Zástupný objekt pre číslo snímky 2">
            <a:extLst>
              <a:ext uri="{FF2B5EF4-FFF2-40B4-BE49-F238E27FC236}">
                <a16:creationId xmlns:a16="http://schemas.microsoft.com/office/drawing/2014/main" xmlns="" id="{13D4FDF5-EE12-405D-B528-1A87F4B447CA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CF709C-8457-4D5D-A8AB-E1C900CBE839}" type="slidenum">
              <a:rPr lang="sk-SK" smtClean="0"/>
              <a:pPr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8906364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13334</TotalTime>
  <Words>1163</Words>
  <Application>Microsoft Office PowerPoint</Application>
  <PresentationFormat>Vlastní</PresentationFormat>
  <Paragraphs>445</Paragraphs>
  <Slides>14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Motív balíka Office</vt:lpstr>
      <vt:lpstr>Posúdenie možnosti valorizácie kávového oleja prítomného v kávovom odpade na produkciu biodiesela</vt:lpstr>
      <vt:lpstr>Združenie „Energy21“</vt:lpstr>
      <vt:lpstr>Valorizácia kávového odpadu pre produkciu priemyselne zaujímavých látok s vyššou pridanou hodnotou a biodieselu</vt:lpstr>
      <vt:lpstr>Kávový odpad</vt:lpstr>
      <vt:lpstr>Ciele výskumu</vt:lpstr>
      <vt:lpstr>Kávový olej</vt:lpstr>
      <vt:lpstr>Kávový olej</vt:lpstr>
      <vt:lpstr>Kávový olej</vt:lpstr>
      <vt:lpstr>Čo tvorí nezmydelniteľný podiel?</vt:lpstr>
      <vt:lpstr>Snímek 10</vt:lpstr>
      <vt:lpstr>Závery a ďalšie kroky</vt:lpstr>
      <vt:lpstr>Závery a ďalšie kroky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GROWTH CONDITIONS ON CAMELINA SATIVA VARIETIES AND RESEARCH OF „CAMELINA OIL – BIOFUELS PRODUCTION“ VALUE CHAIN.</dc:title>
  <dc:creator>Ondrejíčková Petra</dc:creator>
  <cp:lastModifiedBy>HP</cp:lastModifiedBy>
  <cp:revision>138</cp:revision>
  <cp:lastPrinted>2019-04-14T10:20:40Z</cp:lastPrinted>
  <dcterms:created xsi:type="dcterms:W3CDTF">2019-04-02T08:56:22Z</dcterms:created>
  <dcterms:modified xsi:type="dcterms:W3CDTF">2021-09-27T17:09:28Z</dcterms:modified>
</cp:coreProperties>
</file>