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7" r:id="rId1"/>
  </p:sldMasterIdLst>
  <p:notesMasterIdLst>
    <p:notesMasterId r:id="rId14"/>
  </p:notesMasterIdLst>
  <p:handoutMasterIdLst>
    <p:handoutMasterId r:id="rId15"/>
  </p:handoutMasterIdLst>
  <p:sldIdLst>
    <p:sldId id="275" r:id="rId2"/>
    <p:sldId id="306" r:id="rId3"/>
    <p:sldId id="279" r:id="rId4"/>
    <p:sldId id="309" r:id="rId5"/>
    <p:sldId id="281" r:id="rId6"/>
    <p:sldId id="283" r:id="rId7"/>
    <p:sldId id="297" r:id="rId8"/>
    <p:sldId id="291" r:id="rId9"/>
    <p:sldId id="289" r:id="rId10"/>
    <p:sldId id="298" r:id="rId11"/>
    <p:sldId id="294" r:id="rId12"/>
    <p:sldId id="259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ovsky Argir" initials="ZA" lastIdx="1" clrIdx="0">
    <p:extLst/>
  </p:cmAuthor>
  <p:cmAuthor id="2" name="VSB" initials="VSb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8E2A"/>
    <a:srgbClr val="43B02A"/>
    <a:srgbClr val="00A499"/>
    <a:srgbClr val="0047BB"/>
    <a:srgbClr val="FFB81C"/>
    <a:srgbClr val="E4002B"/>
    <a:srgbClr val="FF8200"/>
    <a:srgbClr val="8246AF"/>
    <a:srgbClr val="05C3DE"/>
    <a:srgbClr val="818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30" autoAdjust="0"/>
    <p:restoredTop sz="86376"/>
  </p:normalViewPr>
  <p:slideViewPr>
    <p:cSldViewPr snapToGrid="0" snapToObjects="1" showGuides="1">
      <p:cViewPr varScale="1">
        <p:scale>
          <a:sx n="88" d="100"/>
          <a:sy n="88" d="100"/>
        </p:scale>
        <p:origin x="821" y="6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image" Target="../media/image17.jpg"/><Relationship Id="rId4" Type="http://schemas.openxmlformats.org/officeDocument/2006/relationships/image" Target="../media/image26.jp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8.jpg"/><Relationship Id="rId7" Type="http://schemas.openxmlformats.org/officeDocument/2006/relationships/image" Target="../media/image32.jpg"/><Relationship Id="rId2" Type="http://schemas.openxmlformats.org/officeDocument/2006/relationships/image" Target="../media/image37.jpg"/><Relationship Id="rId1" Type="http://schemas.openxmlformats.org/officeDocument/2006/relationships/image" Target="../media/image36.png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image" Target="../media/image7.j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image" Target="../media/image17.jpg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image" Target="../media/image17.jpg"/><Relationship Id="rId4" Type="http://schemas.openxmlformats.org/officeDocument/2006/relationships/image" Target="../media/image26.jp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8.jpg"/><Relationship Id="rId7" Type="http://schemas.openxmlformats.org/officeDocument/2006/relationships/image" Target="../media/image32.jpg"/><Relationship Id="rId2" Type="http://schemas.openxmlformats.org/officeDocument/2006/relationships/image" Target="../media/image37.jpg"/><Relationship Id="rId1" Type="http://schemas.openxmlformats.org/officeDocument/2006/relationships/image" Target="../media/image36.png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50E3A9-7ACF-4E85-BB6D-FCA0A1C9F550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D84206F-36DE-4153-AF85-38DE730CF900}">
      <dgm:prSet phldrT="[Text]" custT="1"/>
      <dgm:spPr/>
      <dgm:t>
        <a:bodyPr/>
        <a:lstStyle/>
        <a:p>
          <a:r>
            <a:rPr lang="cs-CZ" sz="1600" b="1" dirty="0" err="1">
              <a:latin typeface="+mn-lt"/>
              <a:cs typeface="Times New Roman" panose="02020603050405020304" pitchFamily="18" charset="0"/>
            </a:rPr>
            <a:t>Soil</a:t>
          </a:r>
          <a:r>
            <a:rPr lang="cs-CZ" sz="1600" b="1" dirty="0">
              <a:latin typeface="+mn-lt"/>
              <a:cs typeface="Times New Roman" panose="02020603050405020304" pitchFamily="18" charset="0"/>
            </a:rPr>
            <a:t> </a:t>
          </a:r>
          <a:r>
            <a:rPr lang="cs-CZ" sz="1600" b="1" dirty="0" err="1">
              <a:latin typeface="+mn-lt"/>
              <a:cs typeface="Times New Roman" panose="02020603050405020304" pitchFamily="18" charset="0"/>
            </a:rPr>
            <a:t>preparation</a:t>
          </a:r>
          <a:endParaRPr lang="cs-CZ" sz="1600" b="1" dirty="0">
            <a:latin typeface="+mn-lt"/>
            <a:cs typeface="Times New Roman" panose="02020603050405020304" pitchFamily="18" charset="0"/>
          </a:endParaRPr>
        </a:p>
      </dgm:t>
    </dgm:pt>
    <dgm:pt modelId="{7389FAA1-A96B-4063-83DE-D3D977119E55}" type="parTrans" cxnId="{4D806F3F-3D83-4851-9ED3-19DE7E529CBB}">
      <dgm:prSet/>
      <dgm:spPr/>
      <dgm:t>
        <a:bodyPr/>
        <a:lstStyle/>
        <a:p>
          <a:endParaRPr lang="cs-CZ"/>
        </a:p>
      </dgm:t>
    </dgm:pt>
    <dgm:pt modelId="{45A57A34-3272-4EDC-B5DC-3684FAD868F8}" type="sibTrans" cxnId="{4D806F3F-3D83-4851-9ED3-19DE7E529CBB}">
      <dgm:prSet/>
      <dgm:spPr/>
      <dgm:t>
        <a:bodyPr/>
        <a:lstStyle/>
        <a:p>
          <a:endParaRPr lang="cs-CZ"/>
        </a:p>
      </dgm:t>
    </dgm:pt>
    <dgm:pt modelId="{F4850FDA-CD87-46AA-95C6-FDCA2623CEA8}">
      <dgm:prSet phldrT="[Text]" custT="1"/>
      <dgm:spPr/>
      <dgm:t>
        <a:bodyPr/>
        <a:lstStyle/>
        <a:p>
          <a:r>
            <a:rPr lang="cs-CZ" sz="1600" b="1" dirty="0" err="1">
              <a:latin typeface="+mn-lt"/>
              <a:cs typeface="Times New Roman" panose="02020603050405020304" pitchFamily="18" charset="0"/>
            </a:rPr>
            <a:t>Seeding</a:t>
          </a:r>
          <a:endParaRPr lang="cs-CZ" sz="1600" b="1" dirty="0">
            <a:latin typeface="+mn-lt"/>
            <a:cs typeface="Times New Roman" panose="02020603050405020304" pitchFamily="18" charset="0"/>
          </a:endParaRPr>
        </a:p>
      </dgm:t>
    </dgm:pt>
    <dgm:pt modelId="{EB7E98BC-EEFB-49B7-8D19-01CD9F193728}" type="parTrans" cxnId="{1EA2027E-7B82-47E0-AAA8-65342FE0BA07}">
      <dgm:prSet/>
      <dgm:spPr/>
      <dgm:t>
        <a:bodyPr/>
        <a:lstStyle/>
        <a:p>
          <a:endParaRPr lang="cs-CZ"/>
        </a:p>
      </dgm:t>
    </dgm:pt>
    <dgm:pt modelId="{BC06DA7F-849E-4645-BC9B-215F0739298D}" type="sibTrans" cxnId="{1EA2027E-7B82-47E0-AAA8-65342FE0BA07}">
      <dgm:prSet/>
      <dgm:spPr/>
      <dgm:t>
        <a:bodyPr/>
        <a:lstStyle/>
        <a:p>
          <a:endParaRPr lang="cs-CZ"/>
        </a:p>
      </dgm:t>
    </dgm:pt>
    <dgm:pt modelId="{B7B11457-168F-4C35-AA7E-0FDBE27C1589}">
      <dgm:prSet phldrT="[Text]" custT="1"/>
      <dgm:spPr/>
      <dgm:t>
        <a:bodyPr/>
        <a:lstStyle/>
        <a:p>
          <a:r>
            <a:rPr lang="cs-CZ" sz="1600" b="1" dirty="0">
              <a:latin typeface="+mn-lt"/>
              <a:cs typeface="Times New Roman" panose="02020603050405020304" pitchFamily="18" charset="0"/>
            </a:rPr>
            <a:t>Plant </a:t>
          </a:r>
          <a:r>
            <a:rPr lang="cs-CZ" sz="1600" b="1" dirty="0" err="1">
              <a:latin typeface="+mn-lt"/>
              <a:cs typeface="Times New Roman" panose="02020603050405020304" pitchFamily="18" charset="0"/>
            </a:rPr>
            <a:t>growth</a:t>
          </a:r>
          <a:endParaRPr lang="cs-CZ" sz="1600" b="1" dirty="0">
            <a:latin typeface="+mn-lt"/>
            <a:cs typeface="Times New Roman" panose="02020603050405020304" pitchFamily="18" charset="0"/>
          </a:endParaRPr>
        </a:p>
      </dgm:t>
    </dgm:pt>
    <dgm:pt modelId="{38E08131-0DB0-46EB-AC99-68A927D59707}" type="parTrans" cxnId="{39021F0E-A140-4290-AA52-DECA4ECF7572}">
      <dgm:prSet/>
      <dgm:spPr/>
      <dgm:t>
        <a:bodyPr/>
        <a:lstStyle/>
        <a:p>
          <a:endParaRPr lang="cs-CZ"/>
        </a:p>
      </dgm:t>
    </dgm:pt>
    <dgm:pt modelId="{0D553586-B0C7-4B8B-8B96-A2D0B9BF51E0}" type="sibTrans" cxnId="{39021F0E-A140-4290-AA52-DECA4ECF7572}">
      <dgm:prSet/>
      <dgm:spPr/>
      <dgm:t>
        <a:bodyPr/>
        <a:lstStyle/>
        <a:p>
          <a:endParaRPr lang="cs-CZ"/>
        </a:p>
      </dgm:t>
    </dgm:pt>
    <dgm:pt modelId="{05834DAD-9A24-45FD-A8EB-1BC77A5E76F5}">
      <dgm:prSet custT="1"/>
      <dgm:spPr/>
      <dgm:t>
        <a:bodyPr/>
        <a:lstStyle/>
        <a:p>
          <a:r>
            <a:rPr lang="cs-CZ" sz="1600" b="1" dirty="0" err="1">
              <a:latin typeface="+mn-lt"/>
              <a:cs typeface="Times New Roman" panose="02020603050405020304" pitchFamily="18" charset="0"/>
            </a:rPr>
            <a:t>Harvest</a:t>
          </a:r>
          <a:endParaRPr lang="cs-CZ" sz="1600" b="1" dirty="0">
            <a:latin typeface="+mn-lt"/>
            <a:cs typeface="Times New Roman" panose="02020603050405020304" pitchFamily="18" charset="0"/>
          </a:endParaRPr>
        </a:p>
      </dgm:t>
    </dgm:pt>
    <dgm:pt modelId="{18A73A12-C03E-447E-BC62-D73641C8B31E}" type="parTrans" cxnId="{97E977E4-F406-491F-89F8-58FB3326DBA5}">
      <dgm:prSet/>
      <dgm:spPr/>
      <dgm:t>
        <a:bodyPr/>
        <a:lstStyle/>
        <a:p>
          <a:endParaRPr lang="cs-CZ"/>
        </a:p>
      </dgm:t>
    </dgm:pt>
    <dgm:pt modelId="{CC508CA5-32E6-4EFE-98AC-7D5DAB81737D}" type="sibTrans" cxnId="{97E977E4-F406-491F-89F8-58FB3326DBA5}">
      <dgm:prSet/>
      <dgm:spPr/>
      <dgm:t>
        <a:bodyPr/>
        <a:lstStyle/>
        <a:p>
          <a:endParaRPr lang="cs-CZ"/>
        </a:p>
      </dgm:t>
    </dgm:pt>
    <dgm:pt modelId="{D75B2781-CAA0-4EB3-9667-0DA0D3FA122F}">
      <dgm:prSet custT="1"/>
      <dgm:spPr/>
      <dgm:t>
        <a:bodyPr/>
        <a:lstStyle/>
        <a:p>
          <a:endParaRPr lang="cs-CZ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CA2F3-10FE-46A2-AB94-FBBE2859E067}" type="parTrans" cxnId="{A2C99610-8E3E-4CFB-B565-91D657A50559}">
      <dgm:prSet/>
      <dgm:spPr/>
      <dgm:t>
        <a:bodyPr/>
        <a:lstStyle/>
        <a:p>
          <a:endParaRPr lang="cs-CZ"/>
        </a:p>
      </dgm:t>
    </dgm:pt>
    <dgm:pt modelId="{34B0C7C2-2B4C-452A-AF8A-3C2EE1BD4AAC}" type="sibTrans" cxnId="{A2C99610-8E3E-4CFB-B565-91D657A50559}">
      <dgm:prSet/>
      <dgm:spPr/>
      <dgm:t>
        <a:bodyPr/>
        <a:lstStyle/>
        <a:p>
          <a:endParaRPr lang="cs-CZ"/>
        </a:p>
      </dgm:t>
    </dgm:pt>
    <dgm:pt modelId="{8809C4DF-467D-4C89-A18F-14D6C87D6EAC}">
      <dgm:prSet custT="1"/>
      <dgm:spPr/>
      <dgm:t>
        <a:bodyPr/>
        <a:lstStyle/>
        <a:p>
          <a:endParaRPr lang="cs-CZ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5000A5-9D97-4C5B-91CF-CD18673598D9}" type="parTrans" cxnId="{3DF3D5D7-6420-4965-B53D-FD795BBB6FE4}">
      <dgm:prSet/>
      <dgm:spPr/>
      <dgm:t>
        <a:bodyPr/>
        <a:lstStyle/>
        <a:p>
          <a:endParaRPr lang="cs-CZ"/>
        </a:p>
      </dgm:t>
    </dgm:pt>
    <dgm:pt modelId="{70F6B6DD-5E77-47AF-BC2E-50239F39BC5D}" type="sibTrans" cxnId="{3DF3D5D7-6420-4965-B53D-FD795BBB6FE4}">
      <dgm:prSet/>
      <dgm:spPr/>
      <dgm:t>
        <a:bodyPr/>
        <a:lstStyle/>
        <a:p>
          <a:endParaRPr lang="cs-CZ"/>
        </a:p>
      </dgm:t>
    </dgm:pt>
    <dgm:pt modelId="{F183B79A-A109-495F-A734-15E5D5F222E4}">
      <dgm:prSet phldrT="[Text]" custT="1"/>
      <dgm:spPr/>
      <dgm:t>
        <a:bodyPr/>
        <a:lstStyle/>
        <a:p>
          <a:endParaRPr lang="cs-CZ" sz="1600" b="1" dirty="0">
            <a:latin typeface="+mn-lt"/>
            <a:cs typeface="Times New Roman" panose="02020603050405020304" pitchFamily="18" charset="0"/>
          </a:endParaRPr>
        </a:p>
      </dgm:t>
    </dgm:pt>
    <dgm:pt modelId="{A12B745F-2C81-423E-B6FD-A98295AECD4E}" type="parTrans" cxnId="{611F8A75-1E74-4636-A6C9-D49FC6BE8D7E}">
      <dgm:prSet/>
      <dgm:spPr/>
      <dgm:t>
        <a:bodyPr/>
        <a:lstStyle/>
        <a:p>
          <a:endParaRPr lang="cs-CZ"/>
        </a:p>
      </dgm:t>
    </dgm:pt>
    <dgm:pt modelId="{4FFFAA0D-E15F-4F61-BA42-A59DF6CA24B1}" type="sibTrans" cxnId="{611F8A75-1E74-4636-A6C9-D49FC6BE8D7E}">
      <dgm:prSet/>
      <dgm:spPr/>
      <dgm:t>
        <a:bodyPr/>
        <a:lstStyle/>
        <a:p>
          <a:endParaRPr lang="cs-CZ"/>
        </a:p>
      </dgm:t>
    </dgm:pt>
    <dgm:pt modelId="{6E3E5F1A-2D9B-4705-85A5-A75DE39940F6}">
      <dgm:prSet custT="1"/>
      <dgm:spPr/>
      <dgm:t>
        <a:bodyPr/>
        <a:lstStyle/>
        <a:p>
          <a:endParaRPr lang="cs-CZ" sz="1600" b="1" dirty="0">
            <a:latin typeface="+mn-lt"/>
            <a:cs typeface="Times New Roman" panose="02020603050405020304" pitchFamily="18" charset="0"/>
          </a:endParaRPr>
        </a:p>
      </dgm:t>
    </dgm:pt>
    <dgm:pt modelId="{DAEA0392-DD2F-4490-B97C-5FF34D23AA7C}" type="sibTrans" cxnId="{D67AFEFA-32CB-4CDE-9D09-6187BF3D6CCD}">
      <dgm:prSet/>
      <dgm:spPr/>
      <dgm:t>
        <a:bodyPr/>
        <a:lstStyle/>
        <a:p>
          <a:endParaRPr lang="cs-CZ"/>
        </a:p>
      </dgm:t>
    </dgm:pt>
    <dgm:pt modelId="{C6087E97-F675-4BA1-9BB7-AE7162F845D8}" type="parTrans" cxnId="{D67AFEFA-32CB-4CDE-9D09-6187BF3D6CCD}">
      <dgm:prSet/>
      <dgm:spPr/>
      <dgm:t>
        <a:bodyPr/>
        <a:lstStyle/>
        <a:p>
          <a:endParaRPr lang="cs-CZ"/>
        </a:p>
      </dgm:t>
    </dgm:pt>
    <dgm:pt modelId="{D30E35EC-BDCC-4C10-A8F2-FEBA03759956}" type="pres">
      <dgm:prSet presAssocID="{9750E3A9-7ACF-4E85-BB6D-FCA0A1C9F550}" presName="Name0" presStyleCnt="0">
        <dgm:presLayoutVars>
          <dgm:dir/>
        </dgm:presLayoutVars>
      </dgm:prSet>
      <dgm:spPr/>
      <dgm:t>
        <a:bodyPr/>
        <a:lstStyle/>
        <a:p>
          <a:endParaRPr lang="cs-CZ"/>
        </a:p>
      </dgm:t>
    </dgm:pt>
    <dgm:pt modelId="{0F5736CD-AEF3-4383-B4D0-CBC0414C8120}" type="pres">
      <dgm:prSet presAssocID="{4D84206F-36DE-4153-AF85-38DE730CF900}" presName="composite" presStyleCnt="0"/>
      <dgm:spPr/>
    </dgm:pt>
    <dgm:pt modelId="{70166D40-CD48-4102-BFD3-4663A2A73870}" type="pres">
      <dgm:prSet presAssocID="{4D84206F-36DE-4153-AF85-38DE730CF900}" presName="Image" presStyleLbl="align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EC298AC-A255-472F-B168-9ED8EF831935}" type="pres">
      <dgm:prSet presAssocID="{4D84206F-36DE-4153-AF85-38DE730CF900}" presName="Paren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52036BE-E297-49CC-9DFE-8E87909E49DB}" type="pres">
      <dgm:prSet presAssocID="{45A57A34-3272-4EDC-B5DC-3684FAD868F8}" presName="sibTrans" presStyleCnt="0"/>
      <dgm:spPr/>
    </dgm:pt>
    <dgm:pt modelId="{536A7415-4EA1-42C9-A6A2-D1A969D4C952}" type="pres">
      <dgm:prSet presAssocID="{F4850FDA-CD87-46AA-95C6-FDCA2623CEA8}" presName="composite" presStyleCnt="0"/>
      <dgm:spPr/>
    </dgm:pt>
    <dgm:pt modelId="{54CDB27C-21BC-4610-8474-3484C76CBC23}" type="pres">
      <dgm:prSet presAssocID="{F4850FDA-CD87-46AA-95C6-FDCA2623CEA8}" presName="Image" presStyleLbl="alignNod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5A11F8E-BC13-4961-96C3-B44E8588DE58}" type="pres">
      <dgm:prSet presAssocID="{F4850FDA-CD87-46AA-95C6-FDCA2623CEA8}" presName="Paren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B5D0B0E-034C-4749-9B19-81990017884F}" type="pres">
      <dgm:prSet presAssocID="{BC06DA7F-849E-4645-BC9B-215F0739298D}" presName="sibTrans" presStyleCnt="0"/>
      <dgm:spPr/>
    </dgm:pt>
    <dgm:pt modelId="{35AA8532-2FB6-4032-BC04-DE441C31D9F6}" type="pres">
      <dgm:prSet presAssocID="{B7B11457-168F-4C35-AA7E-0FDBE27C1589}" presName="composite" presStyleCnt="0"/>
      <dgm:spPr/>
    </dgm:pt>
    <dgm:pt modelId="{C60B7F2F-8C4C-4137-B130-0DBA509064FA}" type="pres">
      <dgm:prSet presAssocID="{B7B11457-168F-4C35-AA7E-0FDBE27C1589}" presName="Image" presStyleLbl="alignNod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77E815D-5974-4095-806C-6EFB60227576}" type="pres">
      <dgm:prSet presAssocID="{B7B11457-168F-4C35-AA7E-0FDBE27C1589}" presName="Paren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BC7CA36-2AD6-4128-9444-888C5C9D99DC}" type="pres">
      <dgm:prSet presAssocID="{0D553586-B0C7-4B8B-8B96-A2D0B9BF51E0}" presName="sibTrans" presStyleCnt="0"/>
      <dgm:spPr/>
    </dgm:pt>
    <dgm:pt modelId="{28B006BF-1A2B-45D7-8B71-55332B82022E}" type="pres">
      <dgm:prSet presAssocID="{F183B79A-A109-495F-A734-15E5D5F222E4}" presName="composite" presStyleCnt="0"/>
      <dgm:spPr/>
    </dgm:pt>
    <dgm:pt modelId="{407E7B3F-895C-47D6-A4C5-10FC41EB7EC3}" type="pres">
      <dgm:prSet presAssocID="{F183B79A-A109-495F-A734-15E5D5F222E4}" presName="Image" presStyleLbl="alignNod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071EA35-BB9A-49CA-BA8B-100DD5499B90}" type="pres">
      <dgm:prSet presAssocID="{F183B79A-A109-495F-A734-15E5D5F222E4}" presName="Paren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FE8022-D237-4127-A916-24B823BC813E}" type="pres">
      <dgm:prSet presAssocID="{4FFFAA0D-E15F-4F61-BA42-A59DF6CA24B1}" presName="sibTrans" presStyleCnt="0"/>
      <dgm:spPr/>
    </dgm:pt>
    <dgm:pt modelId="{E2365532-4636-4E13-B2AB-CD75C553269C}" type="pres">
      <dgm:prSet presAssocID="{6E3E5F1A-2D9B-4705-85A5-A75DE39940F6}" presName="composite" presStyleCnt="0"/>
      <dgm:spPr/>
    </dgm:pt>
    <dgm:pt modelId="{09C29356-C404-4EF3-8599-509EB71A0D07}" type="pres">
      <dgm:prSet presAssocID="{6E3E5F1A-2D9B-4705-85A5-A75DE39940F6}" presName="Image" presStyleLbl="alignNod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B0F371F8-6844-42E5-BB2B-0175DDD49BF3}" type="pres">
      <dgm:prSet presAssocID="{6E3E5F1A-2D9B-4705-85A5-A75DE39940F6}" presName="Paren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4C1A7B4-259B-4B88-B4FB-F83457583B93}" type="pres">
      <dgm:prSet presAssocID="{DAEA0392-DD2F-4490-B97C-5FF34D23AA7C}" presName="sibTrans" presStyleCnt="0"/>
      <dgm:spPr/>
    </dgm:pt>
    <dgm:pt modelId="{75E1D7E6-FBCA-4D99-8A74-DFDA15EABE9E}" type="pres">
      <dgm:prSet presAssocID="{05834DAD-9A24-45FD-A8EB-1BC77A5E76F5}" presName="composite" presStyleCnt="0"/>
      <dgm:spPr/>
    </dgm:pt>
    <dgm:pt modelId="{67512905-F670-4915-AA63-285F3F2EACEF}" type="pres">
      <dgm:prSet presAssocID="{05834DAD-9A24-45FD-A8EB-1BC77A5E76F5}" presName="Image" presStyleLbl="alignNod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32A541AE-5809-47CE-80D8-01CAD1139892}" type="pres">
      <dgm:prSet presAssocID="{05834DAD-9A24-45FD-A8EB-1BC77A5E76F5}" presName="Paren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A1356E4-AB2B-45E9-9B17-699B4853267D}" type="pres">
      <dgm:prSet presAssocID="{CC508CA5-32E6-4EFE-98AC-7D5DAB81737D}" presName="sibTrans" presStyleCnt="0"/>
      <dgm:spPr/>
    </dgm:pt>
    <dgm:pt modelId="{A3CBD96A-8E81-4A37-A58C-BEE1AFD9231E}" type="pres">
      <dgm:prSet presAssocID="{D75B2781-CAA0-4EB3-9667-0DA0D3FA122F}" presName="composite" presStyleCnt="0"/>
      <dgm:spPr/>
    </dgm:pt>
    <dgm:pt modelId="{FB5901E9-0657-463E-8364-6BC8424D8DB0}" type="pres">
      <dgm:prSet presAssocID="{D75B2781-CAA0-4EB3-9667-0DA0D3FA122F}" presName="Image" presStyleLbl="alignNod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3FBDC78-8E35-455D-B12A-51EE82E00997}" type="pres">
      <dgm:prSet presAssocID="{D75B2781-CAA0-4EB3-9667-0DA0D3FA122F}" presName="Paren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DB0F1FB-782A-4A57-909A-9C67B680FD09}" type="pres">
      <dgm:prSet presAssocID="{34B0C7C2-2B4C-452A-AF8A-3C2EE1BD4AAC}" presName="sibTrans" presStyleCnt="0"/>
      <dgm:spPr/>
    </dgm:pt>
    <dgm:pt modelId="{E4150EB5-43F3-48A3-9370-21AA8D250913}" type="pres">
      <dgm:prSet presAssocID="{8809C4DF-467D-4C89-A18F-14D6C87D6EAC}" presName="composite" presStyleCnt="0"/>
      <dgm:spPr/>
    </dgm:pt>
    <dgm:pt modelId="{6353A896-D14D-4B8D-AED7-E98ACB81B497}" type="pres">
      <dgm:prSet presAssocID="{8809C4DF-467D-4C89-A18F-14D6C87D6EAC}" presName="Image" presStyleLbl="alignNod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7BE598D-469E-4B09-8B8C-24B33E090425}" type="pres">
      <dgm:prSet presAssocID="{8809C4DF-467D-4C89-A18F-14D6C87D6EAC}" presName="Paren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EA2027E-7B82-47E0-AAA8-65342FE0BA07}" srcId="{9750E3A9-7ACF-4E85-BB6D-FCA0A1C9F550}" destId="{F4850FDA-CD87-46AA-95C6-FDCA2623CEA8}" srcOrd="1" destOrd="0" parTransId="{EB7E98BC-EEFB-49B7-8D19-01CD9F193728}" sibTransId="{BC06DA7F-849E-4645-BC9B-215F0739298D}"/>
    <dgm:cxn modelId="{A2C99610-8E3E-4CFB-B565-91D657A50559}" srcId="{9750E3A9-7ACF-4E85-BB6D-FCA0A1C9F550}" destId="{D75B2781-CAA0-4EB3-9667-0DA0D3FA122F}" srcOrd="6" destOrd="0" parTransId="{599CA2F3-10FE-46A2-AB94-FBBE2859E067}" sibTransId="{34B0C7C2-2B4C-452A-AF8A-3C2EE1BD4AAC}"/>
    <dgm:cxn modelId="{611F8A75-1E74-4636-A6C9-D49FC6BE8D7E}" srcId="{9750E3A9-7ACF-4E85-BB6D-FCA0A1C9F550}" destId="{F183B79A-A109-495F-A734-15E5D5F222E4}" srcOrd="3" destOrd="0" parTransId="{A12B745F-2C81-423E-B6FD-A98295AECD4E}" sibTransId="{4FFFAA0D-E15F-4F61-BA42-A59DF6CA24B1}"/>
    <dgm:cxn modelId="{5F761F22-8A9E-46D6-BFD7-A9A7D47C899F}" type="presOf" srcId="{F183B79A-A109-495F-A734-15E5D5F222E4}" destId="{6071EA35-BB9A-49CA-BA8B-100DD5499B90}" srcOrd="0" destOrd="0" presId="urn:microsoft.com/office/officeart/2008/layout/PictureAccentBlocks"/>
    <dgm:cxn modelId="{98FF4609-B17D-4EFC-8FFE-23CE7BE00EBF}" type="presOf" srcId="{B7B11457-168F-4C35-AA7E-0FDBE27C1589}" destId="{477E815D-5974-4095-806C-6EFB60227576}" srcOrd="0" destOrd="0" presId="urn:microsoft.com/office/officeart/2008/layout/PictureAccentBlocks"/>
    <dgm:cxn modelId="{C74955CC-A89A-42DA-B793-94E470775342}" type="presOf" srcId="{05834DAD-9A24-45FD-A8EB-1BC77A5E76F5}" destId="{32A541AE-5809-47CE-80D8-01CAD1139892}" srcOrd="0" destOrd="0" presId="urn:microsoft.com/office/officeart/2008/layout/PictureAccentBlocks"/>
    <dgm:cxn modelId="{7CB40846-08C2-4D5F-868C-D00CCAD5437F}" type="presOf" srcId="{8809C4DF-467D-4C89-A18F-14D6C87D6EAC}" destId="{07BE598D-469E-4B09-8B8C-24B33E090425}" srcOrd="0" destOrd="0" presId="urn:microsoft.com/office/officeart/2008/layout/PictureAccentBlocks"/>
    <dgm:cxn modelId="{97E977E4-F406-491F-89F8-58FB3326DBA5}" srcId="{9750E3A9-7ACF-4E85-BB6D-FCA0A1C9F550}" destId="{05834DAD-9A24-45FD-A8EB-1BC77A5E76F5}" srcOrd="5" destOrd="0" parTransId="{18A73A12-C03E-447E-BC62-D73641C8B31E}" sibTransId="{CC508CA5-32E6-4EFE-98AC-7D5DAB81737D}"/>
    <dgm:cxn modelId="{3CBF26B1-F100-4CC3-B3A6-F9D93115888C}" type="presOf" srcId="{6E3E5F1A-2D9B-4705-85A5-A75DE39940F6}" destId="{B0F371F8-6844-42E5-BB2B-0175DDD49BF3}" srcOrd="0" destOrd="0" presId="urn:microsoft.com/office/officeart/2008/layout/PictureAccentBlocks"/>
    <dgm:cxn modelId="{3DF3D5D7-6420-4965-B53D-FD795BBB6FE4}" srcId="{9750E3A9-7ACF-4E85-BB6D-FCA0A1C9F550}" destId="{8809C4DF-467D-4C89-A18F-14D6C87D6EAC}" srcOrd="7" destOrd="0" parTransId="{445000A5-9D97-4C5B-91CF-CD18673598D9}" sibTransId="{70F6B6DD-5E77-47AF-BC2E-50239F39BC5D}"/>
    <dgm:cxn modelId="{D5CCBD38-A64F-46F2-9454-D54043032E4B}" type="presOf" srcId="{D75B2781-CAA0-4EB3-9667-0DA0D3FA122F}" destId="{E3FBDC78-8E35-455D-B12A-51EE82E00997}" srcOrd="0" destOrd="0" presId="urn:microsoft.com/office/officeart/2008/layout/PictureAccentBlocks"/>
    <dgm:cxn modelId="{BE4BD2A5-1182-469C-B506-23A3A0D6DB06}" type="presOf" srcId="{9750E3A9-7ACF-4E85-BB6D-FCA0A1C9F550}" destId="{D30E35EC-BDCC-4C10-A8F2-FEBA03759956}" srcOrd="0" destOrd="0" presId="urn:microsoft.com/office/officeart/2008/layout/PictureAccentBlocks"/>
    <dgm:cxn modelId="{636164E5-8A4B-4D70-9952-ADEF7BD23FDC}" type="presOf" srcId="{4D84206F-36DE-4153-AF85-38DE730CF900}" destId="{0EC298AC-A255-472F-B168-9ED8EF831935}" srcOrd="0" destOrd="0" presId="urn:microsoft.com/office/officeart/2008/layout/PictureAccentBlocks"/>
    <dgm:cxn modelId="{39021F0E-A140-4290-AA52-DECA4ECF7572}" srcId="{9750E3A9-7ACF-4E85-BB6D-FCA0A1C9F550}" destId="{B7B11457-168F-4C35-AA7E-0FDBE27C1589}" srcOrd="2" destOrd="0" parTransId="{38E08131-0DB0-46EB-AC99-68A927D59707}" sibTransId="{0D553586-B0C7-4B8B-8B96-A2D0B9BF51E0}"/>
    <dgm:cxn modelId="{4D806F3F-3D83-4851-9ED3-19DE7E529CBB}" srcId="{9750E3A9-7ACF-4E85-BB6D-FCA0A1C9F550}" destId="{4D84206F-36DE-4153-AF85-38DE730CF900}" srcOrd="0" destOrd="0" parTransId="{7389FAA1-A96B-4063-83DE-D3D977119E55}" sibTransId="{45A57A34-3272-4EDC-B5DC-3684FAD868F8}"/>
    <dgm:cxn modelId="{D67AFEFA-32CB-4CDE-9D09-6187BF3D6CCD}" srcId="{9750E3A9-7ACF-4E85-BB6D-FCA0A1C9F550}" destId="{6E3E5F1A-2D9B-4705-85A5-A75DE39940F6}" srcOrd="4" destOrd="0" parTransId="{C6087E97-F675-4BA1-9BB7-AE7162F845D8}" sibTransId="{DAEA0392-DD2F-4490-B97C-5FF34D23AA7C}"/>
    <dgm:cxn modelId="{929E0BAC-04E5-4333-8CDA-818BE28FE9E3}" type="presOf" srcId="{F4850FDA-CD87-46AA-95C6-FDCA2623CEA8}" destId="{15A11F8E-BC13-4961-96C3-B44E8588DE58}" srcOrd="0" destOrd="0" presId="urn:microsoft.com/office/officeart/2008/layout/PictureAccentBlocks"/>
    <dgm:cxn modelId="{A8339DA0-602F-4F1B-8F29-CFADF5493AC0}" type="presParOf" srcId="{D30E35EC-BDCC-4C10-A8F2-FEBA03759956}" destId="{0F5736CD-AEF3-4383-B4D0-CBC0414C8120}" srcOrd="0" destOrd="0" presId="urn:microsoft.com/office/officeart/2008/layout/PictureAccentBlocks"/>
    <dgm:cxn modelId="{E39A2FBB-633A-4F0B-98A8-FD3F0FCF33DB}" type="presParOf" srcId="{0F5736CD-AEF3-4383-B4D0-CBC0414C8120}" destId="{70166D40-CD48-4102-BFD3-4663A2A73870}" srcOrd="0" destOrd="0" presId="urn:microsoft.com/office/officeart/2008/layout/PictureAccentBlocks"/>
    <dgm:cxn modelId="{E093BD6B-06FE-407D-91E3-7D4BCE761466}" type="presParOf" srcId="{0F5736CD-AEF3-4383-B4D0-CBC0414C8120}" destId="{0EC298AC-A255-472F-B168-9ED8EF831935}" srcOrd="1" destOrd="0" presId="urn:microsoft.com/office/officeart/2008/layout/PictureAccentBlocks"/>
    <dgm:cxn modelId="{91750D10-579D-4D8B-BA94-7F9708CC0DC0}" type="presParOf" srcId="{D30E35EC-BDCC-4C10-A8F2-FEBA03759956}" destId="{452036BE-E297-49CC-9DFE-8E87909E49DB}" srcOrd="1" destOrd="0" presId="urn:microsoft.com/office/officeart/2008/layout/PictureAccentBlocks"/>
    <dgm:cxn modelId="{DD376364-3E24-4AC8-B8B6-184DF6E160F6}" type="presParOf" srcId="{D30E35EC-BDCC-4C10-A8F2-FEBA03759956}" destId="{536A7415-4EA1-42C9-A6A2-D1A969D4C952}" srcOrd="2" destOrd="0" presId="urn:microsoft.com/office/officeart/2008/layout/PictureAccentBlocks"/>
    <dgm:cxn modelId="{F838AF0D-4396-4F58-A009-B4C20858ACE4}" type="presParOf" srcId="{536A7415-4EA1-42C9-A6A2-D1A969D4C952}" destId="{54CDB27C-21BC-4610-8474-3484C76CBC23}" srcOrd="0" destOrd="0" presId="urn:microsoft.com/office/officeart/2008/layout/PictureAccentBlocks"/>
    <dgm:cxn modelId="{B17B5D39-0917-4F84-B2C5-47EBC51831CF}" type="presParOf" srcId="{536A7415-4EA1-42C9-A6A2-D1A969D4C952}" destId="{15A11F8E-BC13-4961-96C3-B44E8588DE58}" srcOrd="1" destOrd="0" presId="urn:microsoft.com/office/officeart/2008/layout/PictureAccentBlocks"/>
    <dgm:cxn modelId="{DA81C640-0172-4DCE-8DA5-75FDF2683A69}" type="presParOf" srcId="{D30E35EC-BDCC-4C10-A8F2-FEBA03759956}" destId="{AB5D0B0E-034C-4749-9B19-81990017884F}" srcOrd="3" destOrd="0" presId="urn:microsoft.com/office/officeart/2008/layout/PictureAccentBlocks"/>
    <dgm:cxn modelId="{D2FC0D23-6A4E-452D-9F5A-FC10264CE21F}" type="presParOf" srcId="{D30E35EC-BDCC-4C10-A8F2-FEBA03759956}" destId="{35AA8532-2FB6-4032-BC04-DE441C31D9F6}" srcOrd="4" destOrd="0" presId="urn:microsoft.com/office/officeart/2008/layout/PictureAccentBlocks"/>
    <dgm:cxn modelId="{580A0EAB-CCC1-46DE-84C6-D819C433C9ED}" type="presParOf" srcId="{35AA8532-2FB6-4032-BC04-DE441C31D9F6}" destId="{C60B7F2F-8C4C-4137-B130-0DBA509064FA}" srcOrd="0" destOrd="0" presId="urn:microsoft.com/office/officeart/2008/layout/PictureAccentBlocks"/>
    <dgm:cxn modelId="{8C720ED6-92CF-4100-B7AD-CCB60A0CD85E}" type="presParOf" srcId="{35AA8532-2FB6-4032-BC04-DE441C31D9F6}" destId="{477E815D-5974-4095-806C-6EFB60227576}" srcOrd="1" destOrd="0" presId="urn:microsoft.com/office/officeart/2008/layout/PictureAccentBlocks"/>
    <dgm:cxn modelId="{86B19D75-B298-4807-BAA2-C64946B4C85B}" type="presParOf" srcId="{D30E35EC-BDCC-4C10-A8F2-FEBA03759956}" destId="{7BC7CA36-2AD6-4128-9444-888C5C9D99DC}" srcOrd="5" destOrd="0" presId="urn:microsoft.com/office/officeart/2008/layout/PictureAccentBlocks"/>
    <dgm:cxn modelId="{744A08DF-5AF7-4948-A8BF-4D0E3596C455}" type="presParOf" srcId="{D30E35EC-BDCC-4C10-A8F2-FEBA03759956}" destId="{28B006BF-1A2B-45D7-8B71-55332B82022E}" srcOrd="6" destOrd="0" presId="urn:microsoft.com/office/officeart/2008/layout/PictureAccentBlocks"/>
    <dgm:cxn modelId="{2F998B7F-D46F-471D-BDB9-30C98651816D}" type="presParOf" srcId="{28B006BF-1A2B-45D7-8B71-55332B82022E}" destId="{407E7B3F-895C-47D6-A4C5-10FC41EB7EC3}" srcOrd="0" destOrd="0" presId="urn:microsoft.com/office/officeart/2008/layout/PictureAccentBlocks"/>
    <dgm:cxn modelId="{427C02AF-3810-49BB-B908-76EE70FBC7E7}" type="presParOf" srcId="{28B006BF-1A2B-45D7-8B71-55332B82022E}" destId="{6071EA35-BB9A-49CA-BA8B-100DD5499B90}" srcOrd="1" destOrd="0" presId="urn:microsoft.com/office/officeart/2008/layout/PictureAccentBlocks"/>
    <dgm:cxn modelId="{F0AB25E1-2717-4766-A9AC-836BBD894737}" type="presParOf" srcId="{D30E35EC-BDCC-4C10-A8F2-FEBA03759956}" destId="{0EFE8022-D237-4127-A916-24B823BC813E}" srcOrd="7" destOrd="0" presId="urn:microsoft.com/office/officeart/2008/layout/PictureAccentBlocks"/>
    <dgm:cxn modelId="{A5523016-6F05-403E-9C10-E40516E75B88}" type="presParOf" srcId="{D30E35EC-BDCC-4C10-A8F2-FEBA03759956}" destId="{E2365532-4636-4E13-B2AB-CD75C553269C}" srcOrd="8" destOrd="0" presId="urn:microsoft.com/office/officeart/2008/layout/PictureAccentBlocks"/>
    <dgm:cxn modelId="{5B627C9E-2E40-46E2-BEB2-FA90A63BD7A6}" type="presParOf" srcId="{E2365532-4636-4E13-B2AB-CD75C553269C}" destId="{09C29356-C404-4EF3-8599-509EB71A0D07}" srcOrd="0" destOrd="0" presId="urn:microsoft.com/office/officeart/2008/layout/PictureAccentBlocks"/>
    <dgm:cxn modelId="{524E60AE-6C93-44E2-91E9-E0FB116479EC}" type="presParOf" srcId="{E2365532-4636-4E13-B2AB-CD75C553269C}" destId="{B0F371F8-6844-42E5-BB2B-0175DDD49BF3}" srcOrd="1" destOrd="0" presId="urn:microsoft.com/office/officeart/2008/layout/PictureAccentBlocks"/>
    <dgm:cxn modelId="{FB138370-90B9-49EE-9807-4D1A2010D373}" type="presParOf" srcId="{D30E35EC-BDCC-4C10-A8F2-FEBA03759956}" destId="{44C1A7B4-259B-4B88-B4FB-F83457583B93}" srcOrd="9" destOrd="0" presId="urn:microsoft.com/office/officeart/2008/layout/PictureAccentBlocks"/>
    <dgm:cxn modelId="{373EF145-F927-4599-B93C-7552EAE8EA7B}" type="presParOf" srcId="{D30E35EC-BDCC-4C10-A8F2-FEBA03759956}" destId="{75E1D7E6-FBCA-4D99-8A74-DFDA15EABE9E}" srcOrd="10" destOrd="0" presId="urn:microsoft.com/office/officeart/2008/layout/PictureAccentBlocks"/>
    <dgm:cxn modelId="{8E3F90BF-AA34-4158-9ADE-F51A2190F7F1}" type="presParOf" srcId="{75E1D7E6-FBCA-4D99-8A74-DFDA15EABE9E}" destId="{67512905-F670-4915-AA63-285F3F2EACEF}" srcOrd="0" destOrd="0" presId="urn:microsoft.com/office/officeart/2008/layout/PictureAccentBlocks"/>
    <dgm:cxn modelId="{C16382EE-55B3-4DC8-A1F6-07D8A4161F99}" type="presParOf" srcId="{75E1D7E6-FBCA-4D99-8A74-DFDA15EABE9E}" destId="{32A541AE-5809-47CE-80D8-01CAD1139892}" srcOrd="1" destOrd="0" presId="urn:microsoft.com/office/officeart/2008/layout/PictureAccentBlocks"/>
    <dgm:cxn modelId="{D4C699C8-2643-4AAA-9818-C07763494D65}" type="presParOf" srcId="{D30E35EC-BDCC-4C10-A8F2-FEBA03759956}" destId="{8A1356E4-AB2B-45E9-9B17-699B4853267D}" srcOrd="11" destOrd="0" presId="urn:microsoft.com/office/officeart/2008/layout/PictureAccentBlocks"/>
    <dgm:cxn modelId="{262DEA96-4859-478F-88D1-1985F223066D}" type="presParOf" srcId="{D30E35EC-BDCC-4C10-A8F2-FEBA03759956}" destId="{A3CBD96A-8E81-4A37-A58C-BEE1AFD9231E}" srcOrd="12" destOrd="0" presId="urn:microsoft.com/office/officeart/2008/layout/PictureAccentBlocks"/>
    <dgm:cxn modelId="{E7DBBE09-ADC5-458D-B32C-12914996CA8A}" type="presParOf" srcId="{A3CBD96A-8E81-4A37-A58C-BEE1AFD9231E}" destId="{FB5901E9-0657-463E-8364-6BC8424D8DB0}" srcOrd="0" destOrd="0" presId="urn:microsoft.com/office/officeart/2008/layout/PictureAccentBlocks"/>
    <dgm:cxn modelId="{FD9717E5-4FCF-4978-BE70-1C3292323D09}" type="presParOf" srcId="{A3CBD96A-8E81-4A37-A58C-BEE1AFD9231E}" destId="{E3FBDC78-8E35-455D-B12A-51EE82E00997}" srcOrd="1" destOrd="0" presId="urn:microsoft.com/office/officeart/2008/layout/PictureAccentBlocks"/>
    <dgm:cxn modelId="{917132DE-F4B1-4662-97CA-B68C3E4105CC}" type="presParOf" srcId="{D30E35EC-BDCC-4C10-A8F2-FEBA03759956}" destId="{8DB0F1FB-782A-4A57-909A-9C67B680FD09}" srcOrd="13" destOrd="0" presId="urn:microsoft.com/office/officeart/2008/layout/PictureAccentBlocks"/>
    <dgm:cxn modelId="{5D8D9718-814F-4F37-B574-CE69217EADE5}" type="presParOf" srcId="{D30E35EC-BDCC-4C10-A8F2-FEBA03759956}" destId="{E4150EB5-43F3-48A3-9370-21AA8D250913}" srcOrd="14" destOrd="0" presId="urn:microsoft.com/office/officeart/2008/layout/PictureAccentBlocks"/>
    <dgm:cxn modelId="{08B7FA2B-C96E-44E8-80D9-91CF9D25CF44}" type="presParOf" srcId="{E4150EB5-43F3-48A3-9370-21AA8D250913}" destId="{6353A896-D14D-4B8D-AED7-E98ACB81B497}" srcOrd="0" destOrd="0" presId="urn:microsoft.com/office/officeart/2008/layout/PictureAccentBlocks"/>
    <dgm:cxn modelId="{5C761815-D835-44B5-8BCD-34A604DDC69F}" type="presParOf" srcId="{E4150EB5-43F3-48A3-9370-21AA8D250913}" destId="{07BE598D-469E-4B09-8B8C-24B33E090425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13933D-3C60-4B46-BB4F-40E19B704592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E2075D1-A486-4FBA-AD3A-3AE00456A62D}">
      <dgm:prSet phldrT="[Text]"/>
      <dgm:spPr/>
      <dgm:t>
        <a:bodyPr/>
        <a:lstStyle/>
        <a:p>
          <a:endParaRPr lang="cs-CZ" dirty="0"/>
        </a:p>
      </dgm:t>
    </dgm:pt>
    <dgm:pt modelId="{D31D1237-149F-4220-AEB8-AB693CDDEE89}" type="parTrans" cxnId="{EC4025EB-2100-4C53-9E4A-FCB9FC4B6CC7}">
      <dgm:prSet/>
      <dgm:spPr/>
      <dgm:t>
        <a:bodyPr/>
        <a:lstStyle/>
        <a:p>
          <a:endParaRPr lang="cs-CZ"/>
        </a:p>
      </dgm:t>
    </dgm:pt>
    <dgm:pt modelId="{8AA78102-C515-45A6-AB53-3496725BC742}" type="sibTrans" cxnId="{EC4025EB-2100-4C53-9E4A-FCB9FC4B6CC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cs-CZ"/>
        </a:p>
      </dgm:t>
    </dgm:pt>
    <dgm:pt modelId="{951CC8BA-4519-493B-8508-33F0EA7DA8F9}">
      <dgm:prSet phldrT="[Text]" custT="1"/>
      <dgm:spPr/>
      <dgm:t>
        <a:bodyPr/>
        <a:lstStyle/>
        <a:p>
          <a:r>
            <a:rPr lang="cs-CZ" sz="2000" dirty="0" err="1"/>
            <a:t>Cleaning</a:t>
          </a:r>
          <a:r>
            <a:rPr lang="cs-CZ" sz="1900" dirty="0"/>
            <a:t> </a:t>
          </a:r>
        </a:p>
      </dgm:t>
    </dgm:pt>
    <dgm:pt modelId="{2D14A463-05F4-4F67-AB24-410876481D8F}" type="parTrans" cxnId="{714EB3DA-E5D9-4E36-98CE-BC12A8B127EC}">
      <dgm:prSet/>
      <dgm:spPr/>
      <dgm:t>
        <a:bodyPr/>
        <a:lstStyle/>
        <a:p>
          <a:endParaRPr lang="cs-CZ"/>
        </a:p>
      </dgm:t>
    </dgm:pt>
    <dgm:pt modelId="{A8B1D6E3-CBF8-43CE-A789-CB93B3192F4F}" type="sibTrans" cxnId="{714EB3DA-E5D9-4E36-98CE-BC12A8B127EC}">
      <dgm:prSet/>
      <dgm:spPr/>
      <dgm:t>
        <a:bodyPr/>
        <a:lstStyle/>
        <a:p>
          <a:endParaRPr lang="cs-CZ"/>
        </a:p>
      </dgm:t>
    </dgm:pt>
    <dgm:pt modelId="{ABC163F7-26DD-458E-A1B6-5A108B82E336}">
      <dgm:prSet phldrT="[Text]" custT="1"/>
      <dgm:spPr/>
      <dgm:t>
        <a:bodyPr/>
        <a:lstStyle/>
        <a:p>
          <a:r>
            <a:rPr lang="cs-CZ" sz="2000" dirty="0" err="1"/>
            <a:t>Particle</a:t>
          </a:r>
          <a:r>
            <a:rPr lang="cs-CZ" sz="2000" dirty="0"/>
            <a:t> </a:t>
          </a:r>
          <a:r>
            <a:rPr lang="cs-CZ" sz="2000" dirty="0" err="1"/>
            <a:t>size</a:t>
          </a:r>
          <a:r>
            <a:rPr lang="cs-CZ" sz="2000" dirty="0"/>
            <a:t> </a:t>
          </a:r>
          <a:r>
            <a:rPr lang="cs-CZ" sz="2000" dirty="0" err="1"/>
            <a:t>adjustment</a:t>
          </a:r>
          <a:endParaRPr lang="cs-CZ" sz="2000" dirty="0"/>
        </a:p>
      </dgm:t>
    </dgm:pt>
    <dgm:pt modelId="{7CD779F0-A017-472F-98A3-EE8DBFE656FB}" type="parTrans" cxnId="{BEAC033A-2BC6-41EC-B1B4-1746EB8A389A}">
      <dgm:prSet/>
      <dgm:spPr/>
      <dgm:t>
        <a:bodyPr/>
        <a:lstStyle/>
        <a:p>
          <a:endParaRPr lang="cs-CZ"/>
        </a:p>
      </dgm:t>
    </dgm:pt>
    <dgm:pt modelId="{F7E96AE6-D6A8-429F-8042-9AA2F0286064}" type="sibTrans" cxnId="{BEAC033A-2BC6-41EC-B1B4-1746EB8A389A}">
      <dgm:prSet/>
      <dgm:spPr/>
      <dgm:t>
        <a:bodyPr/>
        <a:lstStyle/>
        <a:p>
          <a:endParaRPr lang="cs-CZ"/>
        </a:p>
      </dgm:t>
    </dgm:pt>
    <dgm:pt modelId="{FA066C79-45D3-430D-8F7A-A07CC94916EF}">
      <dgm:prSet custT="1"/>
      <dgm:spPr/>
      <dgm:t>
        <a:bodyPr/>
        <a:lstStyle/>
        <a:p>
          <a:r>
            <a:rPr lang="cs-CZ" sz="2000" dirty="0" err="1"/>
            <a:t>Pyrolysis</a:t>
          </a:r>
          <a:r>
            <a:rPr lang="cs-CZ" sz="2000" dirty="0"/>
            <a:t> </a:t>
          </a:r>
          <a:r>
            <a:rPr lang="cs-CZ" sz="2000" dirty="0" err="1"/>
            <a:t>experiments</a:t>
          </a:r>
          <a:endParaRPr lang="cs-CZ" sz="2000" dirty="0"/>
        </a:p>
      </dgm:t>
    </dgm:pt>
    <dgm:pt modelId="{8A2E7C45-4608-477F-8105-AB98651CB564}" type="parTrans" cxnId="{E1278AD6-10DF-43A4-894F-C36F144D375C}">
      <dgm:prSet/>
      <dgm:spPr/>
      <dgm:t>
        <a:bodyPr/>
        <a:lstStyle/>
        <a:p>
          <a:endParaRPr lang="cs-CZ"/>
        </a:p>
      </dgm:t>
    </dgm:pt>
    <dgm:pt modelId="{0E6A7103-8F81-48E4-B274-B8DD2B1C51F2}" type="sibTrans" cxnId="{E1278AD6-10DF-43A4-894F-C36F144D375C}">
      <dgm:prSet/>
      <dgm:spPr/>
      <dgm:t>
        <a:bodyPr/>
        <a:lstStyle/>
        <a:p>
          <a:endParaRPr lang="cs-CZ"/>
        </a:p>
      </dgm:t>
    </dgm:pt>
    <dgm:pt modelId="{666D63E3-234B-434E-9D75-F69F67680E26}">
      <dgm:prSet custT="1"/>
      <dgm:spPr/>
      <dgm:t>
        <a:bodyPr/>
        <a:lstStyle/>
        <a:p>
          <a:pPr algn="l"/>
          <a:r>
            <a:rPr lang="cs-CZ" sz="2000" dirty="0" err="1"/>
            <a:t>Proximate</a:t>
          </a:r>
          <a:r>
            <a:rPr lang="cs-CZ" sz="2000" dirty="0"/>
            <a:t> and </a:t>
          </a:r>
          <a:r>
            <a:rPr lang="cs-CZ" sz="2000" dirty="0" err="1"/>
            <a:t>ultimate</a:t>
          </a:r>
          <a:r>
            <a:rPr lang="cs-CZ" sz="2000" dirty="0"/>
            <a:t> </a:t>
          </a:r>
          <a:r>
            <a:rPr lang="cs-CZ" sz="2000" dirty="0" err="1"/>
            <a:t>analysis</a:t>
          </a:r>
          <a:endParaRPr lang="cs-CZ" sz="2000" dirty="0"/>
        </a:p>
      </dgm:t>
    </dgm:pt>
    <dgm:pt modelId="{F82E0769-7C82-4BF8-9716-053B05B85F6B}" type="sibTrans" cxnId="{2173E84D-E7CA-454E-B6FC-3B2F36331BD8}">
      <dgm:prSet/>
      <dgm:spPr/>
      <dgm:t>
        <a:bodyPr/>
        <a:lstStyle/>
        <a:p>
          <a:endParaRPr lang="cs-CZ"/>
        </a:p>
      </dgm:t>
    </dgm:pt>
    <dgm:pt modelId="{39B86A20-9416-4222-944C-69BF662EC774}" type="parTrans" cxnId="{2173E84D-E7CA-454E-B6FC-3B2F36331BD8}">
      <dgm:prSet/>
      <dgm:spPr/>
      <dgm:t>
        <a:bodyPr/>
        <a:lstStyle/>
        <a:p>
          <a:endParaRPr lang="cs-CZ"/>
        </a:p>
      </dgm:t>
    </dgm:pt>
    <dgm:pt modelId="{BE9B7793-8BD5-442B-BFC9-3CBC41B8694B}">
      <dgm:prSet custT="1"/>
      <dgm:spPr/>
      <dgm:t>
        <a:bodyPr/>
        <a:lstStyle/>
        <a:p>
          <a:r>
            <a:rPr lang="cs-CZ" sz="2000" dirty="0" err="1"/>
            <a:t>Final</a:t>
          </a:r>
          <a:r>
            <a:rPr lang="cs-CZ" sz="2000" dirty="0"/>
            <a:t> </a:t>
          </a:r>
          <a:r>
            <a:rPr lang="cs-CZ" sz="2000" dirty="0" err="1"/>
            <a:t>products</a:t>
          </a:r>
          <a:r>
            <a:rPr lang="cs-CZ" sz="2000" dirty="0"/>
            <a:t> </a:t>
          </a:r>
          <a:r>
            <a:rPr lang="cs-CZ" sz="2000" dirty="0" err="1"/>
            <a:t>evaluation</a:t>
          </a:r>
          <a:endParaRPr lang="cs-CZ" sz="2000" dirty="0"/>
        </a:p>
      </dgm:t>
    </dgm:pt>
    <dgm:pt modelId="{C4048086-B524-432A-960B-AAE2362782FD}" type="parTrans" cxnId="{00B5C06D-A75F-4655-B507-B8540E118BA1}">
      <dgm:prSet/>
      <dgm:spPr/>
      <dgm:t>
        <a:bodyPr/>
        <a:lstStyle/>
        <a:p>
          <a:endParaRPr lang="cs-CZ"/>
        </a:p>
      </dgm:t>
    </dgm:pt>
    <dgm:pt modelId="{2C87F4CC-0566-42E3-8BB7-CBAB2CDF6911}" type="sibTrans" cxnId="{00B5C06D-A75F-4655-B507-B8540E118BA1}">
      <dgm:prSet/>
      <dgm:spPr/>
      <dgm:t>
        <a:bodyPr/>
        <a:lstStyle/>
        <a:p>
          <a:endParaRPr lang="cs-CZ"/>
        </a:p>
      </dgm:t>
    </dgm:pt>
    <dgm:pt modelId="{551FA9AE-24A6-4734-8631-7DCE296CA7A0}">
      <dgm:prSet custT="1"/>
      <dgm:spPr/>
      <dgm:t>
        <a:bodyPr/>
        <a:lstStyle/>
        <a:p>
          <a:r>
            <a:rPr lang="cs-CZ" sz="2000" dirty="0" err="1"/>
            <a:t>Drying</a:t>
          </a:r>
          <a:endParaRPr lang="cs-CZ" sz="2000" dirty="0"/>
        </a:p>
      </dgm:t>
    </dgm:pt>
    <dgm:pt modelId="{7A7085C5-A0CD-419A-9B67-9885B0B48770}" type="parTrans" cxnId="{89029AFF-BF22-44F8-A9D1-6009727B192B}">
      <dgm:prSet/>
      <dgm:spPr/>
      <dgm:t>
        <a:bodyPr/>
        <a:lstStyle/>
        <a:p>
          <a:endParaRPr lang="cs-CZ"/>
        </a:p>
      </dgm:t>
    </dgm:pt>
    <dgm:pt modelId="{53FFF9BC-75A7-49D6-960F-90140CD7A27D}" type="sibTrans" cxnId="{89029AFF-BF22-44F8-A9D1-6009727B192B}">
      <dgm:prSet/>
      <dgm:spPr/>
      <dgm:t>
        <a:bodyPr/>
        <a:lstStyle/>
        <a:p>
          <a:endParaRPr lang="cs-CZ"/>
        </a:p>
      </dgm:t>
    </dgm:pt>
    <dgm:pt modelId="{96127F34-AB96-45A3-883A-A9584922F4BA}" type="pres">
      <dgm:prSet presAssocID="{0113933D-3C60-4B46-BB4F-40E19B704592}" presName="Name0" presStyleCnt="0">
        <dgm:presLayoutVars>
          <dgm:dir/>
        </dgm:presLayoutVars>
      </dgm:prSet>
      <dgm:spPr/>
      <dgm:t>
        <a:bodyPr/>
        <a:lstStyle/>
        <a:p>
          <a:endParaRPr lang="cs-CZ"/>
        </a:p>
      </dgm:t>
    </dgm:pt>
    <dgm:pt modelId="{A66E1357-B21B-4D11-B753-A04215E84D7A}" type="pres">
      <dgm:prSet presAssocID="{8AA78102-C515-45A6-AB53-3496725BC742}" presName="picture_1" presStyleLbl="bgImgPlace1" presStyleIdx="0" presStyleCnt="1"/>
      <dgm:spPr/>
      <dgm:t>
        <a:bodyPr/>
        <a:lstStyle/>
        <a:p>
          <a:endParaRPr lang="cs-CZ"/>
        </a:p>
      </dgm:t>
    </dgm:pt>
    <dgm:pt modelId="{A68DD18C-F137-42B5-868E-2D3F0422C7A5}" type="pres">
      <dgm:prSet presAssocID="{DE2075D1-A486-4FBA-AD3A-3AE00456A62D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1639319-49CB-49B0-9BBF-3BCECAC74C44}" type="pres">
      <dgm:prSet presAssocID="{0113933D-3C60-4B46-BB4F-40E19B704592}" presName="linV" presStyleCnt="0"/>
      <dgm:spPr/>
    </dgm:pt>
    <dgm:pt modelId="{41683302-8A8A-4B99-A596-227854E43F79}" type="pres">
      <dgm:prSet presAssocID="{951CC8BA-4519-493B-8508-33F0EA7DA8F9}" presName="pair" presStyleCnt="0"/>
      <dgm:spPr/>
    </dgm:pt>
    <dgm:pt modelId="{98E292D2-D3BD-49CB-8AB5-AD34920B6272}" type="pres">
      <dgm:prSet presAssocID="{951CC8BA-4519-493B-8508-33F0EA7DA8F9}" presName="spaceH" presStyleLbl="node1" presStyleIdx="0" presStyleCnt="0"/>
      <dgm:spPr/>
    </dgm:pt>
    <dgm:pt modelId="{04D55F82-D0BC-4FEB-8ADD-9FB9CA5BA3DE}" type="pres">
      <dgm:prSet presAssocID="{951CC8BA-4519-493B-8508-33F0EA7DA8F9}" presName="desPictures" presStyleLbl="alignImgPlace1" presStyleIdx="0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CEBD9F63-65F9-4295-9033-3C348862B8E1}" type="pres">
      <dgm:prSet presAssocID="{951CC8BA-4519-493B-8508-33F0EA7DA8F9}" presName="desTextWrapper" presStyleCnt="0"/>
      <dgm:spPr/>
    </dgm:pt>
    <dgm:pt modelId="{BA6D92B4-65E1-463C-ACA1-AF91F5598F82}" type="pres">
      <dgm:prSet presAssocID="{951CC8BA-4519-493B-8508-33F0EA7DA8F9}" presName="des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FF2980E-CB4C-4B09-90E9-744FFB86F782}" type="pres">
      <dgm:prSet presAssocID="{A8B1D6E3-CBF8-43CE-A789-CB93B3192F4F}" presName="spaceV" presStyleCnt="0"/>
      <dgm:spPr/>
    </dgm:pt>
    <dgm:pt modelId="{F49B0453-7778-490D-B50B-09EC075270B4}" type="pres">
      <dgm:prSet presAssocID="{551FA9AE-24A6-4734-8631-7DCE296CA7A0}" presName="pair" presStyleCnt="0"/>
      <dgm:spPr/>
    </dgm:pt>
    <dgm:pt modelId="{7AD1746B-23C8-4CB1-BBFF-63DC867E4B25}" type="pres">
      <dgm:prSet presAssocID="{551FA9AE-24A6-4734-8631-7DCE296CA7A0}" presName="spaceH" presStyleLbl="node1" presStyleIdx="0" presStyleCnt="0"/>
      <dgm:spPr/>
    </dgm:pt>
    <dgm:pt modelId="{53C2D94C-472F-46A6-B3B6-C7DAE8782EF2}" type="pres">
      <dgm:prSet presAssocID="{551FA9AE-24A6-4734-8631-7DCE296CA7A0}" presName="desPictures" presStyleLbl="alignImgPlac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D06FD81B-D86D-4B36-96FD-CAC007FB266A}" type="pres">
      <dgm:prSet presAssocID="{551FA9AE-24A6-4734-8631-7DCE296CA7A0}" presName="desTextWrapper" presStyleCnt="0"/>
      <dgm:spPr/>
    </dgm:pt>
    <dgm:pt modelId="{84464A0C-9DD5-4BE8-A4C9-174A6385933D}" type="pres">
      <dgm:prSet presAssocID="{551FA9AE-24A6-4734-8631-7DCE296CA7A0}" presName="des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EFAA1BE-7602-4EC1-85DF-C829D5D8FF35}" type="pres">
      <dgm:prSet presAssocID="{53FFF9BC-75A7-49D6-960F-90140CD7A27D}" presName="spaceV" presStyleCnt="0"/>
      <dgm:spPr/>
    </dgm:pt>
    <dgm:pt modelId="{F7714B4A-EDDB-4883-8FBD-A0BC96E9DA07}" type="pres">
      <dgm:prSet presAssocID="{ABC163F7-26DD-458E-A1B6-5A108B82E336}" presName="pair" presStyleCnt="0"/>
      <dgm:spPr/>
    </dgm:pt>
    <dgm:pt modelId="{D2617BDE-C137-4C34-8D80-035057F0DBE9}" type="pres">
      <dgm:prSet presAssocID="{ABC163F7-26DD-458E-A1B6-5A108B82E336}" presName="spaceH" presStyleLbl="node1" presStyleIdx="0" presStyleCnt="0"/>
      <dgm:spPr/>
    </dgm:pt>
    <dgm:pt modelId="{B608CEC3-C97E-4A47-A750-6370AEAB61E5}" type="pres">
      <dgm:prSet presAssocID="{ABC163F7-26DD-458E-A1B6-5A108B82E336}" presName="desPictures" presStyleLbl="alignImgPlace1" presStyleIdx="2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488D014C-FE3D-49D9-845B-C6561EF0DA89}" type="pres">
      <dgm:prSet presAssocID="{ABC163F7-26DD-458E-A1B6-5A108B82E336}" presName="desTextWrapper" presStyleCnt="0"/>
      <dgm:spPr/>
    </dgm:pt>
    <dgm:pt modelId="{E9C49E07-D129-47DF-9D82-5526C288CBB0}" type="pres">
      <dgm:prSet presAssocID="{ABC163F7-26DD-458E-A1B6-5A108B82E336}" presName="des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DA12AE-0C27-4F1E-A338-B803AEEDFE18}" type="pres">
      <dgm:prSet presAssocID="{F7E96AE6-D6A8-429F-8042-9AA2F0286064}" presName="spaceV" presStyleCnt="0"/>
      <dgm:spPr/>
    </dgm:pt>
    <dgm:pt modelId="{97956FF6-EE17-4C43-87CA-18C3C0C4BEF0}" type="pres">
      <dgm:prSet presAssocID="{666D63E3-234B-434E-9D75-F69F67680E26}" presName="pair" presStyleCnt="0"/>
      <dgm:spPr/>
    </dgm:pt>
    <dgm:pt modelId="{387FFA1F-E14C-4C6F-9B13-2845BAAFD677}" type="pres">
      <dgm:prSet presAssocID="{666D63E3-234B-434E-9D75-F69F67680E26}" presName="spaceH" presStyleLbl="node1" presStyleIdx="0" presStyleCnt="0"/>
      <dgm:spPr/>
    </dgm:pt>
    <dgm:pt modelId="{0734A607-CF42-466F-9612-6910E3A9BA08}" type="pres">
      <dgm:prSet presAssocID="{666D63E3-234B-434E-9D75-F69F67680E26}" presName="desPictures" presStyleLbl="alignImgPlace1" presStyleIdx="3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B59B562-DDE6-464D-B14C-60A282D637B0}" type="pres">
      <dgm:prSet presAssocID="{666D63E3-234B-434E-9D75-F69F67680E26}" presName="desTextWrapper" presStyleCnt="0"/>
      <dgm:spPr/>
    </dgm:pt>
    <dgm:pt modelId="{0BE9B67B-C797-4147-8698-9CEBBE909A5D}" type="pres">
      <dgm:prSet presAssocID="{666D63E3-234B-434E-9D75-F69F67680E26}" presName="des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5C2C484-AD30-47CD-B626-34BB08AFD28A}" type="pres">
      <dgm:prSet presAssocID="{F82E0769-7C82-4BF8-9716-053B05B85F6B}" presName="spaceV" presStyleCnt="0"/>
      <dgm:spPr/>
    </dgm:pt>
    <dgm:pt modelId="{33E181FD-D2C9-4645-843A-3D9D575DAFA9}" type="pres">
      <dgm:prSet presAssocID="{FA066C79-45D3-430D-8F7A-A07CC94916EF}" presName="pair" presStyleCnt="0"/>
      <dgm:spPr/>
    </dgm:pt>
    <dgm:pt modelId="{7BFDC591-C443-43C4-9CD9-6846289233ED}" type="pres">
      <dgm:prSet presAssocID="{FA066C79-45D3-430D-8F7A-A07CC94916EF}" presName="spaceH" presStyleLbl="node1" presStyleIdx="0" presStyleCnt="0"/>
      <dgm:spPr/>
    </dgm:pt>
    <dgm:pt modelId="{DB590E91-4E93-48FA-ADAF-84E121217A61}" type="pres">
      <dgm:prSet presAssocID="{FA066C79-45D3-430D-8F7A-A07CC94916EF}" presName="desPictures" presStyleLbl="alignImgPlace1" presStyleIdx="4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6668C76-5A88-4AEA-917E-6E5B7454DC2D}" type="pres">
      <dgm:prSet presAssocID="{FA066C79-45D3-430D-8F7A-A07CC94916EF}" presName="desTextWrapper" presStyleCnt="0"/>
      <dgm:spPr/>
    </dgm:pt>
    <dgm:pt modelId="{AD1A405D-5433-4FB9-9FD3-22EB0843FDA1}" type="pres">
      <dgm:prSet presAssocID="{FA066C79-45D3-430D-8F7A-A07CC94916EF}" presName="des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47F2FB2-5225-4E4E-8C7C-E9B959D57065}" type="pres">
      <dgm:prSet presAssocID="{0E6A7103-8F81-48E4-B274-B8DD2B1C51F2}" presName="spaceV" presStyleCnt="0"/>
      <dgm:spPr/>
    </dgm:pt>
    <dgm:pt modelId="{CADE033E-E089-4802-82D5-A06832923290}" type="pres">
      <dgm:prSet presAssocID="{BE9B7793-8BD5-442B-BFC9-3CBC41B8694B}" presName="pair" presStyleCnt="0"/>
      <dgm:spPr/>
    </dgm:pt>
    <dgm:pt modelId="{37F1B157-3E1C-46BE-B47E-5F5752E80F70}" type="pres">
      <dgm:prSet presAssocID="{BE9B7793-8BD5-442B-BFC9-3CBC41B8694B}" presName="spaceH" presStyleLbl="node1" presStyleIdx="0" presStyleCnt="0"/>
      <dgm:spPr/>
    </dgm:pt>
    <dgm:pt modelId="{B6F3E437-B150-4D5D-BD36-DA9BC1DBE44E}" type="pres">
      <dgm:prSet presAssocID="{BE9B7793-8BD5-442B-BFC9-3CBC41B8694B}" presName="desPictures" presStyleLbl="alignImgPlace1" presStyleIdx="5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CC73261B-1BB5-4C22-8794-17B1F7F88E25}" type="pres">
      <dgm:prSet presAssocID="{BE9B7793-8BD5-442B-BFC9-3CBC41B8694B}" presName="desTextWrapper" presStyleCnt="0"/>
      <dgm:spPr/>
    </dgm:pt>
    <dgm:pt modelId="{4CEBAE05-723F-4BA4-AA2B-E8865F304F81}" type="pres">
      <dgm:prSet presAssocID="{BE9B7793-8BD5-442B-BFC9-3CBC41B8694B}" presName="des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A9CBDBF-F741-4832-B32A-C9E035CB5BBB}" type="pres">
      <dgm:prSet presAssocID="{0113933D-3C60-4B46-BB4F-40E19B704592}" presName="maxNode" presStyleCnt="0"/>
      <dgm:spPr/>
    </dgm:pt>
    <dgm:pt modelId="{F40C5B48-4255-4B2D-AF25-0C09174660CD}" type="pres">
      <dgm:prSet presAssocID="{0113933D-3C60-4B46-BB4F-40E19B704592}" presName="Name33" presStyleCnt="0"/>
      <dgm:spPr/>
    </dgm:pt>
  </dgm:ptLst>
  <dgm:cxnLst>
    <dgm:cxn modelId="{E1278AD6-10DF-43A4-894F-C36F144D375C}" srcId="{0113933D-3C60-4B46-BB4F-40E19B704592}" destId="{FA066C79-45D3-430D-8F7A-A07CC94916EF}" srcOrd="5" destOrd="0" parTransId="{8A2E7C45-4608-477F-8105-AB98651CB564}" sibTransId="{0E6A7103-8F81-48E4-B274-B8DD2B1C51F2}"/>
    <dgm:cxn modelId="{714EB3DA-E5D9-4E36-98CE-BC12A8B127EC}" srcId="{0113933D-3C60-4B46-BB4F-40E19B704592}" destId="{951CC8BA-4519-493B-8508-33F0EA7DA8F9}" srcOrd="1" destOrd="0" parTransId="{2D14A463-05F4-4F67-AB24-410876481D8F}" sibTransId="{A8B1D6E3-CBF8-43CE-A789-CB93B3192F4F}"/>
    <dgm:cxn modelId="{BEAC033A-2BC6-41EC-B1B4-1746EB8A389A}" srcId="{0113933D-3C60-4B46-BB4F-40E19B704592}" destId="{ABC163F7-26DD-458E-A1B6-5A108B82E336}" srcOrd="3" destOrd="0" parTransId="{7CD779F0-A017-472F-98A3-EE8DBFE656FB}" sibTransId="{F7E96AE6-D6A8-429F-8042-9AA2F0286064}"/>
    <dgm:cxn modelId="{EC4025EB-2100-4C53-9E4A-FCB9FC4B6CC7}" srcId="{0113933D-3C60-4B46-BB4F-40E19B704592}" destId="{DE2075D1-A486-4FBA-AD3A-3AE00456A62D}" srcOrd="0" destOrd="0" parTransId="{D31D1237-149F-4220-AEB8-AB693CDDEE89}" sibTransId="{8AA78102-C515-45A6-AB53-3496725BC742}"/>
    <dgm:cxn modelId="{A848E709-3354-4C15-8BB6-01859D78EA3D}" type="presOf" srcId="{8AA78102-C515-45A6-AB53-3496725BC742}" destId="{A66E1357-B21B-4D11-B753-A04215E84D7A}" srcOrd="0" destOrd="0" presId="urn:microsoft.com/office/officeart/2008/layout/AccentedPicture"/>
    <dgm:cxn modelId="{2173E84D-E7CA-454E-B6FC-3B2F36331BD8}" srcId="{0113933D-3C60-4B46-BB4F-40E19B704592}" destId="{666D63E3-234B-434E-9D75-F69F67680E26}" srcOrd="4" destOrd="0" parTransId="{39B86A20-9416-4222-944C-69BF662EC774}" sibTransId="{F82E0769-7C82-4BF8-9716-053B05B85F6B}"/>
    <dgm:cxn modelId="{00B5C06D-A75F-4655-B507-B8540E118BA1}" srcId="{0113933D-3C60-4B46-BB4F-40E19B704592}" destId="{BE9B7793-8BD5-442B-BFC9-3CBC41B8694B}" srcOrd="6" destOrd="0" parTransId="{C4048086-B524-432A-960B-AAE2362782FD}" sibTransId="{2C87F4CC-0566-42E3-8BB7-CBAB2CDF6911}"/>
    <dgm:cxn modelId="{232C15A6-58CC-464F-8AE8-1048592CA2EC}" type="presOf" srcId="{0113933D-3C60-4B46-BB4F-40E19B704592}" destId="{96127F34-AB96-45A3-883A-A9584922F4BA}" srcOrd="0" destOrd="0" presId="urn:microsoft.com/office/officeart/2008/layout/AccentedPicture"/>
    <dgm:cxn modelId="{1F1C1C92-C1E3-4F66-B6FD-FAFA8672BEE8}" type="presOf" srcId="{951CC8BA-4519-493B-8508-33F0EA7DA8F9}" destId="{BA6D92B4-65E1-463C-ACA1-AF91F5598F82}" srcOrd="0" destOrd="0" presId="urn:microsoft.com/office/officeart/2008/layout/AccentedPicture"/>
    <dgm:cxn modelId="{65B5BF78-02D4-4F99-9000-E529377F4379}" type="presOf" srcId="{DE2075D1-A486-4FBA-AD3A-3AE00456A62D}" destId="{A68DD18C-F137-42B5-868E-2D3F0422C7A5}" srcOrd="0" destOrd="0" presId="urn:microsoft.com/office/officeart/2008/layout/AccentedPicture"/>
    <dgm:cxn modelId="{25AF07C2-083D-49CF-98DB-040289841E86}" type="presOf" srcId="{BE9B7793-8BD5-442B-BFC9-3CBC41B8694B}" destId="{4CEBAE05-723F-4BA4-AA2B-E8865F304F81}" srcOrd="0" destOrd="0" presId="urn:microsoft.com/office/officeart/2008/layout/AccentedPicture"/>
    <dgm:cxn modelId="{B904650C-12E4-4ADE-BC79-AC6E215D8CDB}" type="presOf" srcId="{551FA9AE-24A6-4734-8631-7DCE296CA7A0}" destId="{84464A0C-9DD5-4BE8-A4C9-174A6385933D}" srcOrd="0" destOrd="0" presId="urn:microsoft.com/office/officeart/2008/layout/AccentedPicture"/>
    <dgm:cxn modelId="{E9502ABE-5D60-4DC3-8BF4-3B699F843EE7}" type="presOf" srcId="{FA066C79-45D3-430D-8F7A-A07CC94916EF}" destId="{AD1A405D-5433-4FB9-9FD3-22EB0843FDA1}" srcOrd="0" destOrd="0" presId="urn:microsoft.com/office/officeart/2008/layout/AccentedPicture"/>
    <dgm:cxn modelId="{89029AFF-BF22-44F8-A9D1-6009727B192B}" srcId="{0113933D-3C60-4B46-BB4F-40E19B704592}" destId="{551FA9AE-24A6-4734-8631-7DCE296CA7A0}" srcOrd="2" destOrd="0" parTransId="{7A7085C5-A0CD-419A-9B67-9885B0B48770}" sibTransId="{53FFF9BC-75A7-49D6-960F-90140CD7A27D}"/>
    <dgm:cxn modelId="{A4C2CA20-7FB2-4B84-A7B9-7B2CF3E2F11C}" type="presOf" srcId="{ABC163F7-26DD-458E-A1B6-5A108B82E336}" destId="{E9C49E07-D129-47DF-9D82-5526C288CBB0}" srcOrd="0" destOrd="0" presId="urn:microsoft.com/office/officeart/2008/layout/AccentedPicture"/>
    <dgm:cxn modelId="{5F53EE7A-9DB1-4F0E-BB87-1FD183A478D2}" type="presOf" srcId="{666D63E3-234B-434E-9D75-F69F67680E26}" destId="{0BE9B67B-C797-4147-8698-9CEBBE909A5D}" srcOrd="0" destOrd="0" presId="urn:microsoft.com/office/officeart/2008/layout/AccentedPicture"/>
    <dgm:cxn modelId="{D5D36484-D016-4FC4-9E44-A3FCC0DA3BDC}" type="presParOf" srcId="{96127F34-AB96-45A3-883A-A9584922F4BA}" destId="{A66E1357-B21B-4D11-B753-A04215E84D7A}" srcOrd="0" destOrd="0" presId="urn:microsoft.com/office/officeart/2008/layout/AccentedPicture"/>
    <dgm:cxn modelId="{423A933C-1F77-4A52-AD2A-30AD9A9C362C}" type="presParOf" srcId="{96127F34-AB96-45A3-883A-A9584922F4BA}" destId="{A68DD18C-F137-42B5-868E-2D3F0422C7A5}" srcOrd="1" destOrd="0" presId="urn:microsoft.com/office/officeart/2008/layout/AccentedPicture"/>
    <dgm:cxn modelId="{41D2A189-3084-4B49-850E-E1FB39B98C17}" type="presParOf" srcId="{96127F34-AB96-45A3-883A-A9584922F4BA}" destId="{B1639319-49CB-49B0-9BBF-3BCECAC74C44}" srcOrd="2" destOrd="0" presId="urn:microsoft.com/office/officeart/2008/layout/AccentedPicture"/>
    <dgm:cxn modelId="{C631E537-5E6B-4DF3-A6BF-F79EABBD3386}" type="presParOf" srcId="{B1639319-49CB-49B0-9BBF-3BCECAC74C44}" destId="{41683302-8A8A-4B99-A596-227854E43F79}" srcOrd="0" destOrd="0" presId="urn:microsoft.com/office/officeart/2008/layout/AccentedPicture"/>
    <dgm:cxn modelId="{4DD7899D-15B8-48C9-80CF-C821C6A56DF9}" type="presParOf" srcId="{41683302-8A8A-4B99-A596-227854E43F79}" destId="{98E292D2-D3BD-49CB-8AB5-AD34920B6272}" srcOrd="0" destOrd="0" presId="urn:microsoft.com/office/officeart/2008/layout/AccentedPicture"/>
    <dgm:cxn modelId="{605A8BBE-562A-46BA-A1E6-C8076CC301D2}" type="presParOf" srcId="{41683302-8A8A-4B99-A596-227854E43F79}" destId="{04D55F82-D0BC-4FEB-8ADD-9FB9CA5BA3DE}" srcOrd="1" destOrd="0" presId="urn:microsoft.com/office/officeart/2008/layout/AccentedPicture"/>
    <dgm:cxn modelId="{9F311E75-08BB-4290-9F54-A1661A8B66D2}" type="presParOf" srcId="{41683302-8A8A-4B99-A596-227854E43F79}" destId="{CEBD9F63-65F9-4295-9033-3C348862B8E1}" srcOrd="2" destOrd="0" presId="urn:microsoft.com/office/officeart/2008/layout/AccentedPicture"/>
    <dgm:cxn modelId="{E74CC264-2ECA-4F42-981D-ECFFE2783FBD}" type="presParOf" srcId="{CEBD9F63-65F9-4295-9033-3C348862B8E1}" destId="{BA6D92B4-65E1-463C-ACA1-AF91F5598F82}" srcOrd="0" destOrd="0" presId="urn:microsoft.com/office/officeart/2008/layout/AccentedPicture"/>
    <dgm:cxn modelId="{A517E2AD-0864-40B0-94F2-7EB8A7F3D453}" type="presParOf" srcId="{B1639319-49CB-49B0-9BBF-3BCECAC74C44}" destId="{CFF2980E-CB4C-4B09-90E9-744FFB86F782}" srcOrd="1" destOrd="0" presId="urn:microsoft.com/office/officeart/2008/layout/AccentedPicture"/>
    <dgm:cxn modelId="{7667E25F-62E8-4C6C-8424-7A8CF87AA826}" type="presParOf" srcId="{B1639319-49CB-49B0-9BBF-3BCECAC74C44}" destId="{F49B0453-7778-490D-B50B-09EC075270B4}" srcOrd="2" destOrd="0" presId="urn:microsoft.com/office/officeart/2008/layout/AccentedPicture"/>
    <dgm:cxn modelId="{81951D3D-2567-4D18-86CB-1A0C9E6E5322}" type="presParOf" srcId="{F49B0453-7778-490D-B50B-09EC075270B4}" destId="{7AD1746B-23C8-4CB1-BBFF-63DC867E4B25}" srcOrd="0" destOrd="0" presId="urn:microsoft.com/office/officeart/2008/layout/AccentedPicture"/>
    <dgm:cxn modelId="{DCCEB79D-913B-45B0-B1E9-9BD47F89CD68}" type="presParOf" srcId="{F49B0453-7778-490D-B50B-09EC075270B4}" destId="{53C2D94C-472F-46A6-B3B6-C7DAE8782EF2}" srcOrd="1" destOrd="0" presId="urn:microsoft.com/office/officeart/2008/layout/AccentedPicture"/>
    <dgm:cxn modelId="{C8AF7674-5A8A-467A-B6DB-AD8A8E45916E}" type="presParOf" srcId="{F49B0453-7778-490D-B50B-09EC075270B4}" destId="{D06FD81B-D86D-4B36-96FD-CAC007FB266A}" srcOrd="2" destOrd="0" presId="urn:microsoft.com/office/officeart/2008/layout/AccentedPicture"/>
    <dgm:cxn modelId="{90DFE181-ADE1-4215-AA65-D02B195D0CFF}" type="presParOf" srcId="{D06FD81B-D86D-4B36-96FD-CAC007FB266A}" destId="{84464A0C-9DD5-4BE8-A4C9-174A6385933D}" srcOrd="0" destOrd="0" presId="urn:microsoft.com/office/officeart/2008/layout/AccentedPicture"/>
    <dgm:cxn modelId="{7606C707-25F5-493C-96A3-D5BA643C00F0}" type="presParOf" srcId="{B1639319-49CB-49B0-9BBF-3BCECAC74C44}" destId="{CEFAA1BE-7602-4EC1-85DF-C829D5D8FF35}" srcOrd="3" destOrd="0" presId="urn:microsoft.com/office/officeart/2008/layout/AccentedPicture"/>
    <dgm:cxn modelId="{E4585990-17CE-4485-A642-B9DF6B05D3B6}" type="presParOf" srcId="{B1639319-49CB-49B0-9BBF-3BCECAC74C44}" destId="{F7714B4A-EDDB-4883-8FBD-A0BC96E9DA07}" srcOrd="4" destOrd="0" presId="urn:microsoft.com/office/officeart/2008/layout/AccentedPicture"/>
    <dgm:cxn modelId="{0326B847-5407-4358-A1D1-918B7EB67C7F}" type="presParOf" srcId="{F7714B4A-EDDB-4883-8FBD-A0BC96E9DA07}" destId="{D2617BDE-C137-4C34-8D80-035057F0DBE9}" srcOrd="0" destOrd="0" presId="urn:microsoft.com/office/officeart/2008/layout/AccentedPicture"/>
    <dgm:cxn modelId="{A9576B4C-84F9-4943-A876-D3BA57044772}" type="presParOf" srcId="{F7714B4A-EDDB-4883-8FBD-A0BC96E9DA07}" destId="{B608CEC3-C97E-4A47-A750-6370AEAB61E5}" srcOrd="1" destOrd="0" presId="urn:microsoft.com/office/officeart/2008/layout/AccentedPicture"/>
    <dgm:cxn modelId="{9B78B21E-9C33-4B97-9B47-7AD173FFE5B6}" type="presParOf" srcId="{F7714B4A-EDDB-4883-8FBD-A0BC96E9DA07}" destId="{488D014C-FE3D-49D9-845B-C6561EF0DA89}" srcOrd="2" destOrd="0" presId="urn:microsoft.com/office/officeart/2008/layout/AccentedPicture"/>
    <dgm:cxn modelId="{65FAE768-D493-4C1B-8776-5037AF980C00}" type="presParOf" srcId="{488D014C-FE3D-49D9-845B-C6561EF0DA89}" destId="{E9C49E07-D129-47DF-9D82-5526C288CBB0}" srcOrd="0" destOrd="0" presId="urn:microsoft.com/office/officeart/2008/layout/AccentedPicture"/>
    <dgm:cxn modelId="{7A289068-0135-4EB0-99F9-622FCAB867A8}" type="presParOf" srcId="{B1639319-49CB-49B0-9BBF-3BCECAC74C44}" destId="{3DDA12AE-0C27-4F1E-A338-B803AEEDFE18}" srcOrd="5" destOrd="0" presId="urn:microsoft.com/office/officeart/2008/layout/AccentedPicture"/>
    <dgm:cxn modelId="{C72C6859-0B0F-45D9-B50B-E66D89D652D3}" type="presParOf" srcId="{B1639319-49CB-49B0-9BBF-3BCECAC74C44}" destId="{97956FF6-EE17-4C43-87CA-18C3C0C4BEF0}" srcOrd="6" destOrd="0" presId="urn:microsoft.com/office/officeart/2008/layout/AccentedPicture"/>
    <dgm:cxn modelId="{1C5A9ADD-C1AD-4A19-9E40-530BE928F740}" type="presParOf" srcId="{97956FF6-EE17-4C43-87CA-18C3C0C4BEF0}" destId="{387FFA1F-E14C-4C6F-9B13-2845BAAFD677}" srcOrd="0" destOrd="0" presId="urn:microsoft.com/office/officeart/2008/layout/AccentedPicture"/>
    <dgm:cxn modelId="{2FD6E88E-599F-4032-A69F-9F75DC36F4B6}" type="presParOf" srcId="{97956FF6-EE17-4C43-87CA-18C3C0C4BEF0}" destId="{0734A607-CF42-466F-9612-6910E3A9BA08}" srcOrd="1" destOrd="0" presId="urn:microsoft.com/office/officeart/2008/layout/AccentedPicture"/>
    <dgm:cxn modelId="{99662C6F-8423-4577-BE17-29DDA9CB41B9}" type="presParOf" srcId="{97956FF6-EE17-4C43-87CA-18C3C0C4BEF0}" destId="{2B59B562-DDE6-464D-B14C-60A282D637B0}" srcOrd="2" destOrd="0" presId="urn:microsoft.com/office/officeart/2008/layout/AccentedPicture"/>
    <dgm:cxn modelId="{EDCC7923-9423-41D0-9B9D-41F8CE203480}" type="presParOf" srcId="{2B59B562-DDE6-464D-B14C-60A282D637B0}" destId="{0BE9B67B-C797-4147-8698-9CEBBE909A5D}" srcOrd="0" destOrd="0" presId="urn:microsoft.com/office/officeart/2008/layout/AccentedPicture"/>
    <dgm:cxn modelId="{701F7E41-1A96-450A-8AD9-866C089F27B9}" type="presParOf" srcId="{B1639319-49CB-49B0-9BBF-3BCECAC74C44}" destId="{15C2C484-AD30-47CD-B626-34BB08AFD28A}" srcOrd="7" destOrd="0" presId="urn:microsoft.com/office/officeart/2008/layout/AccentedPicture"/>
    <dgm:cxn modelId="{34B5D1CB-91C2-4102-BACE-00B59A1FB5C9}" type="presParOf" srcId="{B1639319-49CB-49B0-9BBF-3BCECAC74C44}" destId="{33E181FD-D2C9-4645-843A-3D9D575DAFA9}" srcOrd="8" destOrd="0" presId="urn:microsoft.com/office/officeart/2008/layout/AccentedPicture"/>
    <dgm:cxn modelId="{69AED455-76E7-49F4-A74C-9C383719EF28}" type="presParOf" srcId="{33E181FD-D2C9-4645-843A-3D9D575DAFA9}" destId="{7BFDC591-C443-43C4-9CD9-6846289233ED}" srcOrd="0" destOrd="0" presId="urn:microsoft.com/office/officeart/2008/layout/AccentedPicture"/>
    <dgm:cxn modelId="{2C3762DB-08CE-409B-993A-28D1C2F73E33}" type="presParOf" srcId="{33E181FD-D2C9-4645-843A-3D9D575DAFA9}" destId="{DB590E91-4E93-48FA-ADAF-84E121217A61}" srcOrd="1" destOrd="0" presId="urn:microsoft.com/office/officeart/2008/layout/AccentedPicture"/>
    <dgm:cxn modelId="{117A85B2-E209-483A-B0C7-FCB710E2C999}" type="presParOf" srcId="{33E181FD-D2C9-4645-843A-3D9D575DAFA9}" destId="{E6668C76-5A88-4AEA-917E-6E5B7454DC2D}" srcOrd="2" destOrd="0" presId="urn:microsoft.com/office/officeart/2008/layout/AccentedPicture"/>
    <dgm:cxn modelId="{91B78C5E-8F04-46F0-BFEE-EEC8ACC89180}" type="presParOf" srcId="{E6668C76-5A88-4AEA-917E-6E5B7454DC2D}" destId="{AD1A405D-5433-4FB9-9FD3-22EB0843FDA1}" srcOrd="0" destOrd="0" presId="urn:microsoft.com/office/officeart/2008/layout/AccentedPicture"/>
    <dgm:cxn modelId="{BFA7F4FA-7E49-4EFA-81A2-E23E304A96AE}" type="presParOf" srcId="{B1639319-49CB-49B0-9BBF-3BCECAC74C44}" destId="{F47F2FB2-5225-4E4E-8C7C-E9B959D57065}" srcOrd="9" destOrd="0" presId="urn:microsoft.com/office/officeart/2008/layout/AccentedPicture"/>
    <dgm:cxn modelId="{328ADFF1-C625-4DF7-9A04-DD81774D99C3}" type="presParOf" srcId="{B1639319-49CB-49B0-9BBF-3BCECAC74C44}" destId="{CADE033E-E089-4802-82D5-A06832923290}" srcOrd="10" destOrd="0" presId="urn:microsoft.com/office/officeart/2008/layout/AccentedPicture"/>
    <dgm:cxn modelId="{D5412259-53CA-41DB-B8A8-6000F4272DDD}" type="presParOf" srcId="{CADE033E-E089-4802-82D5-A06832923290}" destId="{37F1B157-3E1C-46BE-B47E-5F5752E80F70}" srcOrd="0" destOrd="0" presId="urn:microsoft.com/office/officeart/2008/layout/AccentedPicture"/>
    <dgm:cxn modelId="{BAADF819-70EB-484F-968B-1CC71181722D}" type="presParOf" srcId="{CADE033E-E089-4802-82D5-A06832923290}" destId="{B6F3E437-B150-4D5D-BD36-DA9BC1DBE44E}" srcOrd="1" destOrd="0" presId="urn:microsoft.com/office/officeart/2008/layout/AccentedPicture"/>
    <dgm:cxn modelId="{AEB476A9-1967-4036-BACD-4BF1750A7FFC}" type="presParOf" srcId="{CADE033E-E089-4802-82D5-A06832923290}" destId="{CC73261B-1BB5-4C22-8794-17B1F7F88E25}" srcOrd="2" destOrd="0" presId="urn:microsoft.com/office/officeart/2008/layout/AccentedPicture"/>
    <dgm:cxn modelId="{9252F523-3DC6-46F1-B876-7E2885B34CFF}" type="presParOf" srcId="{CC73261B-1BB5-4C22-8794-17B1F7F88E25}" destId="{4CEBAE05-723F-4BA4-AA2B-E8865F304F81}" srcOrd="0" destOrd="0" presId="urn:microsoft.com/office/officeart/2008/layout/AccentedPicture"/>
    <dgm:cxn modelId="{85092E87-B57B-450C-9408-07420E420838}" type="presParOf" srcId="{96127F34-AB96-45A3-883A-A9584922F4BA}" destId="{0A9CBDBF-F741-4832-B32A-C9E035CB5BBB}" srcOrd="3" destOrd="0" presId="urn:microsoft.com/office/officeart/2008/layout/AccentedPicture"/>
    <dgm:cxn modelId="{BF436851-F7CD-4A64-AF71-BB5091FBC32C}" type="presParOf" srcId="{0A9CBDBF-F741-4832-B32A-C9E035CB5BBB}" destId="{F40C5B48-4255-4B2D-AF25-0C09174660CD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2F40EA-08A9-45BE-BE05-0BB33C8B0B60}" type="doc">
      <dgm:prSet loTypeId="urn:microsoft.com/office/officeart/2008/layout/CaptionedPictures" loCatId="picture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EEEE8831-DD26-4E51-846F-C33D1BB6ADB4}">
      <dgm:prSet phldrT="[Text]"/>
      <dgm:spPr/>
      <dgm:t>
        <a:bodyPr/>
        <a:lstStyle/>
        <a:p>
          <a:r>
            <a:rPr lang="cs-CZ" dirty="0" err="1"/>
            <a:t>Raw</a:t>
          </a:r>
          <a:r>
            <a:rPr lang="cs-CZ" dirty="0"/>
            <a:t> </a:t>
          </a:r>
          <a:r>
            <a:rPr lang="cs-CZ" dirty="0" err="1"/>
            <a:t>material</a:t>
          </a:r>
          <a:endParaRPr lang="cs-CZ" dirty="0"/>
        </a:p>
      </dgm:t>
    </dgm:pt>
    <dgm:pt modelId="{83244574-0520-4A9D-99AF-C3AB34A17C9F}" type="parTrans" cxnId="{A0FC43BA-0F64-4730-A25A-5E879A155BA3}">
      <dgm:prSet/>
      <dgm:spPr/>
      <dgm:t>
        <a:bodyPr/>
        <a:lstStyle/>
        <a:p>
          <a:endParaRPr lang="cs-CZ"/>
        </a:p>
      </dgm:t>
    </dgm:pt>
    <dgm:pt modelId="{8F918D64-E6EC-4ECE-A28A-BECE15EC2D96}" type="sibTrans" cxnId="{A0FC43BA-0F64-4730-A25A-5E879A155BA3}">
      <dgm:prSet/>
      <dgm:spPr/>
      <dgm:t>
        <a:bodyPr/>
        <a:lstStyle/>
        <a:p>
          <a:endParaRPr lang="cs-CZ"/>
        </a:p>
      </dgm:t>
    </dgm:pt>
    <dgm:pt modelId="{19917F94-5A87-402A-A19E-FF637408D502}">
      <dgm:prSet phldrT="[Text]"/>
      <dgm:spPr/>
      <dgm:t>
        <a:bodyPr/>
        <a:lstStyle/>
        <a:p>
          <a:r>
            <a:rPr lang="cs-CZ" dirty="0" err="1"/>
            <a:t>Milled</a:t>
          </a:r>
          <a:r>
            <a:rPr lang="cs-CZ" dirty="0"/>
            <a:t> </a:t>
          </a:r>
          <a:r>
            <a:rPr lang="cs-CZ" dirty="0" err="1"/>
            <a:t>material</a:t>
          </a:r>
          <a:endParaRPr lang="cs-CZ" dirty="0"/>
        </a:p>
      </dgm:t>
    </dgm:pt>
    <dgm:pt modelId="{8812C9F1-00C8-42CD-9D79-EF3830A9C8E4}" type="parTrans" cxnId="{87EA4D22-7B0D-4F92-8497-C4CA14F57812}">
      <dgm:prSet/>
      <dgm:spPr/>
      <dgm:t>
        <a:bodyPr/>
        <a:lstStyle/>
        <a:p>
          <a:endParaRPr lang="cs-CZ"/>
        </a:p>
      </dgm:t>
    </dgm:pt>
    <dgm:pt modelId="{41408D8C-2844-4599-944C-5E740709A9AE}" type="sibTrans" cxnId="{87EA4D22-7B0D-4F92-8497-C4CA14F57812}">
      <dgm:prSet/>
      <dgm:spPr/>
      <dgm:t>
        <a:bodyPr/>
        <a:lstStyle/>
        <a:p>
          <a:endParaRPr lang="cs-CZ"/>
        </a:p>
      </dgm:t>
    </dgm:pt>
    <dgm:pt modelId="{495E1248-36D6-4303-9555-431913EFE8D4}">
      <dgm:prSet phldrT="[Text]"/>
      <dgm:spPr/>
      <dgm:t>
        <a:bodyPr/>
        <a:lstStyle/>
        <a:p>
          <a:r>
            <a:rPr lang="cs-CZ" dirty="0" err="1"/>
            <a:t>Cleaned</a:t>
          </a:r>
          <a:r>
            <a:rPr lang="cs-CZ" dirty="0"/>
            <a:t> and </a:t>
          </a:r>
          <a:r>
            <a:rPr lang="cs-CZ" dirty="0" err="1"/>
            <a:t>dried</a:t>
          </a:r>
          <a:r>
            <a:rPr lang="cs-CZ" dirty="0"/>
            <a:t> </a:t>
          </a:r>
          <a:r>
            <a:rPr lang="cs-CZ" dirty="0" err="1"/>
            <a:t>material</a:t>
          </a:r>
          <a:endParaRPr lang="cs-CZ" dirty="0"/>
        </a:p>
      </dgm:t>
    </dgm:pt>
    <dgm:pt modelId="{157B19D2-5635-4847-9851-CC8E351082DD}" type="sibTrans" cxnId="{E27FB21E-B9D8-41C1-BA31-62DB9A44E5EA}">
      <dgm:prSet/>
      <dgm:spPr/>
      <dgm:t>
        <a:bodyPr/>
        <a:lstStyle/>
        <a:p>
          <a:endParaRPr lang="cs-CZ"/>
        </a:p>
      </dgm:t>
    </dgm:pt>
    <dgm:pt modelId="{4A85B07B-D784-437D-B5CB-FA904745CEFC}" type="parTrans" cxnId="{E27FB21E-B9D8-41C1-BA31-62DB9A44E5EA}">
      <dgm:prSet/>
      <dgm:spPr/>
      <dgm:t>
        <a:bodyPr/>
        <a:lstStyle/>
        <a:p>
          <a:endParaRPr lang="cs-CZ"/>
        </a:p>
      </dgm:t>
    </dgm:pt>
    <dgm:pt modelId="{2DADF50D-CBBE-4F41-9404-C469F62E2EEB}">
      <dgm:prSet/>
      <dgm:spPr/>
      <dgm:t>
        <a:bodyPr/>
        <a:lstStyle/>
        <a:p>
          <a:r>
            <a:rPr lang="cs-CZ" dirty="0" err="1"/>
            <a:t>Pyrolyzed</a:t>
          </a:r>
          <a:r>
            <a:rPr lang="cs-CZ" dirty="0"/>
            <a:t> </a:t>
          </a:r>
          <a:r>
            <a:rPr lang="cs-CZ" dirty="0" err="1"/>
            <a:t>material</a:t>
          </a:r>
          <a:endParaRPr lang="cs-CZ" dirty="0"/>
        </a:p>
      </dgm:t>
    </dgm:pt>
    <dgm:pt modelId="{D21AD89B-1241-4541-AC9C-D435FB69C35C}" type="parTrans" cxnId="{5B32B37D-DA96-479D-841A-FA4CC5FF49B5}">
      <dgm:prSet/>
      <dgm:spPr/>
      <dgm:t>
        <a:bodyPr/>
        <a:lstStyle/>
        <a:p>
          <a:endParaRPr lang="cs-CZ"/>
        </a:p>
      </dgm:t>
    </dgm:pt>
    <dgm:pt modelId="{FD648AE6-1D98-40C9-8BAD-F70EBB4F7FC0}" type="sibTrans" cxnId="{5B32B37D-DA96-479D-841A-FA4CC5FF49B5}">
      <dgm:prSet/>
      <dgm:spPr/>
      <dgm:t>
        <a:bodyPr/>
        <a:lstStyle/>
        <a:p>
          <a:endParaRPr lang="cs-CZ"/>
        </a:p>
      </dgm:t>
    </dgm:pt>
    <dgm:pt modelId="{80739C44-F7B4-48D7-BAF5-1A4CF738646E}" type="pres">
      <dgm:prSet presAssocID="{A62F40EA-08A9-45BE-BE05-0BB33C8B0B60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cs-CZ"/>
        </a:p>
      </dgm:t>
    </dgm:pt>
    <dgm:pt modelId="{A2A504E8-9321-4465-84B7-1F257EFE9B96}" type="pres">
      <dgm:prSet presAssocID="{EEEE8831-DD26-4E51-846F-C33D1BB6ADB4}" presName="composite" presStyleCnt="0">
        <dgm:presLayoutVars>
          <dgm:chMax val="1"/>
          <dgm:chPref val="1"/>
        </dgm:presLayoutVars>
      </dgm:prSet>
      <dgm:spPr/>
    </dgm:pt>
    <dgm:pt modelId="{08222319-DC74-4784-8584-FEA5D486BE59}" type="pres">
      <dgm:prSet presAssocID="{EEEE8831-DD26-4E51-846F-C33D1BB6ADB4}" presName="Accent" presStyleLbl="trAlignAcc1" presStyleIdx="0" presStyleCnt="4">
        <dgm:presLayoutVars>
          <dgm:chMax val="0"/>
          <dgm:chPref val="0"/>
        </dgm:presLayoutVars>
      </dgm:prSet>
      <dgm:spPr/>
    </dgm:pt>
    <dgm:pt modelId="{2641DA3D-02F4-4CF1-A250-0E357D05D27F}" type="pres">
      <dgm:prSet presAssocID="{EEEE8831-DD26-4E51-846F-C33D1BB6ADB4}" presName="Image" presStyleLbl="alignImgPlace1" presStyleIdx="0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F5542EEB-8A9C-474A-8D82-CD36B238E954}" type="pres">
      <dgm:prSet presAssocID="{EEEE8831-DD26-4E51-846F-C33D1BB6ADB4}" presName="ChildComposite" presStyleCnt="0"/>
      <dgm:spPr/>
    </dgm:pt>
    <dgm:pt modelId="{9CB06C19-FF47-4232-8519-13CB84F196F5}" type="pres">
      <dgm:prSet presAssocID="{EEEE8831-DD26-4E51-846F-C33D1BB6ADB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5804651-50B3-466F-AFE0-C0D773C48196}" type="pres">
      <dgm:prSet presAssocID="{EEEE8831-DD26-4E51-846F-C33D1BB6ADB4}" presName="Parent" presStyleLbl="revTx" presStyleIdx="0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9395740-E6C8-4CE8-8045-C87BB9160C9D}" type="pres">
      <dgm:prSet presAssocID="{8F918D64-E6EC-4ECE-A28A-BECE15EC2D96}" presName="sibTrans" presStyleCnt="0"/>
      <dgm:spPr/>
    </dgm:pt>
    <dgm:pt modelId="{96E8B49A-6EAE-4D3D-A862-26EA1CFE1EB8}" type="pres">
      <dgm:prSet presAssocID="{495E1248-36D6-4303-9555-431913EFE8D4}" presName="composite" presStyleCnt="0">
        <dgm:presLayoutVars>
          <dgm:chMax val="1"/>
          <dgm:chPref val="1"/>
        </dgm:presLayoutVars>
      </dgm:prSet>
      <dgm:spPr/>
    </dgm:pt>
    <dgm:pt modelId="{F1426D50-A995-4EB0-A3AA-283D6B8F7AC9}" type="pres">
      <dgm:prSet presAssocID="{495E1248-36D6-4303-9555-431913EFE8D4}" presName="Accent" presStyleLbl="trAlignAcc1" presStyleIdx="1" presStyleCnt="4">
        <dgm:presLayoutVars>
          <dgm:chMax val="0"/>
          <dgm:chPref val="0"/>
        </dgm:presLayoutVars>
      </dgm:prSet>
      <dgm:spPr/>
    </dgm:pt>
    <dgm:pt modelId="{F4338EE3-6164-4AB0-BB4C-C2DBFEAB5D9F}" type="pres">
      <dgm:prSet presAssocID="{495E1248-36D6-4303-9555-431913EFE8D4}" presName="Image" presStyleLbl="alignImgPlace1" presStyleIdx="1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8830AEB6-A95A-4D05-8457-1B08DF1E12E3}" type="pres">
      <dgm:prSet presAssocID="{495E1248-36D6-4303-9555-431913EFE8D4}" presName="ChildComposite" presStyleCnt="0"/>
      <dgm:spPr/>
    </dgm:pt>
    <dgm:pt modelId="{C8FF3451-2611-4E06-8D41-AC15751E17EB}" type="pres">
      <dgm:prSet presAssocID="{495E1248-36D6-4303-9555-431913EFE8D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785B74C-424B-49C6-B7FC-AA1958E2C8B4}" type="pres">
      <dgm:prSet presAssocID="{495E1248-36D6-4303-9555-431913EFE8D4}" presName="Parent" presStyleLbl="revTx" presStyleIdx="1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36EF407-417E-480A-9D43-175E5DFB9268}" type="pres">
      <dgm:prSet presAssocID="{157B19D2-5635-4847-9851-CC8E351082DD}" presName="sibTrans" presStyleCnt="0"/>
      <dgm:spPr/>
    </dgm:pt>
    <dgm:pt modelId="{92A8CE5C-26AD-4A4A-B7D7-C4FECCCB78D5}" type="pres">
      <dgm:prSet presAssocID="{19917F94-5A87-402A-A19E-FF637408D502}" presName="composite" presStyleCnt="0">
        <dgm:presLayoutVars>
          <dgm:chMax val="1"/>
          <dgm:chPref val="1"/>
        </dgm:presLayoutVars>
      </dgm:prSet>
      <dgm:spPr/>
    </dgm:pt>
    <dgm:pt modelId="{9FB6D2F1-B0EB-4F94-B9BE-FC6B2D3E8808}" type="pres">
      <dgm:prSet presAssocID="{19917F94-5A87-402A-A19E-FF637408D502}" presName="Accent" presStyleLbl="trAlignAcc1" presStyleIdx="2" presStyleCnt="4">
        <dgm:presLayoutVars>
          <dgm:chMax val="0"/>
          <dgm:chPref val="0"/>
        </dgm:presLayoutVars>
      </dgm:prSet>
      <dgm:spPr/>
    </dgm:pt>
    <dgm:pt modelId="{072FD8BB-97E5-4C81-A0B8-B793CC36680E}" type="pres">
      <dgm:prSet presAssocID="{19917F94-5A87-402A-A19E-FF637408D502}" presName="Image" presStyleLbl="alignImgPlace1" presStyleIdx="2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AC46E45A-CF40-491A-B21C-C17135B5FEB2}" type="pres">
      <dgm:prSet presAssocID="{19917F94-5A87-402A-A19E-FF637408D502}" presName="ChildComposite" presStyleCnt="0"/>
      <dgm:spPr/>
    </dgm:pt>
    <dgm:pt modelId="{76FDA807-9698-45B8-9F88-843B92AC4E5C}" type="pres">
      <dgm:prSet presAssocID="{19917F94-5A87-402A-A19E-FF637408D50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256EE82-9183-4004-8039-9AE42A19DDC8}" type="pres">
      <dgm:prSet presAssocID="{19917F94-5A87-402A-A19E-FF637408D502}" presName="Parent" presStyleLbl="revTx" presStyleIdx="2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23CC9D6-65F7-439D-AC70-6E119475BB36}" type="pres">
      <dgm:prSet presAssocID="{41408D8C-2844-4599-944C-5E740709A9AE}" presName="sibTrans" presStyleCnt="0"/>
      <dgm:spPr/>
    </dgm:pt>
    <dgm:pt modelId="{36A28FAD-37FC-47D8-B48F-EFD1FBB4E566}" type="pres">
      <dgm:prSet presAssocID="{2DADF50D-CBBE-4F41-9404-C469F62E2EEB}" presName="composite" presStyleCnt="0">
        <dgm:presLayoutVars>
          <dgm:chMax val="1"/>
          <dgm:chPref val="1"/>
        </dgm:presLayoutVars>
      </dgm:prSet>
      <dgm:spPr/>
    </dgm:pt>
    <dgm:pt modelId="{F0969A10-46EB-4538-8934-60D3F8BDD3D3}" type="pres">
      <dgm:prSet presAssocID="{2DADF50D-CBBE-4F41-9404-C469F62E2EEB}" presName="Accent" presStyleLbl="trAlignAcc1" presStyleIdx="3" presStyleCnt="4" custLinFactNeighborX="210" custLinFactNeighborY="894">
        <dgm:presLayoutVars>
          <dgm:chMax val="0"/>
          <dgm:chPref val="0"/>
        </dgm:presLayoutVars>
      </dgm:prSet>
      <dgm:spPr/>
    </dgm:pt>
    <dgm:pt modelId="{5D170794-3949-44A9-8895-1DFE96DED404}" type="pres">
      <dgm:prSet presAssocID="{2DADF50D-CBBE-4F41-9404-C469F62E2EEB}" presName="Image" presStyleLbl="alignImgPlace1" presStyleIdx="3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C5B0CA4C-C03E-427B-9E30-9FF50F695DA6}" type="pres">
      <dgm:prSet presAssocID="{2DADF50D-CBBE-4F41-9404-C469F62E2EEB}" presName="ChildComposite" presStyleCnt="0"/>
      <dgm:spPr/>
    </dgm:pt>
    <dgm:pt modelId="{41B8E428-730E-492A-B05F-56B2E4C48918}" type="pres">
      <dgm:prSet presAssocID="{2DADF50D-CBBE-4F41-9404-C469F62E2EE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C601963-BA7A-46CF-88C4-67060F7BC406}" type="pres">
      <dgm:prSet presAssocID="{2DADF50D-CBBE-4F41-9404-C469F62E2EEB}" presName="Parent" presStyleLbl="revTx" presStyleIdx="3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F07DD884-E2AF-48C2-92FF-7FE68E31614E}" type="presOf" srcId="{A62F40EA-08A9-45BE-BE05-0BB33C8B0B60}" destId="{80739C44-F7B4-48D7-BAF5-1A4CF738646E}" srcOrd="0" destOrd="0" presId="urn:microsoft.com/office/officeart/2008/layout/CaptionedPictures"/>
    <dgm:cxn modelId="{E27FB21E-B9D8-41C1-BA31-62DB9A44E5EA}" srcId="{A62F40EA-08A9-45BE-BE05-0BB33C8B0B60}" destId="{495E1248-36D6-4303-9555-431913EFE8D4}" srcOrd="1" destOrd="0" parTransId="{4A85B07B-D784-437D-B5CB-FA904745CEFC}" sibTransId="{157B19D2-5635-4847-9851-CC8E351082DD}"/>
    <dgm:cxn modelId="{5B32B37D-DA96-479D-841A-FA4CC5FF49B5}" srcId="{A62F40EA-08A9-45BE-BE05-0BB33C8B0B60}" destId="{2DADF50D-CBBE-4F41-9404-C469F62E2EEB}" srcOrd="3" destOrd="0" parTransId="{D21AD89B-1241-4541-AC9C-D435FB69C35C}" sibTransId="{FD648AE6-1D98-40C9-8BAD-F70EBB4F7FC0}"/>
    <dgm:cxn modelId="{3DB024AE-A00E-4CBE-88D6-0848FCD5D43E}" type="presOf" srcId="{2DADF50D-CBBE-4F41-9404-C469F62E2EEB}" destId="{EC601963-BA7A-46CF-88C4-67060F7BC406}" srcOrd="0" destOrd="0" presId="urn:microsoft.com/office/officeart/2008/layout/CaptionedPictures"/>
    <dgm:cxn modelId="{45181C47-D4F2-46AD-8089-6B807792F1E9}" type="presOf" srcId="{EEEE8831-DD26-4E51-846F-C33D1BB6ADB4}" destId="{15804651-50B3-466F-AFE0-C0D773C48196}" srcOrd="0" destOrd="0" presId="urn:microsoft.com/office/officeart/2008/layout/CaptionedPictures"/>
    <dgm:cxn modelId="{87EA4D22-7B0D-4F92-8497-C4CA14F57812}" srcId="{A62F40EA-08A9-45BE-BE05-0BB33C8B0B60}" destId="{19917F94-5A87-402A-A19E-FF637408D502}" srcOrd="2" destOrd="0" parTransId="{8812C9F1-00C8-42CD-9D79-EF3830A9C8E4}" sibTransId="{41408D8C-2844-4599-944C-5E740709A9AE}"/>
    <dgm:cxn modelId="{A0FC43BA-0F64-4730-A25A-5E879A155BA3}" srcId="{A62F40EA-08A9-45BE-BE05-0BB33C8B0B60}" destId="{EEEE8831-DD26-4E51-846F-C33D1BB6ADB4}" srcOrd="0" destOrd="0" parTransId="{83244574-0520-4A9D-99AF-C3AB34A17C9F}" sibTransId="{8F918D64-E6EC-4ECE-A28A-BECE15EC2D96}"/>
    <dgm:cxn modelId="{CF8FAD88-9574-4B86-81D4-5CAB6B1BAB83}" type="presOf" srcId="{19917F94-5A87-402A-A19E-FF637408D502}" destId="{9256EE82-9183-4004-8039-9AE42A19DDC8}" srcOrd="0" destOrd="0" presId="urn:microsoft.com/office/officeart/2008/layout/CaptionedPictures"/>
    <dgm:cxn modelId="{2C7E91B3-50B8-44B7-97EE-2672929FAECA}" type="presOf" srcId="{495E1248-36D6-4303-9555-431913EFE8D4}" destId="{3785B74C-424B-49C6-B7FC-AA1958E2C8B4}" srcOrd="0" destOrd="0" presId="urn:microsoft.com/office/officeart/2008/layout/CaptionedPictures"/>
    <dgm:cxn modelId="{1B059C15-6169-4381-B917-D4832150975B}" type="presParOf" srcId="{80739C44-F7B4-48D7-BAF5-1A4CF738646E}" destId="{A2A504E8-9321-4465-84B7-1F257EFE9B96}" srcOrd="0" destOrd="0" presId="urn:microsoft.com/office/officeart/2008/layout/CaptionedPictures"/>
    <dgm:cxn modelId="{A02B8261-2614-4434-A79A-0F6584B6C0D1}" type="presParOf" srcId="{A2A504E8-9321-4465-84B7-1F257EFE9B96}" destId="{08222319-DC74-4784-8584-FEA5D486BE59}" srcOrd="0" destOrd="0" presId="urn:microsoft.com/office/officeart/2008/layout/CaptionedPictures"/>
    <dgm:cxn modelId="{81C11545-541B-47EF-83E9-C3BC3E428CD4}" type="presParOf" srcId="{A2A504E8-9321-4465-84B7-1F257EFE9B96}" destId="{2641DA3D-02F4-4CF1-A250-0E357D05D27F}" srcOrd="1" destOrd="0" presId="urn:microsoft.com/office/officeart/2008/layout/CaptionedPictures"/>
    <dgm:cxn modelId="{989EB8E9-D8F3-4115-A501-73565161DF68}" type="presParOf" srcId="{A2A504E8-9321-4465-84B7-1F257EFE9B96}" destId="{F5542EEB-8A9C-474A-8D82-CD36B238E954}" srcOrd="2" destOrd="0" presId="urn:microsoft.com/office/officeart/2008/layout/CaptionedPictures"/>
    <dgm:cxn modelId="{B549EDB0-799F-42BD-A0BC-36DAEC9575D9}" type="presParOf" srcId="{F5542EEB-8A9C-474A-8D82-CD36B238E954}" destId="{9CB06C19-FF47-4232-8519-13CB84F196F5}" srcOrd="0" destOrd="0" presId="urn:microsoft.com/office/officeart/2008/layout/CaptionedPictures"/>
    <dgm:cxn modelId="{718FBCBA-6FEC-4061-87DD-47BB0CA18A6B}" type="presParOf" srcId="{F5542EEB-8A9C-474A-8D82-CD36B238E954}" destId="{15804651-50B3-466F-AFE0-C0D773C48196}" srcOrd="1" destOrd="0" presId="urn:microsoft.com/office/officeart/2008/layout/CaptionedPictures"/>
    <dgm:cxn modelId="{7E309BDB-D921-44CD-8F0A-2E2F6CCACA90}" type="presParOf" srcId="{80739C44-F7B4-48D7-BAF5-1A4CF738646E}" destId="{29395740-E6C8-4CE8-8045-C87BB9160C9D}" srcOrd="1" destOrd="0" presId="urn:microsoft.com/office/officeart/2008/layout/CaptionedPictures"/>
    <dgm:cxn modelId="{013EA753-7F3A-4BE4-8CCD-DEFDC34E2D2B}" type="presParOf" srcId="{80739C44-F7B4-48D7-BAF5-1A4CF738646E}" destId="{96E8B49A-6EAE-4D3D-A862-26EA1CFE1EB8}" srcOrd="2" destOrd="0" presId="urn:microsoft.com/office/officeart/2008/layout/CaptionedPictures"/>
    <dgm:cxn modelId="{3D11367C-FEBE-4A35-B21D-50C4C4777DFE}" type="presParOf" srcId="{96E8B49A-6EAE-4D3D-A862-26EA1CFE1EB8}" destId="{F1426D50-A995-4EB0-A3AA-283D6B8F7AC9}" srcOrd="0" destOrd="0" presId="urn:microsoft.com/office/officeart/2008/layout/CaptionedPictures"/>
    <dgm:cxn modelId="{FAF0AC59-DC29-428E-9EAC-4D85C6E2ADBB}" type="presParOf" srcId="{96E8B49A-6EAE-4D3D-A862-26EA1CFE1EB8}" destId="{F4338EE3-6164-4AB0-BB4C-C2DBFEAB5D9F}" srcOrd="1" destOrd="0" presId="urn:microsoft.com/office/officeart/2008/layout/CaptionedPictures"/>
    <dgm:cxn modelId="{3BF6BAD5-B9BE-46FF-8D83-6CFD9701D8BF}" type="presParOf" srcId="{96E8B49A-6EAE-4D3D-A862-26EA1CFE1EB8}" destId="{8830AEB6-A95A-4D05-8457-1B08DF1E12E3}" srcOrd="2" destOrd="0" presId="urn:microsoft.com/office/officeart/2008/layout/CaptionedPictures"/>
    <dgm:cxn modelId="{C581C019-88DE-4312-A4D1-D61FC3FF4D9D}" type="presParOf" srcId="{8830AEB6-A95A-4D05-8457-1B08DF1E12E3}" destId="{C8FF3451-2611-4E06-8D41-AC15751E17EB}" srcOrd="0" destOrd="0" presId="urn:microsoft.com/office/officeart/2008/layout/CaptionedPictures"/>
    <dgm:cxn modelId="{14B3AEC7-A814-4FDB-A4C6-09B5594BAAAB}" type="presParOf" srcId="{8830AEB6-A95A-4D05-8457-1B08DF1E12E3}" destId="{3785B74C-424B-49C6-B7FC-AA1958E2C8B4}" srcOrd="1" destOrd="0" presId="urn:microsoft.com/office/officeart/2008/layout/CaptionedPictures"/>
    <dgm:cxn modelId="{68C65978-D060-43FA-9AE6-E5F1F230378F}" type="presParOf" srcId="{80739C44-F7B4-48D7-BAF5-1A4CF738646E}" destId="{F36EF407-417E-480A-9D43-175E5DFB9268}" srcOrd="3" destOrd="0" presId="urn:microsoft.com/office/officeart/2008/layout/CaptionedPictures"/>
    <dgm:cxn modelId="{42B124C7-8F4F-4E7B-9B22-DEED6679C41A}" type="presParOf" srcId="{80739C44-F7B4-48D7-BAF5-1A4CF738646E}" destId="{92A8CE5C-26AD-4A4A-B7D7-C4FECCCB78D5}" srcOrd="4" destOrd="0" presId="urn:microsoft.com/office/officeart/2008/layout/CaptionedPictures"/>
    <dgm:cxn modelId="{65E1F322-7C2E-40C5-A0D8-FC62F0508289}" type="presParOf" srcId="{92A8CE5C-26AD-4A4A-B7D7-C4FECCCB78D5}" destId="{9FB6D2F1-B0EB-4F94-B9BE-FC6B2D3E8808}" srcOrd="0" destOrd="0" presId="urn:microsoft.com/office/officeart/2008/layout/CaptionedPictures"/>
    <dgm:cxn modelId="{B35FE014-0A7F-4B50-B69F-68BFF1A42DDC}" type="presParOf" srcId="{92A8CE5C-26AD-4A4A-B7D7-C4FECCCB78D5}" destId="{072FD8BB-97E5-4C81-A0B8-B793CC36680E}" srcOrd="1" destOrd="0" presId="urn:microsoft.com/office/officeart/2008/layout/CaptionedPictures"/>
    <dgm:cxn modelId="{9BE2632C-2912-4276-912A-2CDA8FF763D0}" type="presParOf" srcId="{92A8CE5C-26AD-4A4A-B7D7-C4FECCCB78D5}" destId="{AC46E45A-CF40-491A-B21C-C17135B5FEB2}" srcOrd="2" destOrd="0" presId="urn:microsoft.com/office/officeart/2008/layout/CaptionedPictures"/>
    <dgm:cxn modelId="{9034978B-B283-4FD6-85C3-3D4295219E64}" type="presParOf" srcId="{AC46E45A-CF40-491A-B21C-C17135B5FEB2}" destId="{76FDA807-9698-45B8-9F88-843B92AC4E5C}" srcOrd="0" destOrd="0" presId="urn:microsoft.com/office/officeart/2008/layout/CaptionedPictures"/>
    <dgm:cxn modelId="{9D680FA6-CC10-407E-9B8E-4AF32E2F608C}" type="presParOf" srcId="{AC46E45A-CF40-491A-B21C-C17135B5FEB2}" destId="{9256EE82-9183-4004-8039-9AE42A19DDC8}" srcOrd="1" destOrd="0" presId="urn:microsoft.com/office/officeart/2008/layout/CaptionedPictures"/>
    <dgm:cxn modelId="{7EC0A54A-8836-47C5-8143-E5110D1F2455}" type="presParOf" srcId="{80739C44-F7B4-48D7-BAF5-1A4CF738646E}" destId="{923CC9D6-65F7-439D-AC70-6E119475BB36}" srcOrd="5" destOrd="0" presId="urn:microsoft.com/office/officeart/2008/layout/CaptionedPictures"/>
    <dgm:cxn modelId="{BAB34D24-4D1D-4D7A-8B1D-BB8C5B24185F}" type="presParOf" srcId="{80739C44-F7B4-48D7-BAF5-1A4CF738646E}" destId="{36A28FAD-37FC-47D8-B48F-EFD1FBB4E566}" srcOrd="6" destOrd="0" presId="urn:microsoft.com/office/officeart/2008/layout/CaptionedPictures"/>
    <dgm:cxn modelId="{230DE98A-9E85-4BA2-9176-CD645DACEBC5}" type="presParOf" srcId="{36A28FAD-37FC-47D8-B48F-EFD1FBB4E566}" destId="{F0969A10-46EB-4538-8934-60D3F8BDD3D3}" srcOrd="0" destOrd="0" presId="urn:microsoft.com/office/officeart/2008/layout/CaptionedPictures"/>
    <dgm:cxn modelId="{E1882301-98DB-4A51-81D5-665D70FBAE52}" type="presParOf" srcId="{36A28FAD-37FC-47D8-B48F-EFD1FBB4E566}" destId="{5D170794-3949-44A9-8895-1DFE96DED404}" srcOrd="1" destOrd="0" presId="urn:microsoft.com/office/officeart/2008/layout/CaptionedPictures"/>
    <dgm:cxn modelId="{FD39040A-6ABC-458C-A801-DEA0ADDCA38E}" type="presParOf" srcId="{36A28FAD-37FC-47D8-B48F-EFD1FBB4E566}" destId="{C5B0CA4C-C03E-427B-9E30-9FF50F695DA6}" srcOrd="2" destOrd="0" presId="urn:microsoft.com/office/officeart/2008/layout/CaptionedPictures"/>
    <dgm:cxn modelId="{1E0B881C-8C6F-45B6-8318-1680D812C578}" type="presParOf" srcId="{C5B0CA4C-C03E-427B-9E30-9FF50F695DA6}" destId="{41B8E428-730E-492A-B05F-56B2E4C48918}" srcOrd="0" destOrd="0" presId="urn:microsoft.com/office/officeart/2008/layout/CaptionedPictures"/>
    <dgm:cxn modelId="{D45471E7-9489-490A-8957-5CB5CF40AB48}" type="presParOf" srcId="{C5B0CA4C-C03E-427B-9E30-9FF50F695DA6}" destId="{EC601963-BA7A-46CF-88C4-67060F7BC40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9F6E20-5C0E-4D1C-A4D0-FC73713BCCAD}" type="doc">
      <dgm:prSet loTypeId="urn:microsoft.com/office/officeart/2009/layout/CirclePictureHierarchy" loCatId="pictur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cs-CZ"/>
        </a:p>
      </dgm:t>
    </dgm:pt>
    <dgm:pt modelId="{DAB51D01-EB9E-42BC-8180-68FD05842EB8}">
      <dgm:prSet phldrT="[Text]" custT="1"/>
      <dgm:spPr/>
      <dgm:t>
        <a:bodyPr/>
        <a:lstStyle/>
        <a:p>
          <a:r>
            <a:rPr lang="cs-CZ" sz="4000" dirty="0"/>
            <a:t>  Experiment</a:t>
          </a:r>
        </a:p>
      </dgm:t>
    </dgm:pt>
    <dgm:pt modelId="{8C4679F9-0AEA-42C0-A3CD-AE4A4D03B3FD}" type="parTrans" cxnId="{80F6E9F5-5BA0-4F16-8C61-C43CB397D4F8}">
      <dgm:prSet/>
      <dgm:spPr/>
      <dgm:t>
        <a:bodyPr/>
        <a:lstStyle/>
        <a:p>
          <a:endParaRPr lang="cs-CZ"/>
        </a:p>
      </dgm:t>
    </dgm:pt>
    <dgm:pt modelId="{7DF3465A-3CBB-4697-8818-F29BAD1421DF}" type="sibTrans" cxnId="{80F6E9F5-5BA0-4F16-8C61-C43CB397D4F8}">
      <dgm:prSet/>
      <dgm:spPr/>
      <dgm:t>
        <a:bodyPr/>
        <a:lstStyle/>
        <a:p>
          <a:endParaRPr lang="cs-CZ"/>
        </a:p>
      </dgm:t>
    </dgm:pt>
    <dgm:pt modelId="{265A9A86-50CD-407B-8FBD-F2777CE3EEA0}">
      <dgm:prSet phldrT="[Text]" custT="1"/>
      <dgm:spPr/>
      <dgm:t>
        <a:bodyPr/>
        <a:lstStyle/>
        <a:p>
          <a:endParaRPr lang="cs-CZ" sz="1800" dirty="0"/>
        </a:p>
        <a:p>
          <a:endParaRPr lang="cs-CZ" sz="1800" dirty="0"/>
        </a:p>
        <a:p>
          <a:r>
            <a:rPr lang="cs-CZ" sz="1800" dirty="0"/>
            <a:t>   Solid </a:t>
          </a:r>
          <a:r>
            <a:rPr lang="cs-CZ" sz="1800" dirty="0" err="1"/>
            <a:t>product</a:t>
          </a:r>
          <a:endParaRPr lang="cs-CZ" sz="1800" dirty="0"/>
        </a:p>
      </dgm:t>
    </dgm:pt>
    <dgm:pt modelId="{8D11A1E4-11FC-4892-ABFC-95D152CBF9CE}" type="parTrans" cxnId="{275028C2-CE8C-4676-8FA6-207BA5ADEE9E}">
      <dgm:prSet/>
      <dgm:spPr/>
      <dgm:t>
        <a:bodyPr/>
        <a:lstStyle/>
        <a:p>
          <a:endParaRPr lang="cs-CZ"/>
        </a:p>
      </dgm:t>
    </dgm:pt>
    <dgm:pt modelId="{104469E2-1E41-4003-AED8-D4665F08FA44}" type="sibTrans" cxnId="{275028C2-CE8C-4676-8FA6-207BA5ADEE9E}">
      <dgm:prSet/>
      <dgm:spPr/>
      <dgm:t>
        <a:bodyPr/>
        <a:lstStyle/>
        <a:p>
          <a:endParaRPr lang="cs-CZ"/>
        </a:p>
      </dgm:t>
    </dgm:pt>
    <dgm:pt modelId="{649D3D43-93D8-45B6-9002-BE30CAB78CB4}">
      <dgm:prSet phldrT="[Text]" custT="1"/>
      <dgm:spPr/>
      <dgm:t>
        <a:bodyPr/>
        <a:lstStyle/>
        <a:p>
          <a:r>
            <a:rPr lang="cs-CZ" sz="1800" dirty="0" err="1"/>
            <a:t>Fuel</a:t>
          </a:r>
          <a:r>
            <a:rPr lang="cs-CZ" sz="1800" dirty="0"/>
            <a:t> </a:t>
          </a:r>
          <a:r>
            <a:rPr lang="cs-CZ" sz="1800" dirty="0" err="1"/>
            <a:t>properties</a:t>
          </a:r>
          <a:r>
            <a:rPr lang="cs-CZ" sz="1800" dirty="0"/>
            <a:t>:</a:t>
          </a:r>
        </a:p>
        <a:p>
          <a:r>
            <a:rPr lang="cs-CZ" sz="1800" dirty="0"/>
            <a:t>TGA, EA, CA</a:t>
          </a:r>
        </a:p>
      </dgm:t>
    </dgm:pt>
    <dgm:pt modelId="{1D225552-8198-4F5A-A637-0C7CD2B01DE9}" type="parTrans" cxnId="{DAB60AFC-F3CF-451F-A399-C994BC4F80E8}">
      <dgm:prSet/>
      <dgm:spPr/>
      <dgm:t>
        <a:bodyPr/>
        <a:lstStyle/>
        <a:p>
          <a:endParaRPr lang="cs-CZ"/>
        </a:p>
      </dgm:t>
    </dgm:pt>
    <dgm:pt modelId="{D0076BBA-399D-483A-8AD8-D762BDA65C45}" type="sibTrans" cxnId="{DAB60AFC-F3CF-451F-A399-C994BC4F80E8}">
      <dgm:prSet/>
      <dgm:spPr/>
      <dgm:t>
        <a:bodyPr/>
        <a:lstStyle/>
        <a:p>
          <a:endParaRPr lang="cs-CZ"/>
        </a:p>
      </dgm:t>
    </dgm:pt>
    <dgm:pt modelId="{655C564A-67B7-4ECE-A832-56F5706536FD}">
      <dgm:prSet phldrT="[Text]" custT="1"/>
      <dgm:spPr/>
      <dgm:t>
        <a:bodyPr/>
        <a:lstStyle/>
        <a:p>
          <a:r>
            <a:rPr lang="cs-CZ" sz="1800" dirty="0" err="1"/>
            <a:t>Sorption</a:t>
          </a:r>
          <a:r>
            <a:rPr lang="cs-CZ" sz="1800" dirty="0"/>
            <a:t> </a:t>
          </a:r>
          <a:r>
            <a:rPr lang="cs-CZ" sz="1800" dirty="0" err="1"/>
            <a:t>properties</a:t>
          </a:r>
          <a:r>
            <a:rPr lang="cs-CZ" sz="1800" dirty="0"/>
            <a:t>:</a:t>
          </a:r>
        </a:p>
        <a:p>
          <a:r>
            <a:rPr lang="cs-CZ" sz="1800" dirty="0"/>
            <a:t>S</a:t>
          </a:r>
          <a:r>
            <a:rPr lang="cs-CZ" sz="1800" baseline="-25000" dirty="0"/>
            <a:t>BET</a:t>
          </a:r>
        </a:p>
      </dgm:t>
    </dgm:pt>
    <dgm:pt modelId="{217700ED-4FD1-4599-9C28-39F75F7EACB7}" type="parTrans" cxnId="{629DD0AC-7420-4D84-BEC9-5C079B06E2B1}">
      <dgm:prSet/>
      <dgm:spPr/>
      <dgm:t>
        <a:bodyPr/>
        <a:lstStyle/>
        <a:p>
          <a:endParaRPr lang="cs-CZ"/>
        </a:p>
      </dgm:t>
    </dgm:pt>
    <dgm:pt modelId="{BDF65BB3-998C-442A-8C1B-3F61A16B65A3}" type="sibTrans" cxnId="{629DD0AC-7420-4D84-BEC9-5C079B06E2B1}">
      <dgm:prSet/>
      <dgm:spPr/>
      <dgm:t>
        <a:bodyPr/>
        <a:lstStyle/>
        <a:p>
          <a:endParaRPr lang="cs-CZ"/>
        </a:p>
      </dgm:t>
    </dgm:pt>
    <dgm:pt modelId="{01E8CAA1-4769-4D85-81F9-9352EFB9F0FD}">
      <dgm:prSet phldrT="[Text]" custT="1"/>
      <dgm:spPr/>
      <dgm:t>
        <a:bodyPr/>
        <a:lstStyle/>
        <a:p>
          <a:endParaRPr lang="cs-CZ" sz="1800" dirty="0"/>
        </a:p>
        <a:p>
          <a:endParaRPr lang="cs-CZ" sz="1800" dirty="0"/>
        </a:p>
        <a:p>
          <a:r>
            <a:rPr lang="cs-CZ" sz="1800" dirty="0"/>
            <a:t>     </a:t>
          </a:r>
          <a:r>
            <a:rPr lang="cs-CZ" sz="1800" dirty="0" err="1"/>
            <a:t>Liquid</a:t>
          </a:r>
          <a:r>
            <a:rPr lang="cs-CZ" sz="1800" dirty="0"/>
            <a:t> </a:t>
          </a:r>
          <a:r>
            <a:rPr lang="cs-CZ" sz="1800" dirty="0" err="1"/>
            <a:t>product</a:t>
          </a:r>
          <a:endParaRPr lang="cs-CZ" sz="1800" dirty="0"/>
        </a:p>
      </dgm:t>
    </dgm:pt>
    <dgm:pt modelId="{0E4BCE80-8C0E-4F4E-9958-47FDE17B300F}" type="parTrans" cxnId="{79102D4E-4F93-4339-B117-F10676897C18}">
      <dgm:prSet/>
      <dgm:spPr/>
      <dgm:t>
        <a:bodyPr/>
        <a:lstStyle/>
        <a:p>
          <a:endParaRPr lang="cs-CZ"/>
        </a:p>
      </dgm:t>
    </dgm:pt>
    <dgm:pt modelId="{C5DD60F7-C8E3-454A-A2CC-4E7FDCE890CC}" type="sibTrans" cxnId="{79102D4E-4F93-4339-B117-F10676897C18}">
      <dgm:prSet/>
      <dgm:spPr/>
      <dgm:t>
        <a:bodyPr/>
        <a:lstStyle/>
        <a:p>
          <a:endParaRPr lang="cs-CZ"/>
        </a:p>
      </dgm:t>
    </dgm:pt>
    <dgm:pt modelId="{6A90ADB2-C71E-43B3-83BD-DF142E1DC81E}">
      <dgm:prSet phldrT="[Text]" custT="1"/>
      <dgm:spPr/>
      <dgm:t>
        <a:bodyPr/>
        <a:lstStyle/>
        <a:p>
          <a:r>
            <a:rPr lang="cs-CZ" sz="1800" dirty="0"/>
            <a:t>GS-MS</a:t>
          </a:r>
        </a:p>
        <a:p>
          <a:r>
            <a:rPr lang="cs-CZ" sz="1800" dirty="0"/>
            <a:t>Karl </a:t>
          </a:r>
          <a:r>
            <a:rPr lang="cs-CZ" sz="1800" dirty="0" err="1"/>
            <a:t>fischer</a:t>
          </a:r>
          <a:r>
            <a:rPr lang="cs-CZ" sz="1800" dirty="0"/>
            <a:t> </a:t>
          </a:r>
          <a:r>
            <a:rPr lang="cs-CZ" sz="1800" dirty="0" err="1"/>
            <a:t>titration</a:t>
          </a:r>
          <a:endParaRPr lang="cs-CZ" sz="1800" dirty="0"/>
        </a:p>
      </dgm:t>
    </dgm:pt>
    <dgm:pt modelId="{440D02BB-ECD8-4086-8219-1CE9188F3CCC}" type="parTrans" cxnId="{021B2148-BABC-4CE7-BCE2-2DF5B6614B05}">
      <dgm:prSet/>
      <dgm:spPr/>
      <dgm:t>
        <a:bodyPr/>
        <a:lstStyle/>
        <a:p>
          <a:endParaRPr lang="cs-CZ"/>
        </a:p>
      </dgm:t>
    </dgm:pt>
    <dgm:pt modelId="{9D694EAE-AE12-48B0-B2E5-A625F6877945}" type="sibTrans" cxnId="{021B2148-BABC-4CE7-BCE2-2DF5B6614B05}">
      <dgm:prSet/>
      <dgm:spPr/>
      <dgm:t>
        <a:bodyPr/>
        <a:lstStyle/>
        <a:p>
          <a:endParaRPr lang="cs-CZ"/>
        </a:p>
      </dgm:t>
    </dgm:pt>
    <dgm:pt modelId="{C1FA48E0-AFFE-43EF-AA95-8B23C935F9A5}">
      <dgm:prSet custT="1"/>
      <dgm:spPr/>
      <dgm:t>
        <a:bodyPr/>
        <a:lstStyle/>
        <a:p>
          <a:endParaRPr lang="cs-CZ" sz="1800" dirty="0"/>
        </a:p>
        <a:p>
          <a:endParaRPr lang="cs-CZ" sz="1800" dirty="0"/>
        </a:p>
        <a:p>
          <a:r>
            <a:rPr lang="cs-CZ" sz="1800" dirty="0"/>
            <a:t>   Gas </a:t>
          </a:r>
          <a:r>
            <a:rPr lang="cs-CZ" sz="1800" dirty="0" err="1"/>
            <a:t>product</a:t>
          </a:r>
          <a:endParaRPr lang="cs-CZ" sz="1800" dirty="0"/>
        </a:p>
      </dgm:t>
    </dgm:pt>
    <dgm:pt modelId="{55F80380-D5EB-4A0E-BCC1-4C5E342C45A7}" type="parTrans" cxnId="{EF05E0DF-5FF1-4293-B7FD-F4536C2B608B}">
      <dgm:prSet/>
      <dgm:spPr/>
      <dgm:t>
        <a:bodyPr/>
        <a:lstStyle/>
        <a:p>
          <a:endParaRPr lang="cs-CZ"/>
        </a:p>
      </dgm:t>
    </dgm:pt>
    <dgm:pt modelId="{36885338-C4C6-476C-92E5-735F4669C2DF}" type="sibTrans" cxnId="{EF05E0DF-5FF1-4293-B7FD-F4536C2B608B}">
      <dgm:prSet/>
      <dgm:spPr/>
      <dgm:t>
        <a:bodyPr/>
        <a:lstStyle/>
        <a:p>
          <a:endParaRPr lang="cs-CZ"/>
        </a:p>
      </dgm:t>
    </dgm:pt>
    <dgm:pt modelId="{9D363E9F-C97D-4065-A2A0-9C07B49CF0D5}">
      <dgm:prSet custT="1"/>
      <dgm:spPr/>
      <dgm:t>
        <a:bodyPr/>
        <a:lstStyle/>
        <a:p>
          <a:r>
            <a:rPr lang="cs-CZ" sz="1800" dirty="0"/>
            <a:t>  GC</a:t>
          </a:r>
        </a:p>
      </dgm:t>
    </dgm:pt>
    <dgm:pt modelId="{3E846E73-15BE-4448-9EF0-A518203828CA}" type="parTrans" cxnId="{4850683D-3B33-42C4-A435-DA14F3C38436}">
      <dgm:prSet/>
      <dgm:spPr/>
      <dgm:t>
        <a:bodyPr/>
        <a:lstStyle/>
        <a:p>
          <a:endParaRPr lang="cs-CZ"/>
        </a:p>
      </dgm:t>
    </dgm:pt>
    <dgm:pt modelId="{9F690E72-772F-4721-82DC-A0F5BC6F4C30}" type="sibTrans" cxnId="{4850683D-3B33-42C4-A435-DA14F3C38436}">
      <dgm:prSet/>
      <dgm:spPr/>
      <dgm:t>
        <a:bodyPr/>
        <a:lstStyle/>
        <a:p>
          <a:endParaRPr lang="cs-CZ"/>
        </a:p>
      </dgm:t>
    </dgm:pt>
    <dgm:pt modelId="{C91EAB8D-6DE9-42A9-A7AA-A5141C834C7E}" type="pres">
      <dgm:prSet presAssocID="{9E9F6E20-5C0E-4D1C-A4D0-FC73713BCCA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051C33F9-AFB8-41A5-8AC1-7AEA133C873C}" type="pres">
      <dgm:prSet presAssocID="{DAB51D01-EB9E-42BC-8180-68FD05842EB8}" presName="hierRoot1" presStyleCnt="0"/>
      <dgm:spPr/>
    </dgm:pt>
    <dgm:pt modelId="{8B0F8362-2A12-4F9B-934A-A0A68169AB1B}" type="pres">
      <dgm:prSet presAssocID="{DAB51D01-EB9E-42BC-8180-68FD05842EB8}" presName="composite" presStyleCnt="0"/>
      <dgm:spPr/>
    </dgm:pt>
    <dgm:pt modelId="{9A40F3BF-F455-4B77-A710-359600F53839}" type="pres">
      <dgm:prSet presAssocID="{DAB51D01-EB9E-42BC-8180-68FD05842EB8}" presName="image" presStyleLbl="node0" presStyleIdx="0" presStyleCnt="1" custScaleX="254245" custScaleY="130318" custLinFactNeighborX="54526" custLinFactNeighborY="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0459429-A3F6-4DD5-9231-60FA6D085A23}" type="pres">
      <dgm:prSet presAssocID="{DAB51D01-EB9E-42BC-8180-68FD05842EB8}" presName="text" presStyleLbl="revTx" presStyleIdx="0" presStyleCnt="8" custScaleX="184689" custScaleY="82052" custLinFactX="-100000" custLinFactNeighborX="-106087" custLinFactNeighborY="5838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AF82980-B894-4EBD-8C0D-22E001FE2C6F}" type="pres">
      <dgm:prSet presAssocID="{DAB51D01-EB9E-42BC-8180-68FD05842EB8}" presName="hierChild2" presStyleCnt="0"/>
      <dgm:spPr/>
    </dgm:pt>
    <dgm:pt modelId="{8E2360A2-2512-477B-8213-61AD0997AE03}" type="pres">
      <dgm:prSet presAssocID="{8D11A1E4-11FC-4892-ABFC-95D152CBF9CE}" presName="Name10" presStyleLbl="parChTrans1D2" presStyleIdx="0" presStyleCnt="3"/>
      <dgm:spPr/>
      <dgm:t>
        <a:bodyPr/>
        <a:lstStyle/>
        <a:p>
          <a:endParaRPr lang="cs-CZ"/>
        </a:p>
      </dgm:t>
    </dgm:pt>
    <dgm:pt modelId="{23A18834-2F3B-4E8B-A192-A054FEAC2560}" type="pres">
      <dgm:prSet presAssocID="{265A9A86-50CD-407B-8FBD-F2777CE3EEA0}" presName="hierRoot2" presStyleCnt="0"/>
      <dgm:spPr/>
    </dgm:pt>
    <dgm:pt modelId="{2146510C-B1D3-4CE4-BEDC-FC821CD5C612}" type="pres">
      <dgm:prSet presAssocID="{265A9A86-50CD-407B-8FBD-F2777CE3EEA0}" presName="composite2" presStyleCnt="0"/>
      <dgm:spPr/>
    </dgm:pt>
    <dgm:pt modelId="{C79CA974-8A30-4E67-97C4-FA30A65DEDC2}" type="pres">
      <dgm:prSet presAssocID="{265A9A86-50CD-407B-8FBD-F2777CE3EEA0}" presName="image2" presStyleLbl="node2" presStyleIdx="0" presStyleCnt="3" custScaleX="144736" custScaleY="1447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5C29F768-5233-4BCE-A5A8-9F54976F1888}" type="pres">
      <dgm:prSet presAssocID="{265A9A86-50CD-407B-8FBD-F2777CE3EEA0}" presName="text2" presStyleLbl="revTx" presStyleIdx="1" presStyleCnt="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C5B6753-67CA-4D3C-9C8A-3A2FF75A2D9D}" type="pres">
      <dgm:prSet presAssocID="{265A9A86-50CD-407B-8FBD-F2777CE3EEA0}" presName="hierChild3" presStyleCnt="0"/>
      <dgm:spPr/>
    </dgm:pt>
    <dgm:pt modelId="{5B7E00E6-221B-4D9A-A32A-C6AE472F66EB}" type="pres">
      <dgm:prSet presAssocID="{1D225552-8198-4F5A-A637-0C7CD2B01DE9}" presName="Name17" presStyleLbl="parChTrans1D3" presStyleIdx="0" presStyleCnt="4"/>
      <dgm:spPr/>
      <dgm:t>
        <a:bodyPr/>
        <a:lstStyle/>
        <a:p>
          <a:endParaRPr lang="cs-CZ"/>
        </a:p>
      </dgm:t>
    </dgm:pt>
    <dgm:pt modelId="{32CA3AFC-B5DA-4ABB-AF49-5EFC7A331F6F}" type="pres">
      <dgm:prSet presAssocID="{649D3D43-93D8-45B6-9002-BE30CAB78CB4}" presName="hierRoot3" presStyleCnt="0"/>
      <dgm:spPr/>
    </dgm:pt>
    <dgm:pt modelId="{91863B7E-9563-456B-9330-A4540D752AAE}" type="pres">
      <dgm:prSet presAssocID="{649D3D43-93D8-45B6-9002-BE30CAB78CB4}" presName="composite3" presStyleCnt="0"/>
      <dgm:spPr/>
    </dgm:pt>
    <dgm:pt modelId="{4C920A29-5EAD-4FB1-BCE2-AE2DA0445D0E}" type="pres">
      <dgm:prSet presAssocID="{649D3D43-93D8-45B6-9002-BE30CAB78CB4}" presName="image3" presStyleLbl="node3" presStyleIdx="0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62E0BB0-0204-4EEE-960C-C189EFA4F326}" type="pres">
      <dgm:prSet presAssocID="{649D3D43-93D8-45B6-9002-BE30CAB78CB4}" presName="text3" presStyleLbl="revTx" presStyleIdx="2" presStyleCnt="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5F27C27-CE5E-45FE-9C41-BA20B57095FA}" type="pres">
      <dgm:prSet presAssocID="{649D3D43-93D8-45B6-9002-BE30CAB78CB4}" presName="hierChild4" presStyleCnt="0"/>
      <dgm:spPr/>
    </dgm:pt>
    <dgm:pt modelId="{12510EB7-6B6F-4341-A600-9BAAD0641144}" type="pres">
      <dgm:prSet presAssocID="{217700ED-4FD1-4599-9C28-39F75F7EACB7}" presName="Name17" presStyleLbl="parChTrans1D3" presStyleIdx="1" presStyleCnt="4"/>
      <dgm:spPr/>
      <dgm:t>
        <a:bodyPr/>
        <a:lstStyle/>
        <a:p>
          <a:endParaRPr lang="cs-CZ"/>
        </a:p>
      </dgm:t>
    </dgm:pt>
    <dgm:pt modelId="{0B0D38FE-A5AF-462A-BFEF-A07C922A27F7}" type="pres">
      <dgm:prSet presAssocID="{655C564A-67B7-4ECE-A832-56F5706536FD}" presName="hierRoot3" presStyleCnt="0"/>
      <dgm:spPr/>
    </dgm:pt>
    <dgm:pt modelId="{54041A06-D506-49EE-8D2B-4B3C493A7E77}" type="pres">
      <dgm:prSet presAssocID="{655C564A-67B7-4ECE-A832-56F5706536FD}" presName="composite3" presStyleCnt="0"/>
      <dgm:spPr/>
    </dgm:pt>
    <dgm:pt modelId="{76E3ED40-01C6-4966-89B7-CCAA43B3F8F1}" type="pres">
      <dgm:prSet presAssocID="{655C564A-67B7-4ECE-A832-56F5706536FD}" presName="image3" presStyleLbl="node3" presStyleIdx="1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F2373C0-F95B-43DB-B768-9A1C83B6ACA1}" type="pres">
      <dgm:prSet presAssocID="{655C564A-67B7-4ECE-A832-56F5706536FD}" presName="text3" presStyleLbl="revTx" presStyleIdx="3" presStyleCnt="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7CB6873-2C37-46EF-8FD7-57ACDBE6415D}" type="pres">
      <dgm:prSet presAssocID="{655C564A-67B7-4ECE-A832-56F5706536FD}" presName="hierChild4" presStyleCnt="0"/>
      <dgm:spPr/>
    </dgm:pt>
    <dgm:pt modelId="{595B6AB5-A919-4955-AB4F-F82FE96BACCE}" type="pres">
      <dgm:prSet presAssocID="{0E4BCE80-8C0E-4F4E-9958-47FDE17B300F}" presName="Name10" presStyleLbl="parChTrans1D2" presStyleIdx="1" presStyleCnt="3"/>
      <dgm:spPr/>
      <dgm:t>
        <a:bodyPr/>
        <a:lstStyle/>
        <a:p>
          <a:endParaRPr lang="cs-CZ"/>
        </a:p>
      </dgm:t>
    </dgm:pt>
    <dgm:pt modelId="{EE1AB353-6DE5-4427-93B1-7908FEB96A28}" type="pres">
      <dgm:prSet presAssocID="{01E8CAA1-4769-4D85-81F9-9352EFB9F0FD}" presName="hierRoot2" presStyleCnt="0"/>
      <dgm:spPr/>
    </dgm:pt>
    <dgm:pt modelId="{998DE27E-6EC0-44C0-8E1B-D0C7BB8218D2}" type="pres">
      <dgm:prSet presAssocID="{01E8CAA1-4769-4D85-81F9-9352EFB9F0FD}" presName="composite2" presStyleCnt="0"/>
      <dgm:spPr/>
    </dgm:pt>
    <dgm:pt modelId="{E8E31141-20D2-4668-8610-CA27FBBDFFD1}" type="pres">
      <dgm:prSet presAssocID="{01E8CAA1-4769-4D85-81F9-9352EFB9F0FD}" presName="image2" presStyleLbl="node2" presStyleIdx="1" presStyleCnt="3" custScaleX="146118" custScaleY="14627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8E505EE8-EBA2-4DD8-8F69-5A38FE6AF0DF}" type="pres">
      <dgm:prSet presAssocID="{01E8CAA1-4769-4D85-81F9-9352EFB9F0FD}" presName="text2" presStyleLbl="revTx" presStyleIdx="4" presStyleCnt="8" custScaleX="11499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CB55808-7155-450B-88CE-14250C636863}" type="pres">
      <dgm:prSet presAssocID="{01E8CAA1-4769-4D85-81F9-9352EFB9F0FD}" presName="hierChild3" presStyleCnt="0"/>
      <dgm:spPr/>
    </dgm:pt>
    <dgm:pt modelId="{D91216FE-A079-4798-896D-461417FCBD12}" type="pres">
      <dgm:prSet presAssocID="{440D02BB-ECD8-4086-8219-1CE9188F3CCC}" presName="Name17" presStyleLbl="parChTrans1D3" presStyleIdx="2" presStyleCnt="4"/>
      <dgm:spPr/>
      <dgm:t>
        <a:bodyPr/>
        <a:lstStyle/>
        <a:p>
          <a:endParaRPr lang="cs-CZ"/>
        </a:p>
      </dgm:t>
    </dgm:pt>
    <dgm:pt modelId="{80AE496D-C79A-4616-A41B-D3C8610E47AD}" type="pres">
      <dgm:prSet presAssocID="{6A90ADB2-C71E-43B3-83BD-DF142E1DC81E}" presName="hierRoot3" presStyleCnt="0"/>
      <dgm:spPr/>
    </dgm:pt>
    <dgm:pt modelId="{20311A1D-2637-4CBB-949B-FD1BA3A69B4F}" type="pres">
      <dgm:prSet presAssocID="{6A90ADB2-C71E-43B3-83BD-DF142E1DC81E}" presName="composite3" presStyleCnt="0"/>
      <dgm:spPr/>
    </dgm:pt>
    <dgm:pt modelId="{79A9F09B-35E7-4987-BD28-5E598B9531BE}" type="pres">
      <dgm:prSet presAssocID="{6A90ADB2-C71E-43B3-83BD-DF142E1DC81E}" presName="image3" presStyleLbl="node3" presStyleIdx="2" presStyleCnt="4" custLinFactNeighborX="6160" custLinFactNeighborY="312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FA175B73-BBBC-4A36-83C5-59D5249C756B}" type="pres">
      <dgm:prSet presAssocID="{6A90ADB2-C71E-43B3-83BD-DF142E1DC81E}" presName="text3" presStyleLbl="revTx" presStyleIdx="5" presStyleCnt="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E91EE08-F73D-4AFC-A8A1-6EC7180BA7FD}" type="pres">
      <dgm:prSet presAssocID="{6A90ADB2-C71E-43B3-83BD-DF142E1DC81E}" presName="hierChild4" presStyleCnt="0"/>
      <dgm:spPr/>
    </dgm:pt>
    <dgm:pt modelId="{DE24F6DA-6CF7-44A7-BC7D-3C8095F4017A}" type="pres">
      <dgm:prSet presAssocID="{55F80380-D5EB-4A0E-BCC1-4C5E342C45A7}" presName="Name10" presStyleLbl="parChTrans1D2" presStyleIdx="2" presStyleCnt="3"/>
      <dgm:spPr/>
      <dgm:t>
        <a:bodyPr/>
        <a:lstStyle/>
        <a:p>
          <a:endParaRPr lang="cs-CZ"/>
        </a:p>
      </dgm:t>
    </dgm:pt>
    <dgm:pt modelId="{F887E2D8-7967-49A8-80D4-677DBAF1490A}" type="pres">
      <dgm:prSet presAssocID="{C1FA48E0-AFFE-43EF-AA95-8B23C935F9A5}" presName="hierRoot2" presStyleCnt="0"/>
      <dgm:spPr/>
    </dgm:pt>
    <dgm:pt modelId="{5A36E9A6-F236-45B2-9203-1945AFB6A53D}" type="pres">
      <dgm:prSet presAssocID="{C1FA48E0-AFFE-43EF-AA95-8B23C935F9A5}" presName="composite2" presStyleCnt="0"/>
      <dgm:spPr/>
    </dgm:pt>
    <dgm:pt modelId="{37ADBFA1-822C-46F8-A459-05E6B5A8FDE5}" type="pres">
      <dgm:prSet presAssocID="{C1FA48E0-AFFE-43EF-AA95-8B23C935F9A5}" presName="image2" presStyleLbl="node2" presStyleIdx="2" presStyleCnt="3" custScaleX="149446" custScaleY="14960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55C2841E-D339-4A24-8ECD-39E95DFED4E2}" type="pres">
      <dgm:prSet presAssocID="{C1FA48E0-AFFE-43EF-AA95-8B23C935F9A5}" presName="text2" presStyleLbl="revTx" presStyleIdx="6" presStyleCnt="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CE18D27-6F94-4678-AC38-8136DBB50085}" type="pres">
      <dgm:prSet presAssocID="{C1FA48E0-AFFE-43EF-AA95-8B23C935F9A5}" presName="hierChild3" presStyleCnt="0"/>
      <dgm:spPr/>
    </dgm:pt>
    <dgm:pt modelId="{668C9622-D889-4FC2-9F73-E32098F8B9AE}" type="pres">
      <dgm:prSet presAssocID="{3E846E73-15BE-4448-9EF0-A518203828CA}" presName="Name17" presStyleLbl="parChTrans1D3" presStyleIdx="3" presStyleCnt="4"/>
      <dgm:spPr/>
      <dgm:t>
        <a:bodyPr/>
        <a:lstStyle/>
        <a:p>
          <a:endParaRPr lang="cs-CZ"/>
        </a:p>
      </dgm:t>
    </dgm:pt>
    <dgm:pt modelId="{AF36B8C0-9628-404D-8D50-FF9E64FAFB8F}" type="pres">
      <dgm:prSet presAssocID="{9D363E9F-C97D-4065-A2A0-9C07B49CF0D5}" presName="hierRoot3" presStyleCnt="0"/>
      <dgm:spPr/>
    </dgm:pt>
    <dgm:pt modelId="{ACE8D70F-AA79-4483-87B5-06216735DA5E}" type="pres">
      <dgm:prSet presAssocID="{9D363E9F-C97D-4065-A2A0-9C07B49CF0D5}" presName="composite3" presStyleCnt="0"/>
      <dgm:spPr/>
    </dgm:pt>
    <dgm:pt modelId="{8BFE0B89-5531-4AD6-B5BF-6871D2448555}" type="pres">
      <dgm:prSet presAssocID="{9D363E9F-C97D-4065-A2A0-9C07B49CF0D5}" presName="image3" presStyleLbl="node3" presStyleIdx="3" presStyleCnt="4" custLinFactNeighborX="12351" custLinFactNeighborY="772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9A8253A8-2AC5-47F3-A8D7-FBEB0DDF6DE4}" type="pres">
      <dgm:prSet presAssocID="{9D363E9F-C97D-4065-A2A0-9C07B49CF0D5}" presName="text3" presStyleLbl="revTx" presStyleIdx="7" presStyleCnt="8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358C232-7253-4695-9039-F7C42DED9E5F}" type="pres">
      <dgm:prSet presAssocID="{9D363E9F-C97D-4065-A2A0-9C07B49CF0D5}" presName="hierChild4" presStyleCnt="0"/>
      <dgm:spPr/>
    </dgm:pt>
  </dgm:ptLst>
  <dgm:cxnLst>
    <dgm:cxn modelId="{2F8D2686-C3FD-4D9C-A651-8075A56F092B}" type="presOf" srcId="{9E9F6E20-5C0E-4D1C-A4D0-FC73713BCCAD}" destId="{C91EAB8D-6DE9-42A9-A7AA-A5141C834C7E}" srcOrd="0" destOrd="0" presId="urn:microsoft.com/office/officeart/2009/layout/CirclePictureHierarchy"/>
    <dgm:cxn modelId="{6E6B657C-9500-41B9-AF55-2CEE16B9E1F4}" type="presOf" srcId="{440D02BB-ECD8-4086-8219-1CE9188F3CCC}" destId="{D91216FE-A079-4798-896D-461417FCBD12}" srcOrd="0" destOrd="0" presId="urn:microsoft.com/office/officeart/2009/layout/CirclePictureHierarchy"/>
    <dgm:cxn modelId="{FD768C57-3C72-48DF-9AF0-B6C86E5214F2}" type="presOf" srcId="{0E4BCE80-8C0E-4F4E-9958-47FDE17B300F}" destId="{595B6AB5-A919-4955-AB4F-F82FE96BACCE}" srcOrd="0" destOrd="0" presId="urn:microsoft.com/office/officeart/2009/layout/CirclePictureHierarchy"/>
    <dgm:cxn modelId="{767DDBD7-2702-438E-985E-7F239522D66B}" type="presOf" srcId="{265A9A86-50CD-407B-8FBD-F2777CE3EEA0}" destId="{5C29F768-5233-4BCE-A5A8-9F54976F1888}" srcOrd="0" destOrd="0" presId="urn:microsoft.com/office/officeart/2009/layout/CirclePictureHierarchy"/>
    <dgm:cxn modelId="{88C104D2-1FBE-4602-A958-0A9E267C0CE4}" type="presOf" srcId="{655C564A-67B7-4ECE-A832-56F5706536FD}" destId="{FF2373C0-F95B-43DB-B768-9A1C83B6ACA1}" srcOrd="0" destOrd="0" presId="urn:microsoft.com/office/officeart/2009/layout/CirclePictureHierarchy"/>
    <dgm:cxn modelId="{BFCD6539-4059-4042-86A9-DD71446CE21B}" type="presOf" srcId="{9D363E9F-C97D-4065-A2A0-9C07B49CF0D5}" destId="{9A8253A8-2AC5-47F3-A8D7-FBEB0DDF6DE4}" srcOrd="0" destOrd="0" presId="urn:microsoft.com/office/officeart/2009/layout/CirclePictureHierarchy"/>
    <dgm:cxn modelId="{DAB60AFC-F3CF-451F-A399-C994BC4F80E8}" srcId="{265A9A86-50CD-407B-8FBD-F2777CE3EEA0}" destId="{649D3D43-93D8-45B6-9002-BE30CAB78CB4}" srcOrd="0" destOrd="0" parTransId="{1D225552-8198-4F5A-A637-0C7CD2B01DE9}" sibTransId="{D0076BBA-399D-483A-8AD8-D762BDA65C45}"/>
    <dgm:cxn modelId="{CF23156F-9E28-4C38-A8CE-54A9390629A2}" type="presOf" srcId="{217700ED-4FD1-4599-9C28-39F75F7EACB7}" destId="{12510EB7-6B6F-4341-A600-9BAAD0641144}" srcOrd="0" destOrd="0" presId="urn:microsoft.com/office/officeart/2009/layout/CirclePictureHierarchy"/>
    <dgm:cxn modelId="{275028C2-CE8C-4676-8FA6-207BA5ADEE9E}" srcId="{DAB51D01-EB9E-42BC-8180-68FD05842EB8}" destId="{265A9A86-50CD-407B-8FBD-F2777CE3EEA0}" srcOrd="0" destOrd="0" parTransId="{8D11A1E4-11FC-4892-ABFC-95D152CBF9CE}" sibTransId="{104469E2-1E41-4003-AED8-D4665F08FA44}"/>
    <dgm:cxn modelId="{25D426FC-3DE6-4E64-9173-028BC9C6D0AD}" type="presOf" srcId="{6A90ADB2-C71E-43B3-83BD-DF142E1DC81E}" destId="{FA175B73-BBBC-4A36-83C5-59D5249C756B}" srcOrd="0" destOrd="0" presId="urn:microsoft.com/office/officeart/2009/layout/CirclePictureHierarchy"/>
    <dgm:cxn modelId="{A9E7994D-0EA2-4EBA-8BB9-BF70C3D7121C}" type="presOf" srcId="{DAB51D01-EB9E-42BC-8180-68FD05842EB8}" destId="{E0459429-A3F6-4DD5-9231-60FA6D085A23}" srcOrd="0" destOrd="0" presId="urn:microsoft.com/office/officeart/2009/layout/CirclePictureHierarchy"/>
    <dgm:cxn modelId="{3487C444-0B6A-4E19-9FB6-EAF43698D000}" type="presOf" srcId="{649D3D43-93D8-45B6-9002-BE30CAB78CB4}" destId="{162E0BB0-0204-4EEE-960C-C189EFA4F326}" srcOrd="0" destOrd="0" presId="urn:microsoft.com/office/officeart/2009/layout/CirclePictureHierarchy"/>
    <dgm:cxn modelId="{021B2148-BABC-4CE7-BCE2-2DF5B6614B05}" srcId="{01E8CAA1-4769-4D85-81F9-9352EFB9F0FD}" destId="{6A90ADB2-C71E-43B3-83BD-DF142E1DC81E}" srcOrd="0" destOrd="0" parTransId="{440D02BB-ECD8-4086-8219-1CE9188F3CCC}" sibTransId="{9D694EAE-AE12-48B0-B2E5-A625F6877945}"/>
    <dgm:cxn modelId="{5E4FEB1E-F4AB-4B1C-B247-543669B0F934}" type="presOf" srcId="{1D225552-8198-4F5A-A637-0C7CD2B01DE9}" destId="{5B7E00E6-221B-4D9A-A32A-C6AE472F66EB}" srcOrd="0" destOrd="0" presId="urn:microsoft.com/office/officeart/2009/layout/CirclePictureHierarchy"/>
    <dgm:cxn modelId="{198921C3-E15A-41B7-B8E7-0AB3DF9C1BA8}" type="presOf" srcId="{55F80380-D5EB-4A0E-BCC1-4C5E342C45A7}" destId="{DE24F6DA-6CF7-44A7-BC7D-3C8095F4017A}" srcOrd="0" destOrd="0" presId="urn:microsoft.com/office/officeart/2009/layout/CirclePictureHierarchy"/>
    <dgm:cxn modelId="{EF05E0DF-5FF1-4293-B7FD-F4536C2B608B}" srcId="{DAB51D01-EB9E-42BC-8180-68FD05842EB8}" destId="{C1FA48E0-AFFE-43EF-AA95-8B23C935F9A5}" srcOrd="2" destOrd="0" parTransId="{55F80380-D5EB-4A0E-BCC1-4C5E342C45A7}" sibTransId="{36885338-C4C6-476C-92E5-735F4669C2DF}"/>
    <dgm:cxn modelId="{62F46CA5-8702-4ACC-99C1-1596A7B57585}" type="presOf" srcId="{C1FA48E0-AFFE-43EF-AA95-8B23C935F9A5}" destId="{55C2841E-D339-4A24-8ECD-39E95DFED4E2}" srcOrd="0" destOrd="0" presId="urn:microsoft.com/office/officeart/2009/layout/CirclePictureHierarchy"/>
    <dgm:cxn modelId="{E27F95B3-CE75-4FB7-870D-FA3C477E6836}" type="presOf" srcId="{3E846E73-15BE-4448-9EF0-A518203828CA}" destId="{668C9622-D889-4FC2-9F73-E32098F8B9AE}" srcOrd="0" destOrd="0" presId="urn:microsoft.com/office/officeart/2009/layout/CirclePictureHierarchy"/>
    <dgm:cxn modelId="{629DD0AC-7420-4D84-BEC9-5C079B06E2B1}" srcId="{265A9A86-50CD-407B-8FBD-F2777CE3EEA0}" destId="{655C564A-67B7-4ECE-A832-56F5706536FD}" srcOrd="1" destOrd="0" parTransId="{217700ED-4FD1-4599-9C28-39F75F7EACB7}" sibTransId="{BDF65BB3-998C-442A-8C1B-3F61A16B65A3}"/>
    <dgm:cxn modelId="{4850683D-3B33-42C4-A435-DA14F3C38436}" srcId="{C1FA48E0-AFFE-43EF-AA95-8B23C935F9A5}" destId="{9D363E9F-C97D-4065-A2A0-9C07B49CF0D5}" srcOrd="0" destOrd="0" parTransId="{3E846E73-15BE-4448-9EF0-A518203828CA}" sibTransId="{9F690E72-772F-4721-82DC-A0F5BC6F4C30}"/>
    <dgm:cxn modelId="{1306BF14-3C7C-42CC-9B2F-D611A7709A73}" type="presOf" srcId="{8D11A1E4-11FC-4892-ABFC-95D152CBF9CE}" destId="{8E2360A2-2512-477B-8213-61AD0997AE03}" srcOrd="0" destOrd="0" presId="urn:microsoft.com/office/officeart/2009/layout/CirclePictureHierarchy"/>
    <dgm:cxn modelId="{56A471A1-153F-495E-977E-7DB6C0AE2CA0}" type="presOf" srcId="{01E8CAA1-4769-4D85-81F9-9352EFB9F0FD}" destId="{8E505EE8-EBA2-4DD8-8F69-5A38FE6AF0DF}" srcOrd="0" destOrd="0" presId="urn:microsoft.com/office/officeart/2009/layout/CirclePictureHierarchy"/>
    <dgm:cxn modelId="{79102D4E-4F93-4339-B117-F10676897C18}" srcId="{DAB51D01-EB9E-42BC-8180-68FD05842EB8}" destId="{01E8CAA1-4769-4D85-81F9-9352EFB9F0FD}" srcOrd="1" destOrd="0" parTransId="{0E4BCE80-8C0E-4F4E-9958-47FDE17B300F}" sibTransId="{C5DD60F7-C8E3-454A-A2CC-4E7FDCE890CC}"/>
    <dgm:cxn modelId="{80F6E9F5-5BA0-4F16-8C61-C43CB397D4F8}" srcId="{9E9F6E20-5C0E-4D1C-A4D0-FC73713BCCAD}" destId="{DAB51D01-EB9E-42BC-8180-68FD05842EB8}" srcOrd="0" destOrd="0" parTransId="{8C4679F9-0AEA-42C0-A3CD-AE4A4D03B3FD}" sibTransId="{7DF3465A-3CBB-4697-8818-F29BAD1421DF}"/>
    <dgm:cxn modelId="{1A970F50-7166-4A20-9E70-85A4E666C468}" type="presParOf" srcId="{C91EAB8D-6DE9-42A9-A7AA-A5141C834C7E}" destId="{051C33F9-AFB8-41A5-8AC1-7AEA133C873C}" srcOrd="0" destOrd="0" presId="urn:microsoft.com/office/officeart/2009/layout/CirclePictureHierarchy"/>
    <dgm:cxn modelId="{317E7365-B3B9-40A9-84F2-642F352C84CB}" type="presParOf" srcId="{051C33F9-AFB8-41A5-8AC1-7AEA133C873C}" destId="{8B0F8362-2A12-4F9B-934A-A0A68169AB1B}" srcOrd="0" destOrd="0" presId="urn:microsoft.com/office/officeart/2009/layout/CirclePictureHierarchy"/>
    <dgm:cxn modelId="{9CCDA01E-03D1-48DF-ABE7-F8C546024065}" type="presParOf" srcId="{8B0F8362-2A12-4F9B-934A-A0A68169AB1B}" destId="{9A40F3BF-F455-4B77-A710-359600F53839}" srcOrd="0" destOrd="0" presId="urn:microsoft.com/office/officeart/2009/layout/CirclePictureHierarchy"/>
    <dgm:cxn modelId="{1F845AE7-8B87-4A68-AB87-3B55B2B7A263}" type="presParOf" srcId="{8B0F8362-2A12-4F9B-934A-A0A68169AB1B}" destId="{E0459429-A3F6-4DD5-9231-60FA6D085A23}" srcOrd="1" destOrd="0" presId="urn:microsoft.com/office/officeart/2009/layout/CirclePictureHierarchy"/>
    <dgm:cxn modelId="{10B0C568-D05B-42F2-9DC8-1B0194F8894D}" type="presParOf" srcId="{051C33F9-AFB8-41A5-8AC1-7AEA133C873C}" destId="{CAF82980-B894-4EBD-8C0D-22E001FE2C6F}" srcOrd="1" destOrd="0" presId="urn:microsoft.com/office/officeart/2009/layout/CirclePictureHierarchy"/>
    <dgm:cxn modelId="{FAE3EA2D-DCC7-48FF-9ACB-46E6435AE130}" type="presParOf" srcId="{CAF82980-B894-4EBD-8C0D-22E001FE2C6F}" destId="{8E2360A2-2512-477B-8213-61AD0997AE03}" srcOrd="0" destOrd="0" presId="urn:microsoft.com/office/officeart/2009/layout/CirclePictureHierarchy"/>
    <dgm:cxn modelId="{3D664002-3664-4AFC-8193-4AA47B1D8C60}" type="presParOf" srcId="{CAF82980-B894-4EBD-8C0D-22E001FE2C6F}" destId="{23A18834-2F3B-4E8B-A192-A054FEAC2560}" srcOrd="1" destOrd="0" presId="urn:microsoft.com/office/officeart/2009/layout/CirclePictureHierarchy"/>
    <dgm:cxn modelId="{AD182BE9-5547-4B9E-B9A2-F741B380A78A}" type="presParOf" srcId="{23A18834-2F3B-4E8B-A192-A054FEAC2560}" destId="{2146510C-B1D3-4CE4-BEDC-FC821CD5C612}" srcOrd="0" destOrd="0" presId="urn:microsoft.com/office/officeart/2009/layout/CirclePictureHierarchy"/>
    <dgm:cxn modelId="{440B6357-3BD9-478B-97C8-6FA161BD2A65}" type="presParOf" srcId="{2146510C-B1D3-4CE4-BEDC-FC821CD5C612}" destId="{C79CA974-8A30-4E67-97C4-FA30A65DEDC2}" srcOrd="0" destOrd="0" presId="urn:microsoft.com/office/officeart/2009/layout/CirclePictureHierarchy"/>
    <dgm:cxn modelId="{B70955B8-E99C-4FE4-A891-F2F8B1BAD264}" type="presParOf" srcId="{2146510C-B1D3-4CE4-BEDC-FC821CD5C612}" destId="{5C29F768-5233-4BCE-A5A8-9F54976F1888}" srcOrd="1" destOrd="0" presId="urn:microsoft.com/office/officeart/2009/layout/CirclePictureHierarchy"/>
    <dgm:cxn modelId="{5C0FD3AF-A016-4554-A2CC-D113F9FD1395}" type="presParOf" srcId="{23A18834-2F3B-4E8B-A192-A054FEAC2560}" destId="{2C5B6753-67CA-4D3C-9C8A-3A2FF75A2D9D}" srcOrd="1" destOrd="0" presId="urn:microsoft.com/office/officeart/2009/layout/CirclePictureHierarchy"/>
    <dgm:cxn modelId="{404A165F-5988-4869-9ED0-9B6CACCC16C1}" type="presParOf" srcId="{2C5B6753-67CA-4D3C-9C8A-3A2FF75A2D9D}" destId="{5B7E00E6-221B-4D9A-A32A-C6AE472F66EB}" srcOrd="0" destOrd="0" presId="urn:microsoft.com/office/officeart/2009/layout/CirclePictureHierarchy"/>
    <dgm:cxn modelId="{9F611CA8-2C23-4F28-B7A7-B62570CC3AE8}" type="presParOf" srcId="{2C5B6753-67CA-4D3C-9C8A-3A2FF75A2D9D}" destId="{32CA3AFC-B5DA-4ABB-AF49-5EFC7A331F6F}" srcOrd="1" destOrd="0" presId="urn:microsoft.com/office/officeart/2009/layout/CirclePictureHierarchy"/>
    <dgm:cxn modelId="{111CEB9D-3906-4440-B5DD-4607C4E5509F}" type="presParOf" srcId="{32CA3AFC-B5DA-4ABB-AF49-5EFC7A331F6F}" destId="{91863B7E-9563-456B-9330-A4540D752AAE}" srcOrd="0" destOrd="0" presId="urn:microsoft.com/office/officeart/2009/layout/CirclePictureHierarchy"/>
    <dgm:cxn modelId="{F1299275-36D1-481C-BC3D-7BF023602B96}" type="presParOf" srcId="{91863B7E-9563-456B-9330-A4540D752AAE}" destId="{4C920A29-5EAD-4FB1-BCE2-AE2DA0445D0E}" srcOrd="0" destOrd="0" presId="urn:microsoft.com/office/officeart/2009/layout/CirclePictureHierarchy"/>
    <dgm:cxn modelId="{035A994F-0A6A-4B8F-838D-4159A767EC45}" type="presParOf" srcId="{91863B7E-9563-456B-9330-A4540D752AAE}" destId="{162E0BB0-0204-4EEE-960C-C189EFA4F326}" srcOrd="1" destOrd="0" presId="urn:microsoft.com/office/officeart/2009/layout/CirclePictureHierarchy"/>
    <dgm:cxn modelId="{EDB03DA5-3244-48F7-8CCC-34005A64037C}" type="presParOf" srcId="{32CA3AFC-B5DA-4ABB-AF49-5EFC7A331F6F}" destId="{95F27C27-CE5E-45FE-9C41-BA20B57095FA}" srcOrd="1" destOrd="0" presId="urn:microsoft.com/office/officeart/2009/layout/CirclePictureHierarchy"/>
    <dgm:cxn modelId="{6260DD86-5A7F-48A3-896B-3E2933DCC0FA}" type="presParOf" srcId="{2C5B6753-67CA-4D3C-9C8A-3A2FF75A2D9D}" destId="{12510EB7-6B6F-4341-A600-9BAAD0641144}" srcOrd="2" destOrd="0" presId="urn:microsoft.com/office/officeart/2009/layout/CirclePictureHierarchy"/>
    <dgm:cxn modelId="{5D14E0A7-5B84-437E-9E86-E5DF9E09234C}" type="presParOf" srcId="{2C5B6753-67CA-4D3C-9C8A-3A2FF75A2D9D}" destId="{0B0D38FE-A5AF-462A-BFEF-A07C922A27F7}" srcOrd="3" destOrd="0" presId="urn:microsoft.com/office/officeart/2009/layout/CirclePictureHierarchy"/>
    <dgm:cxn modelId="{17EAD222-F3FD-47D7-863A-A5B7775DBBEE}" type="presParOf" srcId="{0B0D38FE-A5AF-462A-BFEF-A07C922A27F7}" destId="{54041A06-D506-49EE-8D2B-4B3C493A7E77}" srcOrd="0" destOrd="0" presId="urn:microsoft.com/office/officeart/2009/layout/CirclePictureHierarchy"/>
    <dgm:cxn modelId="{E938A7B4-9999-47EA-BD26-A28CE3C5AA42}" type="presParOf" srcId="{54041A06-D506-49EE-8D2B-4B3C493A7E77}" destId="{76E3ED40-01C6-4966-89B7-CCAA43B3F8F1}" srcOrd="0" destOrd="0" presId="urn:microsoft.com/office/officeart/2009/layout/CirclePictureHierarchy"/>
    <dgm:cxn modelId="{A6824A11-8C1A-474D-A2BC-A04A42AE6F28}" type="presParOf" srcId="{54041A06-D506-49EE-8D2B-4B3C493A7E77}" destId="{FF2373C0-F95B-43DB-B768-9A1C83B6ACA1}" srcOrd="1" destOrd="0" presId="urn:microsoft.com/office/officeart/2009/layout/CirclePictureHierarchy"/>
    <dgm:cxn modelId="{0CBB2932-0328-4B70-BAA5-D4FC84025874}" type="presParOf" srcId="{0B0D38FE-A5AF-462A-BFEF-A07C922A27F7}" destId="{47CB6873-2C37-46EF-8FD7-57ACDBE6415D}" srcOrd="1" destOrd="0" presId="urn:microsoft.com/office/officeart/2009/layout/CirclePictureHierarchy"/>
    <dgm:cxn modelId="{B1587BBB-6F6D-42F9-B291-012859A413BF}" type="presParOf" srcId="{CAF82980-B894-4EBD-8C0D-22E001FE2C6F}" destId="{595B6AB5-A919-4955-AB4F-F82FE96BACCE}" srcOrd="2" destOrd="0" presId="urn:microsoft.com/office/officeart/2009/layout/CirclePictureHierarchy"/>
    <dgm:cxn modelId="{C149F1D9-0632-4127-A168-938A6F21CD67}" type="presParOf" srcId="{CAF82980-B894-4EBD-8C0D-22E001FE2C6F}" destId="{EE1AB353-6DE5-4427-93B1-7908FEB96A28}" srcOrd="3" destOrd="0" presId="urn:microsoft.com/office/officeart/2009/layout/CirclePictureHierarchy"/>
    <dgm:cxn modelId="{0B6210C8-F12E-4A82-A74D-1C38CE6F2F42}" type="presParOf" srcId="{EE1AB353-6DE5-4427-93B1-7908FEB96A28}" destId="{998DE27E-6EC0-44C0-8E1B-D0C7BB8218D2}" srcOrd="0" destOrd="0" presId="urn:microsoft.com/office/officeart/2009/layout/CirclePictureHierarchy"/>
    <dgm:cxn modelId="{70AB2220-F08A-469B-8BC4-AA652DC2FF33}" type="presParOf" srcId="{998DE27E-6EC0-44C0-8E1B-D0C7BB8218D2}" destId="{E8E31141-20D2-4668-8610-CA27FBBDFFD1}" srcOrd="0" destOrd="0" presId="urn:microsoft.com/office/officeart/2009/layout/CirclePictureHierarchy"/>
    <dgm:cxn modelId="{A40D4402-0BB1-47B0-BD03-054581F095F8}" type="presParOf" srcId="{998DE27E-6EC0-44C0-8E1B-D0C7BB8218D2}" destId="{8E505EE8-EBA2-4DD8-8F69-5A38FE6AF0DF}" srcOrd="1" destOrd="0" presId="urn:microsoft.com/office/officeart/2009/layout/CirclePictureHierarchy"/>
    <dgm:cxn modelId="{16F38A07-AD71-427B-A45E-2E92DB9C9534}" type="presParOf" srcId="{EE1AB353-6DE5-4427-93B1-7908FEB96A28}" destId="{ACB55808-7155-450B-88CE-14250C636863}" srcOrd="1" destOrd="0" presId="urn:microsoft.com/office/officeart/2009/layout/CirclePictureHierarchy"/>
    <dgm:cxn modelId="{B9DD61F5-A238-4D32-BE1B-ACBD4AA511F6}" type="presParOf" srcId="{ACB55808-7155-450B-88CE-14250C636863}" destId="{D91216FE-A079-4798-896D-461417FCBD12}" srcOrd="0" destOrd="0" presId="urn:microsoft.com/office/officeart/2009/layout/CirclePictureHierarchy"/>
    <dgm:cxn modelId="{7F036621-D045-426E-9B02-F6FB8BA564A0}" type="presParOf" srcId="{ACB55808-7155-450B-88CE-14250C636863}" destId="{80AE496D-C79A-4616-A41B-D3C8610E47AD}" srcOrd="1" destOrd="0" presId="urn:microsoft.com/office/officeart/2009/layout/CirclePictureHierarchy"/>
    <dgm:cxn modelId="{31CCA822-78DA-4FA5-81B8-BC66A0649BB9}" type="presParOf" srcId="{80AE496D-C79A-4616-A41B-D3C8610E47AD}" destId="{20311A1D-2637-4CBB-949B-FD1BA3A69B4F}" srcOrd="0" destOrd="0" presId="urn:microsoft.com/office/officeart/2009/layout/CirclePictureHierarchy"/>
    <dgm:cxn modelId="{9014F09A-40ED-41B6-8174-CEE227EE4EEE}" type="presParOf" srcId="{20311A1D-2637-4CBB-949B-FD1BA3A69B4F}" destId="{79A9F09B-35E7-4987-BD28-5E598B9531BE}" srcOrd="0" destOrd="0" presId="urn:microsoft.com/office/officeart/2009/layout/CirclePictureHierarchy"/>
    <dgm:cxn modelId="{A41E8F46-5A29-43C9-88DF-5276B816F85A}" type="presParOf" srcId="{20311A1D-2637-4CBB-949B-FD1BA3A69B4F}" destId="{FA175B73-BBBC-4A36-83C5-59D5249C756B}" srcOrd="1" destOrd="0" presId="urn:microsoft.com/office/officeart/2009/layout/CirclePictureHierarchy"/>
    <dgm:cxn modelId="{07A90700-7905-466F-AF27-E0602370F8BD}" type="presParOf" srcId="{80AE496D-C79A-4616-A41B-D3C8610E47AD}" destId="{FE91EE08-F73D-4AFC-A8A1-6EC7180BA7FD}" srcOrd="1" destOrd="0" presId="urn:microsoft.com/office/officeart/2009/layout/CirclePictureHierarchy"/>
    <dgm:cxn modelId="{924D012E-081C-4296-9986-DE6CC1A4DE69}" type="presParOf" srcId="{CAF82980-B894-4EBD-8C0D-22E001FE2C6F}" destId="{DE24F6DA-6CF7-44A7-BC7D-3C8095F4017A}" srcOrd="4" destOrd="0" presId="urn:microsoft.com/office/officeart/2009/layout/CirclePictureHierarchy"/>
    <dgm:cxn modelId="{AD72497A-A8BA-4EBA-BDF0-2DB55A703B1E}" type="presParOf" srcId="{CAF82980-B894-4EBD-8C0D-22E001FE2C6F}" destId="{F887E2D8-7967-49A8-80D4-677DBAF1490A}" srcOrd="5" destOrd="0" presId="urn:microsoft.com/office/officeart/2009/layout/CirclePictureHierarchy"/>
    <dgm:cxn modelId="{4BB1CDA3-D9CD-4821-84FC-8A6D8DD52CB0}" type="presParOf" srcId="{F887E2D8-7967-49A8-80D4-677DBAF1490A}" destId="{5A36E9A6-F236-45B2-9203-1945AFB6A53D}" srcOrd="0" destOrd="0" presId="urn:microsoft.com/office/officeart/2009/layout/CirclePictureHierarchy"/>
    <dgm:cxn modelId="{42C9DE70-9391-4118-96E5-4FD6CE4C8601}" type="presParOf" srcId="{5A36E9A6-F236-45B2-9203-1945AFB6A53D}" destId="{37ADBFA1-822C-46F8-A459-05E6B5A8FDE5}" srcOrd="0" destOrd="0" presId="urn:microsoft.com/office/officeart/2009/layout/CirclePictureHierarchy"/>
    <dgm:cxn modelId="{5FCD9AC6-71A0-48EF-9E7E-E58C1E687E20}" type="presParOf" srcId="{5A36E9A6-F236-45B2-9203-1945AFB6A53D}" destId="{55C2841E-D339-4A24-8ECD-39E95DFED4E2}" srcOrd="1" destOrd="0" presId="urn:microsoft.com/office/officeart/2009/layout/CirclePictureHierarchy"/>
    <dgm:cxn modelId="{438A539D-93AC-43B5-8021-59B7377BA1E5}" type="presParOf" srcId="{F887E2D8-7967-49A8-80D4-677DBAF1490A}" destId="{4CE18D27-6F94-4678-AC38-8136DBB50085}" srcOrd="1" destOrd="0" presId="urn:microsoft.com/office/officeart/2009/layout/CirclePictureHierarchy"/>
    <dgm:cxn modelId="{BE36D4DF-1D72-448B-A181-274F4E041F94}" type="presParOf" srcId="{4CE18D27-6F94-4678-AC38-8136DBB50085}" destId="{668C9622-D889-4FC2-9F73-E32098F8B9AE}" srcOrd="0" destOrd="0" presId="urn:microsoft.com/office/officeart/2009/layout/CirclePictureHierarchy"/>
    <dgm:cxn modelId="{7A2AC222-12E1-4F76-8657-9C0BEEB310E6}" type="presParOf" srcId="{4CE18D27-6F94-4678-AC38-8136DBB50085}" destId="{AF36B8C0-9628-404D-8D50-FF9E64FAFB8F}" srcOrd="1" destOrd="0" presId="urn:microsoft.com/office/officeart/2009/layout/CirclePictureHierarchy"/>
    <dgm:cxn modelId="{20F26F70-7EA3-49FB-8035-B8C715489326}" type="presParOf" srcId="{AF36B8C0-9628-404D-8D50-FF9E64FAFB8F}" destId="{ACE8D70F-AA79-4483-87B5-06216735DA5E}" srcOrd="0" destOrd="0" presId="urn:microsoft.com/office/officeart/2009/layout/CirclePictureHierarchy"/>
    <dgm:cxn modelId="{EFDB15E1-EBC6-4D51-8119-BC3A621A7698}" type="presParOf" srcId="{ACE8D70F-AA79-4483-87B5-06216735DA5E}" destId="{8BFE0B89-5531-4AD6-B5BF-6871D2448555}" srcOrd="0" destOrd="0" presId="urn:microsoft.com/office/officeart/2009/layout/CirclePictureHierarchy"/>
    <dgm:cxn modelId="{B26E304B-C300-43A4-B8A3-0768FB59FA8D}" type="presParOf" srcId="{ACE8D70F-AA79-4483-87B5-06216735DA5E}" destId="{9A8253A8-2AC5-47F3-A8D7-FBEB0DDF6DE4}" srcOrd="1" destOrd="0" presId="urn:microsoft.com/office/officeart/2009/layout/CirclePictureHierarchy"/>
    <dgm:cxn modelId="{A8BA9FBD-AD24-4E3C-BC33-BC92E20D64C8}" type="presParOf" srcId="{AF36B8C0-9628-404D-8D50-FF9E64FAFB8F}" destId="{8358C232-7253-4695-9039-F7C42DED9E5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66D40-CD48-4102-BFD3-4663A2A73870}">
      <dsp:nvSpPr>
        <dsp:cNvPr id="0" name=""/>
        <dsp:cNvSpPr/>
      </dsp:nvSpPr>
      <dsp:spPr>
        <a:xfrm>
          <a:off x="300302" y="4398116"/>
          <a:ext cx="1469859" cy="14698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298AC-A255-472F-B168-9ED8EF831935}">
      <dsp:nvSpPr>
        <dsp:cNvPr id="0" name=""/>
        <dsp:cNvSpPr/>
      </dsp:nvSpPr>
      <dsp:spPr>
        <a:xfrm rot="16200000">
          <a:off x="-581612" y="4986060"/>
          <a:ext cx="1469859" cy="293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err="1">
              <a:latin typeface="+mn-lt"/>
              <a:cs typeface="Times New Roman" panose="02020603050405020304" pitchFamily="18" charset="0"/>
            </a:rPr>
            <a:t>Soil</a:t>
          </a:r>
          <a:r>
            <a:rPr lang="cs-CZ" sz="16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cs-CZ" sz="1600" b="1" kern="1200" dirty="0" err="1">
              <a:latin typeface="+mn-lt"/>
              <a:cs typeface="Times New Roman" panose="02020603050405020304" pitchFamily="18" charset="0"/>
            </a:rPr>
            <a:t>preparation</a:t>
          </a:r>
          <a:endParaRPr lang="cs-CZ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-581612" y="4986060"/>
        <a:ext cx="1469859" cy="293971"/>
      </dsp:txXfrm>
    </dsp:sp>
    <dsp:sp modelId="{54CDB27C-21BC-4610-8474-3484C76CBC23}">
      <dsp:nvSpPr>
        <dsp:cNvPr id="0" name=""/>
        <dsp:cNvSpPr/>
      </dsp:nvSpPr>
      <dsp:spPr>
        <a:xfrm>
          <a:off x="2064310" y="4398116"/>
          <a:ext cx="1469859" cy="146985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11F8E-BC13-4961-96C3-B44E8588DE58}">
      <dsp:nvSpPr>
        <dsp:cNvPr id="0" name=""/>
        <dsp:cNvSpPr/>
      </dsp:nvSpPr>
      <dsp:spPr>
        <a:xfrm rot="16200000">
          <a:off x="1182395" y="4986060"/>
          <a:ext cx="1469859" cy="293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err="1">
              <a:latin typeface="+mn-lt"/>
              <a:cs typeface="Times New Roman" panose="02020603050405020304" pitchFamily="18" charset="0"/>
            </a:rPr>
            <a:t>Seeding</a:t>
          </a:r>
          <a:endParaRPr lang="cs-CZ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1182395" y="4986060"/>
        <a:ext cx="1469859" cy="293971"/>
      </dsp:txXfrm>
    </dsp:sp>
    <dsp:sp modelId="{C60B7F2F-8C4C-4137-B130-0DBA509064FA}">
      <dsp:nvSpPr>
        <dsp:cNvPr id="0" name=""/>
        <dsp:cNvSpPr/>
      </dsp:nvSpPr>
      <dsp:spPr>
        <a:xfrm>
          <a:off x="3828318" y="4398116"/>
          <a:ext cx="1469859" cy="14698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E815D-5974-4095-806C-6EFB60227576}">
      <dsp:nvSpPr>
        <dsp:cNvPr id="0" name=""/>
        <dsp:cNvSpPr/>
      </dsp:nvSpPr>
      <dsp:spPr>
        <a:xfrm rot="16200000">
          <a:off x="2946403" y="4986060"/>
          <a:ext cx="1469859" cy="293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>
              <a:latin typeface="+mn-lt"/>
              <a:cs typeface="Times New Roman" panose="02020603050405020304" pitchFamily="18" charset="0"/>
            </a:rPr>
            <a:t>Plant </a:t>
          </a:r>
          <a:r>
            <a:rPr lang="cs-CZ" sz="1600" b="1" kern="1200" dirty="0" err="1">
              <a:latin typeface="+mn-lt"/>
              <a:cs typeface="Times New Roman" panose="02020603050405020304" pitchFamily="18" charset="0"/>
            </a:rPr>
            <a:t>growth</a:t>
          </a:r>
          <a:endParaRPr lang="cs-CZ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2946403" y="4986060"/>
        <a:ext cx="1469859" cy="293971"/>
      </dsp:txXfrm>
    </dsp:sp>
    <dsp:sp modelId="{407E7B3F-895C-47D6-A4C5-10FC41EB7EC3}">
      <dsp:nvSpPr>
        <dsp:cNvPr id="0" name=""/>
        <dsp:cNvSpPr/>
      </dsp:nvSpPr>
      <dsp:spPr>
        <a:xfrm>
          <a:off x="2064310" y="2728944"/>
          <a:ext cx="1469859" cy="146985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1EA35-BB9A-49CA-BA8B-100DD5499B90}">
      <dsp:nvSpPr>
        <dsp:cNvPr id="0" name=""/>
        <dsp:cNvSpPr/>
      </dsp:nvSpPr>
      <dsp:spPr>
        <a:xfrm rot="16200000">
          <a:off x="1182395" y="3316888"/>
          <a:ext cx="1469859" cy="293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1182395" y="3316888"/>
        <a:ext cx="1469859" cy="293971"/>
      </dsp:txXfrm>
    </dsp:sp>
    <dsp:sp modelId="{09C29356-C404-4EF3-8599-509EB71A0D07}">
      <dsp:nvSpPr>
        <dsp:cNvPr id="0" name=""/>
        <dsp:cNvSpPr/>
      </dsp:nvSpPr>
      <dsp:spPr>
        <a:xfrm>
          <a:off x="3828318" y="2728944"/>
          <a:ext cx="1469859" cy="14698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F371F8-6844-42E5-BB2B-0175DDD49BF3}">
      <dsp:nvSpPr>
        <dsp:cNvPr id="0" name=""/>
        <dsp:cNvSpPr/>
      </dsp:nvSpPr>
      <dsp:spPr>
        <a:xfrm rot="16200000">
          <a:off x="2946403" y="3316888"/>
          <a:ext cx="1469859" cy="293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2946403" y="3316888"/>
        <a:ext cx="1469859" cy="293971"/>
      </dsp:txXfrm>
    </dsp:sp>
    <dsp:sp modelId="{67512905-F670-4915-AA63-285F3F2EACEF}">
      <dsp:nvSpPr>
        <dsp:cNvPr id="0" name=""/>
        <dsp:cNvSpPr/>
      </dsp:nvSpPr>
      <dsp:spPr>
        <a:xfrm>
          <a:off x="5592326" y="2728944"/>
          <a:ext cx="1469859" cy="146985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541AE-5809-47CE-80D8-01CAD1139892}">
      <dsp:nvSpPr>
        <dsp:cNvPr id="0" name=""/>
        <dsp:cNvSpPr/>
      </dsp:nvSpPr>
      <dsp:spPr>
        <a:xfrm rot="16200000">
          <a:off x="4710411" y="3316888"/>
          <a:ext cx="1469859" cy="293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kern="1200" dirty="0" err="1">
              <a:latin typeface="+mn-lt"/>
              <a:cs typeface="Times New Roman" panose="02020603050405020304" pitchFamily="18" charset="0"/>
            </a:rPr>
            <a:t>Harvest</a:t>
          </a:r>
          <a:endParaRPr lang="cs-CZ" sz="1600" b="1" kern="1200" dirty="0">
            <a:latin typeface="+mn-lt"/>
            <a:cs typeface="Times New Roman" panose="02020603050405020304" pitchFamily="18" charset="0"/>
          </a:endParaRPr>
        </a:p>
      </dsp:txBody>
      <dsp:txXfrm>
        <a:off x="4710411" y="3316888"/>
        <a:ext cx="1469859" cy="293971"/>
      </dsp:txXfrm>
    </dsp:sp>
    <dsp:sp modelId="{FB5901E9-0657-463E-8364-6BC8424D8DB0}">
      <dsp:nvSpPr>
        <dsp:cNvPr id="0" name=""/>
        <dsp:cNvSpPr/>
      </dsp:nvSpPr>
      <dsp:spPr>
        <a:xfrm>
          <a:off x="3828318" y="1059772"/>
          <a:ext cx="1469859" cy="14698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FBDC78-8E35-455D-B12A-51EE82E00997}">
      <dsp:nvSpPr>
        <dsp:cNvPr id="0" name=""/>
        <dsp:cNvSpPr/>
      </dsp:nvSpPr>
      <dsp:spPr>
        <a:xfrm rot="16200000">
          <a:off x="2946403" y="1647716"/>
          <a:ext cx="1469859" cy="293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6403" y="1647716"/>
        <a:ext cx="1469859" cy="293971"/>
      </dsp:txXfrm>
    </dsp:sp>
    <dsp:sp modelId="{6353A896-D14D-4B8D-AED7-E98ACB81B497}">
      <dsp:nvSpPr>
        <dsp:cNvPr id="0" name=""/>
        <dsp:cNvSpPr/>
      </dsp:nvSpPr>
      <dsp:spPr>
        <a:xfrm>
          <a:off x="5592326" y="1059772"/>
          <a:ext cx="1469859" cy="1469859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E598D-469E-4B09-8B8C-24B33E090425}">
      <dsp:nvSpPr>
        <dsp:cNvPr id="0" name=""/>
        <dsp:cNvSpPr/>
      </dsp:nvSpPr>
      <dsp:spPr>
        <a:xfrm rot="16200000">
          <a:off x="4710411" y="1647716"/>
          <a:ext cx="1469859" cy="293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10411" y="1647716"/>
        <a:ext cx="1469859" cy="293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E1357-B21B-4D11-B753-A04215E84D7A}">
      <dsp:nvSpPr>
        <dsp:cNvPr id="0" name=""/>
        <dsp:cNvSpPr/>
      </dsp:nvSpPr>
      <dsp:spPr>
        <a:xfrm>
          <a:off x="167982" y="400071"/>
          <a:ext cx="3624986" cy="462370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DD18C-F137-42B5-868E-2D3F0422C7A5}">
      <dsp:nvSpPr>
        <dsp:cNvPr id="0" name=""/>
        <dsp:cNvSpPr/>
      </dsp:nvSpPr>
      <dsp:spPr>
        <a:xfrm>
          <a:off x="312982" y="2064606"/>
          <a:ext cx="2791239" cy="277422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500" kern="1200" dirty="0"/>
        </a:p>
      </dsp:txBody>
      <dsp:txXfrm>
        <a:off x="312982" y="2064606"/>
        <a:ext cx="2791239" cy="2774224"/>
      </dsp:txXfrm>
    </dsp:sp>
    <dsp:sp modelId="{04D55F82-D0BC-4FEB-8ADD-9FB9CA5BA3DE}">
      <dsp:nvSpPr>
        <dsp:cNvPr id="0" name=""/>
        <dsp:cNvSpPr/>
      </dsp:nvSpPr>
      <dsp:spPr>
        <a:xfrm>
          <a:off x="3424788" y="168886"/>
          <a:ext cx="736361" cy="73636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D92B4-65E1-463C-ACA1-AF91F5598F82}">
      <dsp:nvSpPr>
        <dsp:cNvPr id="0" name=""/>
        <dsp:cNvSpPr/>
      </dsp:nvSpPr>
      <dsp:spPr>
        <a:xfrm>
          <a:off x="4161150" y="168886"/>
          <a:ext cx="1835809" cy="736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err="1"/>
            <a:t>Cleaning</a:t>
          </a:r>
          <a:r>
            <a:rPr lang="cs-CZ" sz="1900" kern="1200" dirty="0"/>
            <a:t> </a:t>
          </a:r>
        </a:p>
      </dsp:txBody>
      <dsp:txXfrm>
        <a:off x="4161150" y="168886"/>
        <a:ext cx="1835809" cy="736361"/>
      </dsp:txXfrm>
    </dsp:sp>
    <dsp:sp modelId="{53C2D94C-472F-46A6-B3B6-C7DAE8782EF2}">
      <dsp:nvSpPr>
        <dsp:cNvPr id="0" name=""/>
        <dsp:cNvSpPr/>
      </dsp:nvSpPr>
      <dsp:spPr>
        <a:xfrm>
          <a:off x="3424788" y="1037792"/>
          <a:ext cx="736361" cy="7363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64A0C-9DD5-4BE8-A4C9-174A6385933D}">
      <dsp:nvSpPr>
        <dsp:cNvPr id="0" name=""/>
        <dsp:cNvSpPr/>
      </dsp:nvSpPr>
      <dsp:spPr>
        <a:xfrm>
          <a:off x="4161150" y="1037792"/>
          <a:ext cx="1835809" cy="736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err="1"/>
            <a:t>Drying</a:t>
          </a:r>
          <a:endParaRPr lang="cs-CZ" sz="2000" kern="1200" dirty="0"/>
        </a:p>
      </dsp:txBody>
      <dsp:txXfrm>
        <a:off x="4161150" y="1037792"/>
        <a:ext cx="1835809" cy="736361"/>
      </dsp:txXfrm>
    </dsp:sp>
    <dsp:sp modelId="{B608CEC3-C97E-4A47-A750-6370AEAB61E5}">
      <dsp:nvSpPr>
        <dsp:cNvPr id="0" name=""/>
        <dsp:cNvSpPr/>
      </dsp:nvSpPr>
      <dsp:spPr>
        <a:xfrm>
          <a:off x="3424788" y="1906699"/>
          <a:ext cx="736361" cy="73636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C49E07-D129-47DF-9D82-5526C288CBB0}">
      <dsp:nvSpPr>
        <dsp:cNvPr id="0" name=""/>
        <dsp:cNvSpPr/>
      </dsp:nvSpPr>
      <dsp:spPr>
        <a:xfrm>
          <a:off x="4161150" y="1906699"/>
          <a:ext cx="1835809" cy="736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err="1"/>
            <a:t>Particle</a:t>
          </a:r>
          <a:r>
            <a:rPr lang="cs-CZ" sz="2000" kern="1200" dirty="0"/>
            <a:t> </a:t>
          </a:r>
          <a:r>
            <a:rPr lang="cs-CZ" sz="2000" kern="1200" dirty="0" err="1"/>
            <a:t>size</a:t>
          </a:r>
          <a:r>
            <a:rPr lang="cs-CZ" sz="2000" kern="1200" dirty="0"/>
            <a:t> </a:t>
          </a:r>
          <a:r>
            <a:rPr lang="cs-CZ" sz="2000" kern="1200" dirty="0" err="1"/>
            <a:t>adjustment</a:t>
          </a:r>
          <a:endParaRPr lang="cs-CZ" sz="2000" kern="1200" dirty="0"/>
        </a:p>
      </dsp:txBody>
      <dsp:txXfrm>
        <a:off x="4161150" y="1906699"/>
        <a:ext cx="1835809" cy="736361"/>
      </dsp:txXfrm>
    </dsp:sp>
    <dsp:sp modelId="{0734A607-CF42-466F-9612-6910E3A9BA08}">
      <dsp:nvSpPr>
        <dsp:cNvPr id="0" name=""/>
        <dsp:cNvSpPr/>
      </dsp:nvSpPr>
      <dsp:spPr>
        <a:xfrm>
          <a:off x="3424788" y="2775606"/>
          <a:ext cx="736361" cy="73636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E9B67B-C797-4147-8698-9CEBBE909A5D}">
      <dsp:nvSpPr>
        <dsp:cNvPr id="0" name=""/>
        <dsp:cNvSpPr/>
      </dsp:nvSpPr>
      <dsp:spPr>
        <a:xfrm>
          <a:off x="4161150" y="2775606"/>
          <a:ext cx="1835809" cy="736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err="1"/>
            <a:t>Proximate</a:t>
          </a:r>
          <a:r>
            <a:rPr lang="cs-CZ" sz="2000" kern="1200" dirty="0"/>
            <a:t> and </a:t>
          </a:r>
          <a:r>
            <a:rPr lang="cs-CZ" sz="2000" kern="1200" dirty="0" err="1"/>
            <a:t>ultimate</a:t>
          </a:r>
          <a:r>
            <a:rPr lang="cs-CZ" sz="2000" kern="1200" dirty="0"/>
            <a:t> </a:t>
          </a:r>
          <a:r>
            <a:rPr lang="cs-CZ" sz="2000" kern="1200" dirty="0" err="1"/>
            <a:t>analysis</a:t>
          </a:r>
          <a:endParaRPr lang="cs-CZ" sz="2000" kern="1200" dirty="0"/>
        </a:p>
      </dsp:txBody>
      <dsp:txXfrm>
        <a:off x="4161150" y="2775606"/>
        <a:ext cx="1835809" cy="736361"/>
      </dsp:txXfrm>
    </dsp:sp>
    <dsp:sp modelId="{DB590E91-4E93-48FA-ADAF-84E121217A61}">
      <dsp:nvSpPr>
        <dsp:cNvPr id="0" name=""/>
        <dsp:cNvSpPr/>
      </dsp:nvSpPr>
      <dsp:spPr>
        <a:xfrm>
          <a:off x="3424788" y="3644512"/>
          <a:ext cx="736361" cy="736361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1A405D-5433-4FB9-9FD3-22EB0843FDA1}">
      <dsp:nvSpPr>
        <dsp:cNvPr id="0" name=""/>
        <dsp:cNvSpPr/>
      </dsp:nvSpPr>
      <dsp:spPr>
        <a:xfrm>
          <a:off x="4161150" y="3644512"/>
          <a:ext cx="1835809" cy="736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err="1"/>
            <a:t>Pyrolysis</a:t>
          </a:r>
          <a:r>
            <a:rPr lang="cs-CZ" sz="2000" kern="1200" dirty="0"/>
            <a:t> </a:t>
          </a:r>
          <a:r>
            <a:rPr lang="cs-CZ" sz="2000" kern="1200" dirty="0" err="1"/>
            <a:t>experiments</a:t>
          </a:r>
          <a:endParaRPr lang="cs-CZ" sz="2000" kern="1200" dirty="0"/>
        </a:p>
      </dsp:txBody>
      <dsp:txXfrm>
        <a:off x="4161150" y="3644512"/>
        <a:ext cx="1835809" cy="736361"/>
      </dsp:txXfrm>
    </dsp:sp>
    <dsp:sp modelId="{B6F3E437-B150-4D5D-BD36-DA9BC1DBE44E}">
      <dsp:nvSpPr>
        <dsp:cNvPr id="0" name=""/>
        <dsp:cNvSpPr/>
      </dsp:nvSpPr>
      <dsp:spPr>
        <a:xfrm>
          <a:off x="3424788" y="4513419"/>
          <a:ext cx="736361" cy="73636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BAE05-723F-4BA4-AA2B-E8865F304F81}">
      <dsp:nvSpPr>
        <dsp:cNvPr id="0" name=""/>
        <dsp:cNvSpPr/>
      </dsp:nvSpPr>
      <dsp:spPr>
        <a:xfrm>
          <a:off x="4161150" y="4513419"/>
          <a:ext cx="1835809" cy="736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err="1"/>
            <a:t>Final</a:t>
          </a:r>
          <a:r>
            <a:rPr lang="cs-CZ" sz="2000" kern="1200" dirty="0"/>
            <a:t> </a:t>
          </a:r>
          <a:r>
            <a:rPr lang="cs-CZ" sz="2000" kern="1200" dirty="0" err="1"/>
            <a:t>products</a:t>
          </a:r>
          <a:r>
            <a:rPr lang="cs-CZ" sz="2000" kern="1200" dirty="0"/>
            <a:t> </a:t>
          </a:r>
          <a:r>
            <a:rPr lang="cs-CZ" sz="2000" kern="1200" dirty="0" err="1"/>
            <a:t>evaluation</a:t>
          </a:r>
          <a:endParaRPr lang="cs-CZ" sz="2000" kern="1200" dirty="0"/>
        </a:p>
      </dsp:txBody>
      <dsp:txXfrm>
        <a:off x="4161150" y="4513419"/>
        <a:ext cx="1835809" cy="7363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22319-DC74-4784-8584-FEA5D486BE59}">
      <dsp:nvSpPr>
        <dsp:cNvPr id="0" name=""/>
        <dsp:cNvSpPr/>
      </dsp:nvSpPr>
      <dsp:spPr>
        <a:xfrm>
          <a:off x="156" y="1078201"/>
          <a:ext cx="2442531" cy="28735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1DA3D-02F4-4CF1-A250-0E357D05D27F}">
      <dsp:nvSpPr>
        <dsp:cNvPr id="0" name=""/>
        <dsp:cNvSpPr/>
      </dsp:nvSpPr>
      <dsp:spPr>
        <a:xfrm>
          <a:off x="122283" y="1193144"/>
          <a:ext cx="2198278" cy="18678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804651-50B3-466F-AFE0-C0D773C48196}">
      <dsp:nvSpPr>
        <dsp:cNvPr id="0" name=""/>
        <dsp:cNvSpPr/>
      </dsp:nvSpPr>
      <dsp:spPr>
        <a:xfrm>
          <a:off x="122283" y="3060962"/>
          <a:ext cx="2198278" cy="775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err="1"/>
            <a:t>Raw</a:t>
          </a:r>
          <a:r>
            <a:rPr lang="cs-CZ" sz="2100" kern="1200" dirty="0"/>
            <a:t> </a:t>
          </a:r>
          <a:r>
            <a:rPr lang="cs-CZ" sz="2100" kern="1200" dirty="0" err="1"/>
            <a:t>material</a:t>
          </a:r>
          <a:endParaRPr lang="cs-CZ" sz="2100" kern="1200" dirty="0"/>
        </a:p>
      </dsp:txBody>
      <dsp:txXfrm>
        <a:off x="122283" y="3060962"/>
        <a:ext cx="2198278" cy="775862"/>
      </dsp:txXfrm>
    </dsp:sp>
    <dsp:sp modelId="{F1426D50-A995-4EB0-A3AA-283D6B8F7AC9}">
      <dsp:nvSpPr>
        <dsp:cNvPr id="0" name=""/>
        <dsp:cNvSpPr/>
      </dsp:nvSpPr>
      <dsp:spPr>
        <a:xfrm>
          <a:off x="3116312" y="1078201"/>
          <a:ext cx="2442531" cy="28735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38EE3-6164-4AB0-BB4C-C2DBFEAB5D9F}">
      <dsp:nvSpPr>
        <dsp:cNvPr id="0" name=""/>
        <dsp:cNvSpPr/>
      </dsp:nvSpPr>
      <dsp:spPr>
        <a:xfrm>
          <a:off x="3238439" y="1193144"/>
          <a:ext cx="2198278" cy="186781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85B74C-424B-49C6-B7FC-AA1958E2C8B4}">
      <dsp:nvSpPr>
        <dsp:cNvPr id="0" name=""/>
        <dsp:cNvSpPr/>
      </dsp:nvSpPr>
      <dsp:spPr>
        <a:xfrm>
          <a:off x="3238439" y="3060962"/>
          <a:ext cx="2198278" cy="775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err="1"/>
            <a:t>Cleaned</a:t>
          </a:r>
          <a:r>
            <a:rPr lang="cs-CZ" sz="2100" kern="1200" dirty="0"/>
            <a:t> and </a:t>
          </a:r>
          <a:r>
            <a:rPr lang="cs-CZ" sz="2100" kern="1200" dirty="0" err="1"/>
            <a:t>dried</a:t>
          </a:r>
          <a:r>
            <a:rPr lang="cs-CZ" sz="2100" kern="1200" dirty="0"/>
            <a:t> </a:t>
          </a:r>
          <a:r>
            <a:rPr lang="cs-CZ" sz="2100" kern="1200" dirty="0" err="1"/>
            <a:t>material</a:t>
          </a:r>
          <a:endParaRPr lang="cs-CZ" sz="2100" kern="1200" dirty="0"/>
        </a:p>
      </dsp:txBody>
      <dsp:txXfrm>
        <a:off x="3238439" y="3060962"/>
        <a:ext cx="2198278" cy="775862"/>
      </dsp:txXfrm>
    </dsp:sp>
    <dsp:sp modelId="{9FB6D2F1-B0EB-4F94-B9BE-FC6B2D3E8808}">
      <dsp:nvSpPr>
        <dsp:cNvPr id="0" name=""/>
        <dsp:cNvSpPr/>
      </dsp:nvSpPr>
      <dsp:spPr>
        <a:xfrm>
          <a:off x="6232468" y="1078201"/>
          <a:ext cx="2442531" cy="28735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FD8BB-97E5-4C81-A0B8-B793CC36680E}">
      <dsp:nvSpPr>
        <dsp:cNvPr id="0" name=""/>
        <dsp:cNvSpPr/>
      </dsp:nvSpPr>
      <dsp:spPr>
        <a:xfrm>
          <a:off x="6354595" y="1193144"/>
          <a:ext cx="2198278" cy="186781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56EE82-9183-4004-8039-9AE42A19DDC8}">
      <dsp:nvSpPr>
        <dsp:cNvPr id="0" name=""/>
        <dsp:cNvSpPr/>
      </dsp:nvSpPr>
      <dsp:spPr>
        <a:xfrm>
          <a:off x="6354595" y="3060962"/>
          <a:ext cx="2198278" cy="775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err="1"/>
            <a:t>Milled</a:t>
          </a:r>
          <a:r>
            <a:rPr lang="cs-CZ" sz="2100" kern="1200" dirty="0"/>
            <a:t> </a:t>
          </a:r>
          <a:r>
            <a:rPr lang="cs-CZ" sz="2100" kern="1200" dirty="0" err="1"/>
            <a:t>material</a:t>
          </a:r>
          <a:endParaRPr lang="cs-CZ" sz="2100" kern="1200" dirty="0"/>
        </a:p>
      </dsp:txBody>
      <dsp:txXfrm>
        <a:off x="6354595" y="3060962"/>
        <a:ext cx="2198278" cy="775862"/>
      </dsp:txXfrm>
    </dsp:sp>
    <dsp:sp modelId="{F0969A10-46EB-4538-8934-60D3F8BDD3D3}">
      <dsp:nvSpPr>
        <dsp:cNvPr id="0" name=""/>
        <dsp:cNvSpPr/>
      </dsp:nvSpPr>
      <dsp:spPr>
        <a:xfrm>
          <a:off x="9348781" y="1103891"/>
          <a:ext cx="2442531" cy="28735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70794-3949-44A9-8895-1DFE96DED404}">
      <dsp:nvSpPr>
        <dsp:cNvPr id="0" name=""/>
        <dsp:cNvSpPr/>
      </dsp:nvSpPr>
      <dsp:spPr>
        <a:xfrm>
          <a:off x="9470751" y="1193144"/>
          <a:ext cx="2198278" cy="186781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601963-BA7A-46CF-88C4-67060F7BC406}">
      <dsp:nvSpPr>
        <dsp:cNvPr id="0" name=""/>
        <dsp:cNvSpPr/>
      </dsp:nvSpPr>
      <dsp:spPr>
        <a:xfrm>
          <a:off x="9470751" y="3060962"/>
          <a:ext cx="2198278" cy="775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err="1"/>
            <a:t>Pyrolyzed</a:t>
          </a:r>
          <a:r>
            <a:rPr lang="cs-CZ" sz="2100" kern="1200" dirty="0"/>
            <a:t> </a:t>
          </a:r>
          <a:r>
            <a:rPr lang="cs-CZ" sz="2100" kern="1200" dirty="0" err="1"/>
            <a:t>material</a:t>
          </a:r>
          <a:endParaRPr lang="cs-CZ" sz="2100" kern="1200" dirty="0"/>
        </a:p>
      </dsp:txBody>
      <dsp:txXfrm>
        <a:off x="9470751" y="3060962"/>
        <a:ext cx="2198278" cy="7758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C9622-D889-4FC2-9F73-E32098F8B9AE}">
      <dsp:nvSpPr>
        <dsp:cNvPr id="0" name=""/>
        <dsp:cNvSpPr/>
      </dsp:nvSpPr>
      <dsp:spPr>
        <a:xfrm>
          <a:off x="9834014" y="4175930"/>
          <a:ext cx="91440" cy="347553"/>
        </a:xfrm>
        <a:custGeom>
          <a:avLst/>
          <a:gdLst/>
          <a:ahLst/>
          <a:cxnLst/>
          <a:rect l="0" t="0" r="0" b="0"/>
          <a:pathLst>
            <a:path>
              <a:moveTo>
                <a:pt x="45833" y="0"/>
              </a:moveTo>
              <a:lnTo>
                <a:pt x="45833" y="179280"/>
              </a:lnTo>
              <a:lnTo>
                <a:pt x="45720" y="179280"/>
              </a:lnTo>
              <a:lnTo>
                <a:pt x="45720" y="34755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4F6DA-6CF7-44A7-BC7D-3C8095F4017A}">
      <dsp:nvSpPr>
        <dsp:cNvPr id="0" name=""/>
        <dsp:cNvSpPr/>
      </dsp:nvSpPr>
      <dsp:spPr>
        <a:xfrm>
          <a:off x="6552592" y="2228177"/>
          <a:ext cx="3327254" cy="3365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273"/>
              </a:lnTo>
              <a:lnTo>
                <a:pt x="3327254" y="168273"/>
              </a:lnTo>
              <a:lnTo>
                <a:pt x="3327254" y="33654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216FE-A079-4798-896D-461417FCBD12}">
      <dsp:nvSpPr>
        <dsp:cNvPr id="0" name=""/>
        <dsp:cNvSpPr/>
      </dsp:nvSpPr>
      <dsp:spPr>
        <a:xfrm>
          <a:off x="6485130" y="4140014"/>
          <a:ext cx="91440" cy="3728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4599"/>
              </a:lnTo>
              <a:lnTo>
                <a:pt x="48455" y="204599"/>
              </a:lnTo>
              <a:lnTo>
                <a:pt x="48455" y="37287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B6AB5-A919-4955-AB4F-F82FE96BACCE}">
      <dsp:nvSpPr>
        <dsp:cNvPr id="0" name=""/>
        <dsp:cNvSpPr/>
      </dsp:nvSpPr>
      <dsp:spPr>
        <a:xfrm>
          <a:off x="6485130" y="2228177"/>
          <a:ext cx="91440" cy="336547"/>
        </a:xfrm>
        <a:custGeom>
          <a:avLst/>
          <a:gdLst/>
          <a:ahLst/>
          <a:cxnLst/>
          <a:rect l="0" t="0" r="0" b="0"/>
          <a:pathLst>
            <a:path>
              <a:moveTo>
                <a:pt x="67462" y="0"/>
              </a:moveTo>
              <a:lnTo>
                <a:pt x="67462" y="168273"/>
              </a:lnTo>
              <a:lnTo>
                <a:pt x="45720" y="168273"/>
              </a:lnTo>
              <a:lnTo>
                <a:pt x="45720" y="33654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510EB7-6B6F-4341-A600-9BAAD0641144}">
      <dsp:nvSpPr>
        <dsp:cNvPr id="0" name=""/>
        <dsp:cNvSpPr/>
      </dsp:nvSpPr>
      <dsp:spPr>
        <a:xfrm>
          <a:off x="2145265" y="4123461"/>
          <a:ext cx="1360362" cy="339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966"/>
              </a:lnTo>
              <a:lnTo>
                <a:pt x="1360362" y="170966"/>
              </a:lnTo>
              <a:lnTo>
                <a:pt x="1360362" y="33923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7E00E6-221B-4D9A-A32A-C6AE472F66EB}">
      <dsp:nvSpPr>
        <dsp:cNvPr id="0" name=""/>
        <dsp:cNvSpPr/>
      </dsp:nvSpPr>
      <dsp:spPr>
        <a:xfrm>
          <a:off x="544011" y="4123461"/>
          <a:ext cx="1601254" cy="339239"/>
        </a:xfrm>
        <a:custGeom>
          <a:avLst/>
          <a:gdLst/>
          <a:ahLst/>
          <a:cxnLst/>
          <a:rect l="0" t="0" r="0" b="0"/>
          <a:pathLst>
            <a:path>
              <a:moveTo>
                <a:pt x="1601254" y="0"/>
              </a:moveTo>
              <a:lnTo>
                <a:pt x="1601254" y="170966"/>
              </a:lnTo>
              <a:lnTo>
                <a:pt x="0" y="170966"/>
              </a:lnTo>
              <a:lnTo>
                <a:pt x="0" y="33923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360A2-2512-477B-8213-61AD0997AE03}">
      <dsp:nvSpPr>
        <dsp:cNvPr id="0" name=""/>
        <dsp:cNvSpPr/>
      </dsp:nvSpPr>
      <dsp:spPr>
        <a:xfrm>
          <a:off x="2145265" y="2228177"/>
          <a:ext cx="4407326" cy="336547"/>
        </a:xfrm>
        <a:custGeom>
          <a:avLst/>
          <a:gdLst/>
          <a:ahLst/>
          <a:cxnLst/>
          <a:rect l="0" t="0" r="0" b="0"/>
          <a:pathLst>
            <a:path>
              <a:moveTo>
                <a:pt x="4407326" y="0"/>
              </a:moveTo>
              <a:lnTo>
                <a:pt x="4407326" y="168273"/>
              </a:lnTo>
              <a:lnTo>
                <a:pt x="0" y="168273"/>
              </a:lnTo>
              <a:lnTo>
                <a:pt x="0" y="33654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40F3BF-F455-4B77-A710-359600F53839}">
      <dsp:nvSpPr>
        <dsp:cNvPr id="0" name=""/>
        <dsp:cNvSpPr/>
      </dsp:nvSpPr>
      <dsp:spPr>
        <a:xfrm>
          <a:off x="5183544" y="824715"/>
          <a:ext cx="2738095" cy="14034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59429-A3F6-4DD5-9231-60FA6D085A23}">
      <dsp:nvSpPr>
        <dsp:cNvPr id="0" name=""/>
        <dsp:cNvSpPr/>
      </dsp:nvSpPr>
      <dsp:spPr>
        <a:xfrm>
          <a:off x="2490618" y="1710712"/>
          <a:ext cx="2983517" cy="883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000" kern="1200" dirty="0"/>
            <a:t>  Experiment</a:t>
          </a:r>
        </a:p>
      </dsp:txBody>
      <dsp:txXfrm>
        <a:off x="2490618" y="1710712"/>
        <a:ext cx="2983517" cy="883660"/>
      </dsp:txXfrm>
    </dsp:sp>
    <dsp:sp modelId="{C79CA974-8A30-4E67-97C4-FA30A65DEDC2}">
      <dsp:nvSpPr>
        <dsp:cNvPr id="0" name=""/>
        <dsp:cNvSpPr/>
      </dsp:nvSpPr>
      <dsp:spPr>
        <a:xfrm>
          <a:off x="1365897" y="2564724"/>
          <a:ext cx="1558736" cy="155873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29F768-5233-4BCE-A5A8-9F54976F1888}">
      <dsp:nvSpPr>
        <dsp:cNvPr id="0" name=""/>
        <dsp:cNvSpPr/>
      </dsp:nvSpPr>
      <dsp:spPr>
        <a:xfrm>
          <a:off x="2683741" y="2802925"/>
          <a:ext cx="1615427" cy="1076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   Solid </a:t>
          </a:r>
          <a:r>
            <a:rPr lang="cs-CZ" sz="1800" kern="1200" dirty="0" err="1"/>
            <a:t>product</a:t>
          </a:r>
          <a:endParaRPr lang="cs-CZ" sz="1800" kern="1200" dirty="0"/>
        </a:p>
      </dsp:txBody>
      <dsp:txXfrm>
        <a:off x="2683741" y="2802925"/>
        <a:ext cx="1615427" cy="1076951"/>
      </dsp:txXfrm>
    </dsp:sp>
    <dsp:sp modelId="{4C920A29-5EAD-4FB1-BCE2-AE2DA0445D0E}">
      <dsp:nvSpPr>
        <dsp:cNvPr id="0" name=""/>
        <dsp:cNvSpPr/>
      </dsp:nvSpPr>
      <dsp:spPr>
        <a:xfrm>
          <a:off x="5535" y="4462701"/>
          <a:ext cx="1076951" cy="10769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2E0BB0-0204-4EEE-960C-C189EFA4F326}">
      <dsp:nvSpPr>
        <dsp:cNvPr id="0" name=""/>
        <dsp:cNvSpPr/>
      </dsp:nvSpPr>
      <dsp:spPr>
        <a:xfrm>
          <a:off x="1082486" y="4460009"/>
          <a:ext cx="1615427" cy="1076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err="1"/>
            <a:t>Fuel</a:t>
          </a:r>
          <a:r>
            <a:rPr lang="cs-CZ" sz="1800" kern="1200" dirty="0"/>
            <a:t> </a:t>
          </a:r>
          <a:r>
            <a:rPr lang="cs-CZ" sz="1800" kern="1200" dirty="0" err="1"/>
            <a:t>properties</a:t>
          </a:r>
          <a:r>
            <a:rPr lang="cs-CZ" sz="1800" kern="1200" dirty="0"/>
            <a:t>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TGA, EA, CA</a:t>
          </a:r>
        </a:p>
      </dsp:txBody>
      <dsp:txXfrm>
        <a:off x="1082486" y="4460009"/>
        <a:ext cx="1615427" cy="1076951"/>
      </dsp:txXfrm>
    </dsp:sp>
    <dsp:sp modelId="{76E3ED40-01C6-4966-89B7-CCAA43B3F8F1}">
      <dsp:nvSpPr>
        <dsp:cNvPr id="0" name=""/>
        <dsp:cNvSpPr/>
      </dsp:nvSpPr>
      <dsp:spPr>
        <a:xfrm>
          <a:off x="2967152" y="4462701"/>
          <a:ext cx="1076951" cy="107695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2373C0-F95B-43DB-B768-9A1C83B6ACA1}">
      <dsp:nvSpPr>
        <dsp:cNvPr id="0" name=""/>
        <dsp:cNvSpPr/>
      </dsp:nvSpPr>
      <dsp:spPr>
        <a:xfrm>
          <a:off x="4044104" y="4460009"/>
          <a:ext cx="1615427" cy="1076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err="1"/>
            <a:t>Sorption</a:t>
          </a:r>
          <a:r>
            <a:rPr lang="cs-CZ" sz="1800" kern="1200" dirty="0"/>
            <a:t> </a:t>
          </a:r>
          <a:r>
            <a:rPr lang="cs-CZ" sz="1800" kern="1200" dirty="0" err="1"/>
            <a:t>properties</a:t>
          </a:r>
          <a:r>
            <a:rPr lang="cs-CZ" sz="1800" kern="1200" dirty="0"/>
            <a:t>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S</a:t>
          </a:r>
          <a:r>
            <a:rPr lang="cs-CZ" sz="1800" kern="1200" baseline="-25000" dirty="0"/>
            <a:t>BET</a:t>
          </a:r>
        </a:p>
      </dsp:txBody>
      <dsp:txXfrm>
        <a:off x="4044104" y="4460009"/>
        <a:ext cx="1615427" cy="1076951"/>
      </dsp:txXfrm>
    </dsp:sp>
    <dsp:sp modelId="{E8E31141-20D2-4668-8610-CA27FBBDFFD1}">
      <dsp:nvSpPr>
        <dsp:cNvPr id="0" name=""/>
        <dsp:cNvSpPr/>
      </dsp:nvSpPr>
      <dsp:spPr>
        <a:xfrm>
          <a:off x="5744040" y="2564724"/>
          <a:ext cx="1573620" cy="157528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505EE8-EBA2-4DD8-8F69-5A38FE6AF0DF}">
      <dsp:nvSpPr>
        <dsp:cNvPr id="0" name=""/>
        <dsp:cNvSpPr/>
      </dsp:nvSpPr>
      <dsp:spPr>
        <a:xfrm>
          <a:off x="6948201" y="2811201"/>
          <a:ext cx="1857677" cy="1076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     </a:t>
          </a:r>
          <a:r>
            <a:rPr lang="cs-CZ" sz="1800" kern="1200" dirty="0" err="1"/>
            <a:t>Liquid</a:t>
          </a:r>
          <a:r>
            <a:rPr lang="cs-CZ" sz="1800" kern="1200" dirty="0"/>
            <a:t> </a:t>
          </a:r>
          <a:r>
            <a:rPr lang="cs-CZ" sz="1800" kern="1200" dirty="0" err="1"/>
            <a:t>product</a:t>
          </a:r>
          <a:endParaRPr lang="cs-CZ" sz="1800" kern="1200" dirty="0"/>
        </a:p>
      </dsp:txBody>
      <dsp:txXfrm>
        <a:off x="6948201" y="2811201"/>
        <a:ext cx="1857677" cy="1076951"/>
      </dsp:txXfrm>
    </dsp:sp>
    <dsp:sp modelId="{79A9F09B-35E7-4987-BD28-5E598B9531BE}">
      <dsp:nvSpPr>
        <dsp:cNvPr id="0" name=""/>
        <dsp:cNvSpPr/>
      </dsp:nvSpPr>
      <dsp:spPr>
        <a:xfrm>
          <a:off x="5995110" y="4512887"/>
          <a:ext cx="1076951" cy="1076951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75B73-BBBC-4A36-83C5-59D5249C756B}">
      <dsp:nvSpPr>
        <dsp:cNvPr id="0" name=""/>
        <dsp:cNvSpPr/>
      </dsp:nvSpPr>
      <dsp:spPr>
        <a:xfrm>
          <a:off x="7005721" y="4476562"/>
          <a:ext cx="1615427" cy="1076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GS-MS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Karl </a:t>
          </a:r>
          <a:r>
            <a:rPr lang="cs-CZ" sz="1800" kern="1200" dirty="0" err="1"/>
            <a:t>fischer</a:t>
          </a:r>
          <a:r>
            <a:rPr lang="cs-CZ" sz="1800" kern="1200" dirty="0"/>
            <a:t> </a:t>
          </a:r>
          <a:r>
            <a:rPr lang="cs-CZ" sz="1800" kern="1200" dirty="0" err="1"/>
            <a:t>titration</a:t>
          </a:r>
          <a:endParaRPr lang="cs-CZ" sz="1800" kern="1200" dirty="0"/>
        </a:p>
      </dsp:txBody>
      <dsp:txXfrm>
        <a:off x="7005721" y="4476562"/>
        <a:ext cx="1615427" cy="1076951"/>
      </dsp:txXfrm>
    </dsp:sp>
    <dsp:sp modelId="{37ADBFA1-822C-46F8-A459-05E6B5A8FDE5}">
      <dsp:nvSpPr>
        <dsp:cNvPr id="0" name=""/>
        <dsp:cNvSpPr/>
      </dsp:nvSpPr>
      <dsp:spPr>
        <a:xfrm>
          <a:off x="9075116" y="2564724"/>
          <a:ext cx="1609461" cy="1611205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2841E-D339-4A24-8ECD-39E95DFED4E2}">
      <dsp:nvSpPr>
        <dsp:cNvPr id="0" name=""/>
        <dsp:cNvSpPr/>
      </dsp:nvSpPr>
      <dsp:spPr>
        <a:xfrm>
          <a:off x="10418323" y="2829159"/>
          <a:ext cx="1615427" cy="1076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800" kern="1200" dirty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   Gas </a:t>
          </a:r>
          <a:r>
            <a:rPr lang="cs-CZ" sz="1800" kern="1200" dirty="0" err="1"/>
            <a:t>product</a:t>
          </a:r>
          <a:endParaRPr lang="cs-CZ" sz="1800" kern="1200" dirty="0"/>
        </a:p>
      </dsp:txBody>
      <dsp:txXfrm>
        <a:off x="10418323" y="2829159"/>
        <a:ext cx="1615427" cy="1076951"/>
      </dsp:txXfrm>
    </dsp:sp>
    <dsp:sp modelId="{8BFE0B89-5531-4AD6-B5BF-6871D2448555}">
      <dsp:nvSpPr>
        <dsp:cNvPr id="0" name=""/>
        <dsp:cNvSpPr/>
      </dsp:nvSpPr>
      <dsp:spPr>
        <a:xfrm>
          <a:off x="9341258" y="4523484"/>
          <a:ext cx="1076951" cy="1076951"/>
        </a:xfrm>
        <a:prstGeom prst="ellipse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253A8-2AC5-47F3-A8D7-FBEB0DDF6DE4}">
      <dsp:nvSpPr>
        <dsp:cNvPr id="0" name=""/>
        <dsp:cNvSpPr/>
      </dsp:nvSpPr>
      <dsp:spPr>
        <a:xfrm>
          <a:off x="10285195" y="4512478"/>
          <a:ext cx="1615427" cy="10769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/>
            <a:t>  GC</a:t>
          </a:r>
        </a:p>
      </dsp:txBody>
      <dsp:txXfrm>
        <a:off x="10285195" y="4512478"/>
        <a:ext cx="1615427" cy="1076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7E84B11-8086-A046-B6B7-F7A9DB5EAD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E5F8304-EF8E-7A48-A3EC-256BB4EB24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746FA-9F78-5A43-BFD1-03D27A7F3C92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CE85A97-9D2F-A74D-874B-B462CB8C63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02496D-CD03-4446-AD06-43B91E1688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CC9C5-FF55-F544-A6D3-2B14C7549C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21827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2D10F-BC7E-0545-A8D3-D708044527A6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77E90-4C3A-1A40-BB34-28A95E688A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2421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17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11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02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3F77-2CE9-7D49-9458-1ACF72B58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8" y="1989138"/>
            <a:ext cx="11798620" cy="1172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1DA3B-0F22-3848-B468-C8422D799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7" y="3602038"/>
            <a:ext cx="11798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57841-B012-3F4F-A40A-F73F833F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D9582-6523-1D44-A4F0-10D045BE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D269-4D51-D242-8BC5-F310E732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75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C4CAD3-2491-3045-91F4-95BA28879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8D3671-8D78-AB47-8428-FB2C74A7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53978-B0A2-9346-AEA0-9BBC0215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00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B380-B0ED-AA4C-9846-18497E75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1" y="1089025"/>
            <a:ext cx="4563908" cy="7191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C539D-BE42-5E44-9649-A43967320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243" y="1089025"/>
            <a:ext cx="7075670" cy="51117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09BA3-2099-E943-B907-9054F9DEA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181" y="1989137"/>
            <a:ext cx="4563908" cy="4211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F984A-10C0-FA4B-993D-0030D8FC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1D101-3D6C-364A-81B6-1FCFE870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CA1EE-A952-AB4C-AD12-9C7801BE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762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38C2-A537-A048-9C5D-EC1FA971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55" y="1089025"/>
            <a:ext cx="4563533" cy="71913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60598-20E7-F042-89BA-C6678DD94E0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908549" y="1089025"/>
            <a:ext cx="7091363" cy="511175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z="1600" dirty="0"/>
              <a:t>Picture</a:t>
            </a:r>
            <a:endParaRPr lang="cs-C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A6C57-B059-7548-8C2E-30FE726D9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555" y="1989137"/>
            <a:ext cx="4563533" cy="42116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513B4-C6DE-674E-99C4-2B60E0B3C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753AB-B7F1-204E-AFB9-F65DEBC66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C4982-79FD-9346-AC3D-B384016DE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467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14C914-950A-7942-B0E9-3FEB6F7F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DCF0096-0579-6045-8D0F-A71D6439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35075" y="6356349"/>
            <a:ext cx="9937749" cy="309266"/>
          </a:xfrm>
          <a:prstGeom prst="rect">
            <a:avLst/>
          </a:prstGeom>
        </p:spPr>
        <p:txBody>
          <a:bodyPr/>
          <a:lstStyle/>
          <a:p>
            <a:r>
              <a:rPr lang="cs-CZ"/>
              <a:t> 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670FDF-F365-974E-B39A-0DEC9CD4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213" y="6356349"/>
            <a:ext cx="612775" cy="312739"/>
          </a:xfrm>
          <a:prstGeom prst="rect">
            <a:avLst/>
          </a:prstGeom>
        </p:spPr>
        <p:txBody>
          <a:bodyPr/>
          <a:lstStyle/>
          <a:p>
            <a:fld id="{1EA44BAA-1A06-B141-8215-9D88CF6A720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FD4CE4-1DDE-1747-9474-B500B04E5D3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3497" y="1089025"/>
            <a:ext cx="11796415" cy="5111749"/>
          </a:xfrm>
        </p:spPr>
        <p:txBody>
          <a:bodyPr/>
          <a:lstStyle>
            <a:lvl1pPr>
              <a:defRPr sz="20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579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3F77-2CE9-7D49-9458-1ACF72B588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88" y="1989138"/>
            <a:ext cx="11798620" cy="11723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1DA3B-0F22-3848-B468-C8422D799B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7" y="3602038"/>
            <a:ext cx="1179861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57841-B012-3F4F-A40A-F73F833F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D9582-6523-1D44-A4F0-10D045BE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2D269-4D51-D242-8BC5-F310E732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54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18AEB-B644-5942-AD1E-621B53CF1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00131-EA4E-F247-BD08-565629F59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" y="1989138"/>
            <a:ext cx="11807825" cy="42116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219AF-979E-E64C-BD7F-90FE544F0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D194E-1BDE-4F4F-9844-8C382C2C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B98FB-D470-F24C-9040-6BA593DF7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51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ECE6-7A7D-664C-A646-0577ABD5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102836"/>
            <a:ext cx="11799733" cy="70532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D8159-490F-9D44-8DE1-C95E41982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8"/>
            <a:ext cx="11807825" cy="421163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81DD2-B40B-6F40-8846-B6C265F6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B0DD2-F15B-0E4C-ACB5-7DEB62EE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4EA89-1BE2-0F40-B054-7AB8ACBF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0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16C57-B154-3447-8B55-54316475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80" y="1089026"/>
            <a:ext cx="11798620" cy="719138"/>
          </a:xfrm>
          <a:prstGeom prst="rect">
            <a:avLst/>
          </a:prstGeom>
        </p:spPr>
        <p:txBody>
          <a:bodyPr anchor="b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8488A-550B-FD44-870D-6B5F0CA0C2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180" y="1987551"/>
            <a:ext cx="5819620" cy="42136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3EBD61-1D0E-8247-8181-00E7B3992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987551"/>
            <a:ext cx="5827713" cy="41894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39C4F-0816-E949-A19A-C72D7413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E692D-CAEE-E847-999C-19F61DAB3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8AC9C-BE73-C946-A793-2A1ADEE0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80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7"/>
            <a:ext cx="5832475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88" y="2314322"/>
            <a:ext cx="5832476" cy="38753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5EA90-3B54-D74E-BE42-B5E34C217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989137"/>
            <a:ext cx="5827713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D7D3D-11B1-CB4C-A33F-C8BC62E37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22"/>
            <a:ext cx="5827713" cy="38753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09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7" y="1989137"/>
            <a:ext cx="5832475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2088" y="2314322"/>
            <a:ext cx="5832476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5EA90-3B54-D74E-BE42-B5E34C217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989137"/>
            <a:ext cx="5827713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D7D3D-11B1-CB4C-A33F-C8BC62E37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22"/>
            <a:ext cx="5827713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AF2A61-8083-714B-B6EA-A2C9374A767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0179" y="4418252"/>
            <a:ext cx="5832475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A49810-6CDC-1940-ABA4-D189C0035A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0178" y="4650749"/>
            <a:ext cx="5832475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3E3FB61-C1CC-E949-B02F-C230B61EC8C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72101" y="4410160"/>
            <a:ext cx="5832475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EEC9536-D82E-1D48-A1FD-3B14AAF76BE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172100" y="4642657"/>
            <a:ext cx="5832475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57039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2AD35-4396-B543-B0B1-246F45FE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79" y="1089025"/>
            <a:ext cx="11807825" cy="719138"/>
          </a:xfrm>
          <a:prstGeom prst="rect">
            <a:avLst/>
          </a:prstGeom>
        </p:spPr>
        <p:txBody>
          <a:bodyPr anchor="b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30D54-B0DF-0349-A08A-AB9BE6DB5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177" y="1989137"/>
            <a:ext cx="3735319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8BE5-6CB3-8345-924C-A1DD2DD0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554" y="2314322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3094F-F128-7744-9134-944E79FE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F60339-0274-CD47-9C2C-2DBB6A0BC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582F-44EF-524C-AC03-6D30051AC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AF2A61-8083-714B-B6EA-A2C9374A767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0178" y="4418252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A49810-6CDC-1940-ABA4-D189C0035A0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00178" y="4650749"/>
            <a:ext cx="3734562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D705129-1E26-D543-92A1-EFAF8E911FC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36469" y="1989138"/>
            <a:ext cx="3734137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0CA5CD9C-5511-DA4E-8F95-0917EC4C4D0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236846" y="2314323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2D26FB4-A694-EA42-9284-28128210565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236470" y="4418253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2F72328-61B5-6F45-A95F-1C82C2078F2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4236470" y="4650750"/>
            <a:ext cx="3734136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F990E76-7FE9-CE42-A7A1-42B9EA1875D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8263521" y="1989139"/>
            <a:ext cx="3734137" cy="236173"/>
          </a:xfrm>
        </p:spPr>
        <p:txBody>
          <a:bodyPr anchor="ctr">
            <a:noAutofit/>
          </a:bodyPr>
          <a:lstStyle>
            <a:lvl1pPr marL="0" indent="0">
              <a:buNone/>
              <a:defRPr sz="20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70A49019-5474-AF4C-8165-4F90E84BC2B0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263898" y="2314324"/>
            <a:ext cx="3734137" cy="203110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29B511B-4BFB-E44D-B631-01E01AC6719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263522" y="4418254"/>
            <a:ext cx="3734137" cy="159668"/>
          </a:xfrm>
        </p:spPr>
        <p:txBody>
          <a:bodyPr anchor="ctr">
            <a:noAutofit/>
          </a:bodyPr>
          <a:lstStyle>
            <a:lvl1pPr marL="0" indent="0">
              <a:buNone/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C2B29021-5CC6-F44B-BEBD-C14F14FA8A1C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63522" y="4650751"/>
            <a:ext cx="3734136" cy="1550026"/>
          </a:xfrm>
        </p:spPr>
        <p:txBody>
          <a:bodyPr anchor="t">
            <a:noAutofit/>
          </a:bodyPr>
          <a:lstStyle>
            <a:lvl1pPr marL="0" indent="0"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94950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8144-9A3F-AC4B-ACA3-2C05BA3FB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93" y="1089025"/>
            <a:ext cx="11798620" cy="7191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D583CD-F360-AA49-A6B4-38560C66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C4A53-7C48-3846-9C4E-47C297C7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345C61-F597-874B-8F86-E60219628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06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E16DB-0F0F-994D-A403-C9AB95C3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8" y="1104756"/>
            <a:ext cx="11798620" cy="7034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tabLst>
                <a:tab pos="525463" algn="l"/>
              </a:tabLst>
            </a:pPr>
            <a:r>
              <a:rPr lang="cs-CZ" dirty="0"/>
              <a:t>Kliknutím lze upravit styl.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09CB4-F383-0740-80DE-33C5455CE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088" y="1816101"/>
            <a:ext cx="11798620" cy="4182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CE389-49B8-6646-8E5E-600A96746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6468" y="6356349"/>
            <a:ext cx="947170" cy="302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28E2A"/>
                </a:solidFill>
              </a:defRPr>
            </a:lvl1pPr>
          </a:lstStyle>
          <a:p>
            <a:r>
              <a:rPr lang="cs-CZ"/>
              <a:t>26/05/2021</a:t>
            </a:r>
            <a:endParaRPr lang="cs-C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2F074-0271-8E4C-A0D5-4D84215F5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3505" y="6356351"/>
            <a:ext cx="10145949" cy="312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28E2A"/>
                </a:solidFill>
              </a:defRPr>
            </a:lvl1pPr>
          </a:lstStyle>
          <a:p>
            <a:r>
              <a:rPr lang="cs-CZ"/>
              <a:t> 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14753-7DC6-624B-84C7-488F2ABE6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926" y="6356350"/>
            <a:ext cx="401782" cy="312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28E2A"/>
                </a:solidFill>
              </a:defRPr>
            </a:lvl1pPr>
          </a:lstStyle>
          <a:p>
            <a:fld id="{E57EA1BE-92D9-9E4F-B3B9-F1A717F85676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DE544E-210F-7F4D-8F51-2ECA43FDD7F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3942" y="195872"/>
            <a:ext cx="4267850" cy="46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6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9" r:id="rId2"/>
    <p:sldLayoutId id="2147483669" r:id="rId3"/>
    <p:sldLayoutId id="2147483670" r:id="rId4"/>
    <p:sldLayoutId id="2147483671" r:id="rId5"/>
    <p:sldLayoutId id="2147483672" r:id="rId6"/>
    <p:sldLayoutId id="2147483683" r:id="rId7"/>
    <p:sldLayoutId id="2147483685" r:id="rId8"/>
    <p:sldLayoutId id="2147483673" r:id="rId9"/>
    <p:sldLayoutId id="2147483674" r:id="rId10"/>
    <p:sldLayoutId id="2147483675" r:id="rId11"/>
    <p:sldLayoutId id="2147483676" r:id="rId12"/>
    <p:sldLayoutId id="2147483681" r:id="rId1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A28E2A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4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7559" userDrawn="1">
          <p15:clr>
            <a:srgbClr val="F26B43"/>
          </p15:clr>
        </p15:guide>
        <p15:guide id="4" orient="horz" pos="686" userDrawn="1">
          <p15:clr>
            <a:srgbClr val="F26B43"/>
          </p15:clr>
        </p15:guide>
        <p15:guide id="5" orient="horz" pos="527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pos="733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orient="horz" pos="3906" userDrawn="1">
          <p15:clr>
            <a:srgbClr val="F26B43"/>
          </p15:clr>
        </p15:guide>
        <p15:guide id="11" orient="horz" pos="4201" userDrawn="1">
          <p15:clr>
            <a:srgbClr val="F26B43"/>
          </p15:clr>
        </p15:guide>
        <p15:guide id="12" orient="horz" pos="119" userDrawn="1">
          <p15:clr>
            <a:srgbClr val="F26B43"/>
          </p15:clr>
        </p15:guide>
        <p15:guide id="13" pos="824" userDrawn="1">
          <p15:clr>
            <a:srgbClr val="F26B43"/>
          </p15:clr>
        </p15:guide>
        <p15:guide id="14" pos="7197" userDrawn="1">
          <p15:clr>
            <a:srgbClr val="F26B43"/>
          </p15:clr>
        </p15:guide>
        <p15:guide id="15" orient="horz" pos="1207" userDrawn="1">
          <p15:clr>
            <a:srgbClr val="F26B43"/>
          </p15:clr>
        </p15:guide>
        <p15:guide id="16" pos="3795" userDrawn="1">
          <p15:clr>
            <a:srgbClr val="F26B43"/>
          </p15:clr>
        </p15:guide>
        <p15:guide id="17" pos="3885" userDrawn="1">
          <p15:clr>
            <a:srgbClr val="F26B43"/>
          </p15:clr>
        </p15:guide>
        <p15:guide id="18" pos="7310" userDrawn="1">
          <p15:clr>
            <a:srgbClr val="F26B43"/>
          </p15:clr>
        </p15:guide>
        <p15:guide id="19" pos="3092" userDrawn="1">
          <p15:clr>
            <a:srgbClr val="F26B43"/>
          </p15:clr>
        </p15:guide>
        <p15:guide id="20" pos="3001" userDrawn="1">
          <p15:clr>
            <a:srgbClr val="F26B43"/>
          </p15:clr>
        </p15:guide>
        <p15:guide id="21" orient="horz" pos="22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6.png"/><Relationship Id="rId7" Type="http://schemas.openxmlformats.org/officeDocument/2006/relationships/image" Target="../media/image33.jp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DE87E9-081F-6949-8054-DF4C01897555}"/>
              </a:ext>
            </a:extLst>
          </p:cNvPr>
          <p:cNvSpPr/>
          <p:nvPr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A28E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C7B46-32CE-9C44-99FB-0DA9E2EB9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139" y="2154558"/>
            <a:ext cx="7590879" cy="1692037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26/05/2021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399418" y="4714691"/>
            <a:ext cx="94183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MiscanValue</a:t>
            </a:r>
            <a:r>
              <a:rPr lang="en-US" sz="2000" dirty="0">
                <a:solidFill>
                  <a:schemeClr val="bg1"/>
                </a:solidFill>
              </a:rPr>
              <a:t> – </a:t>
            </a:r>
            <a:r>
              <a:rPr lang="en-US" sz="2000" dirty="0" err="1" smtClean="0">
                <a:solidFill>
                  <a:schemeClr val="bg1"/>
                </a:solidFill>
              </a:rPr>
              <a:t>Miscanthu</a:t>
            </a:r>
            <a:r>
              <a:rPr lang="cs-CZ" sz="2000" dirty="0" smtClean="0">
                <a:solidFill>
                  <a:schemeClr val="bg1"/>
                </a:solidFill>
              </a:rPr>
              <a:t>s </a:t>
            </a:r>
            <a:r>
              <a:rPr lang="cs-CZ" sz="2000" dirty="0" err="1" smtClean="0">
                <a:solidFill>
                  <a:schemeClr val="bg1"/>
                </a:solidFill>
              </a:rPr>
              <a:t>waste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</a:rPr>
              <a:t>utilization</a:t>
            </a:r>
            <a:endParaRPr lang="cs-CZ" sz="2000" dirty="0">
              <a:solidFill>
                <a:schemeClr val="bg1"/>
              </a:solidFill>
            </a:endParaRPr>
          </a:p>
          <a:p>
            <a:pPr algn="ctr"/>
            <a:r>
              <a:rPr lang="cs-CZ" cap="all" dirty="0">
                <a:solidFill>
                  <a:schemeClr val="bg1"/>
                </a:solidFill>
              </a:rPr>
              <a:t>Barbora Grycová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15" y="3713121"/>
            <a:ext cx="975445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20/10/2021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39" y="740"/>
            <a:ext cx="9699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ideo-162169598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9521" y="819103"/>
            <a:ext cx="9970392" cy="551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6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315" y="616690"/>
            <a:ext cx="5786845" cy="590322"/>
          </a:xfrm>
        </p:spPr>
        <p:txBody>
          <a:bodyPr>
            <a:noAutofit/>
          </a:bodyPr>
          <a:lstStyle/>
          <a:p>
            <a:r>
              <a:rPr lang="cs-CZ" dirty="0"/>
              <a:t>FINAL PRODUCTS EVALUATION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20/10/2021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97102773"/>
              </p:ext>
            </p:extLst>
          </p:nvPr>
        </p:nvGraphicFramePr>
        <p:xfrm>
          <a:off x="65316" y="741"/>
          <a:ext cx="12039286" cy="641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39" y="740"/>
            <a:ext cx="9699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76837" y="5821960"/>
            <a:ext cx="653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+ </a:t>
            </a:r>
            <a:r>
              <a:rPr lang="cs-CZ" dirty="0" err="1"/>
              <a:t>advanced</a:t>
            </a:r>
            <a:r>
              <a:rPr lang="cs-CZ" dirty="0"/>
              <a:t> </a:t>
            </a:r>
            <a:r>
              <a:rPr lang="cs-CZ" dirty="0" err="1"/>
              <a:t>analyses</a:t>
            </a:r>
            <a:r>
              <a:rPr lang="cs-CZ" dirty="0"/>
              <a:t> </a:t>
            </a:r>
            <a:r>
              <a:rPr lang="cs-CZ" dirty="0" err="1"/>
              <a:t>according</a:t>
            </a:r>
            <a:r>
              <a:rPr lang="cs-CZ" dirty="0"/>
              <a:t> to the </a:t>
            </a:r>
            <a:r>
              <a:rPr lang="cs-CZ" i="1" dirty="0"/>
              <a:t>IBI </a:t>
            </a:r>
            <a:r>
              <a:rPr lang="cs-CZ" i="1" dirty="0" err="1"/>
              <a:t>Biochar</a:t>
            </a:r>
            <a:r>
              <a:rPr lang="cs-CZ" i="1" dirty="0"/>
              <a:t> </a:t>
            </a:r>
            <a:r>
              <a:rPr lang="cs-CZ" i="1" dirty="0" err="1"/>
              <a:t>Standards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46426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9EA5466-EA04-5F40-8B3D-430DA20B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20/10/2021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DDB3C1C-78A3-FD45-9288-66B6297FA8A9}"/>
              </a:ext>
            </a:extLst>
          </p:cNvPr>
          <p:cNvSpPr/>
          <p:nvPr/>
        </p:nvSpPr>
        <p:spPr>
          <a:xfrm>
            <a:off x="2647459" y="1808163"/>
            <a:ext cx="6691599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cs-CZ" sz="4000" b="1" dirty="0" err="1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cs-CZ" sz="4000" b="1" dirty="0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000" b="1" dirty="0" err="1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cs-CZ" sz="4000" b="1" dirty="0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cs-CZ" sz="4000" b="1" dirty="0" err="1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cs-CZ" sz="4000" b="1" dirty="0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000" b="1" dirty="0" err="1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endParaRPr lang="cs-CZ" sz="4000" b="1" dirty="0">
              <a:solidFill>
                <a:srgbClr val="A28E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08D255-5881-3A44-BC2B-29C775205970}"/>
              </a:ext>
            </a:extLst>
          </p:cNvPr>
          <p:cNvSpPr/>
          <p:nvPr/>
        </p:nvSpPr>
        <p:spPr>
          <a:xfrm>
            <a:off x="2945259" y="3500527"/>
            <a:ext cx="6096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2000" b="1" dirty="0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 </a:t>
            </a:r>
            <a:r>
              <a:rPr lang="cs-CZ" sz="2600" b="1" dirty="0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Barbora Grycová, </a:t>
            </a:r>
            <a:r>
              <a:rPr lang="cs-CZ" sz="2000" b="1" dirty="0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Ph.D.</a:t>
            </a:r>
          </a:p>
          <a:p>
            <a:pPr algn="ctr"/>
            <a:endParaRPr lang="cs-CZ" dirty="0">
              <a:solidFill>
                <a:srgbClr val="A28E2A"/>
              </a:solidFill>
            </a:endParaRPr>
          </a:p>
          <a:p>
            <a:pPr algn="ctr"/>
            <a:r>
              <a:rPr lang="cs-CZ" dirty="0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+420 597 327 331</a:t>
            </a:r>
          </a:p>
          <a:p>
            <a:pPr algn="ctr"/>
            <a:endParaRPr lang="cs-CZ" dirty="0">
              <a:solidFill>
                <a:srgbClr val="A28E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barbora.grycova@vsb.cz</a:t>
            </a:r>
          </a:p>
          <a:p>
            <a:pPr algn="ctr"/>
            <a:endParaRPr lang="cs-CZ" b="1" dirty="0">
              <a:solidFill>
                <a:srgbClr val="A28E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>
                <a:solidFill>
                  <a:srgbClr val="A28E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www.iet.vsb.cz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39" y="740"/>
            <a:ext cx="9699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36406" y="4994756"/>
            <a:ext cx="3207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A28E2A"/>
                </a:solidFill>
              </a:rPr>
              <a:t>https://miscanvalue.wasten.cz/</a:t>
            </a:r>
          </a:p>
        </p:txBody>
      </p:sp>
    </p:spTree>
    <p:extLst>
      <p:ext uri="{BB962C8B-B14F-4D97-AF65-F5344CB8AC3E}">
        <p14:creationId xmlns:p14="http://schemas.microsoft.com/office/powerpoint/2010/main" val="2264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0138F93-29A1-4177-B3BA-0EE4CF4B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20/10/2021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28804DB-46E5-40E7-8164-F6EC1230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69D5B3-843C-433C-A145-7AEBBD7C2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777" y="1594960"/>
            <a:ext cx="7078069" cy="476138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C5114D7-006B-4D45-A104-C7C4AD26AC9C}"/>
              </a:ext>
            </a:extLst>
          </p:cNvPr>
          <p:cNvSpPr/>
          <p:nvPr/>
        </p:nvSpPr>
        <p:spPr>
          <a:xfrm>
            <a:off x="7522680" y="1495527"/>
            <a:ext cx="43538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The main goal of the proposed project is to ensure a complete </a:t>
            </a:r>
            <a:r>
              <a:rPr lang="en-US" sz="1400" dirty="0" err="1" smtClean="0"/>
              <a:t>miscanthus</a:t>
            </a:r>
            <a:r>
              <a:rPr lang="en-US" sz="1400" dirty="0" smtClean="0"/>
              <a:t> value chain from sustainable land management at different marginal lands through cultivation, harvest, storage, to biomass processing to </a:t>
            </a:r>
            <a:r>
              <a:rPr lang="en-US" sz="1400" dirty="0" err="1" smtClean="0"/>
              <a:t>fibres</a:t>
            </a:r>
            <a:r>
              <a:rPr lang="en-US" sz="1400" dirty="0" smtClean="0"/>
              <a:t>, pulp, fibrous materials and packaging paper. The developed value chain will be relevant to the circular economy and imply a “zero waste” approach. Overall, the proposed project will contribute to the EU </a:t>
            </a:r>
            <a:r>
              <a:rPr lang="en-US" sz="1400" dirty="0" err="1" smtClean="0"/>
              <a:t>Bioeconomy</a:t>
            </a:r>
            <a:r>
              <a:rPr lang="en-US" sz="1400" dirty="0" smtClean="0"/>
              <a:t> Strategy and strengthen transboundary cooperation</a:t>
            </a:r>
            <a:r>
              <a:rPr lang="cs-CZ" sz="1400" dirty="0" smtClean="0"/>
              <a:t> </a:t>
            </a:r>
            <a:r>
              <a:rPr lang="en-US" sz="1400" dirty="0" smtClean="0"/>
              <a:t>between Saxony province and Czech</a:t>
            </a:r>
            <a:r>
              <a:rPr lang="cs-CZ" sz="1400" dirty="0" smtClean="0"/>
              <a:t> </a:t>
            </a:r>
            <a:r>
              <a:rPr lang="en-US" sz="1400" dirty="0" smtClean="0"/>
              <a:t>Republic.</a:t>
            </a:r>
            <a:endParaRPr lang="cs-CZ" sz="1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790DC87-3F69-4892-8176-B29044DB1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422" y="3935671"/>
            <a:ext cx="4650328" cy="272302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2F94268-B0F4-4F88-BF7B-8D2B2B7B13DD}"/>
              </a:ext>
            </a:extLst>
          </p:cNvPr>
          <p:cNvSpPr/>
          <p:nvPr/>
        </p:nvSpPr>
        <p:spPr>
          <a:xfrm>
            <a:off x="4510723" y="665790"/>
            <a:ext cx="7078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MiscanValue</a:t>
            </a:r>
            <a:r>
              <a:rPr lang="en-US" b="1" dirty="0"/>
              <a:t> - Cornet project No. CZ.01.1.02/0.0/0.0/19_263/0018837</a:t>
            </a:r>
            <a:endParaRPr lang="cs-CZ" b="1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5F065A0-443A-4FEE-9167-645E916DAB53}"/>
              </a:ext>
            </a:extLst>
          </p:cNvPr>
          <p:cNvSpPr/>
          <p:nvPr/>
        </p:nvSpPr>
        <p:spPr>
          <a:xfrm>
            <a:off x="216468" y="1000979"/>
            <a:ext cx="11117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Creating value chains for utilization of miscanthus </a:t>
            </a:r>
            <a:r>
              <a:rPr lang="en-US" b="1" dirty="0" err="1"/>
              <a:t>fibres</a:t>
            </a:r>
            <a:r>
              <a:rPr lang="en-US" b="1" dirty="0"/>
              <a:t> from sustainably managed marginal and post-mining areas</a:t>
            </a:r>
            <a:endParaRPr lang="cs-CZ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1731" y="88023"/>
            <a:ext cx="975445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9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0387" y="591071"/>
            <a:ext cx="11798620" cy="719138"/>
          </a:xfrm>
        </p:spPr>
        <p:txBody>
          <a:bodyPr/>
          <a:lstStyle/>
          <a:p>
            <a:r>
              <a:rPr lang="cs-CZ" dirty="0"/>
              <a:t>MISCANTHUS GIGANTEUS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7DB9D-9D78-EE44-9800-7A18588E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20/10/2021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045" y="0"/>
            <a:ext cx="9699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76097292"/>
              </p:ext>
            </p:extLst>
          </p:nvPr>
        </p:nvGraphicFramePr>
        <p:xfrm>
          <a:off x="5029200" y="615951"/>
          <a:ext cx="7062186" cy="5867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délník 6"/>
          <p:cNvSpPr/>
          <p:nvPr/>
        </p:nvSpPr>
        <p:spPr>
          <a:xfrm>
            <a:off x="110386" y="1310209"/>
            <a:ext cx="708235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It is a perennial plant, does not require any special care.</a:t>
            </a: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Under favorable conditions, the </a:t>
            </a:r>
            <a:r>
              <a:rPr lang="cs-CZ" sz="2000" dirty="0"/>
              <a:t>plant</a:t>
            </a:r>
            <a:r>
              <a:rPr lang="en-US" sz="2000" dirty="0"/>
              <a:t> reaches a height of 4 m.</a:t>
            </a: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It is resistant to freezing, diseases and pests</a:t>
            </a:r>
            <a:r>
              <a:rPr lang="cs-CZ" sz="2000" dirty="0"/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Planting takes place from March to early May.</a:t>
            </a:r>
            <a:endParaRPr lang="cs-CZ" sz="2000" dirty="0"/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Harvesting can be done with self-propelled forage harvesters</a:t>
            </a:r>
            <a:r>
              <a:rPr lang="cs-CZ" sz="2000" dirty="0"/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Harvesting takes place after winter (February, March)</a:t>
            </a:r>
            <a:r>
              <a:rPr lang="cs-CZ" sz="2000" dirty="0"/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/>
              <a:t>The </a:t>
            </a:r>
            <a:r>
              <a:rPr lang="cs-CZ" sz="2000" dirty="0"/>
              <a:t>plant</a:t>
            </a:r>
            <a:r>
              <a:rPr lang="en-US" sz="2000" dirty="0"/>
              <a:t> does not grow deep into the soil, so the final liquidation of the vegetation is simple</a:t>
            </a:r>
            <a:r>
              <a:rPr lang="cs-CZ" sz="2000" dirty="0"/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sz="2000" dirty="0"/>
              <a:t>Taken from company SWHG Valašské Meziříčí.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790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pplications of Biochar | BioEnergy Consult">
            <a:extLst>
              <a:ext uri="{FF2B5EF4-FFF2-40B4-BE49-F238E27FC236}">
                <a16:creationId xmlns:a16="http://schemas.microsoft.com/office/drawing/2014/main" id="{DFED400C-DB58-4398-9EC8-9A3A627D7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999" y="1498661"/>
            <a:ext cx="1622545" cy="167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B29F151-2881-4742-B96C-7936F95FF8E5}"/>
              </a:ext>
            </a:extLst>
          </p:cNvPr>
          <p:cNvSpPr/>
          <p:nvPr/>
        </p:nvSpPr>
        <p:spPr>
          <a:xfrm>
            <a:off x="7669384" y="5363528"/>
            <a:ext cx="3479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Analysis of Heavy Metals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leaching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1D9725C-36F7-4129-A34A-38A58E015CC2}"/>
              </a:ext>
            </a:extLst>
          </p:cNvPr>
          <p:cNvSpPr/>
          <p:nvPr/>
        </p:nvSpPr>
        <p:spPr>
          <a:xfrm>
            <a:off x="2414422" y="5087158"/>
            <a:ext cx="2930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Study of phytotoxicity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ecotoxicity of biochar </a:t>
            </a:r>
            <a:endParaRPr lang="en-US" sz="20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2E8E3CC-A1CF-4833-B859-60BBE6FC4E93}"/>
              </a:ext>
            </a:extLst>
          </p:cNvPr>
          <p:cNvSpPr/>
          <p:nvPr/>
        </p:nvSpPr>
        <p:spPr>
          <a:xfrm>
            <a:off x="7669384" y="4107398"/>
            <a:ext cx="3188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Proximate and Ultimate analysis</a:t>
            </a:r>
            <a:endParaRPr lang="en-US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1FD3848-1375-4673-941B-DCECEE7EF2C2}"/>
              </a:ext>
            </a:extLst>
          </p:cNvPr>
          <p:cNvSpPr/>
          <p:nvPr/>
        </p:nvSpPr>
        <p:spPr>
          <a:xfrm>
            <a:off x="7669384" y="4526108"/>
            <a:ext cx="1995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Physisorption (BET)</a:t>
            </a:r>
            <a:endParaRPr lang="en-US" dirty="0"/>
          </a:p>
        </p:txBody>
      </p:sp>
      <p:pic>
        <p:nvPicPr>
          <p:cNvPr id="11" name="Picture 4" descr="Maple River Farms - Miscanthus Rhizomes Product Info and Sales Inquiry">
            <a:extLst>
              <a:ext uri="{FF2B5EF4-FFF2-40B4-BE49-F238E27FC236}">
                <a16:creationId xmlns:a16="http://schemas.microsoft.com/office/drawing/2014/main" id="{1D407346-C4FF-4328-8C51-9A8A8701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29" y="1648618"/>
            <a:ext cx="2965147" cy="22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6D7E89F-005A-48A8-9062-D9E008AA9CBE}"/>
              </a:ext>
            </a:extLst>
          </p:cNvPr>
          <p:cNvSpPr txBox="1"/>
          <p:nvPr/>
        </p:nvSpPr>
        <p:spPr>
          <a:xfrm>
            <a:off x="5177627" y="1186953"/>
            <a:ext cx="1280286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Paper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Textile fiber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1B383F1D-0BE0-4A7D-A15E-B5A47DDE3246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4142407" y="2229302"/>
            <a:ext cx="1026033" cy="679105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3F569C0-FBA6-40E7-A2A6-6A166E90E075}"/>
              </a:ext>
            </a:extLst>
          </p:cNvPr>
          <p:cNvSpPr txBox="1"/>
          <p:nvPr/>
        </p:nvSpPr>
        <p:spPr>
          <a:xfrm>
            <a:off x="2859940" y="2044636"/>
            <a:ext cx="1282467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Miscanthus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9846A14-31EB-4BD1-9E06-7999F819C5AB}"/>
              </a:ext>
            </a:extLst>
          </p:cNvPr>
          <p:cNvCxnSpPr>
            <a:cxnSpLocks/>
            <a:stCxn id="14" idx="3"/>
            <a:endCxn id="12" idx="1"/>
          </p:cNvCxnSpPr>
          <p:nvPr/>
        </p:nvCxnSpPr>
        <p:spPr>
          <a:xfrm flipV="1">
            <a:off x="4142407" y="1648618"/>
            <a:ext cx="1035220" cy="580684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CDA8C54-2D51-4A44-8ADD-CC9A65B17B13}"/>
              </a:ext>
            </a:extLst>
          </p:cNvPr>
          <p:cNvSpPr txBox="1"/>
          <p:nvPr/>
        </p:nvSpPr>
        <p:spPr>
          <a:xfrm>
            <a:off x="5168440" y="2585241"/>
            <a:ext cx="1261051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Miscanthus</a:t>
            </a:r>
          </a:p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Rhizome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6DC13D45-459B-4ED1-BC1C-E58FF2FCE61B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 flipV="1">
            <a:off x="6429491" y="2908406"/>
            <a:ext cx="1612127" cy="1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03764AB0-3B95-47FB-9041-AFB1518E68EB}"/>
              </a:ext>
            </a:extLst>
          </p:cNvPr>
          <p:cNvSpPr txBox="1"/>
          <p:nvPr/>
        </p:nvSpPr>
        <p:spPr>
          <a:xfrm>
            <a:off x="8041618" y="2723740"/>
            <a:ext cx="894797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Biochar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C8E0E6C2-7DA3-43E0-A1F0-119C735E3DEC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6457913" y="1648618"/>
            <a:ext cx="1622544" cy="113149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0A088F3-8F23-4646-8BFB-1BC39638C838}"/>
              </a:ext>
            </a:extLst>
          </p:cNvPr>
          <p:cNvSpPr txBox="1"/>
          <p:nvPr/>
        </p:nvSpPr>
        <p:spPr>
          <a:xfrm>
            <a:off x="6631981" y="1415740"/>
            <a:ext cx="978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/>
              <a:t>Production</a:t>
            </a:r>
          </a:p>
          <a:p>
            <a:pPr algn="ctr"/>
            <a:r>
              <a:rPr lang="en-US" sz="1400" i="1" dirty="0"/>
              <a:t>residues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425B1C9-A8AD-4316-93D7-BCEDC4A53142}"/>
              </a:ext>
            </a:extLst>
          </p:cNvPr>
          <p:cNvSpPr txBox="1"/>
          <p:nvPr/>
        </p:nvSpPr>
        <p:spPr>
          <a:xfrm>
            <a:off x="6731686" y="2573108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Pyrolysis</a:t>
            </a:r>
            <a:endParaRPr lang="cs-CZ" dirty="0"/>
          </a:p>
          <a:p>
            <a:pPr algn="ctr"/>
            <a:r>
              <a:rPr lang="cs-CZ" dirty="0"/>
              <a:t>400-700 °C</a:t>
            </a:r>
            <a:endParaRPr lang="en-US" dirty="0"/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10143D57-A846-4CA2-8C9A-71E01A9B5254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8489017" y="3093072"/>
            <a:ext cx="0" cy="854076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77CFDA14-CD7E-4079-8B0E-CAF4E4439C41}"/>
              </a:ext>
            </a:extLst>
          </p:cNvPr>
          <p:cNvCxnSpPr>
            <a:cxnSpLocks/>
          </p:cNvCxnSpPr>
          <p:nvPr/>
        </p:nvCxnSpPr>
        <p:spPr>
          <a:xfrm flipH="1">
            <a:off x="5600441" y="5357508"/>
            <a:ext cx="1464827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bdélník 24">
            <a:extLst>
              <a:ext uri="{FF2B5EF4-FFF2-40B4-BE49-F238E27FC236}">
                <a16:creationId xmlns:a16="http://schemas.microsoft.com/office/drawing/2014/main" id="{C029BA39-D8D3-4804-86F8-A97431450660}"/>
              </a:ext>
            </a:extLst>
          </p:cNvPr>
          <p:cNvSpPr/>
          <p:nvPr/>
        </p:nvSpPr>
        <p:spPr>
          <a:xfrm>
            <a:off x="7669384" y="4944818"/>
            <a:ext cx="378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Analysis of PAHs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extraction</a:t>
            </a:r>
            <a:r>
              <a:rPr lang="cs-CZ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by toluen)</a:t>
            </a:r>
            <a:endParaRPr lang="en-US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41640A2-10B0-4F87-8A1C-A49408E5AFF8}"/>
              </a:ext>
            </a:extLst>
          </p:cNvPr>
          <p:cNvSpPr txBox="1"/>
          <p:nvPr/>
        </p:nvSpPr>
        <p:spPr>
          <a:xfrm>
            <a:off x="153013" y="725288"/>
            <a:ext cx="5413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Time schedule</a:t>
            </a:r>
            <a:r>
              <a:rPr lang="cs-CZ" sz="2400" b="1" dirty="0"/>
              <a:t> – IET Ostrava – 2020/2021</a:t>
            </a:r>
            <a:endParaRPr lang="en-US" sz="2400" b="1" dirty="0"/>
          </a:p>
        </p:txBody>
      </p:sp>
      <p:sp>
        <p:nvSpPr>
          <p:cNvPr id="2" name="Levá složená závorka 1">
            <a:extLst>
              <a:ext uri="{FF2B5EF4-FFF2-40B4-BE49-F238E27FC236}">
                <a16:creationId xmlns:a16="http://schemas.microsoft.com/office/drawing/2014/main" id="{8281D0E0-1571-4AE7-97A5-778E4423F51C}"/>
              </a:ext>
            </a:extLst>
          </p:cNvPr>
          <p:cNvSpPr/>
          <p:nvPr/>
        </p:nvSpPr>
        <p:spPr>
          <a:xfrm>
            <a:off x="7158565" y="4959618"/>
            <a:ext cx="510819" cy="788005"/>
          </a:xfrm>
          <a:prstGeom prst="leftBrace">
            <a:avLst>
              <a:gd name="adj1" fmla="val 3989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5157" y="186337"/>
            <a:ext cx="975445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7DB9D-9D78-EE44-9800-7A18588E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20/10/2021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473" y="0"/>
            <a:ext cx="9699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81254600"/>
              </p:ext>
            </p:extLst>
          </p:nvPr>
        </p:nvGraphicFramePr>
        <p:xfrm>
          <a:off x="2032000" y="719666"/>
          <a:ext cx="616494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bdélník 3"/>
          <p:cNvSpPr/>
          <p:nvPr/>
        </p:nvSpPr>
        <p:spPr>
          <a:xfrm>
            <a:off x="0" y="2525152"/>
            <a:ext cx="203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Material delivery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Uncleaned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Undried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Inhomogeneous particle size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043167" y="1954280"/>
            <a:ext cx="357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 err="1"/>
              <a:t>Drying</a:t>
            </a:r>
            <a:r>
              <a:rPr lang="cs-CZ" sz="2000" dirty="0"/>
              <a:t> </a:t>
            </a:r>
            <a:r>
              <a:rPr lang="cs-CZ" sz="2000" dirty="0" err="1"/>
              <a:t>under</a:t>
            </a:r>
            <a:r>
              <a:rPr lang="cs-CZ" sz="2000" dirty="0"/>
              <a:t> air for </a:t>
            </a:r>
            <a:r>
              <a:rPr lang="cs-CZ" sz="2000" dirty="0" err="1"/>
              <a:t>several</a:t>
            </a:r>
            <a:r>
              <a:rPr lang="cs-CZ" sz="2000" dirty="0"/>
              <a:t> </a:t>
            </a:r>
            <a:r>
              <a:rPr lang="cs-CZ" sz="2000" dirty="0" err="1"/>
              <a:t>days</a:t>
            </a:r>
            <a:r>
              <a:rPr lang="cs-CZ" sz="20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043167" y="2618073"/>
            <a:ext cx="3982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Particle</a:t>
            </a:r>
            <a:r>
              <a:rPr lang="cs-CZ" sz="2000" dirty="0"/>
              <a:t> </a:t>
            </a:r>
            <a:r>
              <a:rPr lang="cs-CZ" sz="2000" dirty="0" err="1"/>
              <a:t>size</a:t>
            </a:r>
            <a:r>
              <a:rPr lang="cs-CZ" sz="2000" dirty="0"/>
              <a:t> </a:t>
            </a:r>
            <a:r>
              <a:rPr lang="cs-CZ" sz="2000" dirty="0" err="1"/>
              <a:t>adjustment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the use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knife</a:t>
            </a:r>
            <a:r>
              <a:rPr lang="cs-CZ" sz="2000" dirty="0"/>
              <a:t> </a:t>
            </a:r>
            <a:r>
              <a:rPr lang="cs-CZ" sz="2000" dirty="0" err="1"/>
              <a:t>mill</a:t>
            </a:r>
            <a:r>
              <a:rPr lang="cs-CZ" sz="2000" dirty="0"/>
              <a:t> LMC up to 3 mm.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43166" y="3387042"/>
            <a:ext cx="3982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Determination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moisture</a:t>
            </a:r>
            <a:r>
              <a:rPr lang="cs-CZ" sz="2000" dirty="0"/>
              <a:t>, </a:t>
            </a:r>
            <a:r>
              <a:rPr lang="cs-CZ" sz="2000" dirty="0" err="1"/>
              <a:t>volatile</a:t>
            </a:r>
            <a:r>
              <a:rPr lang="cs-CZ" sz="2000" dirty="0"/>
              <a:t> </a:t>
            </a:r>
            <a:r>
              <a:rPr lang="cs-CZ" sz="2000" dirty="0" err="1"/>
              <a:t>matter</a:t>
            </a:r>
            <a:r>
              <a:rPr lang="cs-CZ" sz="2000" dirty="0"/>
              <a:t>, </a:t>
            </a:r>
            <a:r>
              <a:rPr lang="cs-CZ" sz="2000" dirty="0" err="1"/>
              <a:t>fixed</a:t>
            </a:r>
            <a:r>
              <a:rPr lang="cs-CZ" sz="2000" dirty="0"/>
              <a:t> </a:t>
            </a:r>
            <a:r>
              <a:rPr lang="cs-CZ" sz="2000" dirty="0" err="1"/>
              <a:t>carbon</a:t>
            </a:r>
            <a:r>
              <a:rPr lang="cs-CZ" sz="2000" dirty="0"/>
              <a:t>, </a:t>
            </a:r>
            <a:r>
              <a:rPr lang="cs-CZ" sz="2000" dirty="0" err="1"/>
              <a:t>ash</a:t>
            </a:r>
            <a:r>
              <a:rPr lang="cs-CZ" sz="2000" dirty="0"/>
              <a:t>, </a:t>
            </a:r>
            <a:r>
              <a:rPr lang="cs-CZ" sz="2000" dirty="0" err="1"/>
              <a:t>elemental</a:t>
            </a:r>
            <a:r>
              <a:rPr lang="cs-CZ" sz="2000" dirty="0"/>
              <a:t> </a:t>
            </a:r>
            <a:r>
              <a:rPr lang="cs-CZ" sz="2000" dirty="0" err="1"/>
              <a:t>composition</a:t>
            </a:r>
            <a:r>
              <a:rPr lang="cs-CZ" sz="2000" dirty="0"/>
              <a:t> and </a:t>
            </a:r>
            <a:r>
              <a:rPr lang="cs-CZ" sz="2000" dirty="0" err="1"/>
              <a:t>heating</a:t>
            </a:r>
            <a:r>
              <a:rPr lang="cs-CZ" sz="2000" dirty="0"/>
              <a:t> </a:t>
            </a:r>
            <a:r>
              <a:rPr lang="cs-CZ" sz="2000" dirty="0" err="1"/>
              <a:t>values</a:t>
            </a:r>
            <a:r>
              <a:rPr lang="cs-CZ" sz="2000" dirty="0"/>
              <a:t>.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080047" y="1072455"/>
            <a:ext cx="3566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High</a:t>
            </a:r>
            <a:r>
              <a:rPr lang="cs-CZ" sz="2000" dirty="0"/>
              <a:t> </a:t>
            </a:r>
            <a:r>
              <a:rPr lang="cs-CZ" sz="2000" dirty="0" err="1"/>
              <a:t>pressure</a:t>
            </a:r>
            <a:r>
              <a:rPr lang="cs-CZ" sz="2000" dirty="0"/>
              <a:t> </a:t>
            </a:r>
            <a:r>
              <a:rPr lang="cs-CZ" sz="2000" dirty="0" err="1"/>
              <a:t>water</a:t>
            </a:r>
            <a:r>
              <a:rPr lang="cs-CZ" sz="2000" dirty="0"/>
              <a:t> </a:t>
            </a:r>
            <a:r>
              <a:rPr lang="cs-CZ" sz="2000" dirty="0" err="1"/>
              <a:t>cleaning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043166" y="4387379"/>
            <a:ext cx="4248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Process</a:t>
            </a:r>
            <a:r>
              <a:rPr lang="cs-CZ" sz="2000" dirty="0"/>
              <a:t> </a:t>
            </a:r>
            <a:r>
              <a:rPr lang="cs-CZ" sz="2000" dirty="0" err="1"/>
              <a:t>conditions</a:t>
            </a:r>
            <a:r>
              <a:rPr lang="cs-CZ" sz="2000" dirty="0"/>
              <a:t>: 600 </a:t>
            </a:r>
            <a:r>
              <a:rPr lang="cs-CZ" sz="2000" dirty="0">
                <a:cs typeface="Times New Roman"/>
              </a:rPr>
              <a:t>°C </a:t>
            </a:r>
            <a:r>
              <a:rPr lang="cs-CZ" sz="2000" dirty="0" err="1">
                <a:cs typeface="Times New Roman"/>
              </a:rPr>
              <a:t>with</a:t>
            </a:r>
            <a:r>
              <a:rPr lang="cs-CZ" sz="2000" dirty="0">
                <a:cs typeface="Times New Roman"/>
              </a:rPr>
              <a:t> </a:t>
            </a:r>
            <a:r>
              <a:rPr lang="cs-CZ" sz="2000" dirty="0" err="1">
                <a:cs typeface="Times New Roman"/>
              </a:rPr>
              <a:t>heating</a:t>
            </a:r>
            <a:r>
              <a:rPr lang="cs-CZ" sz="2000" dirty="0">
                <a:cs typeface="Times New Roman"/>
              </a:rPr>
              <a:t> </a:t>
            </a:r>
            <a:r>
              <a:rPr lang="cs-CZ" sz="2000" dirty="0" err="1">
                <a:cs typeface="Times New Roman"/>
              </a:rPr>
              <a:t>rate</a:t>
            </a:r>
            <a:r>
              <a:rPr lang="cs-CZ" sz="2000" dirty="0">
                <a:cs typeface="Times New Roman"/>
              </a:rPr>
              <a:t> 5 °C/min and 2h residence </a:t>
            </a:r>
            <a:r>
              <a:rPr lang="cs-CZ" sz="2000" dirty="0" err="1">
                <a:cs typeface="Times New Roman"/>
              </a:rPr>
              <a:t>time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080047" y="5300389"/>
            <a:ext cx="3854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In </a:t>
            </a:r>
            <a:r>
              <a:rPr lang="cs-CZ" sz="2000" dirty="0" err="1"/>
              <a:t>terms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physical</a:t>
            </a:r>
            <a:r>
              <a:rPr lang="cs-CZ" sz="2000" dirty="0"/>
              <a:t>, </a:t>
            </a:r>
            <a:r>
              <a:rPr lang="cs-CZ" sz="2000" dirty="0" err="1"/>
              <a:t>chemical</a:t>
            </a:r>
            <a:r>
              <a:rPr lang="cs-CZ" sz="2000" dirty="0"/>
              <a:t> and </a:t>
            </a:r>
            <a:r>
              <a:rPr lang="cs-CZ" sz="2000" dirty="0" err="1"/>
              <a:t>fuel</a:t>
            </a:r>
            <a:r>
              <a:rPr lang="cs-CZ" sz="2000" dirty="0"/>
              <a:t> </a:t>
            </a:r>
            <a:r>
              <a:rPr lang="cs-CZ" sz="2000" dirty="0" err="1"/>
              <a:t>properties</a:t>
            </a:r>
            <a:r>
              <a:rPr 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838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5815" y="680328"/>
            <a:ext cx="5059183" cy="719138"/>
          </a:xfrm>
        </p:spPr>
        <p:txBody>
          <a:bodyPr>
            <a:normAutofit fontScale="90000"/>
          </a:bodyPr>
          <a:lstStyle/>
          <a:p>
            <a:r>
              <a:rPr lang="cs-CZ" dirty="0"/>
              <a:t>CHANGES IN MATERIAL FORM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7DB9D-9D78-EE44-9800-7A18588E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20/10/2021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473" y="0"/>
            <a:ext cx="9699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787869844"/>
              </p:ext>
            </p:extLst>
          </p:nvPr>
        </p:nvGraphicFramePr>
        <p:xfrm>
          <a:off x="216466" y="1326382"/>
          <a:ext cx="11791313" cy="5029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67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20/10/2021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671"/>
            <a:ext cx="12192000" cy="552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20/10/2021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345" y="0"/>
            <a:ext cx="9699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deo-16214535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505" y="814917"/>
            <a:ext cx="9497845" cy="52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31375" y="720516"/>
            <a:ext cx="3933549" cy="563189"/>
          </a:xfrm>
        </p:spPr>
        <p:txBody>
          <a:bodyPr/>
          <a:lstStyle/>
          <a:p>
            <a:r>
              <a:rPr lang="cs-CZ" dirty="0"/>
              <a:t>LABORATORY UNIT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/>
              <a:t>20/10/2021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303505" y="6368009"/>
            <a:ext cx="10145949" cy="312738"/>
          </a:xfrm>
        </p:spPr>
        <p:txBody>
          <a:bodyPr/>
          <a:lstStyle/>
          <a:p>
            <a:r>
              <a:rPr lang="cs-CZ"/>
              <a:t> </a:t>
            </a:r>
          </a:p>
        </p:txBody>
      </p:sp>
      <p:pic>
        <p:nvPicPr>
          <p:cNvPr id="1026" name="Picture 2" descr="C:\Users\gry060\Desktop\Roma\revised\Fig.1_conventional_apparatu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25" y="2565743"/>
            <a:ext cx="8379373" cy="326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639" y="740"/>
            <a:ext cx="969962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79446" y="1300331"/>
            <a:ext cx="1358314" cy="17654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35" y="1315664"/>
            <a:ext cx="1284496" cy="22846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9819" r="3935" b="15758"/>
          <a:stretch/>
        </p:blipFill>
        <p:spPr>
          <a:xfrm>
            <a:off x="9945425" y="2528955"/>
            <a:ext cx="2232778" cy="307382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10060" r="485" b="21698"/>
          <a:stretch/>
        </p:blipFill>
        <p:spPr>
          <a:xfrm>
            <a:off x="4458153" y="5094247"/>
            <a:ext cx="1350471" cy="171242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t="10182" r="12988" b="16848"/>
          <a:stretch/>
        </p:blipFill>
        <p:spPr>
          <a:xfrm>
            <a:off x="131375" y="3451874"/>
            <a:ext cx="2010107" cy="295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" id="{9D2C78AB-A455-E741-85CA-C11055A2E6DB}" vid="{95D3B5E3-3CBF-A545-94D4-D2BA6EC21C9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1_Custom Design</Template>
  <TotalTime>3142</TotalTime>
  <Words>462</Words>
  <Application>Microsoft Office PowerPoint</Application>
  <PresentationFormat>Širokoúhlá obrazovka</PresentationFormat>
  <Paragraphs>111</Paragraphs>
  <Slides>12</Slides>
  <Notes>2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1_Custom Design</vt:lpstr>
      <vt:lpstr>Prezentace aplikace PowerPoint</vt:lpstr>
      <vt:lpstr>Prezentace aplikace PowerPoint</vt:lpstr>
      <vt:lpstr>MISCANTHUS GIGANTEUS</vt:lpstr>
      <vt:lpstr>Prezentace aplikace PowerPoint</vt:lpstr>
      <vt:lpstr>Prezentace aplikace PowerPoint</vt:lpstr>
      <vt:lpstr>CHANGES IN MATERIAL FORM</vt:lpstr>
      <vt:lpstr>Prezentace aplikace PowerPoint</vt:lpstr>
      <vt:lpstr>Prezentace aplikace PowerPoint</vt:lpstr>
      <vt:lpstr>LABORATORY UNIT</vt:lpstr>
      <vt:lpstr>Prezentace aplikace PowerPoint</vt:lpstr>
      <vt:lpstr>FINAL PRODUCTS EVALUATION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Ziovsky Argir</dc:creator>
  <cp:lastModifiedBy>VSB</cp:lastModifiedBy>
  <cp:revision>181</cp:revision>
  <dcterms:created xsi:type="dcterms:W3CDTF">2019-09-01T08:00:02Z</dcterms:created>
  <dcterms:modified xsi:type="dcterms:W3CDTF">2021-10-20T05:52:35Z</dcterms:modified>
</cp:coreProperties>
</file>