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315" r:id="rId3"/>
    <p:sldId id="281" r:id="rId4"/>
    <p:sldId id="314" r:id="rId5"/>
    <p:sldId id="318" r:id="rId6"/>
    <p:sldId id="317" r:id="rId7"/>
    <p:sldId id="319" r:id="rId8"/>
    <p:sldId id="30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47D34-F99F-4336-85A3-6E64A6D182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B9790-22AB-4841-AD00-203606EED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54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B9790-22AB-4841-AD00-203606EEDC8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1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5478D1-64F6-45CE-9555-5D57E17700E9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8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66FF-F799-4E2D-AEBC-16641A57E93B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05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20E5-33E2-4E89-A1E4-4E4BF4AEB939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6DAC-04C1-4AFD-8C41-3F7063EE20E3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7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A9E-8F66-49E9-84B0-BF162841B170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19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D90-1A38-41AA-B022-38E64072142C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6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6DF-70F0-4795-845D-1B11C40117A5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2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686-988D-4F0D-800D-50DC94418FA5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7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50A5-BBF9-4D36-BC91-0C647A6BE25C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2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3-7F5C-46E7-9340-AEC7131EC9B5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6134-8FCD-4962-88C6-AC2269FCC240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50F-C751-4AAE-9B8D-D0913777768D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C977-996D-4D1A-A6E6-94E6700169E8}" type="datetime1">
              <a:rPr lang="cs-CZ" smtClean="0"/>
              <a:t>18.10.2021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518D-D7DF-4440-B4B3-787290BB8EEE}" type="datetime1">
              <a:rPr lang="cs-CZ" smtClean="0"/>
              <a:t>18.10.2021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8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B887-01BB-45EC-8979-B535B0ED7053}" type="datetime1">
              <a:rPr lang="cs-CZ" smtClean="0"/>
              <a:t>18.10.2021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11A-C295-4EF0-B02D-754D1FD61182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7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EA8-981D-4990-B46D-60F8FB82A17C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1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CCC3A-B919-4FAD-99E9-7A148A3629A3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TVIP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53749-75AB-47CE-ACFA-B755F7A4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4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Vlad.Koci@vscht.cz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B5195-3298-4E73-A2A3-32D266E66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Příprava metodiky hodnocení technologií nakládání s odpady metodikou LCA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8180A9-1253-4AB4-8C83-2E5139BC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Ing. Vladimír Kočí, Ph.D., MBA</a:t>
            </a:r>
          </a:p>
          <a:p>
            <a:r>
              <a:rPr lang="cs-CZ" dirty="0"/>
              <a:t>Ing et. Ing. Tatiana Trecáková, Ph.D.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EE758C-9A6A-4C37-B547-FF5F0CD06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312" y="4716563"/>
            <a:ext cx="1219200" cy="3973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345656-8F07-4CA8-B3AA-2C655DC73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53" y="4555547"/>
            <a:ext cx="1821294" cy="7193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6B1089-2DCC-4971-87CD-C4F7D4293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0" y="4732333"/>
            <a:ext cx="12192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7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BEA1B-A9B9-43F3-94D2-BA3A4558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7AAD26-38D6-441D-912D-F98FF5FA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Plánování v odpadovém hospodářství je jedním ze základních pilířů odpadové politiky EU a tedy i ČR.</a:t>
            </a:r>
          </a:p>
          <a:p>
            <a:r>
              <a:rPr lang="cs-CZ" dirty="0">
                <a:solidFill>
                  <a:schemeClr val="tx1"/>
                </a:solidFill>
              </a:rPr>
              <a:t>V současné době posouzení globálních environmentálních aspektů v plánech odpadového hospodářství chybí.</a:t>
            </a:r>
          </a:p>
          <a:p>
            <a:r>
              <a:rPr lang="cs-CZ" dirty="0">
                <a:solidFill>
                  <a:schemeClr val="tx1"/>
                </a:solidFill>
              </a:rPr>
              <a:t>Nová odpadová politika Evropské unie (Balíček oběhové hospodářství) prosazuje možnosti využití životního cyklu v odpadovém hospodářství.</a:t>
            </a:r>
          </a:p>
          <a:p>
            <a:r>
              <a:rPr lang="cs-CZ" dirty="0">
                <a:solidFill>
                  <a:schemeClr val="tx1"/>
                </a:solidFill>
              </a:rPr>
              <a:t>Jednou z nejpoužívanějších metod posuzování environmentálních dopadů je právě metoda LCA (LCA – Life Cycle Assessment – Posuzování životního cyklu).</a:t>
            </a:r>
          </a:p>
          <a:p>
            <a:r>
              <a:rPr lang="cs-CZ" dirty="0">
                <a:solidFill>
                  <a:schemeClr val="tx1"/>
                </a:solidFill>
              </a:rPr>
              <a:t>Metodologie se bude testovat na dvou technologiích, které jsou perspektivní a umožní další rozvoj oběhového hospodářství.</a:t>
            </a:r>
          </a:p>
          <a:p>
            <a:r>
              <a:rPr lang="cs-CZ" dirty="0">
                <a:solidFill>
                  <a:schemeClr val="tx1"/>
                </a:solidFill>
              </a:rPr>
              <a:t>Jedná se o technologie termického rozkladu odpadů a </a:t>
            </a:r>
            <a:r>
              <a:rPr lang="cs-CZ" dirty="0" err="1">
                <a:solidFill>
                  <a:schemeClr val="tx1"/>
                </a:solidFill>
              </a:rPr>
              <a:t>Polybet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6ED2D5-CFFD-493D-BAD7-E5B34D16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24CFFA-EC50-4C43-9E4C-80552B7B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7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Life Cycle Assessment - LCA</a:t>
            </a:r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334715"/>
          </a:xfrm>
        </p:spPr>
        <p:txBody>
          <a:bodyPr>
            <a:normAutofit/>
          </a:bodyPr>
          <a:lstStyle/>
          <a:p>
            <a:r>
              <a:rPr lang="cs-CZ" dirty="0"/>
              <a:t>Analytický nástroj hodnocení environmentálních dopadů (ČSN EN ISO 14040-44).</a:t>
            </a:r>
          </a:p>
          <a:p>
            <a:pPr marL="0" indent="0">
              <a:buNone/>
            </a:pPr>
            <a:r>
              <a:rPr lang="cs-CZ" sz="1600" dirty="0"/>
              <a:t>	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7286AC-0DD1-424C-A998-126F8EB9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2" y="2916991"/>
            <a:ext cx="37004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Rockwell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951984" y="3299425"/>
          <a:ext cx="44704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4" imgW="5440680" imgH="3070860" progId="Visio.Drawing.11">
                  <p:embed/>
                </p:oleObj>
              </mc:Choice>
              <mc:Fallback>
                <p:oleObj name="Visio" r:id="rId4" imgW="5440680" imgH="3070860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4" y="3299425"/>
                        <a:ext cx="4470400" cy="250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096000" y="604747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dirty="0"/>
              <a:t>www.lca.cz	</a:t>
            </a:r>
          </a:p>
        </p:txBody>
      </p:sp>
    </p:spTree>
    <p:extLst>
      <p:ext uri="{BB962C8B-B14F-4D97-AF65-F5344CB8AC3E}">
        <p14:creationId xmlns:p14="http://schemas.microsoft.com/office/powerpoint/2010/main" val="207067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Životní cyklus produktů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85" y="2161118"/>
            <a:ext cx="7952281" cy="3879849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189205-C1D6-4E23-8558-34168978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F95-568C-4E99-AABE-8DEC5734294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40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8E63C-6DFD-41B5-8391-BC239F23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Termický rozklad/ depolymerizace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2E8E9-A368-493A-A6CE-68DD662644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Jako technologie odstraňování odpadů bude zvolena metoda termického rozkladu odpadů.</a:t>
            </a:r>
          </a:p>
          <a:p>
            <a:r>
              <a:rPr lang="cs-CZ" dirty="0">
                <a:solidFill>
                  <a:schemeClr val="tx1"/>
                </a:solidFill>
              </a:rPr>
              <a:t>Inovativní technologie, která může být vhodná pro odstraňování zdravotně a environmentálně problematických odpadů.</a:t>
            </a:r>
          </a:p>
          <a:p>
            <a:r>
              <a:rPr lang="cs-CZ" dirty="0">
                <a:solidFill>
                  <a:schemeClr val="tx1"/>
                </a:solidFill>
              </a:rPr>
              <a:t>Náročná na energetické vstupy. Z tohoto důvodu je vhodné tuto metodu hodnotit, nejen co se týče jejích přínosů, ale i potenciálních dopadů.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4180DB9-8861-49D5-A049-D77141A1C78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015167"/>
            <a:ext cx="4718050" cy="24008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85F38B-8AAB-4814-857A-E3A1790E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95DC16-9C38-4B62-BB59-9B09D819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86F1B-2406-426D-B3D4-42DFF08B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POLYBET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CD003-E3F6-4CC0-BCEC-5D56E828B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377560" cy="33101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VIA ALTA a.s.</a:t>
            </a:r>
          </a:p>
          <a:p>
            <a:r>
              <a:rPr lang="cs-CZ" dirty="0"/>
              <a:t>Technologie </a:t>
            </a:r>
            <a:r>
              <a:rPr lang="cs-CZ" dirty="0" err="1"/>
              <a:t>Polybet</a:t>
            </a:r>
            <a:r>
              <a:rPr lang="cs-CZ" dirty="0"/>
              <a:t> materiálově využívá </a:t>
            </a:r>
            <a:r>
              <a:rPr lang="cs-CZ" dirty="0" err="1"/>
              <a:t>vícedruhové</a:t>
            </a:r>
            <a:r>
              <a:rPr lang="cs-CZ" dirty="0"/>
              <a:t> odpadní termoplasty</a:t>
            </a:r>
          </a:p>
          <a:p>
            <a:r>
              <a:rPr lang="cs-CZ" dirty="0"/>
              <a:t>Za pomocí vhodných plniv a příměsí je přeměňuje v dekorativní a stavební dílce z inovativního kompozitního materiálu - polymerního betonu.</a:t>
            </a:r>
          </a:p>
          <a:p>
            <a:r>
              <a:rPr lang="cs-CZ" dirty="0">
                <a:solidFill>
                  <a:schemeClr val="tx1"/>
                </a:solidFill>
              </a:rPr>
              <a:t>Technologie využití odpadů pro výrobu druhotných surovin.</a:t>
            </a:r>
          </a:p>
          <a:p>
            <a:r>
              <a:rPr lang="cs-CZ" dirty="0">
                <a:solidFill>
                  <a:schemeClr val="tx1"/>
                </a:solidFill>
              </a:rPr>
              <a:t>Technologie výroby keramiky z odpadních plastů a ze stavebního odpadu.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34718BE-87B9-4003-84D5-F292227F7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5030" y="2560638"/>
            <a:ext cx="3619498" cy="3574675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03F349-B3B0-4C70-BC91-F2CA0CF4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32CF4D-C457-4C00-9CEF-3833B0CB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10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305AB-EDCF-4B18-8C91-75F2259D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2A8B1D-6029-4FB9-89B5-636D55708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“ pro hodnocení technologií nakládání s odpady / recyklačních technologií</a:t>
            </a:r>
          </a:p>
          <a:p>
            <a:r>
              <a:rPr lang="cs-CZ" dirty="0"/>
              <a:t>Volba hranic systému</a:t>
            </a:r>
          </a:p>
          <a:p>
            <a:r>
              <a:rPr lang="cs-CZ" dirty="0"/>
              <a:t>Sjednocená vstupní data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A6D7730-2130-4D90-BF13-F885BA23AA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Vhodná míra detailu</a:t>
            </a:r>
          </a:p>
          <a:p>
            <a:r>
              <a:rPr lang="cs-CZ" dirty="0"/>
              <a:t>Volba metodiky hodnocení environmentálních dopadů</a:t>
            </a:r>
          </a:p>
          <a:p>
            <a:r>
              <a:rPr lang="cs-CZ" dirty="0"/>
              <a:t>Funkční jednotka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014160-5242-45F3-8F87-E02C643F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552F90-0379-447F-A680-0C84300F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749-75AB-47CE-ACFA-B755F7A416E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7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Kontakt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Vladimír Kočí</a:t>
            </a:r>
            <a:endParaRPr lang="cs-CZ"/>
          </a:p>
          <a:p>
            <a:r>
              <a:rPr lang="cs-CZ">
                <a:hlinkClick r:id="rId2"/>
              </a:rPr>
              <a:t>Vlad.Koci@vscht.cz</a:t>
            </a:r>
            <a:endParaRPr lang="cs-CZ"/>
          </a:p>
          <a:p>
            <a:r>
              <a:rPr lang="cs-CZ"/>
              <a:t>Tel.: 734890131</a:t>
            </a:r>
            <a:endParaRPr lang="en-GB"/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A63160-D5AE-465A-AAB9-E65D828A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TVIP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E6DB-F583-490F-B7DF-592B953EECB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82" y="4244130"/>
            <a:ext cx="2892115" cy="90726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2946FE3-A5D3-412B-A814-5E7284572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3" y="4244130"/>
            <a:ext cx="2720470" cy="816141"/>
          </a:xfrm>
          <a:prstGeom prst="rect">
            <a:avLst/>
          </a:prstGeom>
        </p:spPr>
      </p:pic>
      <p:pic>
        <p:nvPicPr>
          <p:cNvPr id="17" name="Zástupný symbol pro obsah 16">
            <a:extLst>
              <a:ext uri="{FF2B5EF4-FFF2-40B4-BE49-F238E27FC236}">
                <a16:creationId xmlns:a16="http://schemas.microsoft.com/office/drawing/2014/main" id="{7073F513-2CEA-4814-ABFC-60C2FC370C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40" y="2693883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338</Words>
  <Application>Microsoft Office PowerPoint</Application>
  <PresentationFormat>Širokoúhlá obrazovka</PresentationFormat>
  <Paragraphs>51</Paragraphs>
  <Slides>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Rockwell</vt:lpstr>
      <vt:lpstr>Wingdings 2</vt:lpstr>
      <vt:lpstr>Organika</vt:lpstr>
      <vt:lpstr>Visio</vt:lpstr>
      <vt:lpstr>Příprava metodiky hodnocení technologií nakládání s odpady metodikou LCA</vt:lpstr>
      <vt:lpstr>Kontext projektu</vt:lpstr>
      <vt:lpstr>Life Cycle Assessment - LCA</vt:lpstr>
      <vt:lpstr>Životní cyklus produktů</vt:lpstr>
      <vt:lpstr>Termický rozklad/ depolymerizace</vt:lpstr>
      <vt:lpstr>POLYBET</vt:lpstr>
      <vt:lpstr>Výstupy projektu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metodiky hodnocení technologií nakládání s odpady metodikou LCA</dc:title>
  <dc:creator>Koci Vladimir</dc:creator>
  <cp:lastModifiedBy>Koci Vladimir</cp:lastModifiedBy>
  <cp:revision>9</cp:revision>
  <dcterms:created xsi:type="dcterms:W3CDTF">2021-09-06T08:51:04Z</dcterms:created>
  <dcterms:modified xsi:type="dcterms:W3CDTF">2021-10-18T15:10:56Z</dcterms:modified>
</cp:coreProperties>
</file>