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 id="2147483905" r:id="rId2"/>
    <p:sldMasterId id="2147483917" r:id="rId3"/>
    <p:sldMasterId id="2147483941" r:id="rId4"/>
    <p:sldMasterId id="2147483953" r:id="rId5"/>
    <p:sldMasterId id="2147483966" r:id="rId6"/>
  </p:sldMasterIdLst>
  <p:notesMasterIdLst>
    <p:notesMasterId r:id="rId29"/>
  </p:notesMasterIdLst>
  <p:handoutMasterIdLst>
    <p:handoutMasterId r:id="rId30"/>
  </p:handoutMasterIdLst>
  <p:sldIdLst>
    <p:sldId id="483" r:id="rId7"/>
    <p:sldId id="405" r:id="rId8"/>
    <p:sldId id="425" r:id="rId9"/>
    <p:sldId id="453" r:id="rId10"/>
    <p:sldId id="456" r:id="rId11"/>
    <p:sldId id="415" r:id="rId12"/>
    <p:sldId id="424" r:id="rId13"/>
    <p:sldId id="462" r:id="rId14"/>
    <p:sldId id="468" r:id="rId15"/>
    <p:sldId id="480" r:id="rId16"/>
    <p:sldId id="428" r:id="rId17"/>
    <p:sldId id="475" r:id="rId18"/>
    <p:sldId id="444" r:id="rId19"/>
    <p:sldId id="464" r:id="rId20"/>
    <p:sldId id="478" r:id="rId21"/>
    <p:sldId id="479" r:id="rId22"/>
    <p:sldId id="476" r:id="rId23"/>
    <p:sldId id="472" r:id="rId24"/>
    <p:sldId id="457" r:id="rId25"/>
    <p:sldId id="481" r:id="rId26"/>
    <p:sldId id="482" r:id="rId27"/>
    <p:sldId id="455" r:id="rId28"/>
  </p:sldIdLst>
  <p:sldSz cx="9144000" cy="5715000" type="screen16x10"/>
  <p:notesSz cx="7099300" cy="10234613"/>
  <p:embeddedFontLst>
    <p:embeddedFont>
      <p:font typeface="Open Sans" panose="020B0604020202020204" charset="0"/>
      <p:regular r:id="rId31"/>
      <p:bold r:id="rId32"/>
      <p:italic r:id="rId33"/>
      <p:boldItalic r:id="rId34"/>
    </p:embeddedFont>
    <p:embeddedFont>
      <p:font typeface="Calibri Light" panose="020F0302020204030204" pitchFamily="34" charset="0"/>
      <p:regular r:id="rId35"/>
      <p:italic r:id="rId36"/>
    </p:embeddedFont>
    <p:embeddedFont>
      <p:font typeface="Cambria" panose="02040503050406030204" pitchFamily="18" charset="0"/>
      <p:regular r:id="rId37"/>
      <p:bold r:id="rId38"/>
      <p:italic r:id="rId39"/>
      <p:boldItalic r:id="rId40"/>
    </p:embeddedFont>
    <p:embeddedFont>
      <p:font typeface="Palatino Linotype" panose="02040502050505030304" pitchFamily="18" charset="0"/>
      <p:regular r:id="rId41"/>
      <p:bold r:id="rId42"/>
      <p:italic r:id="rId43"/>
      <p:boldItalic r:id="rId44"/>
    </p:embeddedFont>
    <p:embeddedFont>
      <p:font typeface="Calibri" panose="020F0502020204030204" pitchFamily="34" charset="0"/>
      <p:regular r:id="rId45"/>
      <p:bold r:id="rId46"/>
      <p:italic r:id="rId47"/>
      <p:boldItalic r:id="rId48"/>
    </p:embeddedFont>
  </p:embeddedFontLst>
  <p:defaultTextStyle>
    <a:defPPr>
      <a:defRPr lang="de-DE"/>
    </a:defPPr>
    <a:lvl1pPr marL="0" algn="l" defTabSz="641909" rtl="0" eaLnBrk="1" latinLnBrk="0" hangingPunct="1">
      <a:defRPr sz="1264" kern="1200">
        <a:solidFill>
          <a:schemeClr val="tx1"/>
        </a:solidFill>
        <a:latin typeface="+mn-lt"/>
        <a:ea typeface="+mn-ea"/>
        <a:cs typeface="+mn-cs"/>
      </a:defRPr>
    </a:lvl1pPr>
    <a:lvl2pPr marL="320954" algn="l" defTabSz="641909" rtl="0" eaLnBrk="1" latinLnBrk="0" hangingPunct="1">
      <a:defRPr sz="1264" kern="1200">
        <a:solidFill>
          <a:schemeClr val="tx1"/>
        </a:solidFill>
        <a:latin typeface="+mn-lt"/>
        <a:ea typeface="+mn-ea"/>
        <a:cs typeface="+mn-cs"/>
      </a:defRPr>
    </a:lvl2pPr>
    <a:lvl3pPr marL="641909" algn="l" defTabSz="641909" rtl="0" eaLnBrk="1" latinLnBrk="0" hangingPunct="1">
      <a:defRPr sz="1264" kern="1200">
        <a:solidFill>
          <a:schemeClr val="tx1"/>
        </a:solidFill>
        <a:latin typeface="+mn-lt"/>
        <a:ea typeface="+mn-ea"/>
        <a:cs typeface="+mn-cs"/>
      </a:defRPr>
    </a:lvl3pPr>
    <a:lvl4pPr marL="962863" algn="l" defTabSz="641909" rtl="0" eaLnBrk="1" latinLnBrk="0" hangingPunct="1">
      <a:defRPr sz="1264" kern="1200">
        <a:solidFill>
          <a:schemeClr val="tx1"/>
        </a:solidFill>
        <a:latin typeface="+mn-lt"/>
        <a:ea typeface="+mn-ea"/>
        <a:cs typeface="+mn-cs"/>
      </a:defRPr>
    </a:lvl4pPr>
    <a:lvl5pPr marL="1283818" algn="l" defTabSz="641909" rtl="0" eaLnBrk="1" latinLnBrk="0" hangingPunct="1">
      <a:defRPr sz="1264" kern="1200">
        <a:solidFill>
          <a:schemeClr val="tx1"/>
        </a:solidFill>
        <a:latin typeface="+mn-lt"/>
        <a:ea typeface="+mn-ea"/>
        <a:cs typeface="+mn-cs"/>
      </a:defRPr>
    </a:lvl5pPr>
    <a:lvl6pPr marL="1604772" algn="l" defTabSz="641909" rtl="0" eaLnBrk="1" latinLnBrk="0" hangingPunct="1">
      <a:defRPr sz="1264" kern="1200">
        <a:solidFill>
          <a:schemeClr val="tx1"/>
        </a:solidFill>
        <a:latin typeface="+mn-lt"/>
        <a:ea typeface="+mn-ea"/>
        <a:cs typeface="+mn-cs"/>
      </a:defRPr>
    </a:lvl6pPr>
    <a:lvl7pPr marL="1925726" algn="l" defTabSz="641909" rtl="0" eaLnBrk="1" latinLnBrk="0" hangingPunct="1">
      <a:defRPr sz="1264" kern="1200">
        <a:solidFill>
          <a:schemeClr val="tx1"/>
        </a:solidFill>
        <a:latin typeface="+mn-lt"/>
        <a:ea typeface="+mn-ea"/>
        <a:cs typeface="+mn-cs"/>
      </a:defRPr>
    </a:lvl7pPr>
    <a:lvl8pPr marL="2246681" algn="l" defTabSz="641909" rtl="0" eaLnBrk="1" latinLnBrk="0" hangingPunct="1">
      <a:defRPr sz="1264" kern="1200">
        <a:solidFill>
          <a:schemeClr val="tx1"/>
        </a:solidFill>
        <a:latin typeface="+mn-lt"/>
        <a:ea typeface="+mn-ea"/>
        <a:cs typeface="+mn-cs"/>
      </a:defRPr>
    </a:lvl8pPr>
    <a:lvl9pPr marL="2567635" algn="l" defTabSz="641909" rtl="0" eaLnBrk="1" latinLnBrk="0" hangingPunct="1">
      <a:defRPr sz="1264"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84BAED28-6978-44B7-AA28-DE58A43DE7D8}">
          <p14:sldIdLst>
            <p14:sldId id="483"/>
            <p14:sldId id="405"/>
            <p14:sldId id="425"/>
            <p14:sldId id="453"/>
            <p14:sldId id="456"/>
            <p14:sldId id="415"/>
            <p14:sldId id="424"/>
            <p14:sldId id="462"/>
            <p14:sldId id="468"/>
            <p14:sldId id="480"/>
            <p14:sldId id="428"/>
            <p14:sldId id="475"/>
            <p14:sldId id="444"/>
            <p14:sldId id="464"/>
            <p14:sldId id="478"/>
            <p14:sldId id="479"/>
            <p14:sldId id="476"/>
            <p14:sldId id="472"/>
            <p14:sldId id="457"/>
            <p14:sldId id="481"/>
            <p14:sldId id="482"/>
            <p14:sldId id="455"/>
          </p14:sldIdLst>
        </p14:section>
      </p14:sectionLst>
    </p:ext>
    <p:ext uri="{EFAFB233-063F-42B5-8137-9DF3F51BA10A}">
      <p15:sldGuideLst xmlns:p15="http://schemas.microsoft.com/office/powerpoint/2012/main">
        <p15:guide id="1" orient="horz" pos="1800">
          <p15:clr>
            <a:srgbClr val="A4A3A4"/>
          </p15:clr>
        </p15:guide>
        <p15:guide id="2" orient="horz" pos="443">
          <p15:clr>
            <a:srgbClr val="A4A3A4"/>
          </p15:clr>
        </p15:guide>
        <p15:guide id="3" pos="2880">
          <p15:clr>
            <a:srgbClr val="A4A3A4"/>
          </p15:clr>
        </p15:guide>
        <p15:guide id="4" pos="418">
          <p15:clr>
            <a:srgbClr val="A4A3A4"/>
          </p15:clr>
        </p15:guide>
        <p15:guide id="5" pos="534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cmAuthor id="2" name="Daniela Einer" initials="DE" lastIdx="2" clrIdx="1">
    <p:extLst>
      <p:ext uri="{19B8F6BF-5375-455C-9EA6-DF929625EA0E}">
        <p15:presenceInfo xmlns:p15="http://schemas.microsoft.com/office/powerpoint/2012/main" userId="Daniela Ei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5E"/>
    <a:srgbClr val="7992AA"/>
    <a:srgbClr val="000000"/>
    <a:srgbClr val="93C356"/>
    <a:srgbClr val="13A983"/>
    <a:srgbClr val="009BA4"/>
    <a:srgbClr val="BCCF02"/>
    <a:srgbClr val="28618C"/>
    <a:srgbClr val="539DC5"/>
    <a:srgbClr val="02AC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50" autoAdjust="0"/>
    <p:restoredTop sz="95332" autoAdjust="0"/>
  </p:normalViewPr>
  <p:slideViewPr>
    <p:cSldViewPr snapToGrid="0">
      <p:cViewPr varScale="1">
        <p:scale>
          <a:sx n="121" d="100"/>
          <a:sy n="121" d="100"/>
        </p:scale>
        <p:origin x="906" y="108"/>
      </p:cViewPr>
      <p:guideLst>
        <p:guide orient="horz" pos="1800"/>
        <p:guide orient="horz" pos="443"/>
        <p:guide pos="2880"/>
        <p:guide pos="418"/>
        <p:guide pos="5344"/>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9.fntdata"/><Relationship Id="rId21" Type="http://schemas.openxmlformats.org/officeDocument/2006/relationships/slide" Target="slides/slide15.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notesMaster" Target="notesMasters/notes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4.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6.fntdata"/><Relationship Id="rId49"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6363" cy="513508"/>
          </a:xfrm>
          <a:prstGeom prst="rect">
            <a:avLst/>
          </a:prstGeom>
        </p:spPr>
        <p:txBody>
          <a:bodyPr vert="horz" lIns="94768" tIns="47384" rIns="94768" bIns="47384" rtlCol="0"/>
          <a:lstStyle>
            <a:lvl1pPr algn="l">
              <a:defRPr sz="1200"/>
            </a:lvl1pPr>
          </a:lstStyle>
          <a:p>
            <a:endParaRPr lang="de-DE"/>
          </a:p>
        </p:txBody>
      </p:sp>
      <p:sp>
        <p:nvSpPr>
          <p:cNvPr id="3" name="Datumsplatzhalter 2"/>
          <p:cNvSpPr>
            <a:spLocks noGrp="1"/>
          </p:cNvSpPr>
          <p:nvPr>
            <p:ph type="dt" sz="quarter" idx="1"/>
          </p:nvPr>
        </p:nvSpPr>
        <p:spPr>
          <a:xfrm>
            <a:off x="4021295" y="0"/>
            <a:ext cx="3076363" cy="513508"/>
          </a:xfrm>
          <a:prstGeom prst="rect">
            <a:avLst/>
          </a:prstGeom>
        </p:spPr>
        <p:txBody>
          <a:bodyPr vert="horz" lIns="94768" tIns="47384" rIns="94768" bIns="47384" rtlCol="0"/>
          <a:lstStyle>
            <a:lvl1pPr algn="r">
              <a:defRPr sz="1200"/>
            </a:lvl1pPr>
          </a:lstStyle>
          <a:p>
            <a:fld id="{C6AC6211-610F-44E5-BF19-D3CDF6EDD281}" type="datetimeFigureOut">
              <a:rPr lang="de-DE" smtClean="0"/>
              <a:t>20.09.2022</a:t>
            </a:fld>
            <a:endParaRPr lang="de-DE"/>
          </a:p>
        </p:txBody>
      </p:sp>
      <p:sp>
        <p:nvSpPr>
          <p:cNvPr id="4" name="Fußzeilenplatzhalter 3"/>
          <p:cNvSpPr>
            <a:spLocks noGrp="1"/>
          </p:cNvSpPr>
          <p:nvPr>
            <p:ph type="ftr" sz="quarter" idx="2"/>
          </p:nvPr>
        </p:nvSpPr>
        <p:spPr>
          <a:xfrm>
            <a:off x="1" y="9721107"/>
            <a:ext cx="3076363" cy="513507"/>
          </a:xfrm>
          <a:prstGeom prst="rect">
            <a:avLst/>
          </a:prstGeom>
        </p:spPr>
        <p:txBody>
          <a:bodyPr vert="horz" lIns="94768" tIns="47384" rIns="94768" bIns="47384" rtlCol="0" anchor="b"/>
          <a:lstStyle>
            <a:lvl1pPr algn="l">
              <a:defRPr sz="1200"/>
            </a:lvl1pPr>
          </a:lstStyle>
          <a:p>
            <a:endParaRPr lang="de-DE"/>
          </a:p>
        </p:txBody>
      </p:sp>
      <p:sp>
        <p:nvSpPr>
          <p:cNvPr id="5" name="Foliennummernplatzhalter 4"/>
          <p:cNvSpPr>
            <a:spLocks noGrp="1"/>
          </p:cNvSpPr>
          <p:nvPr>
            <p:ph type="sldNum" sz="quarter" idx="3"/>
          </p:nvPr>
        </p:nvSpPr>
        <p:spPr>
          <a:xfrm>
            <a:off x="4021295" y="9721107"/>
            <a:ext cx="3076363" cy="513507"/>
          </a:xfrm>
          <a:prstGeom prst="rect">
            <a:avLst/>
          </a:prstGeom>
        </p:spPr>
        <p:txBody>
          <a:bodyPr vert="horz" lIns="94768" tIns="47384" rIns="94768" bIns="47384" rtlCol="0" anchor="b"/>
          <a:lstStyle>
            <a:lvl1pPr algn="r">
              <a:defRPr sz="1200"/>
            </a:lvl1pPr>
          </a:lstStyle>
          <a:p>
            <a:fld id="{2AD61AA8-FB04-42D1-9939-D1A1356F8086}" type="slidenum">
              <a:rPr lang="de-DE" smtClean="0"/>
              <a:t>‹#›</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6363" cy="511731"/>
          </a:xfrm>
          <a:prstGeom prst="rect">
            <a:avLst/>
          </a:prstGeom>
        </p:spPr>
        <p:txBody>
          <a:bodyPr vert="horz" lIns="94768" tIns="47384" rIns="94768" bIns="47384" rtlCol="0"/>
          <a:lstStyle>
            <a:lvl1pPr algn="l">
              <a:defRPr sz="1200"/>
            </a:lvl1pPr>
          </a:lstStyle>
          <a:p>
            <a:endParaRPr lang="de-DE"/>
          </a:p>
        </p:txBody>
      </p:sp>
      <p:sp>
        <p:nvSpPr>
          <p:cNvPr id="3" name="Datumsplatzhalter 2"/>
          <p:cNvSpPr>
            <a:spLocks noGrp="1"/>
          </p:cNvSpPr>
          <p:nvPr>
            <p:ph type="dt" idx="1"/>
          </p:nvPr>
        </p:nvSpPr>
        <p:spPr>
          <a:xfrm>
            <a:off x="4021295" y="0"/>
            <a:ext cx="3076363" cy="511731"/>
          </a:xfrm>
          <a:prstGeom prst="rect">
            <a:avLst/>
          </a:prstGeom>
        </p:spPr>
        <p:txBody>
          <a:bodyPr vert="horz" lIns="94768" tIns="47384" rIns="94768" bIns="47384" rtlCol="0"/>
          <a:lstStyle>
            <a:lvl1pPr algn="r">
              <a:defRPr sz="1200"/>
            </a:lvl1pPr>
          </a:lstStyle>
          <a:p>
            <a:fld id="{347435D3-23A6-45D3-8DFA-7317DC1E7A64}" type="datetimeFigureOut">
              <a:rPr lang="de-DE" smtClean="0"/>
              <a:t>20.09.2022</a:t>
            </a:fld>
            <a:endParaRPr lang="de-DE"/>
          </a:p>
        </p:txBody>
      </p:sp>
      <p:sp>
        <p:nvSpPr>
          <p:cNvPr id="4" name="Folienbildplatzhalter 3"/>
          <p:cNvSpPr>
            <a:spLocks noGrp="1" noRot="1" noChangeAspect="1"/>
          </p:cNvSpPr>
          <p:nvPr>
            <p:ph type="sldImg" idx="2"/>
          </p:nvPr>
        </p:nvSpPr>
        <p:spPr>
          <a:xfrm>
            <a:off x="479425" y="768350"/>
            <a:ext cx="6140450" cy="3836988"/>
          </a:xfrm>
          <a:prstGeom prst="rect">
            <a:avLst/>
          </a:prstGeom>
          <a:noFill/>
          <a:ln w="12700">
            <a:solidFill>
              <a:prstClr val="black"/>
            </a:solidFill>
          </a:ln>
        </p:spPr>
        <p:txBody>
          <a:bodyPr vert="horz" lIns="94768" tIns="47384" rIns="94768" bIns="47384" rtlCol="0" anchor="ctr"/>
          <a:lstStyle/>
          <a:p>
            <a:endParaRPr lang="de-DE"/>
          </a:p>
        </p:txBody>
      </p:sp>
      <p:sp>
        <p:nvSpPr>
          <p:cNvPr id="5" name="Notizenplatzhalter 4"/>
          <p:cNvSpPr>
            <a:spLocks noGrp="1"/>
          </p:cNvSpPr>
          <p:nvPr>
            <p:ph type="body" sz="quarter" idx="3"/>
          </p:nvPr>
        </p:nvSpPr>
        <p:spPr>
          <a:xfrm>
            <a:off x="709931" y="4861442"/>
            <a:ext cx="5679440" cy="4605576"/>
          </a:xfrm>
          <a:prstGeom prst="rect">
            <a:avLst/>
          </a:prstGeom>
        </p:spPr>
        <p:txBody>
          <a:bodyPr vert="horz" lIns="94768" tIns="47384" rIns="94768" bIns="47384"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721106"/>
            <a:ext cx="3076363" cy="511731"/>
          </a:xfrm>
          <a:prstGeom prst="rect">
            <a:avLst/>
          </a:prstGeom>
        </p:spPr>
        <p:txBody>
          <a:bodyPr vert="horz" lIns="94768" tIns="47384" rIns="94768" bIns="47384" rtlCol="0" anchor="b"/>
          <a:lstStyle>
            <a:lvl1pPr algn="l">
              <a:defRPr sz="1200"/>
            </a:lvl1pPr>
          </a:lstStyle>
          <a:p>
            <a:endParaRPr lang="de-DE"/>
          </a:p>
        </p:txBody>
      </p:sp>
      <p:sp>
        <p:nvSpPr>
          <p:cNvPr id="7" name="Foliennummernplatzhalter 6"/>
          <p:cNvSpPr>
            <a:spLocks noGrp="1"/>
          </p:cNvSpPr>
          <p:nvPr>
            <p:ph type="sldNum" sz="quarter" idx="5"/>
          </p:nvPr>
        </p:nvSpPr>
        <p:spPr>
          <a:xfrm>
            <a:off x="4021295" y="9721106"/>
            <a:ext cx="3076363" cy="511731"/>
          </a:xfrm>
          <a:prstGeom prst="rect">
            <a:avLst/>
          </a:prstGeom>
        </p:spPr>
        <p:txBody>
          <a:bodyPr vert="horz" lIns="94768" tIns="47384" rIns="94768" bIns="47384" rtlCol="0" anchor="b"/>
          <a:lstStyle>
            <a:lvl1pPr algn="r">
              <a:defRPr sz="1200"/>
            </a:lvl1pPr>
          </a:lstStyle>
          <a:p>
            <a:fld id="{2969AC09-DF60-43F4-96BF-67D4D9A74094}" type="slidenum">
              <a:rPr lang="de-DE" smtClean="0"/>
              <a:t>‹#›</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2</a:t>
            </a:fld>
            <a:endParaRPr lang="de-DE"/>
          </a:p>
        </p:txBody>
      </p:sp>
    </p:spTree>
    <p:extLst>
      <p:ext uri="{BB962C8B-B14F-4D97-AF65-F5344CB8AC3E}">
        <p14:creationId xmlns:p14="http://schemas.microsoft.com/office/powerpoint/2010/main" val="3342354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3: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2804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19</a:t>
            </a:fld>
            <a:endParaRPr lang="de-DE" dirty="0"/>
          </a:p>
        </p:txBody>
      </p:sp>
    </p:spTree>
    <p:extLst>
      <p:ext uri="{BB962C8B-B14F-4D97-AF65-F5344CB8AC3E}">
        <p14:creationId xmlns:p14="http://schemas.microsoft.com/office/powerpoint/2010/main" val="1789609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969AC09-DF60-43F4-96BF-67D4D9A74094}" type="slidenum">
              <a:rPr lang="de-DE" smtClean="0"/>
              <a:t>21</a:t>
            </a:fld>
            <a:endParaRPr lang="de-DE"/>
          </a:p>
        </p:txBody>
      </p:sp>
    </p:spTree>
    <p:extLst>
      <p:ext uri="{BB962C8B-B14F-4D97-AF65-F5344CB8AC3E}">
        <p14:creationId xmlns:p14="http://schemas.microsoft.com/office/powerpoint/2010/main" val="3194689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969AC09-DF60-43F4-96BF-67D4D9A74094}" type="slidenum">
              <a:rPr lang="de-DE" smtClean="0"/>
              <a:t>22</a:t>
            </a:fld>
            <a:endParaRPr lang="de-DE"/>
          </a:p>
        </p:txBody>
      </p:sp>
    </p:spTree>
    <p:extLst>
      <p:ext uri="{BB962C8B-B14F-4D97-AF65-F5344CB8AC3E}">
        <p14:creationId xmlns:p14="http://schemas.microsoft.com/office/powerpoint/2010/main" val="1918617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a:t>Introduction</a:t>
            </a:r>
          </a:p>
          <a:p>
            <a:pPr marL="171450" indent="-171450">
              <a:buFontTx/>
              <a:buChar char="-"/>
            </a:pPr>
            <a:endParaRPr lang="en-GB" dirty="0"/>
          </a:p>
          <a:p>
            <a:pPr marL="171450" indent="-171450">
              <a:buFontTx/>
              <a:buChar char="-"/>
            </a:pPr>
            <a:r>
              <a:rPr lang="en-GB" dirty="0"/>
              <a:t>Introduce project</a:t>
            </a:r>
            <a:r>
              <a:rPr lang="en-GB" baseline="0" dirty="0"/>
              <a:t> as a joint Czech-German research project</a:t>
            </a:r>
          </a:p>
          <a:p>
            <a:pPr marL="171450" indent="-171450">
              <a:buFontTx/>
              <a:buChar char="-"/>
            </a:pPr>
            <a:r>
              <a:rPr lang="en-GB" baseline="0" dirty="0"/>
              <a:t>Institutions, universities and businesses from both countries including user committee from all relevant sectors</a:t>
            </a:r>
            <a:endParaRPr lang="en-GB" dirty="0"/>
          </a:p>
        </p:txBody>
      </p:sp>
      <p:sp>
        <p:nvSpPr>
          <p:cNvPr id="4" name="Foliennummernplatzhalter 3"/>
          <p:cNvSpPr>
            <a:spLocks noGrp="1"/>
          </p:cNvSpPr>
          <p:nvPr>
            <p:ph type="sldNum" sz="quarter" idx="10"/>
          </p:nvPr>
        </p:nvSpPr>
        <p:spPr/>
        <p:txBody>
          <a:bodyPr/>
          <a:lstStyle/>
          <a:p>
            <a:fld id="{2969AC09-DF60-43F4-96BF-67D4D9A74094}" type="slidenum">
              <a:rPr lang="de-DE" smtClean="0"/>
              <a:t>3</a:t>
            </a:fld>
            <a:endParaRPr lang="de-DE"/>
          </a:p>
        </p:txBody>
      </p:sp>
    </p:spTree>
    <p:extLst>
      <p:ext uri="{BB962C8B-B14F-4D97-AF65-F5344CB8AC3E}">
        <p14:creationId xmlns:p14="http://schemas.microsoft.com/office/powerpoint/2010/main" val="1352934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969AC09-DF60-43F4-96BF-67D4D9A74094}" type="slidenum">
              <a:rPr lang="de-DE" smtClean="0"/>
              <a:t>4</a:t>
            </a:fld>
            <a:endParaRPr lang="de-DE"/>
          </a:p>
        </p:txBody>
      </p:sp>
    </p:spTree>
    <p:extLst>
      <p:ext uri="{BB962C8B-B14F-4D97-AF65-F5344CB8AC3E}">
        <p14:creationId xmlns:p14="http://schemas.microsoft.com/office/powerpoint/2010/main" val="833353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6</a:t>
            </a:fld>
            <a:endParaRPr lang="de-DE" dirty="0"/>
          </a:p>
        </p:txBody>
      </p:sp>
    </p:spTree>
    <p:extLst>
      <p:ext uri="{BB962C8B-B14F-4D97-AF65-F5344CB8AC3E}">
        <p14:creationId xmlns:p14="http://schemas.microsoft.com/office/powerpoint/2010/main" val="798639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7</a:t>
            </a:fld>
            <a:endParaRPr lang="de-DE" dirty="0"/>
          </a:p>
        </p:txBody>
      </p:sp>
    </p:spTree>
    <p:extLst>
      <p:ext uri="{BB962C8B-B14F-4D97-AF65-F5344CB8AC3E}">
        <p14:creationId xmlns:p14="http://schemas.microsoft.com/office/powerpoint/2010/main" val="1523164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Long-term storage requires a water content less than 20% to minimize fungal and bacterial activity. For the harvest, it turned out that the material does not fall below this water content until April at the earliest and the harvest should therefore take place as late as possible. If the water content is higher, technical drying is also required. Standard drying systems are suitable for most agricultural Goods (e.g. push and turn dryers). a tech. Drying should be avoided if possible, as it Costs are incurred and further abrasion and thus additional dust is caused by movement/manipulation of the material.</a:t>
            </a:r>
          </a:p>
          <a:p>
            <a:r>
              <a:rPr lang="en-US" dirty="0"/>
              <a:t>The material must be protected from rewetting due to the weather and must therefore be stored under a roof. For storage under the open sky for a year, the debris can also be protected with a cheaper fleece cover. Contact with the ground usually degrades the quality of the material.</a:t>
            </a: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943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713232" rtl="0" eaLnBrk="1" fontAlgn="auto" latinLnBrk="0" hangingPunct="1">
              <a:lnSpc>
                <a:spcPct val="100000"/>
              </a:lnSpc>
              <a:spcBef>
                <a:spcPts val="0"/>
              </a:spcBef>
              <a:spcAft>
                <a:spcPts val="0"/>
              </a:spcAft>
              <a:buClrTx/>
              <a:buSzTx/>
              <a:buFontTx/>
              <a:buChar char="-"/>
              <a:tabLst/>
              <a:defRPr/>
            </a:pPr>
            <a:r>
              <a:rPr lang="en-US" sz="1000" dirty="0"/>
              <a:t>Test for utilization of Miscanthus biomass to bio-products</a:t>
            </a:r>
            <a:endParaRPr lang="en-GB"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105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resulting products were evaluated. The basic parameter was the content of polycyclic aromatic hydrocarbons. At 700 ◦C, PAH content was slightly less, while other parameters were comparable—i.e., carbon content, biogenic element content as well as specific surface area. Conversely, 500 ◦C led to the formation of </a:t>
            </a:r>
            <a:r>
              <a:rPr lang="en-US" dirty="0" err="1"/>
              <a:t>biochar</a:t>
            </a:r>
            <a:r>
              <a:rPr lang="en-US" dirty="0"/>
              <a:t> with a high PAH content. A temperature of 600 ◦C was chosen as a compromise between the achieved properties of </a:t>
            </a:r>
            <a:r>
              <a:rPr lang="en-US" dirty="0" err="1"/>
              <a:t>biochar</a:t>
            </a:r>
            <a:r>
              <a:rPr lang="en-US" dirty="0"/>
              <a:t> and its yield with respect to the economics of the process. Experiments in the laboratory and pilot plant units followed, based on which technical regulations, manuscript and applied results were made.</a:t>
            </a:r>
          </a:p>
          <a:p>
            <a:endParaRPr lang="ru-RU" dirty="0"/>
          </a:p>
        </p:txBody>
      </p:sp>
      <p:sp>
        <p:nvSpPr>
          <p:cNvPr id="4" name="Номер слайда 3"/>
          <p:cNvSpPr>
            <a:spLocks noGrp="1"/>
          </p:cNvSpPr>
          <p:nvPr>
            <p:ph type="sldNum" sz="quarter" idx="10"/>
          </p:nvPr>
        </p:nvSpPr>
        <p:spPr/>
        <p:txBody>
          <a:bodyPr/>
          <a:lstStyle/>
          <a:p>
            <a:fld id="{2969AC09-DF60-43F4-96BF-67D4D9A74094}" type="slidenum">
              <a:rPr lang="de-DE" smtClean="0"/>
              <a:t>12</a:t>
            </a:fld>
            <a:endParaRPr lang="de-DE"/>
          </a:p>
        </p:txBody>
      </p:sp>
    </p:spTree>
    <p:extLst>
      <p:ext uri="{BB962C8B-B14F-4D97-AF65-F5344CB8AC3E}">
        <p14:creationId xmlns:p14="http://schemas.microsoft.com/office/powerpoint/2010/main" val="1041100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641909"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41909"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2067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elfolie_TUD">
    <p:spTree>
      <p:nvGrpSpPr>
        <p:cNvPr id="1" name=""/>
        <p:cNvGrpSpPr/>
        <p:nvPr/>
      </p:nvGrpSpPr>
      <p:grpSpPr>
        <a:xfrm>
          <a:off x="0" y="0"/>
          <a:ext cx="0" cy="0"/>
          <a:chOff x="0" y="0"/>
          <a:chExt cx="0" cy="0"/>
        </a:xfrm>
      </p:grpSpPr>
      <p:sp>
        <p:nvSpPr>
          <p:cNvPr id="13" name="Rechteck 12"/>
          <p:cNvSpPr/>
          <p:nvPr/>
        </p:nvSpPr>
        <p:spPr>
          <a:xfrm>
            <a:off x="0" y="854605"/>
            <a:ext cx="9144000" cy="4860397"/>
          </a:xfrm>
          <a:prstGeom prst="rect">
            <a:avLst/>
          </a:prstGeom>
          <a:gradFill>
            <a:gsLst>
              <a:gs pos="14000">
                <a:schemeClr val="tx2"/>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 name="Untertitel 2"/>
          <p:cNvSpPr>
            <a:spLocks noGrp="1"/>
          </p:cNvSpPr>
          <p:nvPr>
            <p:ph type="subTitle" idx="1" hasCustomPrompt="1"/>
          </p:nvPr>
        </p:nvSpPr>
        <p:spPr>
          <a:xfrm>
            <a:off x="656036" y="3745646"/>
            <a:ext cx="7935513" cy="1112104"/>
          </a:xfrm>
        </p:spPr>
        <p:txBody>
          <a:bodyPr/>
          <a:lstStyle>
            <a:lvl1pPr marL="0" indent="0" algn="l">
              <a:buNone/>
              <a:defRPr>
                <a:solidFill>
                  <a:schemeClr val="bg1">
                    <a:alpha val="80000"/>
                  </a:schemeClr>
                </a:solidFill>
              </a:defRPr>
            </a:lvl1pPr>
            <a:lvl2pPr marL="342851" indent="0" algn="ctr">
              <a:buNone/>
              <a:defRPr>
                <a:solidFill>
                  <a:schemeClr val="tx1">
                    <a:tint val="75000"/>
                  </a:schemeClr>
                </a:solidFill>
              </a:defRPr>
            </a:lvl2pPr>
            <a:lvl3pPr marL="685702" indent="0" algn="ctr">
              <a:buNone/>
              <a:defRPr>
                <a:solidFill>
                  <a:schemeClr val="tx1">
                    <a:tint val="75000"/>
                  </a:schemeClr>
                </a:solidFill>
              </a:defRPr>
            </a:lvl3pPr>
            <a:lvl4pPr marL="1028552" indent="0" algn="ctr">
              <a:buNone/>
              <a:defRPr>
                <a:solidFill>
                  <a:schemeClr val="tx1">
                    <a:tint val="75000"/>
                  </a:schemeClr>
                </a:solidFill>
              </a:defRPr>
            </a:lvl4pPr>
            <a:lvl5pPr marL="1371401" indent="0" algn="ctr">
              <a:buNone/>
              <a:defRPr>
                <a:solidFill>
                  <a:schemeClr val="tx1">
                    <a:tint val="75000"/>
                  </a:schemeClr>
                </a:solidFill>
              </a:defRPr>
            </a:lvl5pPr>
            <a:lvl6pPr marL="1714253" indent="0" algn="ctr">
              <a:buNone/>
              <a:defRPr>
                <a:solidFill>
                  <a:schemeClr val="tx1">
                    <a:tint val="75000"/>
                  </a:schemeClr>
                </a:solidFill>
              </a:defRPr>
            </a:lvl6pPr>
            <a:lvl7pPr marL="2057102" indent="0" algn="ctr">
              <a:buNone/>
              <a:defRPr>
                <a:solidFill>
                  <a:schemeClr val="tx1">
                    <a:tint val="75000"/>
                  </a:schemeClr>
                </a:solidFill>
              </a:defRPr>
            </a:lvl7pPr>
            <a:lvl8pPr marL="2399952" indent="0" algn="ctr">
              <a:buNone/>
              <a:defRPr>
                <a:solidFill>
                  <a:schemeClr val="tx1">
                    <a:tint val="75000"/>
                  </a:schemeClr>
                </a:solidFill>
              </a:defRPr>
            </a:lvl8pPr>
            <a:lvl9pPr marL="2742803" indent="0" algn="ctr">
              <a:buNone/>
              <a:defRPr>
                <a:solidFill>
                  <a:schemeClr val="tx1">
                    <a:tint val="75000"/>
                  </a:schemeClr>
                </a:solidFill>
              </a:defRPr>
            </a:lvl9pPr>
          </a:lstStyle>
          <a:p>
            <a:r>
              <a:rPr lang="de-DE" dirty="0"/>
              <a:t>Formatvorlage des Untertitelmasters durch Klicken bearbeiten</a:t>
            </a:r>
            <a:br>
              <a:rPr lang="de-DE" dirty="0"/>
            </a:br>
            <a:r>
              <a:rPr lang="de-DE" dirty="0"/>
              <a:t>Ort oder Anlass des Vortrags // Samstag, 13. Januar 2018</a:t>
            </a:r>
          </a:p>
        </p:txBody>
      </p:sp>
      <p:sp>
        <p:nvSpPr>
          <p:cNvPr id="26" name="Textplatzhalter 25"/>
          <p:cNvSpPr>
            <a:spLocks noGrp="1"/>
          </p:cNvSpPr>
          <p:nvPr>
            <p:ph type="body" sz="quarter" idx="10" hasCustomPrompt="1"/>
          </p:nvPr>
        </p:nvSpPr>
        <p:spPr>
          <a:xfrm>
            <a:off x="656035" y="2017368"/>
            <a:ext cx="7935515" cy="690563"/>
          </a:xfrm>
          <a:ln>
            <a:noFill/>
          </a:ln>
        </p:spPr>
        <p:txBody>
          <a:bodyPr/>
          <a:lstStyle>
            <a:lvl1pPr>
              <a:spcBef>
                <a:spcPts val="0"/>
              </a:spcBef>
              <a:defRPr sz="1200">
                <a:solidFill>
                  <a:schemeClr val="bg1">
                    <a:alpha val="80000"/>
                  </a:schemeClr>
                </a:solidFill>
              </a:defRPr>
            </a:lvl1pPr>
          </a:lstStyle>
          <a:p>
            <a:pPr lvl="0"/>
            <a:r>
              <a:rPr lang="de-DE" dirty="0"/>
              <a:t>Vorname Name</a:t>
            </a:r>
            <a:br>
              <a:rPr lang="de-DE" dirty="0"/>
            </a:br>
            <a:r>
              <a:rPr lang="de-DE" dirty="0"/>
              <a:t>Professur für Holztechnik und Faserwerkstofftechnik</a:t>
            </a:r>
          </a:p>
        </p:txBody>
      </p:sp>
      <p:sp>
        <p:nvSpPr>
          <p:cNvPr id="4" name="Rechteck 3"/>
          <p:cNvSpPr/>
          <p:nvPr/>
        </p:nvSpPr>
        <p:spPr>
          <a:xfrm>
            <a:off x="0" y="854604"/>
            <a:ext cx="9144000" cy="14287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0" name="Titel 1"/>
          <p:cNvSpPr>
            <a:spLocks noGrp="1"/>
          </p:cNvSpPr>
          <p:nvPr>
            <p:ph type="title" hasCustomPrompt="1"/>
          </p:nvPr>
        </p:nvSpPr>
        <p:spPr>
          <a:xfrm>
            <a:off x="656035" y="2826836"/>
            <a:ext cx="7935515" cy="810090"/>
          </a:xfrm>
          <a:ln>
            <a:noFill/>
          </a:ln>
        </p:spPr>
        <p:txBody>
          <a:bodyPr/>
          <a:lstStyle>
            <a:lvl1pPr>
              <a:defRPr sz="2400" b="1">
                <a:solidFill>
                  <a:schemeClr val="bg1"/>
                </a:solidFill>
              </a:defRPr>
            </a:lvl1pPr>
          </a:lstStyle>
          <a:p>
            <a:r>
              <a:rPr lang="de-DE" dirty="0"/>
              <a:t>Titelmasterformat</a:t>
            </a:r>
            <a:br>
              <a:rPr lang="de-DE" dirty="0"/>
            </a:br>
            <a:r>
              <a:rPr lang="de-DE" dirty="0"/>
              <a:t>durch Klicken bearbeiten</a:t>
            </a:r>
          </a:p>
        </p:txBody>
      </p:sp>
    </p:spTree>
    <p:extLst>
      <p:ext uri="{BB962C8B-B14F-4D97-AF65-F5344CB8AC3E}">
        <p14:creationId xmlns:p14="http://schemas.microsoft.com/office/powerpoint/2010/main" val="1330912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656035" y="288397"/>
            <a:ext cx="7935515" cy="424657"/>
          </a:xfrm>
        </p:spPr>
        <p:txBody>
          <a:bodyPr/>
          <a:lstStyle/>
          <a:p>
            <a:r>
              <a:rPr lang="de-DE"/>
              <a:t>Titelmasterformat durch Klicken bearbeiten</a:t>
            </a:r>
            <a:endParaRPr lang="de-DE" dirty="0"/>
          </a:p>
        </p:txBody>
      </p:sp>
      <p:sp>
        <p:nvSpPr>
          <p:cNvPr id="7" name="Bildplatzhalter 6"/>
          <p:cNvSpPr>
            <a:spLocks noGrp="1"/>
          </p:cNvSpPr>
          <p:nvPr>
            <p:ph type="pic" sz="quarter" idx="10"/>
          </p:nvPr>
        </p:nvSpPr>
        <p:spPr>
          <a:xfrm>
            <a:off x="0" y="858573"/>
            <a:ext cx="9144000" cy="4249208"/>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5"/>
            <a:ext cx="9144000" cy="5107776"/>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C4CAD3-2491-3045-91F4-95BA28879846}"/>
              </a:ext>
            </a:extLst>
          </p:cNvPr>
          <p:cNvSpPr>
            <a:spLocks noGrp="1"/>
          </p:cNvSpPr>
          <p:nvPr>
            <p:ph type="dt" sz="half" idx="10"/>
          </p:nvPr>
        </p:nvSpPr>
        <p:spPr/>
        <p:txBody>
          <a:bodyPr/>
          <a:lstStyle/>
          <a:p>
            <a:r>
              <a:rPr lang="cs-CZ"/>
              <a:t>11/04/2019</a:t>
            </a:r>
          </a:p>
        </p:txBody>
      </p:sp>
      <p:sp>
        <p:nvSpPr>
          <p:cNvPr id="3" name="Footer Placeholder 2">
            <a:extLst>
              <a:ext uri="{FF2B5EF4-FFF2-40B4-BE49-F238E27FC236}">
                <a16:creationId xmlns:a16="http://schemas.microsoft.com/office/drawing/2014/main" id="{E78D3671-8D78-AB47-8428-FB2C74A753D0}"/>
              </a:ext>
            </a:extLst>
          </p:cNvPr>
          <p:cNvSpPr>
            <a:spLocks noGrp="1"/>
          </p:cNvSpPr>
          <p:nvPr>
            <p:ph type="ftr" sz="quarter" idx="11"/>
          </p:nvPr>
        </p:nvSpPr>
        <p:spPr/>
        <p:txBody>
          <a:bodyPr/>
          <a:lstStyle/>
          <a:p>
            <a:r>
              <a:rPr lang="cs-CZ"/>
              <a:t>Název prezentace </a:t>
            </a:r>
          </a:p>
        </p:txBody>
      </p:sp>
      <p:sp>
        <p:nvSpPr>
          <p:cNvPr id="4" name="Slide Number Placeholder 3">
            <a:extLst>
              <a:ext uri="{FF2B5EF4-FFF2-40B4-BE49-F238E27FC236}">
                <a16:creationId xmlns:a16="http://schemas.microsoft.com/office/drawing/2014/main" id="{27253978-B0A2-9346-AEA0-9BBC0215B6FE}"/>
              </a:ext>
            </a:extLst>
          </p:cNvPr>
          <p:cNvSpPr>
            <a:spLocks noGrp="1"/>
          </p:cNvSpPr>
          <p:nvPr>
            <p:ph type="sldNum" sz="quarter" idx="12"/>
          </p:nvPr>
        </p:nvSpPr>
        <p:spPr/>
        <p:txBody>
          <a:bodyPr/>
          <a:lstStyle/>
          <a:p>
            <a:fld id="{E57EA1BE-92D9-9E4F-B3B9-F1A717F85676}" type="slidenum">
              <a:rPr lang="cs-CZ" smtClean="0"/>
              <a:t>‹#›</a:t>
            </a:fld>
            <a:endParaRPr lang="cs-CZ"/>
          </a:p>
        </p:txBody>
      </p:sp>
    </p:spTree>
    <p:extLst>
      <p:ext uri="{BB962C8B-B14F-4D97-AF65-F5344CB8AC3E}">
        <p14:creationId xmlns:p14="http://schemas.microsoft.com/office/powerpoint/2010/main" val="3231704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77802E-3CDC-44B3-993C-45188C793D81}"/>
              </a:ext>
            </a:extLst>
          </p:cNvPr>
          <p:cNvSpPr>
            <a:spLocks noGrp="1"/>
          </p:cNvSpPr>
          <p:nvPr>
            <p:ph type="ctrTitle"/>
          </p:nvPr>
        </p:nvSpPr>
        <p:spPr>
          <a:xfrm>
            <a:off x="1143000" y="935302"/>
            <a:ext cx="6858000" cy="1989667"/>
          </a:xfrm>
        </p:spPr>
        <p:txBody>
          <a:bodyPr anchor="b"/>
          <a:lstStyle>
            <a:lvl1pPr algn="ctr">
              <a:defRPr sz="4500"/>
            </a:lvl1pPr>
          </a:lstStyle>
          <a:p>
            <a:r>
              <a:rPr lang="cs-CZ"/>
              <a:t>Kliknutím lze upravit styl.</a:t>
            </a:r>
          </a:p>
        </p:txBody>
      </p:sp>
      <p:sp>
        <p:nvSpPr>
          <p:cNvPr id="3" name="Podnadpis 2">
            <a:extLst>
              <a:ext uri="{FF2B5EF4-FFF2-40B4-BE49-F238E27FC236}">
                <a16:creationId xmlns:a16="http://schemas.microsoft.com/office/drawing/2014/main" id="{E3E2F7EE-79D4-48E5-AB2B-662CEEB84708}"/>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FED5EAB8-BFF4-42B5-B9FA-D9F4F73309CC}"/>
              </a:ext>
            </a:extLst>
          </p:cNvPr>
          <p:cNvSpPr>
            <a:spLocks noGrp="1"/>
          </p:cNvSpPr>
          <p:nvPr>
            <p:ph type="dt" sz="half" idx="10"/>
          </p:nvPr>
        </p:nvSpPr>
        <p:spPr/>
        <p:txBody>
          <a:bodyPr/>
          <a:lstStyle/>
          <a:p>
            <a:pPr defTabSz="685800"/>
            <a:fld id="{ADAF1147-AE5B-475F-87B8-B236D76ACFB0}" type="datetimeFigureOut">
              <a:rPr lang="cs-CZ" smtClean="0">
                <a:solidFill>
                  <a:prstClr val="black">
                    <a:tint val="75000"/>
                  </a:prstClr>
                </a:solidFill>
              </a:rPr>
              <a:pPr defTabSz="685800"/>
              <a:t>20.09.2022</a:t>
            </a:fld>
            <a:endParaRPr lang="cs-CZ">
              <a:solidFill>
                <a:prstClr val="black">
                  <a:tint val="75000"/>
                </a:prstClr>
              </a:solidFill>
            </a:endParaRPr>
          </a:p>
        </p:txBody>
      </p:sp>
      <p:sp>
        <p:nvSpPr>
          <p:cNvPr id="5" name="Zástupný symbol pro zápatí 4">
            <a:extLst>
              <a:ext uri="{FF2B5EF4-FFF2-40B4-BE49-F238E27FC236}">
                <a16:creationId xmlns:a16="http://schemas.microsoft.com/office/drawing/2014/main" id="{60D28587-4EA5-4FF7-89F9-79E1EBFFA2B1}"/>
              </a:ext>
            </a:extLst>
          </p:cNvPr>
          <p:cNvSpPr>
            <a:spLocks noGrp="1"/>
          </p:cNvSpPr>
          <p:nvPr>
            <p:ph type="ftr" sz="quarter" idx="11"/>
          </p:nvPr>
        </p:nvSpPr>
        <p:spPr/>
        <p:txBody>
          <a:bodyPr/>
          <a:lstStyle/>
          <a:p>
            <a:pPr defTabSz="685800"/>
            <a:endParaRPr lang="cs-CZ">
              <a:solidFill>
                <a:prstClr val="black">
                  <a:tint val="75000"/>
                </a:prstClr>
              </a:solidFill>
            </a:endParaRPr>
          </a:p>
        </p:txBody>
      </p:sp>
      <p:sp>
        <p:nvSpPr>
          <p:cNvPr id="6" name="Zástupný symbol pro číslo snímku 5">
            <a:extLst>
              <a:ext uri="{FF2B5EF4-FFF2-40B4-BE49-F238E27FC236}">
                <a16:creationId xmlns:a16="http://schemas.microsoft.com/office/drawing/2014/main" id="{726955EF-F3BA-4C29-8F36-D516DA3C87DC}"/>
              </a:ext>
            </a:extLst>
          </p:cNvPr>
          <p:cNvSpPr>
            <a:spLocks noGrp="1"/>
          </p:cNvSpPr>
          <p:nvPr>
            <p:ph type="sldNum" sz="quarter" idx="12"/>
          </p:nvPr>
        </p:nvSpPr>
        <p:spPr/>
        <p:txBody>
          <a:bodyPr/>
          <a:lstStyle/>
          <a:p>
            <a:pPr defTabSz="685800"/>
            <a:fld id="{AB47822E-B2D7-4AD5-9202-8AE2F6BC1A01}" type="slidenum">
              <a:rPr lang="cs-CZ" smtClean="0">
                <a:solidFill>
                  <a:prstClr val="black">
                    <a:tint val="75000"/>
                  </a:prstClr>
                </a:solidFill>
              </a:rPr>
              <a:pPr defTabSz="685800"/>
              <a:t>‹#›</a:t>
            </a:fld>
            <a:endParaRPr lang="cs-CZ">
              <a:solidFill>
                <a:prstClr val="black">
                  <a:tint val="75000"/>
                </a:prstClr>
              </a:solidFill>
            </a:endParaRPr>
          </a:p>
        </p:txBody>
      </p:sp>
    </p:spTree>
    <p:extLst>
      <p:ext uri="{BB962C8B-B14F-4D97-AF65-F5344CB8AC3E}">
        <p14:creationId xmlns:p14="http://schemas.microsoft.com/office/powerpoint/2010/main" val="24793988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AA0501-62F0-4C62-B22D-D0848772B6C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4C8FDB8-8CC0-4949-AC7D-8165BBC962E4}"/>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ECF06C7-B09B-410E-BD68-2BCA95B8B7FE}"/>
              </a:ext>
            </a:extLst>
          </p:cNvPr>
          <p:cNvSpPr>
            <a:spLocks noGrp="1"/>
          </p:cNvSpPr>
          <p:nvPr>
            <p:ph type="dt" sz="half" idx="10"/>
          </p:nvPr>
        </p:nvSpPr>
        <p:spPr/>
        <p:txBody>
          <a:bodyPr/>
          <a:lstStyle/>
          <a:p>
            <a:pPr defTabSz="685800"/>
            <a:fld id="{ADAF1147-AE5B-475F-87B8-B236D76ACFB0}" type="datetimeFigureOut">
              <a:rPr lang="cs-CZ" smtClean="0">
                <a:solidFill>
                  <a:prstClr val="black">
                    <a:tint val="75000"/>
                  </a:prstClr>
                </a:solidFill>
              </a:rPr>
              <a:pPr defTabSz="685800"/>
              <a:t>20.09.2022</a:t>
            </a:fld>
            <a:endParaRPr lang="cs-CZ">
              <a:solidFill>
                <a:prstClr val="black">
                  <a:tint val="75000"/>
                </a:prstClr>
              </a:solidFill>
            </a:endParaRPr>
          </a:p>
        </p:txBody>
      </p:sp>
      <p:sp>
        <p:nvSpPr>
          <p:cNvPr id="5" name="Zástupný symbol pro zápatí 4">
            <a:extLst>
              <a:ext uri="{FF2B5EF4-FFF2-40B4-BE49-F238E27FC236}">
                <a16:creationId xmlns:a16="http://schemas.microsoft.com/office/drawing/2014/main" id="{1940282D-70EB-4530-9D19-93CD3EE5636D}"/>
              </a:ext>
            </a:extLst>
          </p:cNvPr>
          <p:cNvSpPr>
            <a:spLocks noGrp="1"/>
          </p:cNvSpPr>
          <p:nvPr>
            <p:ph type="ftr" sz="quarter" idx="11"/>
          </p:nvPr>
        </p:nvSpPr>
        <p:spPr/>
        <p:txBody>
          <a:bodyPr/>
          <a:lstStyle/>
          <a:p>
            <a:pPr defTabSz="685800"/>
            <a:endParaRPr lang="cs-CZ">
              <a:solidFill>
                <a:prstClr val="black">
                  <a:tint val="75000"/>
                </a:prstClr>
              </a:solidFill>
            </a:endParaRPr>
          </a:p>
        </p:txBody>
      </p:sp>
      <p:sp>
        <p:nvSpPr>
          <p:cNvPr id="6" name="Zástupný symbol pro číslo snímku 5">
            <a:extLst>
              <a:ext uri="{FF2B5EF4-FFF2-40B4-BE49-F238E27FC236}">
                <a16:creationId xmlns:a16="http://schemas.microsoft.com/office/drawing/2014/main" id="{0CD7DD92-A8E2-48BA-8473-F8098A9A39E7}"/>
              </a:ext>
            </a:extLst>
          </p:cNvPr>
          <p:cNvSpPr>
            <a:spLocks noGrp="1"/>
          </p:cNvSpPr>
          <p:nvPr>
            <p:ph type="sldNum" sz="quarter" idx="12"/>
          </p:nvPr>
        </p:nvSpPr>
        <p:spPr/>
        <p:txBody>
          <a:bodyPr/>
          <a:lstStyle/>
          <a:p>
            <a:pPr defTabSz="685800"/>
            <a:fld id="{AB47822E-B2D7-4AD5-9202-8AE2F6BC1A01}" type="slidenum">
              <a:rPr lang="cs-CZ" smtClean="0">
                <a:solidFill>
                  <a:prstClr val="black">
                    <a:tint val="75000"/>
                  </a:prstClr>
                </a:solidFill>
              </a:rPr>
              <a:pPr defTabSz="685800"/>
              <a:t>‹#›</a:t>
            </a:fld>
            <a:endParaRPr lang="cs-CZ">
              <a:solidFill>
                <a:prstClr val="black">
                  <a:tint val="75000"/>
                </a:prstClr>
              </a:solidFill>
            </a:endParaRPr>
          </a:p>
        </p:txBody>
      </p:sp>
    </p:spTree>
    <p:extLst>
      <p:ext uri="{BB962C8B-B14F-4D97-AF65-F5344CB8AC3E}">
        <p14:creationId xmlns:p14="http://schemas.microsoft.com/office/powerpoint/2010/main" val="43482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CAAE80-8B32-46F6-BE62-F97BAAE8CBA5}"/>
              </a:ext>
            </a:extLst>
          </p:cNvPr>
          <p:cNvSpPr>
            <a:spLocks noGrp="1"/>
          </p:cNvSpPr>
          <p:nvPr>
            <p:ph type="title"/>
          </p:nvPr>
        </p:nvSpPr>
        <p:spPr>
          <a:xfrm>
            <a:off x="623888" y="1424782"/>
            <a:ext cx="7886700" cy="2377281"/>
          </a:xfrm>
        </p:spPr>
        <p:txBody>
          <a:bodyPr anchor="b"/>
          <a:lstStyle>
            <a:lvl1pPr>
              <a:defRPr sz="4500"/>
            </a:lvl1pPr>
          </a:lstStyle>
          <a:p>
            <a:r>
              <a:rPr lang="cs-CZ"/>
              <a:t>Kliknutím lze upravit styl.</a:t>
            </a:r>
          </a:p>
        </p:txBody>
      </p:sp>
      <p:sp>
        <p:nvSpPr>
          <p:cNvPr id="3" name="Zástupný text 2">
            <a:extLst>
              <a:ext uri="{FF2B5EF4-FFF2-40B4-BE49-F238E27FC236}">
                <a16:creationId xmlns:a16="http://schemas.microsoft.com/office/drawing/2014/main" id="{862AC633-8EF8-430A-85FD-CACBEB25E9AB}"/>
              </a:ext>
            </a:extLst>
          </p:cNvPr>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8AAC2CCE-1B83-4CF7-8F44-C985DB75B9CE}"/>
              </a:ext>
            </a:extLst>
          </p:cNvPr>
          <p:cNvSpPr>
            <a:spLocks noGrp="1"/>
          </p:cNvSpPr>
          <p:nvPr>
            <p:ph type="dt" sz="half" idx="10"/>
          </p:nvPr>
        </p:nvSpPr>
        <p:spPr/>
        <p:txBody>
          <a:bodyPr/>
          <a:lstStyle/>
          <a:p>
            <a:pPr defTabSz="685800"/>
            <a:fld id="{ADAF1147-AE5B-475F-87B8-B236D76ACFB0}" type="datetimeFigureOut">
              <a:rPr lang="cs-CZ" smtClean="0">
                <a:solidFill>
                  <a:prstClr val="black">
                    <a:tint val="75000"/>
                  </a:prstClr>
                </a:solidFill>
              </a:rPr>
              <a:pPr defTabSz="685800"/>
              <a:t>20.09.2022</a:t>
            </a:fld>
            <a:endParaRPr lang="cs-CZ">
              <a:solidFill>
                <a:prstClr val="black">
                  <a:tint val="75000"/>
                </a:prstClr>
              </a:solidFill>
            </a:endParaRPr>
          </a:p>
        </p:txBody>
      </p:sp>
      <p:sp>
        <p:nvSpPr>
          <p:cNvPr id="5" name="Zástupný symbol pro zápatí 4">
            <a:extLst>
              <a:ext uri="{FF2B5EF4-FFF2-40B4-BE49-F238E27FC236}">
                <a16:creationId xmlns:a16="http://schemas.microsoft.com/office/drawing/2014/main" id="{0CB99519-D39C-4307-BC34-6B9895A27450}"/>
              </a:ext>
            </a:extLst>
          </p:cNvPr>
          <p:cNvSpPr>
            <a:spLocks noGrp="1"/>
          </p:cNvSpPr>
          <p:nvPr>
            <p:ph type="ftr" sz="quarter" idx="11"/>
          </p:nvPr>
        </p:nvSpPr>
        <p:spPr/>
        <p:txBody>
          <a:bodyPr/>
          <a:lstStyle/>
          <a:p>
            <a:pPr defTabSz="685800"/>
            <a:endParaRPr lang="cs-CZ">
              <a:solidFill>
                <a:prstClr val="black">
                  <a:tint val="75000"/>
                </a:prstClr>
              </a:solidFill>
            </a:endParaRPr>
          </a:p>
        </p:txBody>
      </p:sp>
      <p:sp>
        <p:nvSpPr>
          <p:cNvPr id="6" name="Zástupný symbol pro číslo snímku 5">
            <a:extLst>
              <a:ext uri="{FF2B5EF4-FFF2-40B4-BE49-F238E27FC236}">
                <a16:creationId xmlns:a16="http://schemas.microsoft.com/office/drawing/2014/main" id="{673495A5-8F18-49FF-BFFC-6709A4C7665D}"/>
              </a:ext>
            </a:extLst>
          </p:cNvPr>
          <p:cNvSpPr>
            <a:spLocks noGrp="1"/>
          </p:cNvSpPr>
          <p:nvPr>
            <p:ph type="sldNum" sz="quarter" idx="12"/>
          </p:nvPr>
        </p:nvSpPr>
        <p:spPr/>
        <p:txBody>
          <a:bodyPr/>
          <a:lstStyle/>
          <a:p>
            <a:pPr defTabSz="685800"/>
            <a:fld id="{AB47822E-B2D7-4AD5-9202-8AE2F6BC1A01}" type="slidenum">
              <a:rPr lang="cs-CZ" smtClean="0">
                <a:solidFill>
                  <a:prstClr val="black">
                    <a:tint val="75000"/>
                  </a:prstClr>
                </a:solidFill>
              </a:rPr>
              <a:pPr defTabSz="685800"/>
              <a:t>‹#›</a:t>
            </a:fld>
            <a:endParaRPr lang="cs-CZ">
              <a:solidFill>
                <a:prstClr val="black">
                  <a:tint val="75000"/>
                </a:prstClr>
              </a:solidFill>
            </a:endParaRPr>
          </a:p>
        </p:txBody>
      </p:sp>
    </p:spTree>
    <p:extLst>
      <p:ext uri="{BB962C8B-B14F-4D97-AF65-F5344CB8AC3E}">
        <p14:creationId xmlns:p14="http://schemas.microsoft.com/office/powerpoint/2010/main" val="2436821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B06F75-154F-4B2E-8F12-48F2963A891D}"/>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ECF1B26-8C05-4668-8F29-58998BEEBFA3}"/>
              </a:ext>
            </a:extLst>
          </p:cNvPr>
          <p:cNvSpPr>
            <a:spLocks noGrp="1"/>
          </p:cNvSpPr>
          <p:nvPr>
            <p:ph sz="half" idx="1"/>
          </p:nvPr>
        </p:nvSpPr>
        <p:spPr>
          <a:xfrm>
            <a:off x="628650" y="1521354"/>
            <a:ext cx="3886200" cy="362611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7594333D-822A-4E11-913A-25553CC644AA}"/>
              </a:ext>
            </a:extLst>
          </p:cNvPr>
          <p:cNvSpPr>
            <a:spLocks noGrp="1"/>
          </p:cNvSpPr>
          <p:nvPr>
            <p:ph sz="half" idx="2"/>
          </p:nvPr>
        </p:nvSpPr>
        <p:spPr>
          <a:xfrm>
            <a:off x="4629150" y="1521354"/>
            <a:ext cx="3886200" cy="362611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D7C4960D-295A-459F-88B3-93A604AD43C6}"/>
              </a:ext>
            </a:extLst>
          </p:cNvPr>
          <p:cNvSpPr>
            <a:spLocks noGrp="1"/>
          </p:cNvSpPr>
          <p:nvPr>
            <p:ph type="dt" sz="half" idx="10"/>
          </p:nvPr>
        </p:nvSpPr>
        <p:spPr/>
        <p:txBody>
          <a:bodyPr/>
          <a:lstStyle/>
          <a:p>
            <a:pPr defTabSz="685800"/>
            <a:fld id="{ADAF1147-AE5B-475F-87B8-B236D76ACFB0}" type="datetimeFigureOut">
              <a:rPr lang="cs-CZ" smtClean="0">
                <a:solidFill>
                  <a:prstClr val="black">
                    <a:tint val="75000"/>
                  </a:prstClr>
                </a:solidFill>
              </a:rPr>
              <a:pPr defTabSz="685800"/>
              <a:t>20.09.2022</a:t>
            </a:fld>
            <a:endParaRPr lang="cs-CZ">
              <a:solidFill>
                <a:prstClr val="black">
                  <a:tint val="75000"/>
                </a:prstClr>
              </a:solidFill>
            </a:endParaRPr>
          </a:p>
        </p:txBody>
      </p:sp>
      <p:sp>
        <p:nvSpPr>
          <p:cNvPr id="6" name="Zástupný symbol pro zápatí 5">
            <a:extLst>
              <a:ext uri="{FF2B5EF4-FFF2-40B4-BE49-F238E27FC236}">
                <a16:creationId xmlns:a16="http://schemas.microsoft.com/office/drawing/2014/main" id="{8293F229-9E22-4F32-95A1-4D4BFF673DCD}"/>
              </a:ext>
            </a:extLst>
          </p:cNvPr>
          <p:cNvSpPr>
            <a:spLocks noGrp="1"/>
          </p:cNvSpPr>
          <p:nvPr>
            <p:ph type="ftr" sz="quarter" idx="11"/>
          </p:nvPr>
        </p:nvSpPr>
        <p:spPr/>
        <p:txBody>
          <a:bodyPr/>
          <a:lstStyle/>
          <a:p>
            <a:pPr defTabSz="685800"/>
            <a:endParaRPr lang="cs-CZ">
              <a:solidFill>
                <a:prstClr val="black">
                  <a:tint val="75000"/>
                </a:prstClr>
              </a:solidFill>
            </a:endParaRPr>
          </a:p>
        </p:txBody>
      </p:sp>
      <p:sp>
        <p:nvSpPr>
          <p:cNvPr id="7" name="Zástupný symbol pro číslo snímku 6">
            <a:extLst>
              <a:ext uri="{FF2B5EF4-FFF2-40B4-BE49-F238E27FC236}">
                <a16:creationId xmlns:a16="http://schemas.microsoft.com/office/drawing/2014/main" id="{D45FDD36-6780-4498-8588-FF557158485B}"/>
              </a:ext>
            </a:extLst>
          </p:cNvPr>
          <p:cNvSpPr>
            <a:spLocks noGrp="1"/>
          </p:cNvSpPr>
          <p:nvPr>
            <p:ph type="sldNum" sz="quarter" idx="12"/>
          </p:nvPr>
        </p:nvSpPr>
        <p:spPr/>
        <p:txBody>
          <a:bodyPr/>
          <a:lstStyle/>
          <a:p>
            <a:pPr defTabSz="685800"/>
            <a:fld id="{AB47822E-B2D7-4AD5-9202-8AE2F6BC1A01}" type="slidenum">
              <a:rPr lang="cs-CZ" smtClean="0">
                <a:solidFill>
                  <a:prstClr val="black">
                    <a:tint val="75000"/>
                  </a:prstClr>
                </a:solidFill>
              </a:rPr>
              <a:pPr defTabSz="685800"/>
              <a:t>‹#›</a:t>
            </a:fld>
            <a:endParaRPr lang="cs-CZ">
              <a:solidFill>
                <a:prstClr val="black">
                  <a:tint val="75000"/>
                </a:prstClr>
              </a:solidFill>
            </a:endParaRPr>
          </a:p>
        </p:txBody>
      </p:sp>
    </p:spTree>
    <p:extLst>
      <p:ext uri="{BB962C8B-B14F-4D97-AF65-F5344CB8AC3E}">
        <p14:creationId xmlns:p14="http://schemas.microsoft.com/office/powerpoint/2010/main" val="1965040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94F9F2-F6B2-43B1-A19F-9B1D0E612036}"/>
              </a:ext>
            </a:extLst>
          </p:cNvPr>
          <p:cNvSpPr>
            <a:spLocks noGrp="1"/>
          </p:cNvSpPr>
          <p:nvPr>
            <p:ph type="title"/>
          </p:nvPr>
        </p:nvSpPr>
        <p:spPr>
          <a:xfrm>
            <a:off x="629841" y="304271"/>
            <a:ext cx="7886700" cy="1104636"/>
          </a:xfrm>
        </p:spPr>
        <p:txBody>
          <a:bodyPr/>
          <a:lstStyle/>
          <a:p>
            <a:r>
              <a:rPr lang="cs-CZ"/>
              <a:t>Kliknutím lze upravit styl.</a:t>
            </a:r>
          </a:p>
        </p:txBody>
      </p:sp>
      <p:sp>
        <p:nvSpPr>
          <p:cNvPr id="3" name="Zástupný text 2">
            <a:extLst>
              <a:ext uri="{FF2B5EF4-FFF2-40B4-BE49-F238E27FC236}">
                <a16:creationId xmlns:a16="http://schemas.microsoft.com/office/drawing/2014/main" id="{577D15C1-DAE3-4D0A-AB74-26BBEE087718}"/>
              </a:ext>
            </a:extLst>
          </p:cNvPr>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3979658A-B6C8-4847-AC04-338138D48C4E}"/>
              </a:ext>
            </a:extLst>
          </p:cNvPr>
          <p:cNvSpPr>
            <a:spLocks noGrp="1"/>
          </p:cNvSpPr>
          <p:nvPr>
            <p:ph sz="half" idx="2"/>
          </p:nvPr>
        </p:nvSpPr>
        <p:spPr>
          <a:xfrm>
            <a:off x="629842" y="2087563"/>
            <a:ext cx="3868340" cy="307049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925039AC-9894-4CC3-91EF-4CE05567DBA7}"/>
              </a:ext>
            </a:extLst>
          </p:cNvPr>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2CFD1A55-1BFB-4ECB-B2E1-6A2D2C8992A3}"/>
              </a:ext>
            </a:extLst>
          </p:cNvPr>
          <p:cNvSpPr>
            <a:spLocks noGrp="1"/>
          </p:cNvSpPr>
          <p:nvPr>
            <p:ph sz="quarter" idx="4"/>
          </p:nvPr>
        </p:nvSpPr>
        <p:spPr>
          <a:xfrm>
            <a:off x="4629150" y="2087563"/>
            <a:ext cx="3887391" cy="307049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86ACABE7-7263-4349-9636-56B5D17D2F6A}"/>
              </a:ext>
            </a:extLst>
          </p:cNvPr>
          <p:cNvSpPr>
            <a:spLocks noGrp="1"/>
          </p:cNvSpPr>
          <p:nvPr>
            <p:ph type="dt" sz="half" idx="10"/>
          </p:nvPr>
        </p:nvSpPr>
        <p:spPr/>
        <p:txBody>
          <a:bodyPr/>
          <a:lstStyle/>
          <a:p>
            <a:pPr defTabSz="685800"/>
            <a:fld id="{ADAF1147-AE5B-475F-87B8-B236D76ACFB0}" type="datetimeFigureOut">
              <a:rPr lang="cs-CZ" smtClean="0">
                <a:solidFill>
                  <a:prstClr val="black">
                    <a:tint val="75000"/>
                  </a:prstClr>
                </a:solidFill>
              </a:rPr>
              <a:pPr defTabSz="685800"/>
              <a:t>20.09.2022</a:t>
            </a:fld>
            <a:endParaRPr lang="cs-CZ">
              <a:solidFill>
                <a:prstClr val="black">
                  <a:tint val="75000"/>
                </a:prstClr>
              </a:solidFill>
            </a:endParaRPr>
          </a:p>
        </p:txBody>
      </p:sp>
      <p:sp>
        <p:nvSpPr>
          <p:cNvPr id="8" name="Zástupný symbol pro zápatí 7">
            <a:extLst>
              <a:ext uri="{FF2B5EF4-FFF2-40B4-BE49-F238E27FC236}">
                <a16:creationId xmlns:a16="http://schemas.microsoft.com/office/drawing/2014/main" id="{D1776B60-7248-40FD-A770-7187B42BED11}"/>
              </a:ext>
            </a:extLst>
          </p:cNvPr>
          <p:cNvSpPr>
            <a:spLocks noGrp="1"/>
          </p:cNvSpPr>
          <p:nvPr>
            <p:ph type="ftr" sz="quarter" idx="11"/>
          </p:nvPr>
        </p:nvSpPr>
        <p:spPr/>
        <p:txBody>
          <a:bodyPr/>
          <a:lstStyle/>
          <a:p>
            <a:pPr defTabSz="685800"/>
            <a:endParaRPr lang="cs-CZ">
              <a:solidFill>
                <a:prstClr val="black">
                  <a:tint val="75000"/>
                </a:prstClr>
              </a:solidFill>
            </a:endParaRPr>
          </a:p>
        </p:txBody>
      </p:sp>
      <p:sp>
        <p:nvSpPr>
          <p:cNvPr id="9" name="Zástupný symbol pro číslo snímku 8">
            <a:extLst>
              <a:ext uri="{FF2B5EF4-FFF2-40B4-BE49-F238E27FC236}">
                <a16:creationId xmlns:a16="http://schemas.microsoft.com/office/drawing/2014/main" id="{34143B81-B086-4D22-8BBD-4204C83B0441}"/>
              </a:ext>
            </a:extLst>
          </p:cNvPr>
          <p:cNvSpPr>
            <a:spLocks noGrp="1"/>
          </p:cNvSpPr>
          <p:nvPr>
            <p:ph type="sldNum" sz="quarter" idx="12"/>
          </p:nvPr>
        </p:nvSpPr>
        <p:spPr/>
        <p:txBody>
          <a:bodyPr/>
          <a:lstStyle/>
          <a:p>
            <a:pPr defTabSz="685800"/>
            <a:fld id="{AB47822E-B2D7-4AD5-9202-8AE2F6BC1A01}" type="slidenum">
              <a:rPr lang="cs-CZ" smtClean="0">
                <a:solidFill>
                  <a:prstClr val="black">
                    <a:tint val="75000"/>
                  </a:prstClr>
                </a:solidFill>
              </a:rPr>
              <a:pPr defTabSz="685800"/>
              <a:t>‹#›</a:t>
            </a:fld>
            <a:endParaRPr lang="cs-CZ">
              <a:solidFill>
                <a:prstClr val="black">
                  <a:tint val="75000"/>
                </a:prstClr>
              </a:solidFill>
            </a:endParaRPr>
          </a:p>
        </p:txBody>
      </p:sp>
    </p:spTree>
    <p:extLst>
      <p:ext uri="{BB962C8B-B14F-4D97-AF65-F5344CB8AC3E}">
        <p14:creationId xmlns:p14="http://schemas.microsoft.com/office/powerpoint/2010/main" val="2328483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285CA0-E611-4872-82DF-E49B7162F1F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874E905D-1EF6-441B-8C4A-CAD1C7340098}"/>
              </a:ext>
            </a:extLst>
          </p:cNvPr>
          <p:cNvSpPr>
            <a:spLocks noGrp="1"/>
          </p:cNvSpPr>
          <p:nvPr>
            <p:ph type="dt" sz="half" idx="10"/>
          </p:nvPr>
        </p:nvSpPr>
        <p:spPr/>
        <p:txBody>
          <a:bodyPr/>
          <a:lstStyle/>
          <a:p>
            <a:pPr defTabSz="685800"/>
            <a:fld id="{ADAF1147-AE5B-475F-87B8-B236D76ACFB0}" type="datetimeFigureOut">
              <a:rPr lang="cs-CZ" smtClean="0">
                <a:solidFill>
                  <a:prstClr val="black">
                    <a:tint val="75000"/>
                  </a:prstClr>
                </a:solidFill>
              </a:rPr>
              <a:pPr defTabSz="685800"/>
              <a:t>20.09.2022</a:t>
            </a:fld>
            <a:endParaRPr lang="cs-CZ">
              <a:solidFill>
                <a:prstClr val="black">
                  <a:tint val="75000"/>
                </a:prstClr>
              </a:solidFill>
            </a:endParaRPr>
          </a:p>
        </p:txBody>
      </p:sp>
      <p:sp>
        <p:nvSpPr>
          <p:cNvPr id="4" name="Zástupný symbol pro zápatí 3">
            <a:extLst>
              <a:ext uri="{FF2B5EF4-FFF2-40B4-BE49-F238E27FC236}">
                <a16:creationId xmlns:a16="http://schemas.microsoft.com/office/drawing/2014/main" id="{36C6D4B6-D380-4E3E-B1E7-57FFE42CEEBB}"/>
              </a:ext>
            </a:extLst>
          </p:cNvPr>
          <p:cNvSpPr>
            <a:spLocks noGrp="1"/>
          </p:cNvSpPr>
          <p:nvPr>
            <p:ph type="ftr" sz="quarter" idx="11"/>
          </p:nvPr>
        </p:nvSpPr>
        <p:spPr/>
        <p:txBody>
          <a:bodyPr/>
          <a:lstStyle/>
          <a:p>
            <a:pPr defTabSz="685800"/>
            <a:endParaRPr lang="cs-CZ">
              <a:solidFill>
                <a:prstClr val="black">
                  <a:tint val="75000"/>
                </a:prstClr>
              </a:solidFill>
            </a:endParaRPr>
          </a:p>
        </p:txBody>
      </p:sp>
      <p:sp>
        <p:nvSpPr>
          <p:cNvPr id="5" name="Zástupný symbol pro číslo snímku 4">
            <a:extLst>
              <a:ext uri="{FF2B5EF4-FFF2-40B4-BE49-F238E27FC236}">
                <a16:creationId xmlns:a16="http://schemas.microsoft.com/office/drawing/2014/main" id="{5F0DA15A-846E-4169-A4D5-3EE1A8A27042}"/>
              </a:ext>
            </a:extLst>
          </p:cNvPr>
          <p:cNvSpPr>
            <a:spLocks noGrp="1"/>
          </p:cNvSpPr>
          <p:nvPr>
            <p:ph type="sldNum" sz="quarter" idx="12"/>
          </p:nvPr>
        </p:nvSpPr>
        <p:spPr/>
        <p:txBody>
          <a:bodyPr/>
          <a:lstStyle/>
          <a:p>
            <a:pPr defTabSz="685800"/>
            <a:fld id="{AB47822E-B2D7-4AD5-9202-8AE2F6BC1A01}" type="slidenum">
              <a:rPr lang="cs-CZ" smtClean="0">
                <a:solidFill>
                  <a:prstClr val="black">
                    <a:tint val="75000"/>
                  </a:prstClr>
                </a:solidFill>
              </a:rPr>
              <a:pPr defTabSz="685800"/>
              <a:t>‹#›</a:t>
            </a:fld>
            <a:endParaRPr lang="cs-CZ">
              <a:solidFill>
                <a:prstClr val="black">
                  <a:tint val="75000"/>
                </a:prstClr>
              </a:solidFill>
            </a:endParaRPr>
          </a:p>
        </p:txBody>
      </p:sp>
    </p:spTree>
    <p:extLst>
      <p:ext uri="{BB962C8B-B14F-4D97-AF65-F5344CB8AC3E}">
        <p14:creationId xmlns:p14="http://schemas.microsoft.com/office/powerpoint/2010/main" val="2856928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521C1F5-F953-46FA-8327-A3523C09779C}"/>
              </a:ext>
            </a:extLst>
          </p:cNvPr>
          <p:cNvSpPr>
            <a:spLocks noGrp="1"/>
          </p:cNvSpPr>
          <p:nvPr>
            <p:ph type="dt" sz="half" idx="10"/>
          </p:nvPr>
        </p:nvSpPr>
        <p:spPr/>
        <p:txBody>
          <a:bodyPr/>
          <a:lstStyle/>
          <a:p>
            <a:pPr defTabSz="685800"/>
            <a:fld id="{ADAF1147-AE5B-475F-87B8-B236D76ACFB0}" type="datetimeFigureOut">
              <a:rPr lang="cs-CZ" smtClean="0">
                <a:solidFill>
                  <a:prstClr val="black">
                    <a:tint val="75000"/>
                  </a:prstClr>
                </a:solidFill>
              </a:rPr>
              <a:pPr defTabSz="685800"/>
              <a:t>20.09.2022</a:t>
            </a:fld>
            <a:endParaRPr lang="cs-CZ">
              <a:solidFill>
                <a:prstClr val="black">
                  <a:tint val="75000"/>
                </a:prstClr>
              </a:solidFill>
            </a:endParaRPr>
          </a:p>
        </p:txBody>
      </p:sp>
      <p:sp>
        <p:nvSpPr>
          <p:cNvPr id="3" name="Zástupný symbol pro zápatí 2">
            <a:extLst>
              <a:ext uri="{FF2B5EF4-FFF2-40B4-BE49-F238E27FC236}">
                <a16:creationId xmlns:a16="http://schemas.microsoft.com/office/drawing/2014/main" id="{D10085A8-F9C5-4397-B8B8-7F8B95AC4115}"/>
              </a:ext>
            </a:extLst>
          </p:cNvPr>
          <p:cNvSpPr>
            <a:spLocks noGrp="1"/>
          </p:cNvSpPr>
          <p:nvPr>
            <p:ph type="ftr" sz="quarter" idx="11"/>
          </p:nvPr>
        </p:nvSpPr>
        <p:spPr/>
        <p:txBody>
          <a:bodyPr/>
          <a:lstStyle/>
          <a:p>
            <a:pPr defTabSz="685800"/>
            <a:endParaRPr lang="cs-CZ">
              <a:solidFill>
                <a:prstClr val="black">
                  <a:tint val="75000"/>
                </a:prstClr>
              </a:solidFill>
            </a:endParaRPr>
          </a:p>
        </p:txBody>
      </p:sp>
      <p:sp>
        <p:nvSpPr>
          <p:cNvPr id="4" name="Zástupný symbol pro číslo snímku 3">
            <a:extLst>
              <a:ext uri="{FF2B5EF4-FFF2-40B4-BE49-F238E27FC236}">
                <a16:creationId xmlns:a16="http://schemas.microsoft.com/office/drawing/2014/main" id="{C1CDEF19-0861-4DC6-9A6B-AE5FE0363C6D}"/>
              </a:ext>
            </a:extLst>
          </p:cNvPr>
          <p:cNvSpPr>
            <a:spLocks noGrp="1"/>
          </p:cNvSpPr>
          <p:nvPr>
            <p:ph type="sldNum" sz="quarter" idx="12"/>
          </p:nvPr>
        </p:nvSpPr>
        <p:spPr/>
        <p:txBody>
          <a:bodyPr/>
          <a:lstStyle/>
          <a:p>
            <a:pPr defTabSz="685800"/>
            <a:fld id="{AB47822E-B2D7-4AD5-9202-8AE2F6BC1A01}" type="slidenum">
              <a:rPr lang="cs-CZ" smtClean="0">
                <a:solidFill>
                  <a:prstClr val="black">
                    <a:tint val="75000"/>
                  </a:prstClr>
                </a:solidFill>
              </a:rPr>
              <a:pPr defTabSz="685800"/>
              <a:t>‹#›</a:t>
            </a:fld>
            <a:endParaRPr lang="cs-CZ">
              <a:solidFill>
                <a:prstClr val="black">
                  <a:tint val="75000"/>
                </a:prstClr>
              </a:solidFill>
            </a:endParaRPr>
          </a:p>
        </p:txBody>
      </p:sp>
    </p:spTree>
    <p:extLst>
      <p:ext uri="{BB962C8B-B14F-4D97-AF65-F5344CB8AC3E}">
        <p14:creationId xmlns:p14="http://schemas.microsoft.com/office/powerpoint/2010/main" val="2111788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folie_TUD">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656034" y="3745646"/>
            <a:ext cx="7935515" cy="1112104"/>
          </a:xfrm>
        </p:spPr>
        <p:txBody>
          <a:bodyPr/>
          <a:lstStyle>
            <a:lvl1pPr marL="0" indent="0" algn="l">
              <a:buNone/>
              <a:defRPr>
                <a:solidFill>
                  <a:schemeClr val="bg2"/>
                </a:solidFill>
              </a:defRPr>
            </a:lvl1pPr>
            <a:lvl2pPr marL="342851" indent="0" algn="ctr">
              <a:buNone/>
              <a:defRPr>
                <a:solidFill>
                  <a:schemeClr val="tx1">
                    <a:tint val="75000"/>
                  </a:schemeClr>
                </a:solidFill>
              </a:defRPr>
            </a:lvl2pPr>
            <a:lvl3pPr marL="685702" indent="0" algn="ctr">
              <a:buNone/>
              <a:defRPr>
                <a:solidFill>
                  <a:schemeClr val="tx1">
                    <a:tint val="75000"/>
                  </a:schemeClr>
                </a:solidFill>
              </a:defRPr>
            </a:lvl3pPr>
            <a:lvl4pPr marL="1028552" indent="0" algn="ctr">
              <a:buNone/>
              <a:defRPr>
                <a:solidFill>
                  <a:schemeClr val="tx1">
                    <a:tint val="75000"/>
                  </a:schemeClr>
                </a:solidFill>
              </a:defRPr>
            </a:lvl4pPr>
            <a:lvl5pPr marL="1371401" indent="0" algn="ctr">
              <a:buNone/>
              <a:defRPr>
                <a:solidFill>
                  <a:schemeClr val="tx1">
                    <a:tint val="75000"/>
                  </a:schemeClr>
                </a:solidFill>
              </a:defRPr>
            </a:lvl5pPr>
            <a:lvl6pPr marL="1714253" indent="0" algn="ctr">
              <a:buNone/>
              <a:defRPr>
                <a:solidFill>
                  <a:schemeClr val="tx1">
                    <a:tint val="75000"/>
                  </a:schemeClr>
                </a:solidFill>
              </a:defRPr>
            </a:lvl6pPr>
            <a:lvl7pPr marL="2057102" indent="0" algn="ctr">
              <a:buNone/>
              <a:defRPr>
                <a:solidFill>
                  <a:schemeClr val="tx1">
                    <a:tint val="75000"/>
                  </a:schemeClr>
                </a:solidFill>
              </a:defRPr>
            </a:lvl7pPr>
            <a:lvl8pPr marL="2399952" indent="0" algn="ctr">
              <a:buNone/>
              <a:defRPr>
                <a:solidFill>
                  <a:schemeClr val="tx1">
                    <a:tint val="75000"/>
                  </a:schemeClr>
                </a:solidFill>
              </a:defRPr>
            </a:lvl8pPr>
            <a:lvl9pPr marL="2742803" indent="0" algn="ctr">
              <a:buNone/>
              <a:defRPr>
                <a:solidFill>
                  <a:schemeClr val="tx1">
                    <a:tint val="75000"/>
                  </a:schemeClr>
                </a:solidFill>
              </a:defRPr>
            </a:lvl9pPr>
          </a:lstStyle>
          <a:p>
            <a:r>
              <a:rPr lang="de-DE" dirty="0"/>
              <a:t>Formatvorlage des Untertitelmasters durch Klicken bearbeiten</a:t>
            </a:r>
            <a:br>
              <a:rPr lang="de-DE" dirty="0"/>
            </a:br>
            <a:r>
              <a:rPr lang="de-DE" dirty="0"/>
              <a:t>Ort oder Anlass des Vortrags // Samstag, 13. Januar 2018</a:t>
            </a:r>
          </a:p>
        </p:txBody>
      </p:sp>
      <p:sp>
        <p:nvSpPr>
          <p:cNvPr id="26" name="Textplatzhalter 25"/>
          <p:cNvSpPr>
            <a:spLocks noGrp="1"/>
          </p:cNvSpPr>
          <p:nvPr>
            <p:ph type="body" sz="quarter" idx="10" hasCustomPrompt="1"/>
          </p:nvPr>
        </p:nvSpPr>
        <p:spPr>
          <a:xfrm>
            <a:off x="656035" y="2017368"/>
            <a:ext cx="7935515" cy="690563"/>
          </a:xfrm>
          <a:ln>
            <a:noFill/>
          </a:ln>
        </p:spPr>
        <p:txBody>
          <a:bodyPr/>
          <a:lstStyle>
            <a:lvl1pPr>
              <a:spcBef>
                <a:spcPts val="0"/>
              </a:spcBef>
              <a:defRPr sz="1200">
                <a:solidFill>
                  <a:schemeClr val="bg2"/>
                </a:solidFill>
              </a:defRPr>
            </a:lvl1pPr>
          </a:lstStyle>
          <a:p>
            <a:pPr lvl="0"/>
            <a:r>
              <a:rPr lang="de-DE" dirty="0"/>
              <a:t>Vorname Name</a:t>
            </a:r>
            <a:br>
              <a:rPr lang="de-DE" dirty="0"/>
            </a:br>
            <a:r>
              <a:rPr lang="de-DE" dirty="0"/>
              <a:t>Struktureinheit  der TU Dresden</a:t>
            </a:r>
          </a:p>
        </p:txBody>
      </p:sp>
      <p:sp>
        <p:nvSpPr>
          <p:cNvPr id="2" name="Titel 1"/>
          <p:cNvSpPr>
            <a:spLocks noGrp="1"/>
          </p:cNvSpPr>
          <p:nvPr>
            <p:ph type="title" hasCustomPrompt="1"/>
          </p:nvPr>
        </p:nvSpPr>
        <p:spPr>
          <a:xfrm>
            <a:off x="656035" y="2826836"/>
            <a:ext cx="7935515" cy="810090"/>
          </a:xfrm>
          <a:ln>
            <a:noFill/>
          </a:ln>
        </p:spPr>
        <p:txBody>
          <a:bodyPr/>
          <a:lstStyle>
            <a:lvl1pPr>
              <a:defRPr sz="2400" b="1">
                <a:solidFill>
                  <a:schemeClr val="tx2"/>
                </a:solidFill>
              </a:defRPr>
            </a:lvl1pPr>
          </a:lstStyle>
          <a:p>
            <a:r>
              <a:rPr lang="de-DE" dirty="0"/>
              <a:t>Titelmasterformat</a:t>
            </a:r>
            <a:br>
              <a:rPr lang="de-DE" dirty="0"/>
            </a:br>
            <a:r>
              <a:rPr lang="de-DE" dirty="0"/>
              <a:t>durch Klicken bearbeiten</a:t>
            </a:r>
          </a:p>
        </p:txBody>
      </p:sp>
      <p:cxnSp>
        <p:nvCxnSpPr>
          <p:cNvPr id="8" name="Gerade Verbindung 14"/>
          <p:cNvCxnSpPr/>
          <p:nvPr/>
        </p:nvCxnSpPr>
        <p:spPr>
          <a:xfrm>
            <a:off x="0" y="855000"/>
            <a:ext cx="9144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Gerade Verbindung 14"/>
          <p:cNvCxnSpPr/>
          <p:nvPr/>
        </p:nvCxnSpPr>
        <p:spPr>
          <a:xfrm>
            <a:off x="0" y="1005000"/>
            <a:ext cx="9144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7741" y="267232"/>
            <a:ext cx="1021185" cy="465743"/>
          </a:xfrm>
          <a:prstGeom prst="rect">
            <a:avLst/>
          </a:prstGeom>
        </p:spPr>
      </p:pic>
      <p:pic>
        <p:nvPicPr>
          <p:cNvPr id="18" name="Grafik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971" y="289433"/>
            <a:ext cx="1458593" cy="424160"/>
          </a:xfrm>
          <a:prstGeom prst="rect">
            <a:avLst/>
          </a:prstGeom>
        </p:spPr>
      </p:pic>
    </p:spTree>
    <p:extLst>
      <p:ext uri="{BB962C8B-B14F-4D97-AF65-F5344CB8AC3E}">
        <p14:creationId xmlns:p14="http://schemas.microsoft.com/office/powerpoint/2010/main" val="1725198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D9D897-9F8A-4619-A44C-A4B3B2804CE0}"/>
              </a:ext>
            </a:extLst>
          </p:cNvPr>
          <p:cNvSpPr>
            <a:spLocks noGrp="1"/>
          </p:cNvSpPr>
          <p:nvPr>
            <p:ph type="title"/>
          </p:nvPr>
        </p:nvSpPr>
        <p:spPr>
          <a:xfrm>
            <a:off x="629841" y="381000"/>
            <a:ext cx="2949178" cy="1333500"/>
          </a:xfrm>
        </p:spPr>
        <p:txBody>
          <a:bodyPr anchor="b"/>
          <a:lstStyle>
            <a:lvl1pPr>
              <a:defRPr sz="2400"/>
            </a:lvl1pPr>
          </a:lstStyle>
          <a:p>
            <a:r>
              <a:rPr lang="cs-CZ"/>
              <a:t>Kliknutím lze upravit styl.</a:t>
            </a:r>
          </a:p>
        </p:txBody>
      </p:sp>
      <p:sp>
        <p:nvSpPr>
          <p:cNvPr id="3" name="Zástupný obsah 2">
            <a:extLst>
              <a:ext uri="{FF2B5EF4-FFF2-40B4-BE49-F238E27FC236}">
                <a16:creationId xmlns:a16="http://schemas.microsoft.com/office/drawing/2014/main" id="{C3C10AA3-F00E-4F20-A80E-C6B5F98761D1}"/>
              </a:ext>
            </a:extLst>
          </p:cNvPr>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49360694-A95C-427A-A9C1-FDBEF74E35C2}"/>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7EB3F54-5F13-4ABC-A1E4-FB1D87E70DF2}"/>
              </a:ext>
            </a:extLst>
          </p:cNvPr>
          <p:cNvSpPr>
            <a:spLocks noGrp="1"/>
          </p:cNvSpPr>
          <p:nvPr>
            <p:ph type="dt" sz="half" idx="10"/>
          </p:nvPr>
        </p:nvSpPr>
        <p:spPr/>
        <p:txBody>
          <a:bodyPr/>
          <a:lstStyle/>
          <a:p>
            <a:pPr defTabSz="685800"/>
            <a:fld id="{ADAF1147-AE5B-475F-87B8-B236D76ACFB0}" type="datetimeFigureOut">
              <a:rPr lang="cs-CZ" smtClean="0">
                <a:solidFill>
                  <a:prstClr val="black">
                    <a:tint val="75000"/>
                  </a:prstClr>
                </a:solidFill>
              </a:rPr>
              <a:pPr defTabSz="685800"/>
              <a:t>20.09.2022</a:t>
            </a:fld>
            <a:endParaRPr lang="cs-CZ">
              <a:solidFill>
                <a:prstClr val="black">
                  <a:tint val="75000"/>
                </a:prstClr>
              </a:solidFill>
            </a:endParaRPr>
          </a:p>
        </p:txBody>
      </p:sp>
      <p:sp>
        <p:nvSpPr>
          <p:cNvPr id="6" name="Zástupný symbol pro zápatí 5">
            <a:extLst>
              <a:ext uri="{FF2B5EF4-FFF2-40B4-BE49-F238E27FC236}">
                <a16:creationId xmlns:a16="http://schemas.microsoft.com/office/drawing/2014/main" id="{36F67C4A-CD07-4C31-9021-896800B70F9B}"/>
              </a:ext>
            </a:extLst>
          </p:cNvPr>
          <p:cNvSpPr>
            <a:spLocks noGrp="1"/>
          </p:cNvSpPr>
          <p:nvPr>
            <p:ph type="ftr" sz="quarter" idx="11"/>
          </p:nvPr>
        </p:nvSpPr>
        <p:spPr/>
        <p:txBody>
          <a:bodyPr/>
          <a:lstStyle/>
          <a:p>
            <a:pPr defTabSz="685800"/>
            <a:endParaRPr lang="cs-CZ">
              <a:solidFill>
                <a:prstClr val="black">
                  <a:tint val="75000"/>
                </a:prstClr>
              </a:solidFill>
            </a:endParaRPr>
          </a:p>
        </p:txBody>
      </p:sp>
      <p:sp>
        <p:nvSpPr>
          <p:cNvPr id="7" name="Zástupný symbol pro číslo snímku 6">
            <a:extLst>
              <a:ext uri="{FF2B5EF4-FFF2-40B4-BE49-F238E27FC236}">
                <a16:creationId xmlns:a16="http://schemas.microsoft.com/office/drawing/2014/main" id="{71490118-00BC-4DA5-BD96-C9781EC49FAA}"/>
              </a:ext>
            </a:extLst>
          </p:cNvPr>
          <p:cNvSpPr>
            <a:spLocks noGrp="1"/>
          </p:cNvSpPr>
          <p:nvPr>
            <p:ph type="sldNum" sz="quarter" idx="12"/>
          </p:nvPr>
        </p:nvSpPr>
        <p:spPr/>
        <p:txBody>
          <a:bodyPr/>
          <a:lstStyle/>
          <a:p>
            <a:pPr defTabSz="685800"/>
            <a:fld id="{AB47822E-B2D7-4AD5-9202-8AE2F6BC1A01}" type="slidenum">
              <a:rPr lang="cs-CZ" smtClean="0">
                <a:solidFill>
                  <a:prstClr val="black">
                    <a:tint val="75000"/>
                  </a:prstClr>
                </a:solidFill>
              </a:rPr>
              <a:pPr defTabSz="685800"/>
              <a:t>‹#›</a:t>
            </a:fld>
            <a:endParaRPr lang="cs-CZ">
              <a:solidFill>
                <a:prstClr val="black">
                  <a:tint val="75000"/>
                </a:prstClr>
              </a:solidFill>
            </a:endParaRPr>
          </a:p>
        </p:txBody>
      </p:sp>
    </p:spTree>
    <p:extLst>
      <p:ext uri="{BB962C8B-B14F-4D97-AF65-F5344CB8AC3E}">
        <p14:creationId xmlns:p14="http://schemas.microsoft.com/office/powerpoint/2010/main" val="1532107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8FE742-AC3E-4591-9149-C67983A4ACA8}"/>
              </a:ext>
            </a:extLst>
          </p:cNvPr>
          <p:cNvSpPr>
            <a:spLocks noGrp="1"/>
          </p:cNvSpPr>
          <p:nvPr>
            <p:ph type="title"/>
          </p:nvPr>
        </p:nvSpPr>
        <p:spPr>
          <a:xfrm>
            <a:off x="629841" y="381000"/>
            <a:ext cx="2949178" cy="1333500"/>
          </a:xfrm>
        </p:spPr>
        <p:txBody>
          <a:bodyPr anchor="b"/>
          <a:lstStyle>
            <a:lvl1pPr>
              <a:defRPr sz="2400"/>
            </a:lvl1pPr>
          </a:lstStyle>
          <a:p>
            <a:r>
              <a:rPr lang="cs-CZ"/>
              <a:t>Kliknutím lze upravit styl.</a:t>
            </a:r>
          </a:p>
        </p:txBody>
      </p:sp>
      <p:sp>
        <p:nvSpPr>
          <p:cNvPr id="3" name="Zástupný symbol obrázku 2">
            <a:extLst>
              <a:ext uri="{FF2B5EF4-FFF2-40B4-BE49-F238E27FC236}">
                <a16:creationId xmlns:a16="http://schemas.microsoft.com/office/drawing/2014/main" id="{A9980B7A-E254-4825-9985-D941DB10AFCA}"/>
              </a:ext>
            </a:extLst>
          </p:cNvPr>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cs-CZ"/>
          </a:p>
        </p:txBody>
      </p:sp>
      <p:sp>
        <p:nvSpPr>
          <p:cNvPr id="4" name="Zástupný text 3">
            <a:extLst>
              <a:ext uri="{FF2B5EF4-FFF2-40B4-BE49-F238E27FC236}">
                <a16:creationId xmlns:a16="http://schemas.microsoft.com/office/drawing/2014/main" id="{C944EA80-0892-4D1E-937A-CB0CA3E59FE6}"/>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DE251BA-293A-4DA4-B269-7B7121764961}"/>
              </a:ext>
            </a:extLst>
          </p:cNvPr>
          <p:cNvSpPr>
            <a:spLocks noGrp="1"/>
          </p:cNvSpPr>
          <p:nvPr>
            <p:ph type="dt" sz="half" idx="10"/>
          </p:nvPr>
        </p:nvSpPr>
        <p:spPr/>
        <p:txBody>
          <a:bodyPr/>
          <a:lstStyle/>
          <a:p>
            <a:pPr defTabSz="685800"/>
            <a:fld id="{ADAF1147-AE5B-475F-87B8-B236D76ACFB0}" type="datetimeFigureOut">
              <a:rPr lang="cs-CZ" smtClean="0">
                <a:solidFill>
                  <a:prstClr val="black">
                    <a:tint val="75000"/>
                  </a:prstClr>
                </a:solidFill>
              </a:rPr>
              <a:pPr defTabSz="685800"/>
              <a:t>20.09.2022</a:t>
            </a:fld>
            <a:endParaRPr lang="cs-CZ">
              <a:solidFill>
                <a:prstClr val="black">
                  <a:tint val="75000"/>
                </a:prstClr>
              </a:solidFill>
            </a:endParaRPr>
          </a:p>
        </p:txBody>
      </p:sp>
      <p:sp>
        <p:nvSpPr>
          <p:cNvPr id="6" name="Zástupný symbol pro zápatí 5">
            <a:extLst>
              <a:ext uri="{FF2B5EF4-FFF2-40B4-BE49-F238E27FC236}">
                <a16:creationId xmlns:a16="http://schemas.microsoft.com/office/drawing/2014/main" id="{388425FD-B5B1-493A-A01C-BC7A8380DEA6}"/>
              </a:ext>
            </a:extLst>
          </p:cNvPr>
          <p:cNvSpPr>
            <a:spLocks noGrp="1"/>
          </p:cNvSpPr>
          <p:nvPr>
            <p:ph type="ftr" sz="quarter" idx="11"/>
          </p:nvPr>
        </p:nvSpPr>
        <p:spPr/>
        <p:txBody>
          <a:bodyPr/>
          <a:lstStyle/>
          <a:p>
            <a:pPr defTabSz="685800"/>
            <a:endParaRPr lang="cs-CZ">
              <a:solidFill>
                <a:prstClr val="black">
                  <a:tint val="75000"/>
                </a:prstClr>
              </a:solidFill>
            </a:endParaRPr>
          </a:p>
        </p:txBody>
      </p:sp>
      <p:sp>
        <p:nvSpPr>
          <p:cNvPr id="7" name="Zástupný symbol pro číslo snímku 6">
            <a:extLst>
              <a:ext uri="{FF2B5EF4-FFF2-40B4-BE49-F238E27FC236}">
                <a16:creationId xmlns:a16="http://schemas.microsoft.com/office/drawing/2014/main" id="{F7A6531F-8C74-4B98-99B6-7D279AE73C8B}"/>
              </a:ext>
            </a:extLst>
          </p:cNvPr>
          <p:cNvSpPr>
            <a:spLocks noGrp="1"/>
          </p:cNvSpPr>
          <p:nvPr>
            <p:ph type="sldNum" sz="quarter" idx="12"/>
          </p:nvPr>
        </p:nvSpPr>
        <p:spPr/>
        <p:txBody>
          <a:bodyPr/>
          <a:lstStyle/>
          <a:p>
            <a:pPr defTabSz="685800"/>
            <a:fld id="{AB47822E-B2D7-4AD5-9202-8AE2F6BC1A01}" type="slidenum">
              <a:rPr lang="cs-CZ" smtClean="0">
                <a:solidFill>
                  <a:prstClr val="black">
                    <a:tint val="75000"/>
                  </a:prstClr>
                </a:solidFill>
              </a:rPr>
              <a:pPr defTabSz="685800"/>
              <a:t>‹#›</a:t>
            </a:fld>
            <a:endParaRPr lang="cs-CZ">
              <a:solidFill>
                <a:prstClr val="black">
                  <a:tint val="75000"/>
                </a:prstClr>
              </a:solidFill>
            </a:endParaRPr>
          </a:p>
        </p:txBody>
      </p:sp>
    </p:spTree>
    <p:extLst>
      <p:ext uri="{BB962C8B-B14F-4D97-AF65-F5344CB8AC3E}">
        <p14:creationId xmlns:p14="http://schemas.microsoft.com/office/powerpoint/2010/main" val="3187057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9F485F-A068-4DE0-A1FA-51A2CDEEA8AB}"/>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B6422644-BE90-4131-AD41-EA332B5CE0D2}"/>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843CE2B-F784-443A-ADD2-5361A401E964}"/>
              </a:ext>
            </a:extLst>
          </p:cNvPr>
          <p:cNvSpPr>
            <a:spLocks noGrp="1"/>
          </p:cNvSpPr>
          <p:nvPr>
            <p:ph type="dt" sz="half" idx="10"/>
          </p:nvPr>
        </p:nvSpPr>
        <p:spPr/>
        <p:txBody>
          <a:bodyPr/>
          <a:lstStyle/>
          <a:p>
            <a:pPr defTabSz="685800"/>
            <a:fld id="{ADAF1147-AE5B-475F-87B8-B236D76ACFB0}" type="datetimeFigureOut">
              <a:rPr lang="cs-CZ" smtClean="0">
                <a:solidFill>
                  <a:prstClr val="black">
                    <a:tint val="75000"/>
                  </a:prstClr>
                </a:solidFill>
              </a:rPr>
              <a:pPr defTabSz="685800"/>
              <a:t>20.09.2022</a:t>
            </a:fld>
            <a:endParaRPr lang="cs-CZ">
              <a:solidFill>
                <a:prstClr val="black">
                  <a:tint val="75000"/>
                </a:prstClr>
              </a:solidFill>
            </a:endParaRPr>
          </a:p>
        </p:txBody>
      </p:sp>
      <p:sp>
        <p:nvSpPr>
          <p:cNvPr id="5" name="Zástupný symbol pro zápatí 4">
            <a:extLst>
              <a:ext uri="{FF2B5EF4-FFF2-40B4-BE49-F238E27FC236}">
                <a16:creationId xmlns:a16="http://schemas.microsoft.com/office/drawing/2014/main" id="{869216BE-C72A-4DBA-BB96-8B15692E3DDB}"/>
              </a:ext>
            </a:extLst>
          </p:cNvPr>
          <p:cNvSpPr>
            <a:spLocks noGrp="1"/>
          </p:cNvSpPr>
          <p:nvPr>
            <p:ph type="ftr" sz="quarter" idx="11"/>
          </p:nvPr>
        </p:nvSpPr>
        <p:spPr/>
        <p:txBody>
          <a:bodyPr/>
          <a:lstStyle/>
          <a:p>
            <a:pPr defTabSz="685800"/>
            <a:endParaRPr lang="cs-CZ">
              <a:solidFill>
                <a:prstClr val="black">
                  <a:tint val="75000"/>
                </a:prstClr>
              </a:solidFill>
            </a:endParaRPr>
          </a:p>
        </p:txBody>
      </p:sp>
      <p:sp>
        <p:nvSpPr>
          <p:cNvPr id="6" name="Zástupný symbol pro číslo snímku 5">
            <a:extLst>
              <a:ext uri="{FF2B5EF4-FFF2-40B4-BE49-F238E27FC236}">
                <a16:creationId xmlns:a16="http://schemas.microsoft.com/office/drawing/2014/main" id="{A422EA44-F910-468F-B8CF-DA9C97B7F638}"/>
              </a:ext>
            </a:extLst>
          </p:cNvPr>
          <p:cNvSpPr>
            <a:spLocks noGrp="1"/>
          </p:cNvSpPr>
          <p:nvPr>
            <p:ph type="sldNum" sz="quarter" idx="12"/>
          </p:nvPr>
        </p:nvSpPr>
        <p:spPr/>
        <p:txBody>
          <a:bodyPr/>
          <a:lstStyle/>
          <a:p>
            <a:pPr defTabSz="685800"/>
            <a:fld id="{AB47822E-B2D7-4AD5-9202-8AE2F6BC1A01}" type="slidenum">
              <a:rPr lang="cs-CZ" smtClean="0">
                <a:solidFill>
                  <a:prstClr val="black">
                    <a:tint val="75000"/>
                  </a:prstClr>
                </a:solidFill>
              </a:rPr>
              <a:pPr defTabSz="685800"/>
              <a:t>‹#›</a:t>
            </a:fld>
            <a:endParaRPr lang="cs-CZ">
              <a:solidFill>
                <a:prstClr val="black">
                  <a:tint val="75000"/>
                </a:prstClr>
              </a:solidFill>
            </a:endParaRPr>
          </a:p>
        </p:txBody>
      </p:sp>
    </p:spTree>
    <p:extLst>
      <p:ext uri="{BB962C8B-B14F-4D97-AF65-F5344CB8AC3E}">
        <p14:creationId xmlns:p14="http://schemas.microsoft.com/office/powerpoint/2010/main" val="2100747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36D2495-A675-4D7A-943C-10250612B161}"/>
              </a:ext>
            </a:extLst>
          </p:cNvPr>
          <p:cNvSpPr>
            <a:spLocks noGrp="1"/>
          </p:cNvSpPr>
          <p:nvPr>
            <p:ph type="title" orient="vert"/>
          </p:nvPr>
        </p:nvSpPr>
        <p:spPr>
          <a:xfrm>
            <a:off x="6543675" y="304271"/>
            <a:ext cx="1971675" cy="484319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30749296-7B52-4474-B1D3-CE73831C570A}"/>
              </a:ext>
            </a:extLst>
          </p:cNvPr>
          <p:cNvSpPr>
            <a:spLocks noGrp="1"/>
          </p:cNvSpPr>
          <p:nvPr>
            <p:ph type="body" orient="vert" idx="1"/>
          </p:nvPr>
        </p:nvSpPr>
        <p:spPr>
          <a:xfrm>
            <a:off x="628650" y="304271"/>
            <a:ext cx="5800725" cy="484319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D6EEDFE-4428-4498-9268-1466BE480A78}"/>
              </a:ext>
            </a:extLst>
          </p:cNvPr>
          <p:cNvSpPr>
            <a:spLocks noGrp="1"/>
          </p:cNvSpPr>
          <p:nvPr>
            <p:ph type="dt" sz="half" idx="10"/>
          </p:nvPr>
        </p:nvSpPr>
        <p:spPr/>
        <p:txBody>
          <a:bodyPr/>
          <a:lstStyle/>
          <a:p>
            <a:pPr defTabSz="685800"/>
            <a:fld id="{ADAF1147-AE5B-475F-87B8-B236D76ACFB0}" type="datetimeFigureOut">
              <a:rPr lang="cs-CZ" smtClean="0">
                <a:solidFill>
                  <a:prstClr val="black">
                    <a:tint val="75000"/>
                  </a:prstClr>
                </a:solidFill>
              </a:rPr>
              <a:pPr defTabSz="685800"/>
              <a:t>20.09.2022</a:t>
            </a:fld>
            <a:endParaRPr lang="cs-CZ">
              <a:solidFill>
                <a:prstClr val="black">
                  <a:tint val="75000"/>
                </a:prstClr>
              </a:solidFill>
            </a:endParaRPr>
          </a:p>
        </p:txBody>
      </p:sp>
      <p:sp>
        <p:nvSpPr>
          <p:cNvPr id="5" name="Zástupný symbol pro zápatí 4">
            <a:extLst>
              <a:ext uri="{FF2B5EF4-FFF2-40B4-BE49-F238E27FC236}">
                <a16:creationId xmlns:a16="http://schemas.microsoft.com/office/drawing/2014/main" id="{02B29C19-FFD0-4B09-8AFB-C77575F71CE3}"/>
              </a:ext>
            </a:extLst>
          </p:cNvPr>
          <p:cNvSpPr>
            <a:spLocks noGrp="1"/>
          </p:cNvSpPr>
          <p:nvPr>
            <p:ph type="ftr" sz="quarter" idx="11"/>
          </p:nvPr>
        </p:nvSpPr>
        <p:spPr/>
        <p:txBody>
          <a:bodyPr/>
          <a:lstStyle/>
          <a:p>
            <a:pPr defTabSz="685800"/>
            <a:endParaRPr lang="cs-CZ">
              <a:solidFill>
                <a:prstClr val="black">
                  <a:tint val="75000"/>
                </a:prstClr>
              </a:solidFill>
            </a:endParaRPr>
          </a:p>
        </p:txBody>
      </p:sp>
      <p:sp>
        <p:nvSpPr>
          <p:cNvPr id="6" name="Zástupný symbol pro číslo snímku 5">
            <a:extLst>
              <a:ext uri="{FF2B5EF4-FFF2-40B4-BE49-F238E27FC236}">
                <a16:creationId xmlns:a16="http://schemas.microsoft.com/office/drawing/2014/main" id="{CFF39320-C201-4806-8353-A119A294A4E1}"/>
              </a:ext>
            </a:extLst>
          </p:cNvPr>
          <p:cNvSpPr>
            <a:spLocks noGrp="1"/>
          </p:cNvSpPr>
          <p:nvPr>
            <p:ph type="sldNum" sz="quarter" idx="12"/>
          </p:nvPr>
        </p:nvSpPr>
        <p:spPr/>
        <p:txBody>
          <a:bodyPr/>
          <a:lstStyle/>
          <a:p>
            <a:pPr defTabSz="685800"/>
            <a:fld id="{AB47822E-B2D7-4AD5-9202-8AE2F6BC1A01}" type="slidenum">
              <a:rPr lang="cs-CZ" smtClean="0">
                <a:solidFill>
                  <a:prstClr val="black">
                    <a:tint val="75000"/>
                  </a:prstClr>
                </a:solidFill>
              </a:rPr>
              <a:pPr defTabSz="685800"/>
              <a:t>‹#›</a:t>
            </a:fld>
            <a:endParaRPr lang="cs-CZ">
              <a:solidFill>
                <a:prstClr val="black">
                  <a:tint val="75000"/>
                </a:prstClr>
              </a:solidFill>
            </a:endParaRPr>
          </a:p>
        </p:txBody>
      </p:sp>
    </p:spTree>
    <p:extLst>
      <p:ext uri="{BB962C8B-B14F-4D97-AF65-F5344CB8AC3E}">
        <p14:creationId xmlns:p14="http://schemas.microsoft.com/office/powerpoint/2010/main" val="37029859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el und Inhalt" type="obj">
  <p:cSld name="Titel und Inhalt">
    <p:spTree>
      <p:nvGrpSpPr>
        <p:cNvPr id="1" name="Shape 15"/>
        <p:cNvGrpSpPr/>
        <p:nvPr/>
      </p:nvGrpSpPr>
      <p:grpSpPr>
        <a:xfrm>
          <a:off x="0" y="0"/>
          <a:ext cx="0" cy="0"/>
          <a:chOff x="0" y="0"/>
          <a:chExt cx="0" cy="0"/>
        </a:xfrm>
      </p:grpSpPr>
      <p:sp>
        <p:nvSpPr>
          <p:cNvPr id="16" name="Google Shape;16;p5"/>
          <p:cNvSpPr txBox="1">
            <a:spLocks noGrp="1"/>
          </p:cNvSpPr>
          <p:nvPr>
            <p:ph type="title"/>
          </p:nvPr>
        </p:nvSpPr>
        <p:spPr>
          <a:xfrm>
            <a:off x="628650" y="304271"/>
            <a:ext cx="7886700" cy="11046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
          <p:cNvSpPr txBox="1">
            <a:spLocks noGrp="1"/>
          </p:cNvSpPr>
          <p:nvPr>
            <p:ph type="body" idx="1"/>
          </p:nvPr>
        </p:nvSpPr>
        <p:spPr>
          <a:xfrm>
            <a:off x="628650" y="1521354"/>
            <a:ext cx="7886700" cy="362611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8" name="Google Shape;18;p5"/>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19" name="Google Shape;19;p5"/>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20" name="Google Shape;20;p5"/>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buClr>
                <a:srgbClr val="000000"/>
              </a:buClr>
            </a:pPr>
            <a:fld id="{00000000-1234-1234-1234-123412341234}" type="slidenum">
              <a:rPr lang="cs-CZ" kern="0" smtClean="0"/>
              <a:pPr defTabSz="685800">
                <a:buClr>
                  <a:srgbClr val="000000"/>
                </a:buClr>
              </a:pPr>
              <a:t>‹#›</a:t>
            </a:fld>
            <a:endParaRPr lang="cs-CZ" kern="0"/>
          </a:p>
        </p:txBody>
      </p:sp>
    </p:spTree>
    <p:extLst>
      <p:ext uri="{BB962C8B-B14F-4D97-AF65-F5344CB8AC3E}">
        <p14:creationId xmlns:p14="http://schemas.microsoft.com/office/powerpoint/2010/main" val="1047227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elfolie" type="title">
  <p:cSld name="Titelfolie">
    <p:spTree>
      <p:nvGrpSpPr>
        <p:cNvPr id="1" name="Shape 21"/>
        <p:cNvGrpSpPr/>
        <p:nvPr/>
      </p:nvGrpSpPr>
      <p:grpSpPr>
        <a:xfrm>
          <a:off x="0" y="0"/>
          <a:ext cx="0" cy="0"/>
          <a:chOff x="0" y="0"/>
          <a:chExt cx="0" cy="0"/>
        </a:xfrm>
      </p:grpSpPr>
      <p:sp>
        <p:nvSpPr>
          <p:cNvPr id="22" name="Google Shape;22;p6"/>
          <p:cNvSpPr txBox="1">
            <a:spLocks noGrp="1"/>
          </p:cNvSpPr>
          <p:nvPr>
            <p:ph type="ctrTitle"/>
          </p:nvPr>
        </p:nvSpPr>
        <p:spPr>
          <a:xfrm>
            <a:off x="1143000" y="935302"/>
            <a:ext cx="6858000" cy="198966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
          <p:cNvSpPr txBox="1">
            <a:spLocks noGrp="1"/>
          </p:cNvSpPr>
          <p:nvPr>
            <p:ph type="subTitle" idx="1"/>
          </p:nvPr>
        </p:nvSpPr>
        <p:spPr>
          <a:xfrm>
            <a:off x="1143000" y="3001698"/>
            <a:ext cx="6858000" cy="137980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4" name="Google Shape;24;p6"/>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25" name="Google Shape;25;p6"/>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26" name="Google Shape;26;p6"/>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buClr>
                <a:srgbClr val="000000"/>
              </a:buClr>
            </a:pPr>
            <a:fld id="{00000000-1234-1234-1234-123412341234}" type="slidenum">
              <a:rPr lang="cs-CZ" kern="0" smtClean="0"/>
              <a:pPr defTabSz="685800">
                <a:buClr>
                  <a:srgbClr val="000000"/>
                </a:buClr>
              </a:pPr>
              <a:t>‹#›</a:t>
            </a:fld>
            <a:endParaRPr lang="cs-CZ" kern="0"/>
          </a:p>
        </p:txBody>
      </p:sp>
    </p:spTree>
    <p:extLst>
      <p:ext uri="{BB962C8B-B14F-4D97-AF65-F5344CB8AC3E}">
        <p14:creationId xmlns:p14="http://schemas.microsoft.com/office/powerpoint/2010/main" val="3583749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Abschnitts-&#10;überschrift" type="secHead">
  <p:cSld name="Abschnitts-&#10;überschrift">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623888" y="1424782"/>
            <a:ext cx="7886700" cy="237728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
          <p:cNvSpPr txBox="1">
            <a:spLocks noGrp="1"/>
          </p:cNvSpPr>
          <p:nvPr>
            <p:ph type="body" idx="1"/>
          </p:nvPr>
        </p:nvSpPr>
        <p:spPr>
          <a:xfrm>
            <a:off x="623888" y="3824553"/>
            <a:ext cx="7886700" cy="1250156"/>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0" name="Google Shape;30;p7"/>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31" name="Google Shape;31;p7"/>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32" name="Google Shape;32;p7"/>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buClr>
                <a:srgbClr val="000000"/>
              </a:buClr>
            </a:pPr>
            <a:fld id="{00000000-1234-1234-1234-123412341234}" type="slidenum">
              <a:rPr lang="cs-CZ" kern="0" smtClean="0"/>
              <a:pPr defTabSz="685800">
                <a:buClr>
                  <a:srgbClr val="000000"/>
                </a:buClr>
              </a:pPr>
              <a:t>‹#›</a:t>
            </a:fld>
            <a:endParaRPr lang="cs-CZ" kern="0"/>
          </a:p>
        </p:txBody>
      </p:sp>
    </p:spTree>
    <p:extLst>
      <p:ext uri="{BB962C8B-B14F-4D97-AF65-F5344CB8AC3E}">
        <p14:creationId xmlns:p14="http://schemas.microsoft.com/office/powerpoint/2010/main" val="30898263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Zwei Inhalte" type="twoObj">
  <p:cSld name="Zwei Inhalte">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28650" y="304271"/>
            <a:ext cx="7886700" cy="11046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8"/>
          <p:cNvSpPr txBox="1">
            <a:spLocks noGrp="1"/>
          </p:cNvSpPr>
          <p:nvPr>
            <p:ph type="body" idx="1"/>
          </p:nvPr>
        </p:nvSpPr>
        <p:spPr>
          <a:xfrm>
            <a:off x="628650" y="1521354"/>
            <a:ext cx="3886200" cy="362611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6" name="Google Shape;36;p8"/>
          <p:cNvSpPr txBox="1">
            <a:spLocks noGrp="1"/>
          </p:cNvSpPr>
          <p:nvPr>
            <p:ph type="body" idx="2"/>
          </p:nvPr>
        </p:nvSpPr>
        <p:spPr>
          <a:xfrm>
            <a:off x="4629150" y="1521354"/>
            <a:ext cx="3886200" cy="362611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7" name="Google Shape;37;p8"/>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38" name="Google Shape;38;p8"/>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39" name="Google Shape;39;p8"/>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buClr>
                <a:srgbClr val="000000"/>
              </a:buClr>
            </a:pPr>
            <a:fld id="{00000000-1234-1234-1234-123412341234}" type="slidenum">
              <a:rPr lang="cs-CZ" kern="0" smtClean="0"/>
              <a:pPr defTabSz="685800">
                <a:buClr>
                  <a:srgbClr val="000000"/>
                </a:buClr>
              </a:pPr>
              <a:t>‹#›</a:t>
            </a:fld>
            <a:endParaRPr lang="cs-CZ" kern="0"/>
          </a:p>
        </p:txBody>
      </p:sp>
    </p:spTree>
    <p:extLst>
      <p:ext uri="{BB962C8B-B14F-4D97-AF65-F5344CB8AC3E}">
        <p14:creationId xmlns:p14="http://schemas.microsoft.com/office/powerpoint/2010/main" val="3013852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gleich" type="twoTxTwoObj">
  <p:cSld name="Vergleich">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629841" y="304271"/>
            <a:ext cx="7886700" cy="11046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9"/>
          <p:cNvSpPr txBox="1">
            <a:spLocks noGrp="1"/>
          </p:cNvSpPr>
          <p:nvPr>
            <p:ph type="body" idx="1"/>
          </p:nvPr>
        </p:nvSpPr>
        <p:spPr>
          <a:xfrm>
            <a:off x="629842" y="1400969"/>
            <a:ext cx="3868340" cy="686593"/>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3" name="Google Shape;43;p9"/>
          <p:cNvSpPr txBox="1">
            <a:spLocks noGrp="1"/>
          </p:cNvSpPr>
          <p:nvPr>
            <p:ph type="body" idx="2"/>
          </p:nvPr>
        </p:nvSpPr>
        <p:spPr>
          <a:xfrm>
            <a:off x="629842" y="2087563"/>
            <a:ext cx="3868340" cy="307049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4" name="Google Shape;44;p9"/>
          <p:cNvSpPr txBox="1">
            <a:spLocks noGrp="1"/>
          </p:cNvSpPr>
          <p:nvPr>
            <p:ph type="body" idx="3"/>
          </p:nvPr>
        </p:nvSpPr>
        <p:spPr>
          <a:xfrm>
            <a:off x="4629150" y="1400969"/>
            <a:ext cx="3887391" cy="686593"/>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5" name="Google Shape;45;p9"/>
          <p:cNvSpPr txBox="1">
            <a:spLocks noGrp="1"/>
          </p:cNvSpPr>
          <p:nvPr>
            <p:ph type="body" idx="4"/>
          </p:nvPr>
        </p:nvSpPr>
        <p:spPr>
          <a:xfrm>
            <a:off x="4629150" y="2087563"/>
            <a:ext cx="3887391" cy="307049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6" name="Google Shape;46;p9"/>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47" name="Google Shape;47;p9"/>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48" name="Google Shape;48;p9"/>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buClr>
                <a:srgbClr val="000000"/>
              </a:buClr>
            </a:pPr>
            <a:fld id="{00000000-1234-1234-1234-123412341234}" type="slidenum">
              <a:rPr lang="cs-CZ" kern="0" smtClean="0"/>
              <a:pPr defTabSz="685800">
                <a:buClr>
                  <a:srgbClr val="000000"/>
                </a:buClr>
              </a:pPr>
              <a:t>‹#›</a:t>
            </a:fld>
            <a:endParaRPr lang="cs-CZ" kern="0"/>
          </a:p>
        </p:txBody>
      </p:sp>
    </p:spTree>
    <p:extLst>
      <p:ext uri="{BB962C8B-B14F-4D97-AF65-F5344CB8AC3E}">
        <p14:creationId xmlns:p14="http://schemas.microsoft.com/office/powerpoint/2010/main" val="2019640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r Titel" type="titleOnly">
  <p:cSld name="Nur Titel">
    <p:spTree>
      <p:nvGrpSpPr>
        <p:cNvPr id="1" name="Shape 49"/>
        <p:cNvGrpSpPr/>
        <p:nvPr/>
      </p:nvGrpSpPr>
      <p:grpSpPr>
        <a:xfrm>
          <a:off x="0" y="0"/>
          <a:ext cx="0" cy="0"/>
          <a:chOff x="0" y="0"/>
          <a:chExt cx="0" cy="0"/>
        </a:xfrm>
      </p:grpSpPr>
      <p:sp>
        <p:nvSpPr>
          <p:cNvPr id="50" name="Google Shape;50;p10"/>
          <p:cNvSpPr txBox="1">
            <a:spLocks noGrp="1"/>
          </p:cNvSpPr>
          <p:nvPr>
            <p:ph type="title"/>
          </p:nvPr>
        </p:nvSpPr>
        <p:spPr>
          <a:xfrm>
            <a:off x="628650" y="304271"/>
            <a:ext cx="7886700" cy="11046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0"/>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52" name="Google Shape;52;p10"/>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53" name="Google Shape;53;p10"/>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buClr>
                <a:srgbClr val="000000"/>
              </a:buClr>
            </a:pPr>
            <a:fld id="{00000000-1234-1234-1234-123412341234}" type="slidenum">
              <a:rPr lang="cs-CZ" kern="0" smtClean="0"/>
              <a:pPr defTabSz="685800">
                <a:buClr>
                  <a:srgbClr val="000000"/>
                </a:buClr>
              </a:pPr>
              <a:t>‹#›</a:t>
            </a:fld>
            <a:endParaRPr lang="cs-CZ" kern="0"/>
          </a:p>
        </p:txBody>
      </p:sp>
    </p:spTree>
    <p:extLst>
      <p:ext uri="{BB962C8B-B14F-4D97-AF65-F5344CB8AC3E}">
        <p14:creationId xmlns:p14="http://schemas.microsoft.com/office/powerpoint/2010/main" val="3000791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lvl1pPr>
              <a:defRPr/>
            </a:lvl1pPr>
          </a:lstStyle>
          <a:p>
            <a:r>
              <a:rPr lang="de-DE"/>
              <a:t>Titelmasterformat durch Klicken bearbeiten</a:t>
            </a:r>
            <a:endParaRPr lang="de-DE" dirty="0"/>
          </a:p>
        </p:txBody>
      </p:sp>
      <p:sp>
        <p:nvSpPr>
          <p:cNvPr id="6" name="Inhaltsplatzhalter 5"/>
          <p:cNvSpPr>
            <a:spLocks noGrp="1"/>
          </p:cNvSpPr>
          <p:nvPr>
            <p:ph sz="quarter" idx="10"/>
          </p:nvPr>
        </p:nvSpPr>
        <p:spPr>
          <a:xfrm>
            <a:off x="656033" y="1236928"/>
            <a:ext cx="7935516" cy="3620823"/>
          </a:xfrm>
        </p:spPr>
        <p:txBody>
          <a:bodyPr/>
          <a:lstStyle>
            <a:lvl1pPr>
              <a:spcBef>
                <a:spcPts val="900"/>
              </a:spcBef>
              <a:defRPr/>
            </a:lvl1pPr>
            <a:lvl3pPr>
              <a:spcBef>
                <a:spcPts val="900"/>
              </a:spcBef>
              <a:defRPr/>
            </a:lvl3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8281199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eer" type="blank">
  <p:cSld name="Leer">
    <p:spTree>
      <p:nvGrpSpPr>
        <p:cNvPr id="1" name="Shape 54"/>
        <p:cNvGrpSpPr/>
        <p:nvPr/>
      </p:nvGrpSpPr>
      <p:grpSpPr>
        <a:xfrm>
          <a:off x="0" y="0"/>
          <a:ext cx="0" cy="0"/>
          <a:chOff x="0" y="0"/>
          <a:chExt cx="0" cy="0"/>
        </a:xfrm>
      </p:grpSpPr>
      <p:sp>
        <p:nvSpPr>
          <p:cNvPr id="55" name="Google Shape;55;p11"/>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56" name="Google Shape;56;p11"/>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57" name="Google Shape;57;p11"/>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buClr>
                <a:srgbClr val="000000"/>
              </a:buClr>
            </a:pPr>
            <a:fld id="{00000000-1234-1234-1234-123412341234}" type="slidenum">
              <a:rPr lang="cs-CZ" kern="0" smtClean="0"/>
              <a:pPr defTabSz="685800">
                <a:buClr>
                  <a:srgbClr val="000000"/>
                </a:buClr>
              </a:pPr>
              <a:t>‹#›</a:t>
            </a:fld>
            <a:endParaRPr lang="cs-CZ" kern="0"/>
          </a:p>
        </p:txBody>
      </p:sp>
    </p:spTree>
    <p:extLst>
      <p:ext uri="{BB962C8B-B14F-4D97-AF65-F5344CB8AC3E}">
        <p14:creationId xmlns:p14="http://schemas.microsoft.com/office/powerpoint/2010/main" val="165491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nhalt mit Überschrift" type="objTx">
  <p:cSld name="Inhalt mit Überschrift">
    <p:spTree>
      <p:nvGrpSpPr>
        <p:cNvPr id="1" name="Shape 58"/>
        <p:cNvGrpSpPr/>
        <p:nvPr/>
      </p:nvGrpSpPr>
      <p:grpSpPr>
        <a:xfrm>
          <a:off x="0" y="0"/>
          <a:ext cx="0" cy="0"/>
          <a:chOff x="0" y="0"/>
          <a:chExt cx="0" cy="0"/>
        </a:xfrm>
      </p:grpSpPr>
      <p:sp>
        <p:nvSpPr>
          <p:cNvPr id="59" name="Google Shape;59;p12"/>
          <p:cNvSpPr txBox="1">
            <a:spLocks noGrp="1"/>
          </p:cNvSpPr>
          <p:nvPr>
            <p:ph type="title"/>
          </p:nvPr>
        </p:nvSpPr>
        <p:spPr>
          <a:xfrm>
            <a:off x="629841" y="381000"/>
            <a:ext cx="2949178" cy="1333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2"/>
          <p:cNvSpPr txBox="1">
            <a:spLocks noGrp="1"/>
          </p:cNvSpPr>
          <p:nvPr>
            <p:ph type="body" idx="1"/>
          </p:nvPr>
        </p:nvSpPr>
        <p:spPr>
          <a:xfrm>
            <a:off x="3887391" y="822855"/>
            <a:ext cx="4629150" cy="4061354"/>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1" name="Google Shape;61;p12"/>
          <p:cNvSpPr txBox="1">
            <a:spLocks noGrp="1"/>
          </p:cNvSpPr>
          <p:nvPr>
            <p:ph type="body" idx="2"/>
          </p:nvPr>
        </p:nvSpPr>
        <p:spPr>
          <a:xfrm>
            <a:off x="629841" y="1714500"/>
            <a:ext cx="2949178" cy="3176323"/>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2" name="Google Shape;62;p12"/>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63" name="Google Shape;63;p12"/>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64" name="Google Shape;64;p12"/>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buClr>
                <a:srgbClr val="000000"/>
              </a:buClr>
            </a:pPr>
            <a:fld id="{00000000-1234-1234-1234-123412341234}" type="slidenum">
              <a:rPr lang="cs-CZ" kern="0" smtClean="0"/>
              <a:pPr defTabSz="685800">
                <a:buClr>
                  <a:srgbClr val="000000"/>
                </a:buClr>
              </a:pPr>
              <a:t>‹#›</a:t>
            </a:fld>
            <a:endParaRPr lang="cs-CZ" kern="0"/>
          </a:p>
        </p:txBody>
      </p:sp>
    </p:spTree>
    <p:extLst>
      <p:ext uri="{BB962C8B-B14F-4D97-AF65-F5344CB8AC3E}">
        <p14:creationId xmlns:p14="http://schemas.microsoft.com/office/powerpoint/2010/main" val="28235403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ld mit Überschrift" type="picTx">
  <p:cSld name="Bild mit Überschrift">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629841" y="381000"/>
            <a:ext cx="2949178" cy="1333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3"/>
          <p:cNvSpPr>
            <a:spLocks noGrp="1"/>
          </p:cNvSpPr>
          <p:nvPr>
            <p:ph type="pic" idx="2"/>
          </p:nvPr>
        </p:nvSpPr>
        <p:spPr>
          <a:xfrm>
            <a:off x="3887391" y="822855"/>
            <a:ext cx="4629150" cy="406135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dirty="0"/>
          </a:p>
        </p:txBody>
      </p:sp>
      <p:sp>
        <p:nvSpPr>
          <p:cNvPr id="68" name="Google Shape;68;p13"/>
          <p:cNvSpPr txBox="1">
            <a:spLocks noGrp="1"/>
          </p:cNvSpPr>
          <p:nvPr>
            <p:ph type="body" idx="1"/>
          </p:nvPr>
        </p:nvSpPr>
        <p:spPr>
          <a:xfrm>
            <a:off x="629841" y="1714500"/>
            <a:ext cx="2949178" cy="3176323"/>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9" name="Google Shape;69;p13"/>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70" name="Google Shape;70;p13"/>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71" name="Google Shape;71;p13"/>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buClr>
                <a:srgbClr val="000000"/>
              </a:buClr>
            </a:pPr>
            <a:fld id="{00000000-1234-1234-1234-123412341234}" type="slidenum">
              <a:rPr lang="cs-CZ" kern="0" smtClean="0"/>
              <a:pPr defTabSz="685800">
                <a:buClr>
                  <a:srgbClr val="000000"/>
                </a:buClr>
              </a:pPr>
              <a:t>‹#›</a:t>
            </a:fld>
            <a:endParaRPr lang="cs-CZ" kern="0"/>
          </a:p>
        </p:txBody>
      </p:sp>
    </p:spTree>
    <p:extLst>
      <p:ext uri="{BB962C8B-B14F-4D97-AF65-F5344CB8AC3E}">
        <p14:creationId xmlns:p14="http://schemas.microsoft.com/office/powerpoint/2010/main" val="21409363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el und vertikaler Text" type="vertTx">
  <p:cSld name="Titel und vertikaler Tex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628650" y="304271"/>
            <a:ext cx="7886700" cy="11046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4"/>
          <p:cNvSpPr txBox="1">
            <a:spLocks noGrp="1"/>
          </p:cNvSpPr>
          <p:nvPr>
            <p:ph type="body" idx="1"/>
          </p:nvPr>
        </p:nvSpPr>
        <p:spPr>
          <a:xfrm rot="5400000">
            <a:off x="2758943" y="-608938"/>
            <a:ext cx="3626115"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14"/>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76" name="Google Shape;76;p14"/>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77" name="Google Shape;77;p14"/>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buClr>
                <a:srgbClr val="000000"/>
              </a:buClr>
            </a:pPr>
            <a:fld id="{00000000-1234-1234-1234-123412341234}" type="slidenum">
              <a:rPr lang="cs-CZ" kern="0" smtClean="0"/>
              <a:pPr defTabSz="685800">
                <a:buClr>
                  <a:srgbClr val="000000"/>
                </a:buClr>
              </a:pPr>
              <a:t>‹#›</a:t>
            </a:fld>
            <a:endParaRPr lang="cs-CZ" kern="0"/>
          </a:p>
        </p:txBody>
      </p:sp>
    </p:spTree>
    <p:extLst>
      <p:ext uri="{BB962C8B-B14F-4D97-AF65-F5344CB8AC3E}">
        <p14:creationId xmlns:p14="http://schemas.microsoft.com/office/powerpoint/2010/main" val="3217536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kaler Titel und Text" type="vertTitleAndTx">
  <p:cSld name="Vertikaler Titel und Text">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rot="5400000">
            <a:off x="5107914" y="1740033"/>
            <a:ext cx="484319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5"/>
          <p:cNvSpPr txBox="1">
            <a:spLocks noGrp="1"/>
          </p:cNvSpPr>
          <p:nvPr>
            <p:ph type="body" idx="1"/>
          </p:nvPr>
        </p:nvSpPr>
        <p:spPr>
          <a:xfrm rot="5400000">
            <a:off x="1107414" y="-174493"/>
            <a:ext cx="484319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1" name="Google Shape;81;p15"/>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82" name="Google Shape;82;p15"/>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buClr>
                <a:srgbClr val="000000"/>
              </a:buClr>
            </a:pPr>
            <a:endParaRPr lang="ru-RU" kern="0"/>
          </a:p>
        </p:txBody>
      </p:sp>
      <p:sp>
        <p:nvSpPr>
          <p:cNvPr id="83" name="Google Shape;83;p15"/>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buClr>
                <a:srgbClr val="000000"/>
              </a:buClr>
            </a:pPr>
            <a:fld id="{00000000-1234-1234-1234-123412341234}" type="slidenum">
              <a:rPr lang="cs-CZ" kern="0" smtClean="0"/>
              <a:pPr defTabSz="685800">
                <a:buClr>
                  <a:srgbClr val="000000"/>
                </a:buClr>
              </a:pPr>
              <a:t>‹#›</a:t>
            </a:fld>
            <a:endParaRPr lang="cs-CZ" kern="0"/>
          </a:p>
        </p:txBody>
      </p:sp>
    </p:spTree>
    <p:extLst>
      <p:ext uri="{BB962C8B-B14F-4D97-AF65-F5344CB8AC3E}">
        <p14:creationId xmlns:p14="http://schemas.microsoft.com/office/powerpoint/2010/main" val="1592900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1_Titelfolie_TUD">
    <p:spTree>
      <p:nvGrpSpPr>
        <p:cNvPr id="1" name=""/>
        <p:cNvGrpSpPr/>
        <p:nvPr/>
      </p:nvGrpSpPr>
      <p:grpSpPr>
        <a:xfrm>
          <a:off x="0" y="0"/>
          <a:ext cx="0" cy="0"/>
          <a:chOff x="0" y="0"/>
          <a:chExt cx="0" cy="0"/>
        </a:xfrm>
      </p:grpSpPr>
      <p:sp>
        <p:nvSpPr>
          <p:cNvPr id="13" name="Rechteck 12"/>
          <p:cNvSpPr/>
          <p:nvPr/>
        </p:nvSpPr>
        <p:spPr>
          <a:xfrm>
            <a:off x="0" y="854605"/>
            <a:ext cx="9144000" cy="4860397"/>
          </a:xfrm>
          <a:prstGeom prst="rect">
            <a:avLst/>
          </a:prstGeom>
          <a:gradFill>
            <a:gsLst>
              <a:gs pos="14000">
                <a:schemeClr val="tx2"/>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41909"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 name="Untertitel 2"/>
          <p:cNvSpPr>
            <a:spLocks noGrp="1"/>
          </p:cNvSpPr>
          <p:nvPr>
            <p:ph type="subTitle" idx="1" hasCustomPrompt="1"/>
          </p:nvPr>
        </p:nvSpPr>
        <p:spPr>
          <a:xfrm>
            <a:off x="656036" y="3745646"/>
            <a:ext cx="7935513" cy="1112104"/>
          </a:xfrm>
        </p:spPr>
        <p:txBody>
          <a:bodyPr/>
          <a:lstStyle>
            <a:lvl1pPr marL="0" indent="0" algn="l">
              <a:buNone/>
              <a:defRPr>
                <a:solidFill>
                  <a:schemeClr val="bg1">
                    <a:alpha val="80000"/>
                  </a:schemeClr>
                </a:solidFill>
              </a:defRPr>
            </a:lvl1pPr>
            <a:lvl2pPr marL="342851" indent="0" algn="ctr">
              <a:buNone/>
              <a:defRPr>
                <a:solidFill>
                  <a:schemeClr val="tx1">
                    <a:tint val="75000"/>
                  </a:schemeClr>
                </a:solidFill>
              </a:defRPr>
            </a:lvl2pPr>
            <a:lvl3pPr marL="685702" indent="0" algn="ctr">
              <a:buNone/>
              <a:defRPr>
                <a:solidFill>
                  <a:schemeClr val="tx1">
                    <a:tint val="75000"/>
                  </a:schemeClr>
                </a:solidFill>
              </a:defRPr>
            </a:lvl3pPr>
            <a:lvl4pPr marL="1028552" indent="0" algn="ctr">
              <a:buNone/>
              <a:defRPr>
                <a:solidFill>
                  <a:schemeClr val="tx1">
                    <a:tint val="75000"/>
                  </a:schemeClr>
                </a:solidFill>
              </a:defRPr>
            </a:lvl4pPr>
            <a:lvl5pPr marL="1371401" indent="0" algn="ctr">
              <a:buNone/>
              <a:defRPr>
                <a:solidFill>
                  <a:schemeClr val="tx1">
                    <a:tint val="75000"/>
                  </a:schemeClr>
                </a:solidFill>
              </a:defRPr>
            </a:lvl5pPr>
            <a:lvl6pPr marL="1714253" indent="0" algn="ctr">
              <a:buNone/>
              <a:defRPr>
                <a:solidFill>
                  <a:schemeClr val="tx1">
                    <a:tint val="75000"/>
                  </a:schemeClr>
                </a:solidFill>
              </a:defRPr>
            </a:lvl6pPr>
            <a:lvl7pPr marL="2057102" indent="0" algn="ctr">
              <a:buNone/>
              <a:defRPr>
                <a:solidFill>
                  <a:schemeClr val="tx1">
                    <a:tint val="75000"/>
                  </a:schemeClr>
                </a:solidFill>
              </a:defRPr>
            </a:lvl7pPr>
            <a:lvl8pPr marL="2399952" indent="0" algn="ctr">
              <a:buNone/>
              <a:defRPr>
                <a:solidFill>
                  <a:schemeClr val="tx1">
                    <a:tint val="75000"/>
                  </a:schemeClr>
                </a:solidFill>
              </a:defRPr>
            </a:lvl8pPr>
            <a:lvl9pPr marL="2742803" indent="0" algn="ctr">
              <a:buNone/>
              <a:defRPr>
                <a:solidFill>
                  <a:schemeClr val="tx1">
                    <a:tint val="75000"/>
                  </a:schemeClr>
                </a:solidFill>
              </a:defRPr>
            </a:lvl9pPr>
          </a:lstStyle>
          <a:p>
            <a:r>
              <a:rPr lang="de-DE" dirty="0"/>
              <a:t>Formatvorlage des Untertitelmasters durch Klicken bearbeiten</a:t>
            </a:r>
            <a:br>
              <a:rPr lang="de-DE" dirty="0"/>
            </a:br>
            <a:r>
              <a:rPr lang="de-DE" dirty="0"/>
              <a:t>Ort oder Anlass des Vortrags // Samstag, 13. Januar 2018</a:t>
            </a:r>
          </a:p>
        </p:txBody>
      </p:sp>
      <p:sp>
        <p:nvSpPr>
          <p:cNvPr id="26" name="Textplatzhalter 25"/>
          <p:cNvSpPr>
            <a:spLocks noGrp="1"/>
          </p:cNvSpPr>
          <p:nvPr>
            <p:ph type="body" sz="quarter" idx="10" hasCustomPrompt="1"/>
          </p:nvPr>
        </p:nvSpPr>
        <p:spPr>
          <a:xfrm>
            <a:off x="656035" y="2017368"/>
            <a:ext cx="7935515" cy="690563"/>
          </a:xfrm>
          <a:ln>
            <a:noFill/>
          </a:ln>
        </p:spPr>
        <p:txBody>
          <a:bodyPr/>
          <a:lstStyle>
            <a:lvl1pPr>
              <a:spcBef>
                <a:spcPts val="0"/>
              </a:spcBef>
              <a:defRPr sz="1200">
                <a:solidFill>
                  <a:schemeClr val="bg1">
                    <a:alpha val="80000"/>
                  </a:schemeClr>
                </a:solidFill>
              </a:defRPr>
            </a:lvl1pPr>
          </a:lstStyle>
          <a:p>
            <a:pPr lvl="0"/>
            <a:r>
              <a:rPr lang="de-DE" dirty="0"/>
              <a:t>Vorname Name</a:t>
            </a:r>
            <a:br>
              <a:rPr lang="de-DE" dirty="0"/>
            </a:br>
            <a:r>
              <a:rPr lang="de-DE" dirty="0"/>
              <a:t>Professur für Holztechnik und Faserwerkstofftechnik</a:t>
            </a:r>
          </a:p>
        </p:txBody>
      </p:sp>
      <p:sp>
        <p:nvSpPr>
          <p:cNvPr id="4" name="Rechteck 3"/>
          <p:cNvSpPr/>
          <p:nvPr/>
        </p:nvSpPr>
        <p:spPr>
          <a:xfrm>
            <a:off x="0" y="854604"/>
            <a:ext cx="9144000" cy="14287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41909"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itel 1"/>
          <p:cNvSpPr>
            <a:spLocks noGrp="1"/>
          </p:cNvSpPr>
          <p:nvPr>
            <p:ph type="title" hasCustomPrompt="1"/>
          </p:nvPr>
        </p:nvSpPr>
        <p:spPr>
          <a:xfrm>
            <a:off x="656035" y="2826836"/>
            <a:ext cx="7935515" cy="810090"/>
          </a:xfrm>
          <a:ln>
            <a:noFill/>
          </a:ln>
        </p:spPr>
        <p:txBody>
          <a:bodyPr/>
          <a:lstStyle>
            <a:lvl1pPr>
              <a:defRPr sz="2400" b="1">
                <a:solidFill>
                  <a:schemeClr val="bg1"/>
                </a:solidFill>
              </a:defRPr>
            </a:lvl1pPr>
          </a:lstStyle>
          <a:p>
            <a:r>
              <a:rPr lang="de-DE" dirty="0"/>
              <a:t>Titelmasterformat</a:t>
            </a:r>
            <a:br>
              <a:rPr lang="de-DE" dirty="0"/>
            </a:br>
            <a:r>
              <a:rPr lang="de-DE" dirty="0"/>
              <a:t>durch Klicken bearbeiten</a:t>
            </a:r>
          </a:p>
        </p:txBody>
      </p:sp>
    </p:spTree>
    <p:extLst>
      <p:ext uri="{BB962C8B-B14F-4D97-AF65-F5344CB8AC3E}">
        <p14:creationId xmlns:p14="http://schemas.microsoft.com/office/powerpoint/2010/main" val="184803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elfolie_TUD">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656034" y="3745646"/>
            <a:ext cx="7935515" cy="1112104"/>
          </a:xfrm>
        </p:spPr>
        <p:txBody>
          <a:bodyPr/>
          <a:lstStyle>
            <a:lvl1pPr marL="0" indent="0" algn="l">
              <a:buNone/>
              <a:defRPr>
                <a:solidFill>
                  <a:schemeClr val="bg2"/>
                </a:solidFill>
              </a:defRPr>
            </a:lvl1pPr>
            <a:lvl2pPr marL="342851" indent="0" algn="ctr">
              <a:buNone/>
              <a:defRPr>
                <a:solidFill>
                  <a:schemeClr val="tx1">
                    <a:tint val="75000"/>
                  </a:schemeClr>
                </a:solidFill>
              </a:defRPr>
            </a:lvl2pPr>
            <a:lvl3pPr marL="685702" indent="0" algn="ctr">
              <a:buNone/>
              <a:defRPr>
                <a:solidFill>
                  <a:schemeClr val="tx1">
                    <a:tint val="75000"/>
                  </a:schemeClr>
                </a:solidFill>
              </a:defRPr>
            </a:lvl3pPr>
            <a:lvl4pPr marL="1028552" indent="0" algn="ctr">
              <a:buNone/>
              <a:defRPr>
                <a:solidFill>
                  <a:schemeClr val="tx1">
                    <a:tint val="75000"/>
                  </a:schemeClr>
                </a:solidFill>
              </a:defRPr>
            </a:lvl4pPr>
            <a:lvl5pPr marL="1371401" indent="0" algn="ctr">
              <a:buNone/>
              <a:defRPr>
                <a:solidFill>
                  <a:schemeClr val="tx1">
                    <a:tint val="75000"/>
                  </a:schemeClr>
                </a:solidFill>
              </a:defRPr>
            </a:lvl5pPr>
            <a:lvl6pPr marL="1714253" indent="0" algn="ctr">
              <a:buNone/>
              <a:defRPr>
                <a:solidFill>
                  <a:schemeClr val="tx1">
                    <a:tint val="75000"/>
                  </a:schemeClr>
                </a:solidFill>
              </a:defRPr>
            </a:lvl6pPr>
            <a:lvl7pPr marL="2057102" indent="0" algn="ctr">
              <a:buNone/>
              <a:defRPr>
                <a:solidFill>
                  <a:schemeClr val="tx1">
                    <a:tint val="75000"/>
                  </a:schemeClr>
                </a:solidFill>
              </a:defRPr>
            </a:lvl7pPr>
            <a:lvl8pPr marL="2399952" indent="0" algn="ctr">
              <a:buNone/>
              <a:defRPr>
                <a:solidFill>
                  <a:schemeClr val="tx1">
                    <a:tint val="75000"/>
                  </a:schemeClr>
                </a:solidFill>
              </a:defRPr>
            </a:lvl8pPr>
            <a:lvl9pPr marL="2742803" indent="0" algn="ctr">
              <a:buNone/>
              <a:defRPr>
                <a:solidFill>
                  <a:schemeClr val="tx1">
                    <a:tint val="75000"/>
                  </a:schemeClr>
                </a:solidFill>
              </a:defRPr>
            </a:lvl9pPr>
          </a:lstStyle>
          <a:p>
            <a:r>
              <a:rPr lang="de-DE" dirty="0"/>
              <a:t>Formatvorlage des Untertitelmasters durch Klicken bearbeiten</a:t>
            </a:r>
            <a:br>
              <a:rPr lang="de-DE" dirty="0"/>
            </a:br>
            <a:r>
              <a:rPr lang="de-DE" dirty="0"/>
              <a:t>Ort oder Anlass des Vortrags // Samstag, 13. Januar 2018</a:t>
            </a:r>
          </a:p>
        </p:txBody>
      </p:sp>
      <p:sp>
        <p:nvSpPr>
          <p:cNvPr id="26" name="Textplatzhalter 25"/>
          <p:cNvSpPr>
            <a:spLocks noGrp="1"/>
          </p:cNvSpPr>
          <p:nvPr>
            <p:ph type="body" sz="quarter" idx="10" hasCustomPrompt="1"/>
          </p:nvPr>
        </p:nvSpPr>
        <p:spPr>
          <a:xfrm>
            <a:off x="656035" y="2017368"/>
            <a:ext cx="7935515" cy="690563"/>
          </a:xfrm>
          <a:ln>
            <a:noFill/>
          </a:ln>
        </p:spPr>
        <p:txBody>
          <a:bodyPr/>
          <a:lstStyle>
            <a:lvl1pPr>
              <a:spcBef>
                <a:spcPts val="0"/>
              </a:spcBef>
              <a:defRPr sz="1200">
                <a:solidFill>
                  <a:schemeClr val="bg2"/>
                </a:solidFill>
              </a:defRPr>
            </a:lvl1pPr>
          </a:lstStyle>
          <a:p>
            <a:pPr lvl="0"/>
            <a:r>
              <a:rPr lang="de-DE" dirty="0"/>
              <a:t>Vorname Name</a:t>
            </a:r>
            <a:br>
              <a:rPr lang="de-DE" dirty="0"/>
            </a:br>
            <a:r>
              <a:rPr lang="de-DE" dirty="0"/>
              <a:t>Struktureinheit  der TU Dresden</a:t>
            </a:r>
          </a:p>
        </p:txBody>
      </p:sp>
      <p:sp>
        <p:nvSpPr>
          <p:cNvPr id="2" name="Titel 1"/>
          <p:cNvSpPr>
            <a:spLocks noGrp="1"/>
          </p:cNvSpPr>
          <p:nvPr>
            <p:ph type="title" hasCustomPrompt="1"/>
          </p:nvPr>
        </p:nvSpPr>
        <p:spPr>
          <a:xfrm>
            <a:off x="656035" y="2826836"/>
            <a:ext cx="7935515" cy="810090"/>
          </a:xfrm>
          <a:ln>
            <a:noFill/>
          </a:ln>
        </p:spPr>
        <p:txBody>
          <a:bodyPr/>
          <a:lstStyle>
            <a:lvl1pPr>
              <a:defRPr sz="2400" b="1">
                <a:solidFill>
                  <a:schemeClr val="tx2"/>
                </a:solidFill>
              </a:defRPr>
            </a:lvl1pPr>
          </a:lstStyle>
          <a:p>
            <a:r>
              <a:rPr lang="de-DE" dirty="0"/>
              <a:t>Titelmasterformat</a:t>
            </a:r>
            <a:br>
              <a:rPr lang="de-DE" dirty="0"/>
            </a:br>
            <a:r>
              <a:rPr lang="de-DE" dirty="0"/>
              <a:t>durch Klicken bearbeiten</a:t>
            </a:r>
          </a:p>
        </p:txBody>
      </p:sp>
      <p:cxnSp>
        <p:nvCxnSpPr>
          <p:cNvPr id="8" name="Gerade Verbindung 14"/>
          <p:cNvCxnSpPr/>
          <p:nvPr/>
        </p:nvCxnSpPr>
        <p:spPr>
          <a:xfrm>
            <a:off x="0" y="855000"/>
            <a:ext cx="9144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Gerade Verbindung 14"/>
          <p:cNvCxnSpPr/>
          <p:nvPr/>
        </p:nvCxnSpPr>
        <p:spPr>
          <a:xfrm>
            <a:off x="0" y="1005000"/>
            <a:ext cx="9144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7741" y="267232"/>
            <a:ext cx="1021185" cy="465743"/>
          </a:xfrm>
          <a:prstGeom prst="rect">
            <a:avLst/>
          </a:prstGeom>
        </p:spPr>
      </p:pic>
      <p:pic>
        <p:nvPicPr>
          <p:cNvPr id="18" name="Grafik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971" y="289433"/>
            <a:ext cx="1458593" cy="424160"/>
          </a:xfrm>
          <a:prstGeom prst="rect">
            <a:avLst/>
          </a:prstGeom>
        </p:spPr>
      </p:pic>
    </p:spTree>
    <p:extLst>
      <p:ext uri="{BB962C8B-B14F-4D97-AF65-F5344CB8AC3E}">
        <p14:creationId xmlns:p14="http://schemas.microsoft.com/office/powerpoint/2010/main" val="1936112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lvl1pPr>
              <a:defRPr/>
            </a:lvl1pPr>
          </a:lstStyle>
          <a:p>
            <a:r>
              <a:rPr lang="de-DE"/>
              <a:t>Titelmasterformat durch Klicken bearbeiten</a:t>
            </a:r>
            <a:endParaRPr lang="de-DE" dirty="0"/>
          </a:p>
        </p:txBody>
      </p:sp>
      <p:sp>
        <p:nvSpPr>
          <p:cNvPr id="6" name="Inhaltsplatzhalter 5"/>
          <p:cNvSpPr>
            <a:spLocks noGrp="1"/>
          </p:cNvSpPr>
          <p:nvPr>
            <p:ph sz="quarter" idx="10"/>
          </p:nvPr>
        </p:nvSpPr>
        <p:spPr>
          <a:xfrm>
            <a:off x="656033" y="1236928"/>
            <a:ext cx="7935516" cy="3620823"/>
          </a:xfrm>
        </p:spPr>
        <p:txBody>
          <a:bodyPr/>
          <a:lstStyle>
            <a:lvl1pPr>
              <a:spcBef>
                <a:spcPts val="900"/>
              </a:spcBef>
              <a:defRPr/>
            </a:lvl1pPr>
            <a:lvl3pPr>
              <a:spcBef>
                <a:spcPts val="900"/>
              </a:spcBef>
              <a:defRPr/>
            </a:lvl3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030169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hteck 2"/>
          <p:cNvSpPr/>
          <p:nvPr/>
        </p:nvSpPr>
        <p:spPr>
          <a:xfrm>
            <a:off x="0" y="2"/>
            <a:ext cx="9144000" cy="5077354"/>
          </a:xfrm>
          <a:prstGeom prst="rect">
            <a:avLst/>
          </a:prstGeom>
          <a:gradFill>
            <a:gsLst>
              <a:gs pos="14000">
                <a:schemeClr val="tx2"/>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41909"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2" name="Textplatzhalter 15"/>
          <p:cNvSpPr>
            <a:spLocks noGrp="1"/>
          </p:cNvSpPr>
          <p:nvPr>
            <p:ph type="body" sz="quarter" idx="11" hasCustomPrompt="1"/>
          </p:nvPr>
        </p:nvSpPr>
        <p:spPr>
          <a:xfrm>
            <a:off x="385772" y="2828397"/>
            <a:ext cx="8372475" cy="859896"/>
          </a:xfrm>
        </p:spPr>
        <p:txBody>
          <a:bodyPr/>
          <a:lstStyle>
            <a:lvl6pPr>
              <a:defRPr/>
            </a:lvl6pPr>
            <a:lvl7pPr>
              <a:defRPr/>
            </a:lvl7pPr>
          </a:lstStyle>
          <a:p>
            <a:pPr lvl="5"/>
            <a:r>
              <a:rPr lang="de-DE" dirty="0"/>
              <a:t>Zwischenseite</a:t>
            </a:r>
          </a:p>
          <a:p>
            <a:pPr lvl="6"/>
            <a:r>
              <a:rPr lang="de-DE" dirty="0"/>
              <a:t>Für den nächsten Abschnitt</a:t>
            </a:r>
          </a:p>
        </p:txBody>
      </p:sp>
      <p:sp>
        <p:nvSpPr>
          <p:cNvPr id="4" name="Rechteck 3"/>
          <p:cNvSpPr/>
          <p:nvPr/>
        </p:nvSpPr>
        <p:spPr>
          <a:xfrm>
            <a:off x="0" y="2"/>
            <a:ext cx="9144000" cy="5097638"/>
          </a:xfrm>
          <a:prstGeom prst="rect">
            <a:avLst/>
          </a:prstGeom>
          <a:gradFill>
            <a:gsLst>
              <a:gs pos="14000">
                <a:schemeClr val="tx2"/>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41909"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 name="Textplatzhalter 5"/>
          <p:cNvSpPr>
            <a:spLocks noGrp="1"/>
          </p:cNvSpPr>
          <p:nvPr>
            <p:ph type="body" sz="quarter" idx="12" hasCustomPrompt="1"/>
          </p:nvPr>
        </p:nvSpPr>
        <p:spPr>
          <a:xfrm>
            <a:off x="355601" y="2063750"/>
            <a:ext cx="8413750" cy="1934987"/>
          </a:xfrm>
        </p:spPr>
        <p:txBody>
          <a:bodyPr/>
          <a:lstStyle/>
          <a:p>
            <a:pPr lvl="5"/>
            <a:r>
              <a:rPr lang="de-DE" dirty="0"/>
              <a:t>Zweite Ebene</a:t>
            </a:r>
          </a:p>
          <a:p>
            <a:pPr lvl="6"/>
            <a:r>
              <a:rPr lang="de-DE" dirty="0"/>
              <a:t>Dritte Ebene</a:t>
            </a:r>
          </a:p>
        </p:txBody>
      </p:sp>
      <p:sp>
        <p:nvSpPr>
          <p:cNvPr id="6" name="Rechteck 5"/>
          <p:cNvSpPr/>
          <p:nvPr userDrawn="1"/>
        </p:nvSpPr>
        <p:spPr>
          <a:xfrm>
            <a:off x="0" y="0"/>
            <a:ext cx="9144000" cy="5077354"/>
          </a:xfrm>
          <a:prstGeom prst="rect">
            <a:avLst/>
          </a:prstGeom>
          <a:gradFill>
            <a:gsLst>
              <a:gs pos="14000">
                <a:schemeClr val="tx2"/>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41909" rtl="0" eaLnBrk="1" fontAlgn="auto" latinLnBrk="0" hangingPunct="1">
              <a:lnSpc>
                <a:spcPct val="100000"/>
              </a:lnSpc>
              <a:spcBef>
                <a:spcPts val="0"/>
              </a:spcBef>
              <a:spcAft>
                <a:spcPts val="0"/>
              </a:spcAft>
              <a:buClrTx/>
              <a:buSzTx/>
              <a:buFontTx/>
              <a:buNone/>
              <a:tabLst/>
              <a:defRPr/>
            </a:pPr>
            <a:endParaRPr kumimoji="0" lang="de-DE" sz="1215"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platzhalter 6"/>
          <p:cNvSpPr>
            <a:spLocks noGrp="1"/>
          </p:cNvSpPr>
          <p:nvPr>
            <p:ph type="body" sz="quarter" idx="13"/>
          </p:nvPr>
        </p:nvSpPr>
        <p:spPr>
          <a:xfrm>
            <a:off x="385772" y="2828396"/>
            <a:ext cx="8205779" cy="1373188"/>
          </a:xfrm>
        </p:spPr>
        <p:txBody>
          <a:bodyPr/>
          <a:lstStyle/>
          <a:p>
            <a:pPr lvl="0"/>
            <a:r>
              <a:rPr lang="de-DE"/>
              <a:t>Textmasterformat bearbeiten</a:t>
            </a:r>
          </a:p>
          <a:p>
            <a:pPr lvl="1"/>
            <a:r>
              <a:rPr lang="de-DE"/>
              <a:t>Zweite Ebene</a:t>
            </a:r>
          </a:p>
        </p:txBody>
      </p:sp>
    </p:spTree>
    <p:extLst>
      <p:ext uri="{BB962C8B-B14F-4D97-AF65-F5344CB8AC3E}">
        <p14:creationId xmlns:p14="http://schemas.microsoft.com/office/powerpoint/2010/main" val="3704348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024312" y="1236928"/>
            <a:ext cx="4567237" cy="362082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656034" y="1236928"/>
            <a:ext cx="3225404" cy="1110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656034" y="2452651"/>
            <a:ext cx="3225403" cy="1110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656033" y="3668376"/>
            <a:ext cx="3225403" cy="1189374"/>
          </a:xfrm>
        </p:spPr>
        <p:txBody>
          <a:bodyPr/>
          <a:lstStyle/>
          <a:p>
            <a:r>
              <a:rPr lang="de-DE"/>
              <a:t>Bild durch Klicken auf Symbol hinzufügen</a:t>
            </a:r>
            <a:endParaRPr lang="de-DE" dirty="0"/>
          </a:p>
        </p:txBody>
      </p:sp>
      <p:sp>
        <p:nvSpPr>
          <p:cNvPr id="4" name="Titel 3"/>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5661033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hteck 2"/>
          <p:cNvSpPr/>
          <p:nvPr/>
        </p:nvSpPr>
        <p:spPr>
          <a:xfrm>
            <a:off x="0" y="2"/>
            <a:ext cx="9144000" cy="5077354"/>
          </a:xfrm>
          <a:prstGeom prst="rect">
            <a:avLst/>
          </a:prstGeom>
          <a:gradFill>
            <a:gsLst>
              <a:gs pos="14000">
                <a:schemeClr val="tx2"/>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 name="Textplatzhalter 15"/>
          <p:cNvSpPr>
            <a:spLocks noGrp="1"/>
          </p:cNvSpPr>
          <p:nvPr>
            <p:ph type="body" sz="quarter" idx="11" hasCustomPrompt="1"/>
          </p:nvPr>
        </p:nvSpPr>
        <p:spPr>
          <a:xfrm>
            <a:off x="385772" y="2828397"/>
            <a:ext cx="8372475" cy="859896"/>
          </a:xfrm>
        </p:spPr>
        <p:txBody>
          <a:bodyPr/>
          <a:lstStyle>
            <a:lvl6pPr>
              <a:defRPr/>
            </a:lvl6pPr>
            <a:lvl7pPr>
              <a:defRPr/>
            </a:lvl7pPr>
          </a:lstStyle>
          <a:p>
            <a:pPr lvl="5"/>
            <a:r>
              <a:rPr lang="de-DE" dirty="0"/>
              <a:t>Zwischenseite</a:t>
            </a:r>
          </a:p>
          <a:p>
            <a:pPr lvl="6"/>
            <a:r>
              <a:rPr lang="de-DE" dirty="0"/>
              <a:t>Für den nächsten Abschnitt</a:t>
            </a:r>
          </a:p>
        </p:txBody>
      </p:sp>
      <p:sp>
        <p:nvSpPr>
          <p:cNvPr id="4" name="Rechteck 3"/>
          <p:cNvSpPr/>
          <p:nvPr/>
        </p:nvSpPr>
        <p:spPr>
          <a:xfrm>
            <a:off x="0" y="2"/>
            <a:ext cx="9144000" cy="5097638"/>
          </a:xfrm>
          <a:prstGeom prst="rect">
            <a:avLst/>
          </a:prstGeom>
          <a:gradFill>
            <a:gsLst>
              <a:gs pos="14000">
                <a:schemeClr val="tx2"/>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Textplatzhalter 5"/>
          <p:cNvSpPr>
            <a:spLocks noGrp="1"/>
          </p:cNvSpPr>
          <p:nvPr>
            <p:ph type="body" sz="quarter" idx="12" hasCustomPrompt="1"/>
          </p:nvPr>
        </p:nvSpPr>
        <p:spPr>
          <a:xfrm>
            <a:off x="355601" y="2063750"/>
            <a:ext cx="8413750" cy="1934987"/>
          </a:xfrm>
        </p:spPr>
        <p:txBody>
          <a:bodyPr/>
          <a:lstStyle/>
          <a:p>
            <a:pPr lvl="5"/>
            <a:r>
              <a:rPr lang="de-DE" dirty="0"/>
              <a:t>Zweite Ebene</a:t>
            </a:r>
          </a:p>
          <a:p>
            <a:pPr lvl="6"/>
            <a:r>
              <a:rPr lang="de-DE" dirty="0"/>
              <a:t>Dritte Ebene</a:t>
            </a:r>
          </a:p>
        </p:txBody>
      </p:sp>
      <p:sp>
        <p:nvSpPr>
          <p:cNvPr id="6" name="Rechteck 5"/>
          <p:cNvSpPr/>
          <p:nvPr userDrawn="1"/>
        </p:nvSpPr>
        <p:spPr>
          <a:xfrm>
            <a:off x="0" y="0"/>
            <a:ext cx="9144000" cy="5077354"/>
          </a:xfrm>
          <a:prstGeom prst="rect">
            <a:avLst/>
          </a:prstGeom>
          <a:gradFill>
            <a:gsLst>
              <a:gs pos="14000">
                <a:schemeClr val="tx2"/>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15"/>
          </a:p>
        </p:txBody>
      </p:sp>
      <p:sp>
        <p:nvSpPr>
          <p:cNvPr id="7" name="Textplatzhalter 6"/>
          <p:cNvSpPr>
            <a:spLocks noGrp="1"/>
          </p:cNvSpPr>
          <p:nvPr>
            <p:ph type="body" sz="quarter" idx="13"/>
          </p:nvPr>
        </p:nvSpPr>
        <p:spPr>
          <a:xfrm>
            <a:off x="385772" y="2828396"/>
            <a:ext cx="8205779" cy="1373188"/>
          </a:xfrm>
        </p:spPr>
        <p:txBody>
          <a:bodyPr/>
          <a:lstStyle/>
          <a:p>
            <a:pPr lvl="0"/>
            <a:r>
              <a:rPr lang="de-DE"/>
              <a:t>Textmasterformat bearbeiten</a:t>
            </a:r>
          </a:p>
          <a:p>
            <a:pPr lvl="1"/>
            <a:r>
              <a:rPr lang="de-DE"/>
              <a:t>Zweite Ebene</a:t>
            </a:r>
          </a:p>
        </p:txBody>
      </p:sp>
    </p:spTree>
    <p:extLst>
      <p:ext uri="{BB962C8B-B14F-4D97-AF65-F5344CB8AC3E}">
        <p14:creationId xmlns:p14="http://schemas.microsoft.com/office/powerpoint/2010/main" val="1247067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Bildplatzhalter 7"/>
          <p:cNvSpPr>
            <a:spLocks noGrp="1"/>
          </p:cNvSpPr>
          <p:nvPr>
            <p:ph type="pic" sz="quarter" idx="13"/>
          </p:nvPr>
        </p:nvSpPr>
        <p:spPr>
          <a:xfrm>
            <a:off x="4700587" y="1236929"/>
            <a:ext cx="3890963" cy="3620821"/>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656035" y="1236929"/>
            <a:ext cx="3896915" cy="362082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355853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a:t>Titelmasterformat durch Klicken bearbeiten</a:t>
            </a:r>
          </a:p>
        </p:txBody>
      </p:sp>
      <p:sp>
        <p:nvSpPr>
          <p:cNvPr id="6" name="Textplatzhalter 5"/>
          <p:cNvSpPr>
            <a:spLocks noGrp="1"/>
          </p:cNvSpPr>
          <p:nvPr>
            <p:ph type="body" sz="quarter" idx="10"/>
          </p:nvPr>
        </p:nvSpPr>
        <p:spPr>
          <a:xfrm>
            <a:off x="656035" y="1236929"/>
            <a:ext cx="3896915" cy="362082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4700587" y="1236929"/>
            <a:ext cx="3890963" cy="362082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242179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56035" y="288396"/>
            <a:ext cx="7935515" cy="570178"/>
          </a:xfrm>
        </p:spPr>
        <p:txBody>
          <a:bodyPr/>
          <a:lstStyle/>
          <a:p>
            <a:r>
              <a:rPr lang="de-DE"/>
              <a:t>Titelmasterformat durch Klicken bearbeiten</a:t>
            </a:r>
            <a:endParaRPr lang="de-DE" dirty="0"/>
          </a:p>
        </p:txBody>
      </p:sp>
      <p:sp>
        <p:nvSpPr>
          <p:cNvPr id="6" name="Textplatzhalter 5"/>
          <p:cNvSpPr>
            <a:spLocks noGrp="1"/>
          </p:cNvSpPr>
          <p:nvPr>
            <p:ph type="body" sz="quarter" idx="10"/>
          </p:nvPr>
        </p:nvSpPr>
        <p:spPr>
          <a:xfrm>
            <a:off x="656034" y="1236929"/>
            <a:ext cx="2549682" cy="362082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6053137" y="1236929"/>
            <a:ext cx="2538413" cy="362082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3343275" y="1236929"/>
            <a:ext cx="2562225" cy="362082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651122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56035" y="288397"/>
            <a:ext cx="7935515" cy="424657"/>
          </a:xfrm>
        </p:spPr>
        <p:txBody>
          <a:bodyPr/>
          <a:lstStyle/>
          <a:p>
            <a:r>
              <a:rPr lang="de-DE"/>
              <a:t>Titelmasterformat durch Klicken bearbeiten</a:t>
            </a:r>
            <a:endParaRPr lang="de-DE" dirty="0"/>
          </a:p>
        </p:txBody>
      </p:sp>
    </p:spTree>
    <p:extLst>
      <p:ext uri="{BB962C8B-B14F-4D97-AF65-F5344CB8AC3E}">
        <p14:creationId xmlns:p14="http://schemas.microsoft.com/office/powerpoint/2010/main" val="816986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656035" y="288397"/>
            <a:ext cx="7935515" cy="424657"/>
          </a:xfrm>
        </p:spPr>
        <p:txBody>
          <a:bodyPr/>
          <a:lstStyle/>
          <a:p>
            <a:r>
              <a:rPr lang="de-DE"/>
              <a:t>Titelmasterformat durch Klicken bearbeiten</a:t>
            </a:r>
            <a:endParaRPr lang="de-DE" dirty="0"/>
          </a:p>
        </p:txBody>
      </p:sp>
      <p:sp>
        <p:nvSpPr>
          <p:cNvPr id="7" name="Bildplatzhalter 6"/>
          <p:cNvSpPr>
            <a:spLocks noGrp="1"/>
          </p:cNvSpPr>
          <p:nvPr>
            <p:ph type="pic" sz="quarter" idx="10"/>
          </p:nvPr>
        </p:nvSpPr>
        <p:spPr>
          <a:xfrm>
            <a:off x="0" y="858573"/>
            <a:ext cx="9144000" cy="4249208"/>
          </a:xfrm>
        </p:spPr>
        <p:txBody>
          <a:bodyPr/>
          <a:lstStyle/>
          <a:p>
            <a:r>
              <a:rPr lang="de-DE"/>
              <a:t>Bild durch Klicken auf Symbol hinzufügen</a:t>
            </a:r>
          </a:p>
        </p:txBody>
      </p:sp>
    </p:spTree>
    <p:extLst>
      <p:ext uri="{BB962C8B-B14F-4D97-AF65-F5344CB8AC3E}">
        <p14:creationId xmlns:p14="http://schemas.microsoft.com/office/powerpoint/2010/main" val="3045667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5"/>
            <a:ext cx="9144000" cy="5107776"/>
          </a:xfrm>
        </p:spPr>
        <p:txBody>
          <a:bodyPr/>
          <a:lstStyle/>
          <a:p>
            <a:r>
              <a:rPr lang="de-DE"/>
              <a:t>Bild durch Klicken auf Symbol hinzufügen</a:t>
            </a:r>
          </a:p>
        </p:txBody>
      </p:sp>
    </p:spTree>
    <p:extLst>
      <p:ext uri="{BB962C8B-B14F-4D97-AF65-F5344CB8AC3E}">
        <p14:creationId xmlns:p14="http://schemas.microsoft.com/office/powerpoint/2010/main" val="2985927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FDC18-6689-42BA-BD73-B4654E6107E0}"/>
              </a:ext>
            </a:extLst>
          </p:cNvPr>
          <p:cNvSpPr>
            <a:spLocks noGrp="1"/>
          </p:cNvSpPr>
          <p:nvPr>
            <p:ph type="ctrTitle"/>
          </p:nvPr>
        </p:nvSpPr>
        <p:spPr>
          <a:xfrm>
            <a:off x="1143000" y="935302"/>
            <a:ext cx="6858000" cy="1989667"/>
          </a:xfrm>
        </p:spPr>
        <p:txBody>
          <a:bodyPr anchor="b"/>
          <a:lstStyle>
            <a:lvl1pPr algn="ctr">
              <a:defRPr sz="4500"/>
            </a:lvl1pPr>
          </a:lstStyle>
          <a:p>
            <a:r>
              <a:rPr lang="de-DE"/>
              <a:t>Mastertitelformat bearbeiten</a:t>
            </a:r>
          </a:p>
        </p:txBody>
      </p:sp>
      <p:sp>
        <p:nvSpPr>
          <p:cNvPr id="3" name="Untertitel 2">
            <a:extLst>
              <a:ext uri="{FF2B5EF4-FFF2-40B4-BE49-F238E27FC236}">
                <a16:creationId xmlns:a16="http://schemas.microsoft.com/office/drawing/2014/main" id="{5E92ADBB-0A06-483B-9F63-C115B3387C70}"/>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p>
        </p:txBody>
      </p:sp>
      <p:sp>
        <p:nvSpPr>
          <p:cNvPr id="4" name="Datumsplatzhalter 3">
            <a:extLst>
              <a:ext uri="{FF2B5EF4-FFF2-40B4-BE49-F238E27FC236}">
                <a16:creationId xmlns:a16="http://schemas.microsoft.com/office/drawing/2014/main" id="{026F0D8A-50B6-42AD-A882-A88C3433A8B2}"/>
              </a:ext>
            </a:extLst>
          </p:cNvPr>
          <p:cNvSpPr>
            <a:spLocks noGrp="1"/>
          </p:cNvSpPr>
          <p:nvPr>
            <p:ph type="dt" sz="half" idx="10"/>
          </p:nvPr>
        </p:nvSpPr>
        <p:spPr/>
        <p:txBody>
          <a:bodyPr/>
          <a:lstStyle/>
          <a:p>
            <a:pPr defTabSz="685800"/>
            <a:fld id="{744ED151-0981-4A50-B068-A2539ABFA088}"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9AD5C259-FEC2-4F6D-8A85-A6C839224553}"/>
              </a:ext>
            </a:extLst>
          </p:cNvPr>
          <p:cNvSpPr>
            <a:spLocks noGrp="1"/>
          </p:cNvSpPr>
          <p:nvPr>
            <p:ph type="ftr" sz="quarter" idx="11"/>
          </p:nvPr>
        </p:nvSpPr>
        <p:spPr/>
        <p:txBody>
          <a:bodyPr/>
          <a:lstStyle/>
          <a:p>
            <a:pPr defTabSz="685800"/>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190FB231-BACF-4973-B729-D92F603D3915}"/>
              </a:ext>
            </a:extLst>
          </p:cNvPr>
          <p:cNvSpPr>
            <a:spLocks noGrp="1"/>
          </p:cNvSpPr>
          <p:nvPr>
            <p:ph type="sldNum" sz="quarter" idx="12"/>
          </p:nvPr>
        </p:nvSpPr>
        <p:spPr/>
        <p:txBody>
          <a:bodyPr/>
          <a:lstStyle/>
          <a:p>
            <a:pPr defTabSz="685800"/>
            <a:fld id="{95B17AB1-A4F3-4242-89BE-932307B84A37}"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1481004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9F450-1723-4FD7-B243-DA196B5204E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40B65B9-4BC5-4DD1-A03F-558922A56A7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7159BCE-9C8B-4B29-9AAB-06E2C64A7A04}"/>
              </a:ext>
            </a:extLst>
          </p:cNvPr>
          <p:cNvSpPr>
            <a:spLocks noGrp="1"/>
          </p:cNvSpPr>
          <p:nvPr>
            <p:ph type="dt" sz="half" idx="10"/>
          </p:nvPr>
        </p:nvSpPr>
        <p:spPr/>
        <p:txBody>
          <a:bodyPr/>
          <a:lstStyle/>
          <a:p>
            <a:pPr defTabSz="685800"/>
            <a:fld id="{744ED151-0981-4A50-B068-A2539ABFA088}"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9D147DCA-BAB9-4BDA-B36F-4CB577FF0D67}"/>
              </a:ext>
            </a:extLst>
          </p:cNvPr>
          <p:cNvSpPr>
            <a:spLocks noGrp="1"/>
          </p:cNvSpPr>
          <p:nvPr>
            <p:ph type="ftr" sz="quarter" idx="11"/>
          </p:nvPr>
        </p:nvSpPr>
        <p:spPr/>
        <p:txBody>
          <a:bodyPr/>
          <a:lstStyle/>
          <a:p>
            <a:pPr defTabSz="685800"/>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E9C767C2-926F-4C07-BE4B-86A1CD746EFF}"/>
              </a:ext>
            </a:extLst>
          </p:cNvPr>
          <p:cNvSpPr>
            <a:spLocks noGrp="1"/>
          </p:cNvSpPr>
          <p:nvPr>
            <p:ph type="sldNum" sz="quarter" idx="12"/>
          </p:nvPr>
        </p:nvSpPr>
        <p:spPr/>
        <p:txBody>
          <a:bodyPr/>
          <a:lstStyle/>
          <a:p>
            <a:pPr defTabSz="685800"/>
            <a:fld id="{95B17AB1-A4F3-4242-89BE-932307B84A37}"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1159624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18814D-A024-4D93-A3A9-01EFF7F2F13F}"/>
              </a:ext>
            </a:extLst>
          </p:cNvPr>
          <p:cNvSpPr>
            <a:spLocks noGrp="1"/>
          </p:cNvSpPr>
          <p:nvPr>
            <p:ph type="title"/>
          </p:nvPr>
        </p:nvSpPr>
        <p:spPr>
          <a:xfrm>
            <a:off x="623888" y="1424782"/>
            <a:ext cx="7886700" cy="2377281"/>
          </a:xfrm>
        </p:spPr>
        <p:txBody>
          <a:bodyPr anchor="b"/>
          <a:lstStyle>
            <a:lvl1pPr>
              <a:defRPr sz="4500"/>
            </a:lvl1pPr>
          </a:lstStyle>
          <a:p>
            <a:r>
              <a:rPr lang="de-DE"/>
              <a:t>Mastertitelformat bearbeiten</a:t>
            </a:r>
          </a:p>
        </p:txBody>
      </p:sp>
      <p:sp>
        <p:nvSpPr>
          <p:cNvPr id="3" name="Textplatzhalter 2">
            <a:extLst>
              <a:ext uri="{FF2B5EF4-FFF2-40B4-BE49-F238E27FC236}">
                <a16:creationId xmlns:a16="http://schemas.microsoft.com/office/drawing/2014/main" id="{A2E53B4A-0CE2-43A7-B0A9-2D075632B79C}"/>
              </a:ext>
            </a:extLst>
          </p:cNvPr>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204E4E6-D046-42FE-834A-22F8B6536D8D}"/>
              </a:ext>
            </a:extLst>
          </p:cNvPr>
          <p:cNvSpPr>
            <a:spLocks noGrp="1"/>
          </p:cNvSpPr>
          <p:nvPr>
            <p:ph type="dt" sz="half" idx="10"/>
          </p:nvPr>
        </p:nvSpPr>
        <p:spPr/>
        <p:txBody>
          <a:bodyPr/>
          <a:lstStyle/>
          <a:p>
            <a:pPr defTabSz="685800"/>
            <a:fld id="{744ED151-0981-4A50-B068-A2539ABFA088}"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61B3628C-A2EF-47E0-B885-912674456AD2}"/>
              </a:ext>
            </a:extLst>
          </p:cNvPr>
          <p:cNvSpPr>
            <a:spLocks noGrp="1"/>
          </p:cNvSpPr>
          <p:nvPr>
            <p:ph type="ftr" sz="quarter" idx="11"/>
          </p:nvPr>
        </p:nvSpPr>
        <p:spPr/>
        <p:txBody>
          <a:bodyPr/>
          <a:lstStyle/>
          <a:p>
            <a:pPr defTabSz="685800"/>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82E6E17D-7690-4694-BE5F-4AE7DDF3B17F}"/>
              </a:ext>
            </a:extLst>
          </p:cNvPr>
          <p:cNvSpPr>
            <a:spLocks noGrp="1"/>
          </p:cNvSpPr>
          <p:nvPr>
            <p:ph type="sldNum" sz="quarter" idx="12"/>
          </p:nvPr>
        </p:nvSpPr>
        <p:spPr/>
        <p:txBody>
          <a:bodyPr/>
          <a:lstStyle/>
          <a:p>
            <a:pPr defTabSz="685800"/>
            <a:fld id="{95B17AB1-A4F3-4242-89BE-932307B84A37}"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2701807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41EB3D-8A6E-44A8-938E-863F948A551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69DB9C7-30DA-4C8A-BEDF-0EA0D7483764}"/>
              </a:ext>
            </a:extLst>
          </p:cNvPr>
          <p:cNvSpPr>
            <a:spLocks noGrp="1"/>
          </p:cNvSpPr>
          <p:nvPr>
            <p:ph sz="half" idx="1"/>
          </p:nvPr>
        </p:nvSpPr>
        <p:spPr>
          <a:xfrm>
            <a:off x="628650" y="1521354"/>
            <a:ext cx="3886200" cy="362611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925BB62-97CB-4592-B41F-685F0E7B016A}"/>
              </a:ext>
            </a:extLst>
          </p:cNvPr>
          <p:cNvSpPr>
            <a:spLocks noGrp="1"/>
          </p:cNvSpPr>
          <p:nvPr>
            <p:ph sz="half" idx="2"/>
          </p:nvPr>
        </p:nvSpPr>
        <p:spPr>
          <a:xfrm>
            <a:off x="4629150" y="1521354"/>
            <a:ext cx="3886200" cy="362611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231AC0D-BCEE-4FA4-A4CF-AF5E581177DC}"/>
              </a:ext>
            </a:extLst>
          </p:cNvPr>
          <p:cNvSpPr>
            <a:spLocks noGrp="1"/>
          </p:cNvSpPr>
          <p:nvPr>
            <p:ph type="dt" sz="half" idx="10"/>
          </p:nvPr>
        </p:nvSpPr>
        <p:spPr/>
        <p:txBody>
          <a:bodyPr/>
          <a:lstStyle/>
          <a:p>
            <a:pPr defTabSz="685800"/>
            <a:fld id="{744ED151-0981-4A50-B068-A2539ABFA088}"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6" name="Fußzeilenplatzhalter 5">
            <a:extLst>
              <a:ext uri="{FF2B5EF4-FFF2-40B4-BE49-F238E27FC236}">
                <a16:creationId xmlns:a16="http://schemas.microsoft.com/office/drawing/2014/main" id="{14CE83DD-A267-487C-AF24-14759929006C}"/>
              </a:ext>
            </a:extLst>
          </p:cNvPr>
          <p:cNvSpPr>
            <a:spLocks noGrp="1"/>
          </p:cNvSpPr>
          <p:nvPr>
            <p:ph type="ftr" sz="quarter" idx="11"/>
          </p:nvPr>
        </p:nvSpPr>
        <p:spPr/>
        <p:txBody>
          <a:bodyPr/>
          <a:lstStyle/>
          <a:p>
            <a:pPr defTabSz="685800"/>
            <a:endParaRPr lang="de-DE">
              <a:solidFill>
                <a:prstClr val="black">
                  <a:tint val="75000"/>
                </a:prstClr>
              </a:solidFill>
            </a:endParaRPr>
          </a:p>
        </p:txBody>
      </p:sp>
      <p:sp>
        <p:nvSpPr>
          <p:cNvPr id="7" name="Foliennummernplatzhalter 6">
            <a:extLst>
              <a:ext uri="{FF2B5EF4-FFF2-40B4-BE49-F238E27FC236}">
                <a16:creationId xmlns:a16="http://schemas.microsoft.com/office/drawing/2014/main" id="{DB91300A-D92B-4EA8-997F-B74F8AF52936}"/>
              </a:ext>
            </a:extLst>
          </p:cNvPr>
          <p:cNvSpPr>
            <a:spLocks noGrp="1"/>
          </p:cNvSpPr>
          <p:nvPr>
            <p:ph type="sldNum" sz="quarter" idx="12"/>
          </p:nvPr>
        </p:nvSpPr>
        <p:spPr/>
        <p:txBody>
          <a:bodyPr/>
          <a:lstStyle/>
          <a:p>
            <a:pPr defTabSz="685800"/>
            <a:fld id="{95B17AB1-A4F3-4242-89BE-932307B84A37}"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2315944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024312" y="1236928"/>
            <a:ext cx="4567237" cy="362082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656034" y="1236928"/>
            <a:ext cx="3225404" cy="1110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656034" y="2452651"/>
            <a:ext cx="3225403" cy="1110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656033" y="3668376"/>
            <a:ext cx="3225403" cy="1189374"/>
          </a:xfrm>
        </p:spPr>
        <p:txBody>
          <a:bodyPr/>
          <a:lstStyle/>
          <a:p>
            <a:r>
              <a:rPr lang="de-DE"/>
              <a:t>Bild durch Klicken auf Symbol hinzufügen</a:t>
            </a:r>
            <a:endParaRPr lang="de-DE" dirty="0"/>
          </a:p>
        </p:txBody>
      </p:sp>
      <p:sp>
        <p:nvSpPr>
          <p:cNvPr id="4" name="Titel 3"/>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2911387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A521BC-596F-4090-BE98-A78DEE144CC7}"/>
              </a:ext>
            </a:extLst>
          </p:cNvPr>
          <p:cNvSpPr>
            <a:spLocks noGrp="1"/>
          </p:cNvSpPr>
          <p:nvPr>
            <p:ph type="title"/>
          </p:nvPr>
        </p:nvSpPr>
        <p:spPr>
          <a:xfrm>
            <a:off x="629841" y="304271"/>
            <a:ext cx="7886700" cy="1104636"/>
          </a:xfrm>
        </p:spPr>
        <p:txBody>
          <a:bodyPr/>
          <a:lstStyle/>
          <a:p>
            <a:r>
              <a:rPr lang="de-DE"/>
              <a:t>Mastertitelformat bearbeiten</a:t>
            </a:r>
          </a:p>
        </p:txBody>
      </p:sp>
      <p:sp>
        <p:nvSpPr>
          <p:cNvPr id="3" name="Textplatzhalter 2">
            <a:extLst>
              <a:ext uri="{FF2B5EF4-FFF2-40B4-BE49-F238E27FC236}">
                <a16:creationId xmlns:a16="http://schemas.microsoft.com/office/drawing/2014/main" id="{01C83AB1-5316-4874-8F3E-A2D5C65B3E2B}"/>
              </a:ext>
            </a:extLst>
          </p:cNvPr>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803208D3-ECD3-4D96-811A-CE7154BBA76C}"/>
              </a:ext>
            </a:extLst>
          </p:cNvPr>
          <p:cNvSpPr>
            <a:spLocks noGrp="1"/>
          </p:cNvSpPr>
          <p:nvPr>
            <p:ph sz="half" idx="2"/>
          </p:nvPr>
        </p:nvSpPr>
        <p:spPr>
          <a:xfrm>
            <a:off x="629842" y="2087563"/>
            <a:ext cx="3868340" cy="307049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A9096A8-758E-4CE5-8525-94BB2D950F77}"/>
              </a:ext>
            </a:extLst>
          </p:cNvPr>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1B731F71-FEA1-4357-9BD7-3AE97F6D62F4}"/>
              </a:ext>
            </a:extLst>
          </p:cNvPr>
          <p:cNvSpPr>
            <a:spLocks noGrp="1"/>
          </p:cNvSpPr>
          <p:nvPr>
            <p:ph sz="quarter" idx="4"/>
          </p:nvPr>
        </p:nvSpPr>
        <p:spPr>
          <a:xfrm>
            <a:off x="4629150" y="2087563"/>
            <a:ext cx="3887391" cy="307049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6105EAA-9469-499C-90BC-20F5105D8AE1}"/>
              </a:ext>
            </a:extLst>
          </p:cNvPr>
          <p:cNvSpPr>
            <a:spLocks noGrp="1"/>
          </p:cNvSpPr>
          <p:nvPr>
            <p:ph type="dt" sz="half" idx="10"/>
          </p:nvPr>
        </p:nvSpPr>
        <p:spPr/>
        <p:txBody>
          <a:bodyPr/>
          <a:lstStyle/>
          <a:p>
            <a:pPr defTabSz="685800"/>
            <a:fld id="{744ED151-0981-4A50-B068-A2539ABFA088}"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8" name="Fußzeilenplatzhalter 7">
            <a:extLst>
              <a:ext uri="{FF2B5EF4-FFF2-40B4-BE49-F238E27FC236}">
                <a16:creationId xmlns:a16="http://schemas.microsoft.com/office/drawing/2014/main" id="{A4BB9C52-0469-4725-8449-88C158F3DD72}"/>
              </a:ext>
            </a:extLst>
          </p:cNvPr>
          <p:cNvSpPr>
            <a:spLocks noGrp="1"/>
          </p:cNvSpPr>
          <p:nvPr>
            <p:ph type="ftr" sz="quarter" idx="11"/>
          </p:nvPr>
        </p:nvSpPr>
        <p:spPr/>
        <p:txBody>
          <a:bodyPr/>
          <a:lstStyle/>
          <a:p>
            <a:pPr defTabSz="685800"/>
            <a:endParaRPr lang="de-DE">
              <a:solidFill>
                <a:prstClr val="black">
                  <a:tint val="75000"/>
                </a:prstClr>
              </a:solidFill>
            </a:endParaRPr>
          </a:p>
        </p:txBody>
      </p:sp>
      <p:sp>
        <p:nvSpPr>
          <p:cNvPr id="9" name="Foliennummernplatzhalter 8">
            <a:extLst>
              <a:ext uri="{FF2B5EF4-FFF2-40B4-BE49-F238E27FC236}">
                <a16:creationId xmlns:a16="http://schemas.microsoft.com/office/drawing/2014/main" id="{D08988B2-2B2F-474E-B487-81D95B084C6E}"/>
              </a:ext>
            </a:extLst>
          </p:cNvPr>
          <p:cNvSpPr>
            <a:spLocks noGrp="1"/>
          </p:cNvSpPr>
          <p:nvPr>
            <p:ph type="sldNum" sz="quarter" idx="12"/>
          </p:nvPr>
        </p:nvSpPr>
        <p:spPr/>
        <p:txBody>
          <a:bodyPr/>
          <a:lstStyle/>
          <a:p>
            <a:pPr defTabSz="685800"/>
            <a:fld id="{95B17AB1-A4F3-4242-89BE-932307B84A37}"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935587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C4C53C-F908-4C0B-98BC-9E2104F014C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6FDAB65-8AA9-4B04-8C33-15D5F98EA239}"/>
              </a:ext>
            </a:extLst>
          </p:cNvPr>
          <p:cNvSpPr>
            <a:spLocks noGrp="1"/>
          </p:cNvSpPr>
          <p:nvPr>
            <p:ph type="dt" sz="half" idx="10"/>
          </p:nvPr>
        </p:nvSpPr>
        <p:spPr/>
        <p:txBody>
          <a:bodyPr/>
          <a:lstStyle/>
          <a:p>
            <a:pPr defTabSz="685800"/>
            <a:fld id="{744ED151-0981-4A50-B068-A2539ABFA088}"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4" name="Fußzeilenplatzhalter 3">
            <a:extLst>
              <a:ext uri="{FF2B5EF4-FFF2-40B4-BE49-F238E27FC236}">
                <a16:creationId xmlns:a16="http://schemas.microsoft.com/office/drawing/2014/main" id="{E0C35A05-5E6A-4D2B-8EE7-07D8C29FA607}"/>
              </a:ext>
            </a:extLst>
          </p:cNvPr>
          <p:cNvSpPr>
            <a:spLocks noGrp="1"/>
          </p:cNvSpPr>
          <p:nvPr>
            <p:ph type="ftr" sz="quarter" idx="11"/>
          </p:nvPr>
        </p:nvSpPr>
        <p:spPr/>
        <p:txBody>
          <a:bodyPr/>
          <a:lstStyle/>
          <a:p>
            <a:pPr defTabSz="685800"/>
            <a:endParaRPr lang="de-DE">
              <a:solidFill>
                <a:prstClr val="black">
                  <a:tint val="75000"/>
                </a:prstClr>
              </a:solidFill>
            </a:endParaRPr>
          </a:p>
        </p:txBody>
      </p:sp>
      <p:sp>
        <p:nvSpPr>
          <p:cNvPr id="5" name="Foliennummernplatzhalter 4">
            <a:extLst>
              <a:ext uri="{FF2B5EF4-FFF2-40B4-BE49-F238E27FC236}">
                <a16:creationId xmlns:a16="http://schemas.microsoft.com/office/drawing/2014/main" id="{A558AD3F-68F1-43A9-B0E5-6EF110568E55}"/>
              </a:ext>
            </a:extLst>
          </p:cNvPr>
          <p:cNvSpPr>
            <a:spLocks noGrp="1"/>
          </p:cNvSpPr>
          <p:nvPr>
            <p:ph type="sldNum" sz="quarter" idx="12"/>
          </p:nvPr>
        </p:nvSpPr>
        <p:spPr/>
        <p:txBody>
          <a:bodyPr/>
          <a:lstStyle/>
          <a:p>
            <a:pPr defTabSz="685800"/>
            <a:fld id="{95B17AB1-A4F3-4242-89BE-932307B84A37}"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859831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6E5FC0D-F4F6-4E77-94F4-EB292E3F0B8A}"/>
              </a:ext>
            </a:extLst>
          </p:cNvPr>
          <p:cNvSpPr>
            <a:spLocks noGrp="1"/>
          </p:cNvSpPr>
          <p:nvPr>
            <p:ph type="dt" sz="half" idx="10"/>
          </p:nvPr>
        </p:nvSpPr>
        <p:spPr/>
        <p:txBody>
          <a:bodyPr/>
          <a:lstStyle/>
          <a:p>
            <a:pPr defTabSz="685800"/>
            <a:fld id="{744ED151-0981-4A50-B068-A2539ABFA088}"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3" name="Fußzeilenplatzhalter 2">
            <a:extLst>
              <a:ext uri="{FF2B5EF4-FFF2-40B4-BE49-F238E27FC236}">
                <a16:creationId xmlns:a16="http://schemas.microsoft.com/office/drawing/2014/main" id="{2CDAA519-D626-486C-9280-49EE66C2CE1E}"/>
              </a:ext>
            </a:extLst>
          </p:cNvPr>
          <p:cNvSpPr>
            <a:spLocks noGrp="1"/>
          </p:cNvSpPr>
          <p:nvPr>
            <p:ph type="ftr" sz="quarter" idx="11"/>
          </p:nvPr>
        </p:nvSpPr>
        <p:spPr/>
        <p:txBody>
          <a:bodyPr/>
          <a:lstStyle/>
          <a:p>
            <a:pPr defTabSz="685800"/>
            <a:endParaRPr lang="de-DE">
              <a:solidFill>
                <a:prstClr val="black">
                  <a:tint val="75000"/>
                </a:prstClr>
              </a:solidFill>
            </a:endParaRPr>
          </a:p>
        </p:txBody>
      </p:sp>
      <p:sp>
        <p:nvSpPr>
          <p:cNvPr id="4" name="Foliennummernplatzhalter 3">
            <a:extLst>
              <a:ext uri="{FF2B5EF4-FFF2-40B4-BE49-F238E27FC236}">
                <a16:creationId xmlns:a16="http://schemas.microsoft.com/office/drawing/2014/main" id="{FCA1D753-0491-4C13-BB29-B32C92F80CF5}"/>
              </a:ext>
            </a:extLst>
          </p:cNvPr>
          <p:cNvSpPr>
            <a:spLocks noGrp="1"/>
          </p:cNvSpPr>
          <p:nvPr>
            <p:ph type="sldNum" sz="quarter" idx="12"/>
          </p:nvPr>
        </p:nvSpPr>
        <p:spPr/>
        <p:txBody>
          <a:bodyPr/>
          <a:lstStyle/>
          <a:p>
            <a:pPr defTabSz="685800"/>
            <a:fld id="{95B17AB1-A4F3-4242-89BE-932307B84A37}"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3961537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23550F-1786-4542-9A09-90B69F6AF931}"/>
              </a:ext>
            </a:extLst>
          </p:cNvPr>
          <p:cNvSpPr>
            <a:spLocks noGrp="1"/>
          </p:cNvSpPr>
          <p:nvPr>
            <p:ph type="title"/>
          </p:nvPr>
        </p:nvSpPr>
        <p:spPr>
          <a:xfrm>
            <a:off x="629841" y="381000"/>
            <a:ext cx="2949178" cy="1333500"/>
          </a:xfrm>
        </p:spPr>
        <p:txBody>
          <a:bodyPr anchor="b"/>
          <a:lstStyle>
            <a:lvl1pPr>
              <a:defRPr sz="2400"/>
            </a:lvl1pPr>
          </a:lstStyle>
          <a:p>
            <a:r>
              <a:rPr lang="de-DE"/>
              <a:t>Mastertitelformat bearbeiten</a:t>
            </a:r>
          </a:p>
        </p:txBody>
      </p:sp>
      <p:sp>
        <p:nvSpPr>
          <p:cNvPr id="3" name="Inhaltsplatzhalter 2">
            <a:extLst>
              <a:ext uri="{FF2B5EF4-FFF2-40B4-BE49-F238E27FC236}">
                <a16:creationId xmlns:a16="http://schemas.microsoft.com/office/drawing/2014/main" id="{F949CFFC-53A6-4D98-A4C8-4EC4AE54BBE3}"/>
              </a:ext>
            </a:extLst>
          </p:cNvPr>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105ADBE-55E4-49B7-9BD5-85560E854C2C}"/>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F8E09CCA-9F0C-4908-A036-081087447DFF}"/>
              </a:ext>
            </a:extLst>
          </p:cNvPr>
          <p:cNvSpPr>
            <a:spLocks noGrp="1"/>
          </p:cNvSpPr>
          <p:nvPr>
            <p:ph type="dt" sz="half" idx="10"/>
          </p:nvPr>
        </p:nvSpPr>
        <p:spPr/>
        <p:txBody>
          <a:bodyPr/>
          <a:lstStyle/>
          <a:p>
            <a:pPr defTabSz="685800"/>
            <a:fld id="{744ED151-0981-4A50-B068-A2539ABFA088}"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6" name="Fußzeilenplatzhalter 5">
            <a:extLst>
              <a:ext uri="{FF2B5EF4-FFF2-40B4-BE49-F238E27FC236}">
                <a16:creationId xmlns:a16="http://schemas.microsoft.com/office/drawing/2014/main" id="{33E6F50F-9922-450F-8B7A-7A5D777D014F}"/>
              </a:ext>
            </a:extLst>
          </p:cNvPr>
          <p:cNvSpPr>
            <a:spLocks noGrp="1"/>
          </p:cNvSpPr>
          <p:nvPr>
            <p:ph type="ftr" sz="quarter" idx="11"/>
          </p:nvPr>
        </p:nvSpPr>
        <p:spPr/>
        <p:txBody>
          <a:bodyPr/>
          <a:lstStyle/>
          <a:p>
            <a:pPr defTabSz="685800"/>
            <a:endParaRPr lang="de-DE">
              <a:solidFill>
                <a:prstClr val="black">
                  <a:tint val="75000"/>
                </a:prstClr>
              </a:solidFill>
            </a:endParaRPr>
          </a:p>
        </p:txBody>
      </p:sp>
      <p:sp>
        <p:nvSpPr>
          <p:cNvPr id="7" name="Foliennummernplatzhalter 6">
            <a:extLst>
              <a:ext uri="{FF2B5EF4-FFF2-40B4-BE49-F238E27FC236}">
                <a16:creationId xmlns:a16="http://schemas.microsoft.com/office/drawing/2014/main" id="{C52D06AF-03DD-4D6E-93CE-A4DF46C66F40}"/>
              </a:ext>
            </a:extLst>
          </p:cNvPr>
          <p:cNvSpPr>
            <a:spLocks noGrp="1"/>
          </p:cNvSpPr>
          <p:nvPr>
            <p:ph type="sldNum" sz="quarter" idx="12"/>
          </p:nvPr>
        </p:nvSpPr>
        <p:spPr/>
        <p:txBody>
          <a:bodyPr/>
          <a:lstStyle/>
          <a:p>
            <a:pPr defTabSz="685800"/>
            <a:fld id="{95B17AB1-A4F3-4242-89BE-932307B84A37}"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1874427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3E51A3-7970-46D6-BD77-BF6A2A5A6A00}"/>
              </a:ext>
            </a:extLst>
          </p:cNvPr>
          <p:cNvSpPr>
            <a:spLocks noGrp="1"/>
          </p:cNvSpPr>
          <p:nvPr>
            <p:ph type="title"/>
          </p:nvPr>
        </p:nvSpPr>
        <p:spPr>
          <a:xfrm>
            <a:off x="629841" y="381000"/>
            <a:ext cx="2949178" cy="1333500"/>
          </a:xfrm>
        </p:spPr>
        <p:txBody>
          <a:bodyPr anchor="b"/>
          <a:lstStyle>
            <a:lvl1pPr>
              <a:defRPr sz="2400"/>
            </a:lvl1pPr>
          </a:lstStyle>
          <a:p>
            <a:r>
              <a:rPr lang="de-DE"/>
              <a:t>Mastertitelformat bearbeiten</a:t>
            </a:r>
          </a:p>
        </p:txBody>
      </p:sp>
      <p:sp>
        <p:nvSpPr>
          <p:cNvPr id="3" name="Bildplatzhalter 2">
            <a:extLst>
              <a:ext uri="{FF2B5EF4-FFF2-40B4-BE49-F238E27FC236}">
                <a16:creationId xmlns:a16="http://schemas.microsoft.com/office/drawing/2014/main" id="{0ACEFBF1-0709-4223-B2BA-2C2805317539}"/>
              </a:ext>
            </a:extLst>
          </p:cNvPr>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platzhalter 3">
            <a:extLst>
              <a:ext uri="{FF2B5EF4-FFF2-40B4-BE49-F238E27FC236}">
                <a16:creationId xmlns:a16="http://schemas.microsoft.com/office/drawing/2014/main" id="{45A1E317-9CC8-44F3-9255-3E6DD02A7870}"/>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CB5CAA6C-EF9A-4512-8400-8AF708958F63}"/>
              </a:ext>
            </a:extLst>
          </p:cNvPr>
          <p:cNvSpPr>
            <a:spLocks noGrp="1"/>
          </p:cNvSpPr>
          <p:nvPr>
            <p:ph type="dt" sz="half" idx="10"/>
          </p:nvPr>
        </p:nvSpPr>
        <p:spPr/>
        <p:txBody>
          <a:bodyPr/>
          <a:lstStyle/>
          <a:p>
            <a:pPr defTabSz="685800"/>
            <a:fld id="{744ED151-0981-4A50-B068-A2539ABFA088}"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6" name="Fußzeilenplatzhalter 5">
            <a:extLst>
              <a:ext uri="{FF2B5EF4-FFF2-40B4-BE49-F238E27FC236}">
                <a16:creationId xmlns:a16="http://schemas.microsoft.com/office/drawing/2014/main" id="{8E4BEF55-9EA4-490E-A966-734D5AEDF3D9}"/>
              </a:ext>
            </a:extLst>
          </p:cNvPr>
          <p:cNvSpPr>
            <a:spLocks noGrp="1"/>
          </p:cNvSpPr>
          <p:nvPr>
            <p:ph type="ftr" sz="quarter" idx="11"/>
          </p:nvPr>
        </p:nvSpPr>
        <p:spPr/>
        <p:txBody>
          <a:bodyPr/>
          <a:lstStyle/>
          <a:p>
            <a:pPr defTabSz="685800"/>
            <a:endParaRPr lang="de-DE">
              <a:solidFill>
                <a:prstClr val="black">
                  <a:tint val="75000"/>
                </a:prstClr>
              </a:solidFill>
            </a:endParaRPr>
          </a:p>
        </p:txBody>
      </p:sp>
      <p:sp>
        <p:nvSpPr>
          <p:cNvPr id="7" name="Foliennummernplatzhalter 6">
            <a:extLst>
              <a:ext uri="{FF2B5EF4-FFF2-40B4-BE49-F238E27FC236}">
                <a16:creationId xmlns:a16="http://schemas.microsoft.com/office/drawing/2014/main" id="{7D4960B6-0F84-4C12-9DE1-2C474D646F05}"/>
              </a:ext>
            </a:extLst>
          </p:cNvPr>
          <p:cNvSpPr>
            <a:spLocks noGrp="1"/>
          </p:cNvSpPr>
          <p:nvPr>
            <p:ph type="sldNum" sz="quarter" idx="12"/>
          </p:nvPr>
        </p:nvSpPr>
        <p:spPr/>
        <p:txBody>
          <a:bodyPr/>
          <a:lstStyle/>
          <a:p>
            <a:pPr defTabSz="685800"/>
            <a:fld id="{95B17AB1-A4F3-4242-89BE-932307B84A37}"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3030306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B524BC-2908-4892-8DA2-1218E1365D01}"/>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4F8092B-2859-4F13-8A45-CAB2A59AC98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73EB7F5-1596-45AE-A5AD-AD87A3A2C4CC}"/>
              </a:ext>
            </a:extLst>
          </p:cNvPr>
          <p:cNvSpPr>
            <a:spLocks noGrp="1"/>
          </p:cNvSpPr>
          <p:nvPr>
            <p:ph type="dt" sz="half" idx="10"/>
          </p:nvPr>
        </p:nvSpPr>
        <p:spPr/>
        <p:txBody>
          <a:bodyPr/>
          <a:lstStyle/>
          <a:p>
            <a:pPr defTabSz="685800"/>
            <a:fld id="{744ED151-0981-4A50-B068-A2539ABFA088}"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30CDCFA4-8C86-4672-A324-B4EA7CD4DB45}"/>
              </a:ext>
            </a:extLst>
          </p:cNvPr>
          <p:cNvSpPr>
            <a:spLocks noGrp="1"/>
          </p:cNvSpPr>
          <p:nvPr>
            <p:ph type="ftr" sz="quarter" idx="11"/>
          </p:nvPr>
        </p:nvSpPr>
        <p:spPr/>
        <p:txBody>
          <a:bodyPr/>
          <a:lstStyle/>
          <a:p>
            <a:pPr defTabSz="685800"/>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68E4F121-77B6-4042-A564-E74707BBD036}"/>
              </a:ext>
            </a:extLst>
          </p:cNvPr>
          <p:cNvSpPr>
            <a:spLocks noGrp="1"/>
          </p:cNvSpPr>
          <p:nvPr>
            <p:ph type="sldNum" sz="quarter" idx="12"/>
          </p:nvPr>
        </p:nvSpPr>
        <p:spPr/>
        <p:txBody>
          <a:bodyPr/>
          <a:lstStyle/>
          <a:p>
            <a:pPr defTabSz="685800"/>
            <a:fld id="{95B17AB1-A4F3-4242-89BE-932307B84A37}"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1710716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6B27A06-267E-4B8F-B907-EA84D3065DDA}"/>
              </a:ext>
            </a:extLst>
          </p:cNvPr>
          <p:cNvSpPr>
            <a:spLocks noGrp="1"/>
          </p:cNvSpPr>
          <p:nvPr>
            <p:ph type="title" orient="vert"/>
          </p:nvPr>
        </p:nvSpPr>
        <p:spPr>
          <a:xfrm>
            <a:off x="6543675" y="304271"/>
            <a:ext cx="1971675" cy="484319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5C930A0D-7733-43CA-9EF2-BD8362F51B76}"/>
              </a:ext>
            </a:extLst>
          </p:cNvPr>
          <p:cNvSpPr>
            <a:spLocks noGrp="1"/>
          </p:cNvSpPr>
          <p:nvPr>
            <p:ph type="body" orient="vert" idx="1"/>
          </p:nvPr>
        </p:nvSpPr>
        <p:spPr>
          <a:xfrm>
            <a:off x="628650" y="304271"/>
            <a:ext cx="5800725" cy="484319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102111E-EDE1-4254-8244-6A340663FC7D}"/>
              </a:ext>
            </a:extLst>
          </p:cNvPr>
          <p:cNvSpPr>
            <a:spLocks noGrp="1"/>
          </p:cNvSpPr>
          <p:nvPr>
            <p:ph type="dt" sz="half" idx="10"/>
          </p:nvPr>
        </p:nvSpPr>
        <p:spPr/>
        <p:txBody>
          <a:bodyPr/>
          <a:lstStyle/>
          <a:p>
            <a:pPr defTabSz="685800"/>
            <a:fld id="{744ED151-0981-4A50-B068-A2539ABFA088}"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2E0D0F29-4BF1-4A42-86BD-2F6E3708ADB1}"/>
              </a:ext>
            </a:extLst>
          </p:cNvPr>
          <p:cNvSpPr>
            <a:spLocks noGrp="1"/>
          </p:cNvSpPr>
          <p:nvPr>
            <p:ph type="ftr" sz="quarter" idx="11"/>
          </p:nvPr>
        </p:nvSpPr>
        <p:spPr/>
        <p:txBody>
          <a:bodyPr/>
          <a:lstStyle/>
          <a:p>
            <a:pPr defTabSz="685800"/>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0C4682B5-4545-4F5C-B80D-BB5A647F4319}"/>
              </a:ext>
            </a:extLst>
          </p:cNvPr>
          <p:cNvSpPr>
            <a:spLocks noGrp="1"/>
          </p:cNvSpPr>
          <p:nvPr>
            <p:ph type="sldNum" sz="quarter" idx="12"/>
          </p:nvPr>
        </p:nvSpPr>
        <p:spPr/>
        <p:txBody>
          <a:bodyPr/>
          <a:lstStyle/>
          <a:p>
            <a:pPr defTabSz="685800"/>
            <a:fld id="{95B17AB1-A4F3-4242-89BE-932307B84A37}"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4122891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Inhalt Clean">
    <p:spTree>
      <p:nvGrpSpPr>
        <p:cNvPr id="1" name=""/>
        <p:cNvGrpSpPr/>
        <p:nvPr/>
      </p:nvGrpSpPr>
      <p:grpSpPr>
        <a:xfrm>
          <a:off x="0" y="0"/>
          <a:ext cx="0" cy="0"/>
          <a:chOff x="0" y="0"/>
          <a:chExt cx="0" cy="0"/>
        </a:xfrm>
      </p:grpSpPr>
      <p:sp>
        <p:nvSpPr>
          <p:cNvPr id="11" name="Titel 21">
            <a:extLst>
              <a:ext uri="{FF2B5EF4-FFF2-40B4-BE49-F238E27FC236}">
                <a16:creationId xmlns:a16="http://schemas.microsoft.com/office/drawing/2014/main" id="{0BA00E02-6AE8-410F-86DB-5F849E3F6D94}"/>
              </a:ext>
            </a:extLst>
          </p:cNvPr>
          <p:cNvSpPr>
            <a:spLocks noGrp="1"/>
          </p:cNvSpPr>
          <p:nvPr>
            <p:ph type="title"/>
          </p:nvPr>
        </p:nvSpPr>
        <p:spPr>
          <a:xfrm>
            <a:off x="432930" y="182870"/>
            <a:ext cx="6009625" cy="897381"/>
          </a:xfrm>
        </p:spPr>
        <p:txBody>
          <a:bodyPr>
            <a:noAutofit/>
          </a:bodyPr>
          <a:lstStyle>
            <a:lvl1pPr>
              <a:lnSpc>
                <a:spcPct val="110000"/>
              </a:lnSpc>
              <a:defRPr sz="1950">
                <a:latin typeface="Arial" panose="020B0604020202020204" pitchFamily="34" charset="0"/>
                <a:cs typeface="Arial" panose="020B0604020202020204" pitchFamily="34" charset="0"/>
              </a:defRPr>
            </a:lvl1pPr>
          </a:lstStyle>
          <a:p>
            <a:r>
              <a:rPr lang="de-DE" dirty="0"/>
              <a:t>Mastertitelformat bearbeiten</a:t>
            </a:r>
          </a:p>
        </p:txBody>
      </p:sp>
      <p:sp>
        <p:nvSpPr>
          <p:cNvPr id="8" name="Content Placeholder 3">
            <a:extLst>
              <a:ext uri="{FF2B5EF4-FFF2-40B4-BE49-F238E27FC236}">
                <a16:creationId xmlns:a16="http://schemas.microsoft.com/office/drawing/2014/main" id="{6E331AA4-BA6D-4A69-B084-5C63FF9A4245}"/>
              </a:ext>
            </a:extLst>
          </p:cNvPr>
          <p:cNvSpPr>
            <a:spLocks noGrp="1"/>
          </p:cNvSpPr>
          <p:nvPr>
            <p:ph sz="half" idx="2"/>
          </p:nvPr>
        </p:nvSpPr>
        <p:spPr>
          <a:xfrm>
            <a:off x="444030" y="1264528"/>
            <a:ext cx="8315870" cy="3768555"/>
          </a:xfrm>
        </p:spPr>
        <p:txBody>
          <a:bodyPr>
            <a:noAutofit/>
          </a:bodyPr>
          <a:lstStyle>
            <a:lvl1pPr>
              <a:lnSpc>
                <a:spcPct val="110000"/>
              </a:lnSpc>
              <a:spcBef>
                <a:spcPts val="0"/>
              </a:spcBef>
              <a:spcAft>
                <a:spcPts val="450"/>
              </a:spcAft>
              <a:buClr>
                <a:srgbClr val="62B45A"/>
              </a:buClr>
              <a:defRPr sz="1500">
                <a:latin typeface="Arial" panose="020B0604020202020204" pitchFamily="34" charset="0"/>
                <a:cs typeface="Arial" panose="020B0604020202020204" pitchFamily="34" charset="0"/>
              </a:defRPr>
            </a:lvl1pPr>
            <a:lvl2pPr>
              <a:buClr>
                <a:srgbClr val="87A7D8"/>
              </a:buClr>
              <a:defRPr sz="1200">
                <a:latin typeface="Arial" panose="020B0604020202020204" pitchFamily="34" charset="0"/>
                <a:cs typeface="Arial" panose="020B0604020202020204" pitchFamily="34" charset="0"/>
              </a:defRPr>
            </a:lvl2pPr>
            <a:lvl3pPr>
              <a:buClr>
                <a:srgbClr val="87A7D8"/>
              </a:buClr>
              <a:defRPr sz="1050">
                <a:latin typeface="Arial" panose="020B0604020202020204" pitchFamily="34" charset="0"/>
                <a:cs typeface="Arial" panose="020B0604020202020204" pitchFamily="34" charset="0"/>
              </a:defRPr>
            </a:lvl3pPr>
            <a:lvl4pPr>
              <a:buClr>
                <a:srgbClr val="87A7D8"/>
              </a:buClr>
              <a:defRPr/>
            </a:lvl4pPr>
            <a:lvl5pPr>
              <a:buClr>
                <a:srgbClr val="87A7D8"/>
              </a:buClr>
              <a:defRPr/>
            </a:lvl5pPr>
          </a:lstStyle>
          <a:p>
            <a:pPr lvl="0"/>
            <a:r>
              <a:rPr lang="de-DE" dirty="0"/>
              <a:t>Mastertextformat bearbeiten</a:t>
            </a:r>
          </a:p>
          <a:p>
            <a:pPr lvl="1"/>
            <a:r>
              <a:rPr lang="de-DE" dirty="0"/>
              <a:t>Zweite Ebene</a:t>
            </a:r>
          </a:p>
          <a:p>
            <a:pPr lvl="2"/>
            <a:r>
              <a:rPr lang="de-DE" dirty="0"/>
              <a:t>Dritte Ebene</a:t>
            </a:r>
          </a:p>
        </p:txBody>
      </p:sp>
      <p:pic>
        <p:nvPicPr>
          <p:cNvPr id="2" name="Grafik 1">
            <a:extLst>
              <a:ext uri="{FF2B5EF4-FFF2-40B4-BE49-F238E27FC236}">
                <a16:creationId xmlns:a16="http://schemas.microsoft.com/office/drawing/2014/main" id="{44CA5B99-F038-4C77-A388-7B8AD7CE153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8083660" y="270270"/>
            <a:ext cx="651867" cy="724297"/>
          </a:xfrm>
          <a:prstGeom prst="rect">
            <a:avLst/>
          </a:prstGeom>
        </p:spPr>
      </p:pic>
    </p:spTree>
    <p:extLst>
      <p:ext uri="{BB962C8B-B14F-4D97-AF65-F5344CB8AC3E}">
        <p14:creationId xmlns:p14="http://schemas.microsoft.com/office/powerpoint/2010/main" val="1229701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935302"/>
            <a:ext cx="6858000" cy="1989667"/>
          </a:xfrm>
        </p:spPr>
        <p:txBody>
          <a:bodyPr anchor="b"/>
          <a:lstStyle>
            <a:lvl1pPr algn="ctr">
              <a:defRPr sz="4500"/>
            </a:lvl1pPr>
          </a:lstStyle>
          <a:p>
            <a:r>
              <a:rPr lang="de-DE"/>
              <a:t>Titelmasterformat durch Klicken bearbeiten</a:t>
            </a:r>
          </a:p>
        </p:txBody>
      </p:sp>
      <p:sp>
        <p:nvSpPr>
          <p:cNvPr id="3" name="Untertitel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pPr defTabSz="685800"/>
            <a:fld id="{C0C872B3-282A-4B60-900E-82175EA95CAD}"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pPr defTabSz="685800"/>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pPr defTabSz="685800"/>
            <a:fld id="{25831D45-4956-4DFA-B80A-D0E3873AC645}"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28674330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pPr defTabSz="685800"/>
            <a:fld id="{C0C872B3-282A-4B60-900E-82175EA95CAD}"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pPr defTabSz="685800"/>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pPr defTabSz="685800"/>
            <a:fld id="{25831D45-4956-4DFA-B80A-D0E3873AC645}"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417734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Bildplatzhalter 7"/>
          <p:cNvSpPr>
            <a:spLocks noGrp="1"/>
          </p:cNvSpPr>
          <p:nvPr>
            <p:ph type="pic" sz="quarter" idx="13"/>
          </p:nvPr>
        </p:nvSpPr>
        <p:spPr>
          <a:xfrm>
            <a:off x="4700587" y="1236929"/>
            <a:ext cx="3890963" cy="3620821"/>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656035" y="1236929"/>
            <a:ext cx="3896915" cy="362082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424782"/>
            <a:ext cx="7886700" cy="2377281"/>
          </a:xfrm>
        </p:spPr>
        <p:txBody>
          <a:bodyPr anchor="b"/>
          <a:lstStyle>
            <a:lvl1pPr>
              <a:defRPr sz="4500"/>
            </a:lvl1pPr>
          </a:lstStyle>
          <a:p>
            <a:r>
              <a:rPr lang="de-DE"/>
              <a:t>Titelmasterformat durch Klicken bearbeiten</a:t>
            </a:r>
          </a:p>
        </p:txBody>
      </p:sp>
      <p:sp>
        <p:nvSpPr>
          <p:cNvPr id="3" name="Textplatzhalt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pPr defTabSz="685800"/>
            <a:fld id="{C0C872B3-282A-4B60-900E-82175EA95CAD}"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pPr defTabSz="685800"/>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pPr defTabSz="685800"/>
            <a:fld id="{25831D45-4956-4DFA-B80A-D0E3873AC645}"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160744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521354"/>
            <a:ext cx="3886200" cy="362611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29150" y="1521354"/>
            <a:ext cx="3886200" cy="362611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pPr defTabSz="685800"/>
            <a:fld id="{C0C872B3-282A-4B60-900E-82175EA95CAD}"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pPr defTabSz="685800"/>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pPr defTabSz="685800"/>
            <a:fld id="{25831D45-4956-4DFA-B80A-D0E3873AC645}"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380446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304271"/>
            <a:ext cx="7886700" cy="1104636"/>
          </a:xfrm>
        </p:spPr>
        <p:txBody>
          <a:bodyPr/>
          <a:lstStyle/>
          <a:p>
            <a:r>
              <a:rPr lang="de-DE"/>
              <a:t>Titelmasterformat durch Klicken bearbeiten</a:t>
            </a:r>
          </a:p>
        </p:txBody>
      </p:sp>
      <p:sp>
        <p:nvSpPr>
          <p:cNvPr id="3" name="Textplatzhalt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Formatvorlagen des Textmasters bearbeiten</a:t>
            </a:r>
          </a:p>
        </p:txBody>
      </p:sp>
      <p:sp>
        <p:nvSpPr>
          <p:cNvPr id="4" name="Inhaltsplatzhalter 3"/>
          <p:cNvSpPr>
            <a:spLocks noGrp="1"/>
          </p:cNvSpPr>
          <p:nvPr>
            <p:ph sz="half" idx="2"/>
          </p:nvPr>
        </p:nvSpPr>
        <p:spPr>
          <a:xfrm>
            <a:off x="629842" y="2087563"/>
            <a:ext cx="3868340" cy="307049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Formatvorlagen des Textmasters bearbeiten</a:t>
            </a:r>
          </a:p>
        </p:txBody>
      </p:sp>
      <p:sp>
        <p:nvSpPr>
          <p:cNvPr id="6" name="Inhaltsplatzhalter 5"/>
          <p:cNvSpPr>
            <a:spLocks noGrp="1"/>
          </p:cNvSpPr>
          <p:nvPr>
            <p:ph sz="quarter" idx="4"/>
          </p:nvPr>
        </p:nvSpPr>
        <p:spPr>
          <a:xfrm>
            <a:off x="4629150" y="2087563"/>
            <a:ext cx="3887391" cy="307049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pPr defTabSz="685800"/>
            <a:fld id="{C0C872B3-282A-4B60-900E-82175EA95CAD}"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pPr defTabSz="685800"/>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pPr defTabSz="685800"/>
            <a:fld id="{25831D45-4956-4DFA-B80A-D0E3873AC645}"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3225538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pPr defTabSz="685800"/>
            <a:fld id="{C0C872B3-282A-4B60-900E-82175EA95CAD}"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pPr defTabSz="685800"/>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pPr defTabSz="685800"/>
            <a:fld id="{25831D45-4956-4DFA-B80A-D0E3873AC645}"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34917169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defTabSz="685800"/>
            <a:fld id="{C0C872B3-282A-4B60-900E-82175EA95CAD}"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pPr defTabSz="685800"/>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pPr defTabSz="685800"/>
            <a:fld id="{25831D45-4956-4DFA-B80A-D0E3873AC645}"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2377510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81000"/>
            <a:ext cx="2949178" cy="1333500"/>
          </a:xfrm>
        </p:spPr>
        <p:txBody>
          <a:bodyPr anchor="b"/>
          <a:lstStyle>
            <a:lvl1pPr>
              <a:defRPr sz="2400"/>
            </a:lvl1pPr>
          </a:lstStyle>
          <a:p>
            <a:r>
              <a:rPr lang="de-DE"/>
              <a:t>Titelmasterformat durch Klicken bearbeiten</a:t>
            </a:r>
          </a:p>
        </p:txBody>
      </p:sp>
      <p:sp>
        <p:nvSpPr>
          <p:cNvPr id="3" name="Inhaltsplatzhalt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Formatvorlagen des Textmasters bearbeiten</a:t>
            </a:r>
          </a:p>
        </p:txBody>
      </p:sp>
      <p:sp>
        <p:nvSpPr>
          <p:cNvPr id="5" name="Datumsplatzhalter 4"/>
          <p:cNvSpPr>
            <a:spLocks noGrp="1"/>
          </p:cNvSpPr>
          <p:nvPr>
            <p:ph type="dt" sz="half" idx="10"/>
          </p:nvPr>
        </p:nvSpPr>
        <p:spPr/>
        <p:txBody>
          <a:bodyPr/>
          <a:lstStyle/>
          <a:p>
            <a:pPr defTabSz="685800"/>
            <a:fld id="{C0C872B3-282A-4B60-900E-82175EA95CAD}"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pPr defTabSz="685800"/>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pPr defTabSz="685800"/>
            <a:fld id="{25831D45-4956-4DFA-B80A-D0E3873AC645}"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39239950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81000"/>
            <a:ext cx="2949178" cy="1333500"/>
          </a:xfrm>
        </p:spPr>
        <p:txBody>
          <a:bodyPr anchor="b"/>
          <a:lstStyle>
            <a:lvl1pPr>
              <a:defRPr sz="2400"/>
            </a:lvl1pPr>
          </a:lstStyle>
          <a:p>
            <a:r>
              <a:rPr lang="de-DE"/>
              <a:t>Titelmasterformat durch Klicken bearbeiten</a:t>
            </a:r>
          </a:p>
        </p:txBody>
      </p:sp>
      <p:sp>
        <p:nvSpPr>
          <p:cNvPr id="3" name="Bildplatzhalter 2"/>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platzhalt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Formatvorlagen des Textmasters bearbeiten</a:t>
            </a:r>
          </a:p>
        </p:txBody>
      </p:sp>
      <p:sp>
        <p:nvSpPr>
          <p:cNvPr id="5" name="Datumsplatzhalter 4"/>
          <p:cNvSpPr>
            <a:spLocks noGrp="1"/>
          </p:cNvSpPr>
          <p:nvPr>
            <p:ph type="dt" sz="half" idx="10"/>
          </p:nvPr>
        </p:nvSpPr>
        <p:spPr/>
        <p:txBody>
          <a:bodyPr/>
          <a:lstStyle/>
          <a:p>
            <a:pPr defTabSz="685800"/>
            <a:fld id="{C0C872B3-282A-4B60-900E-82175EA95CAD}"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pPr defTabSz="685800"/>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pPr defTabSz="685800"/>
            <a:fld id="{25831D45-4956-4DFA-B80A-D0E3873AC645}"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3647594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pPr defTabSz="685800"/>
            <a:fld id="{C0C872B3-282A-4B60-900E-82175EA95CAD}"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pPr defTabSz="685800"/>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pPr defTabSz="685800"/>
            <a:fld id="{25831D45-4956-4DFA-B80A-D0E3873AC645}"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1075540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04271"/>
            <a:ext cx="1971675" cy="484319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04271"/>
            <a:ext cx="5800725" cy="484319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pPr defTabSz="685800"/>
            <a:fld id="{C0C872B3-282A-4B60-900E-82175EA95CAD}"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pPr defTabSz="685800"/>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pPr defTabSz="685800"/>
            <a:fld id="{25831D45-4956-4DFA-B80A-D0E3873AC645}"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3233831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024313" y="1236929"/>
            <a:ext cx="4567237" cy="362082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656035" y="1236928"/>
            <a:ext cx="3225404" cy="1110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656035" y="2452651"/>
            <a:ext cx="3225403" cy="1110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656034" y="3668376"/>
            <a:ext cx="3225403" cy="1189374"/>
          </a:xfrm>
        </p:spPr>
        <p:txBody>
          <a:bodyPr/>
          <a:lstStyle/>
          <a:p>
            <a:r>
              <a:rPr lang="de-DE"/>
              <a:t>Bild durch Klicken auf Symbol hinzufügen</a:t>
            </a:r>
            <a:endParaRPr lang="de-DE" dirty="0"/>
          </a:p>
        </p:txBody>
      </p:sp>
      <p:sp>
        <p:nvSpPr>
          <p:cNvPr id="4" name="Titel 3"/>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338369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a:t>Titelmasterformat durch Klicken bearbeiten</a:t>
            </a:r>
          </a:p>
        </p:txBody>
      </p:sp>
      <p:sp>
        <p:nvSpPr>
          <p:cNvPr id="6" name="Textplatzhalter 5"/>
          <p:cNvSpPr>
            <a:spLocks noGrp="1"/>
          </p:cNvSpPr>
          <p:nvPr>
            <p:ph type="body" sz="quarter" idx="10"/>
          </p:nvPr>
        </p:nvSpPr>
        <p:spPr>
          <a:xfrm>
            <a:off x="656035" y="1236929"/>
            <a:ext cx="3896915" cy="362082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4700587" y="1236929"/>
            <a:ext cx="3890963" cy="362082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56035" y="288396"/>
            <a:ext cx="7935515" cy="570178"/>
          </a:xfrm>
        </p:spPr>
        <p:txBody>
          <a:bodyPr/>
          <a:lstStyle/>
          <a:p>
            <a:r>
              <a:rPr lang="de-DE"/>
              <a:t>Titelmasterformat durch Klicken bearbeiten</a:t>
            </a:r>
            <a:endParaRPr lang="de-DE" dirty="0"/>
          </a:p>
        </p:txBody>
      </p:sp>
      <p:sp>
        <p:nvSpPr>
          <p:cNvPr id="6" name="Textplatzhalter 5"/>
          <p:cNvSpPr>
            <a:spLocks noGrp="1"/>
          </p:cNvSpPr>
          <p:nvPr>
            <p:ph type="body" sz="quarter" idx="10"/>
          </p:nvPr>
        </p:nvSpPr>
        <p:spPr>
          <a:xfrm>
            <a:off x="656034" y="1236929"/>
            <a:ext cx="2549682" cy="362082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6053137" y="1236929"/>
            <a:ext cx="2538413" cy="362082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3343275" y="1236929"/>
            <a:ext cx="2562225" cy="362082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56035" y="288397"/>
            <a:ext cx="7935515" cy="424657"/>
          </a:xfrm>
        </p:spPr>
        <p:txBody>
          <a:bodyPr/>
          <a:lstStyle/>
          <a:p>
            <a:r>
              <a:rPr lang="de-DE"/>
              <a:t>Titelmasterformat durch Klicken bearbeiten</a:t>
            </a:r>
            <a:endParaRPr lang="de-DE" dirty="0"/>
          </a:p>
        </p:txBody>
      </p:sp>
    </p:spTree>
    <p:extLst>
      <p:ext uri="{BB962C8B-B14F-4D97-AF65-F5344CB8AC3E}">
        <p14:creationId xmlns:p14="http://schemas.microsoft.com/office/powerpoint/2010/main" val="1059847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56035" y="288396"/>
            <a:ext cx="7935515" cy="570178"/>
          </a:xfrm>
          <a:prstGeom prst="rect">
            <a:avLst/>
          </a:prstGeom>
          <a:ln>
            <a:noFill/>
          </a:ln>
        </p:spPr>
        <p:txBody>
          <a:bodyPr vert="horz" lIns="0" tIns="0" rIns="0" bIns="0" rtlCol="0" anchor="t" anchorCtr="0">
            <a:noAutofit/>
          </a:bodyPr>
          <a:lstStyle/>
          <a:p>
            <a:r>
              <a:rPr lang="de-DE" dirty="0"/>
              <a:t>Das ist eine Überschrift</a:t>
            </a:r>
            <a:br>
              <a:rPr lang="de-DE" dirty="0"/>
            </a:br>
            <a:r>
              <a:rPr lang="de-DE" dirty="0"/>
              <a:t>in zwei Zeilen</a:t>
            </a:r>
          </a:p>
        </p:txBody>
      </p:sp>
      <p:sp>
        <p:nvSpPr>
          <p:cNvPr id="3" name="Textplatzhalter 2"/>
          <p:cNvSpPr>
            <a:spLocks noGrp="1"/>
          </p:cNvSpPr>
          <p:nvPr>
            <p:ph type="body" idx="1"/>
          </p:nvPr>
        </p:nvSpPr>
        <p:spPr>
          <a:xfrm>
            <a:off x="656035" y="1234282"/>
            <a:ext cx="7935515" cy="3634051"/>
          </a:xfrm>
          <a:prstGeom prst="rect">
            <a:avLst/>
          </a:prstGeom>
          <a:ln>
            <a:noFill/>
          </a:ln>
        </p:spPr>
        <p:txBody>
          <a:bodyPr vert="horz" lIns="0" tIns="0" rIns="0" bIns="0" rtlCol="0">
            <a:noAutofit/>
          </a:bodyPr>
          <a:lstStyle/>
          <a:p>
            <a:pPr lvl="0"/>
            <a:r>
              <a:rPr lang="de-DE" dirty="0"/>
              <a:t>Erste Textebene (16pt)</a:t>
            </a:r>
          </a:p>
          <a:p>
            <a:pPr lvl="1"/>
            <a:r>
              <a:rPr lang="de-DE" dirty="0"/>
              <a:t>Zweite Textebene für Aufzählungen</a:t>
            </a:r>
          </a:p>
          <a:p>
            <a:pPr lvl="2"/>
            <a:r>
              <a:rPr lang="de-DE" dirty="0"/>
              <a:t>Dritte Textebene bei viel Text (14pt)</a:t>
            </a:r>
          </a:p>
          <a:p>
            <a:pPr lvl="3"/>
            <a:r>
              <a:rPr lang="de-DE" dirty="0"/>
              <a:t>Vierte Textebene für Aufzählungen bei viel Text</a:t>
            </a:r>
          </a:p>
          <a:p>
            <a:pPr lvl="4"/>
            <a:r>
              <a:rPr lang="de-DE" dirty="0"/>
              <a:t>Fünfte Ebene</a:t>
            </a:r>
          </a:p>
          <a:p>
            <a:pPr lvl="5"/>
            <a:r>
              <a:rPr lang="de-DE" dirty="0"/>
              <a:t>Zwischenseite</a:t>
            </a:r>
          </a:p>
          <a:p>
            <a:pPr lvl="6"/>
            <a:r>
              <a:rPr lang="de-DE" dirty="0"/>
              <a:t>Für den nächsten Präsentationsabschnitt</a:t>
            </a:r>
          </a:p>
        </p:txBody>
      </p:sp>
      <p:cxnSp>
        <p:nvCxnSpPr>
          <p:cNvPr id="8" name="Gerade Verbindung 14"/>
          <p:cNvCxnSpPr/>
          <p:nvPr/>
        </p:nvCxnSpPr>
        <p:spPr>
          <a:xfrm>
            <a:off x="0" y="5047680"/>
            <a:ext cx="9144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1" r:id="rId9"/>
    <p:sldLayoutId id="2147483902" r:id="rId10"/>
    <p:sldLayoutId id="2147483903" r:id="rId11"/>
    <p:sldLayoutId id="214748390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txStyles>
    <p:titleStyle>
      <a:lvl1pPr algn="l" defTabSz="685702" rtl="0" eaLnBrk="1" latinLnBrk="0" hangingPunct="1">
        <a:spcBef>
          <a:spcPct val="0"/>
        </a:spcBef>
        <a:buNone/>
        <a:defRPr sz="1800" b="1" kern="1200" baseline="0">
          <a:solidFill>
            <a:schemeClr val="tx2"/>
          </a:solidFill>
          <a:latin typeface="Open Sans" panose="020B0606030504020204" pitchFamily="34" charset="0"/>
          <a:ea typeface="+mj-ea"/>
          <a:cs typeface="+mj-cs"/>
        </a:defRPr>
      </a:lvl1pPr>
    </p:titleStyle>
    <p:body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de-DE"/>
      </a:defPPr>
      <a:lvl1pPr marL="0" algn="l" defTabSz="685702" rtl="0" eaLnBrk="1" latinLnBrk="0" hangingPunct="1">
        <a:defRPr sz="1350" kern="1200">
          <a:solidFill>
            <a:schemeClr val="tx1"/>
          </a:solidFill>
          <a:latin typeface="+mn-lt"/>
          <a:ea typeface="+mn-ea"/>
          <a:cs typeface="+mn-cs"/>
        </a:defRPr>
      </a:lvl1pPr>
      <a:lvl2pPr marL="342851" algn="l" defTabSz="685702" rtl="0" eaLnBrk="1" latinLnBrk="0" hangingPunct="1">
        <a:defRPr sz="1350" kern="1200">
          <a:solidFill>
            <a:schemeClr val="tx1"/>
          </a:solidFill>
          <a:latin typeface="+mn-lt"/>
          <a:ea typeface="+mn-ea"/>
          <a:cs typeface="+mn-cs"/>
        </a:defRPr>
      </a:lvl2pPr>
      <a:lvl3pPr marL="685702" algn="l" defTabSz="685702" rtl="0" eaLnBrk="1" latinLnBrk="0" hangingPunct="1">
        <a:defRPr sz="1350" kern="1200">
          <a:solidFill>
            <a:schemeClr val="tx1"/>
          </a:solidFill>
          <a:latin typeface="+mn-lt"/>
          <a:ea typeface="+mn-ea"/>
          <a:cs typeface="+mn-cs"/>
        </a:defRPr>
      </a:lvl3pPr>
      <a:lvl4pPr marL="1028552" algn="l" defTabSz="685702" rtl="0" eaLnBrk="1" latinLnBrk="0" hangingPunct="1">
        <a:defRPr sz="1350" kern="1200">
          <a:solidFill>
            <a:schemeClr val="tx1"/>
          </a:solidFill>
          <a:latin typeface="+mn-lt"/>
          <a:ea typeface="+mn-ea"/>
          <a:cs typeface="+mn-cs"/>
        </a:defRPr>
      </a:lvl4pPr>
      <a:lvl5pPr marL="1371401" algn="l" defTabSz="685702" rtl="0" eaLnBrk="1" latinLnBrk="0" hangingPunct="1">
        <a:defRPr sz="1350" kern="1200">
          <a:solidFill>
            <a:schemeClr val="tx1"/>
          </a:solidFill>
          <a:latin typeface="+mn-lt"/>
          <a:ea typeface="+mn-ea"/>
          <a:cs typeface="+mn-cs"/>
        </a:defRPr>
      </a:lvl5pPr>
      <a:lvl6pPr marL="1714253" algn="l" defTabSz="685702" rtl="0" eaLnBrk="1" latinLnBrk="0" hangingPunct="1">
        <a:defRPr sz="1350" kern="1200">
          <a:solidFill>
            <a:schemeClr val="tx1"/>
          </a:solidFill>
          <a:latin typeface="+mn-lt"/>
          <a:ea typeface="+mn-ea"/>
          <a:cs typeface="+mn-cs"/>
        </a:defRPr>
      </a:lvl6pPr>
      <a:lvl7pPr marL="2057102" algn="l" defTabSz="685702" rtl="0" eaLnBrk="1" latinLnBrk="0" hangingPunct="1">
        <a:defRPr sz="1350" kern="1200">
          <a:solidFill>
            <a:schemeClr val="tx1"/>
          </a:solidFill>
          <a:latin typeface="+mn-lt"/>
          <a:ea typeface="+mn-ea"/>
          <a:cs typeface="+mn-cs"/>
        </a:defRPr>
      </a:lvl7pPr>
      <a:lvl8pPr marL="2399952" algn="l" defTabSz="685702" rtl="0" eaLnBrk="1" latinLnBrk="0" hangingPunct="1">
        <a:defRPr sz="1350" kern="1200">
          <a:solidFill>
            <a:schemeClr val="tx1"/>
          </a:solidFill>
          <a:latin typeface="+mn-lt"/>
          <a:ea typeface="+mn-ea"/>
          <a:cs typeface="+mn-cs"/>
        </a:defRPr>
      </a:lvl8pPr>
      <a:lvl9pPr marL="2742803" algn="l" defTabSz="685702"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6" pos="744" userDrawn="1">
          <p15:clr>
            <a:srgbClr val="F26B43"/>
          </p15:clr>
        </p15:guide>
        <p15:guide id="7" pos="840" userDrawn="1">
          <p15:clr>
            <a:srgbClr val="F26B43"/>
          </p15:clr>
        </p15:guide>
        <p15:guide id="8" pos="1257" userDrawn="1">
          <p15:clr>
            <a:srgbClr val="F26B43"/>
          </p15:clr>
        </p15:guide>
        <p15:guide id="9" pos="1167" userDrawn="1">
          <p15:clr>
            <a:srgbClr val="F26B43"/>
          </p15:clr>
        </p15:guide>
        <p15:guide id="10" pos="1689" userDrawn="1">
          <p15:clr>
            <a:srgbClr val="F26B43"/>
          </p15:clr>
        </p15:guide>
        <p15:guide id="11" pos="1596" userDrawn="1">
          <p15:clr>
            <a:srgbClr val="F26B43"/>
          </p15:clr>
        </p15:guide>
        <p15:guide id="16" pos="2868" userDrawn="1">
          <p15:clr>
            <a:srgbClr val="F26B43"/>
          </p15:clr>
        </p15:guide>
        <p15:guide id="17" pos="2961" userDrawn="1">
          <p15:clr>
            <a:srgbClr val="F26B43"/>
          </p15:clr>
        </p15:guide>
        <p15:guide id="20" pos="3288" userDrawn="1">
          <p15:clr>
            <a:srgbClr val="F26B43"/>
          </p15:clr>
        </p15:guide>
        <p15:guide id="21" pos="3381" userDrawn="1">
          <p15:clr>
            <a:srgbClr val="F26B43"/>
          </p15:clr>
        </p15:guide>
        <p15:guide id="22" pos="5085" userDrawn="1">
          <p15:clr>
            <a:srgbClr val="F26B43"/>
          </p15:clr>
        </p15:guide>
        <p15:guide id="23" pos="4992" userDrawn="1">
          <p15:clr>
            <a:srgbClr val="F26B43"/>
          </p15:clr>
        </p15:guide>
        <p15:guide id="24" pos="3720" userDrawn="1">
          <p15:clr>
            <a:srgbClr val="F26B43"/>
          </p15:clr>
        </p15:guide>
        <p15:guide id="25" pos="3813" userDrawn="1">
          <p15:clr>
            <a:srgbClr val="F26B43"/>
          </p15:clr>
        </p15:guide>
        <p15:guide id="30" orient="horz" pos="448" userDrawn="1">
          <p15:clr>
            <a:srgbClr val="F26B43"/>
          </p15:clr>
        </p15:guide>
        <p15:guide id="31" pos="413" userDrawn="1">
          <p15:clr>
            <a:srgbClr val="F26B43"/>
          </p15:clr>
        </p15:guide>
        <p15:guide id="39" pos="4569" userDrawn="1">
          <p15:clr>
            <a:srgbClr val="F26B43"/>
          </p15:clr>
        </p15:guide>
        <p15:guide id="40" pos="4662" userDrawn="1">
          <p15:clr>
            <a:srgbClr val="F26B43"/>
          </p15:clr>
        </p15:guide>
        <p15:guide id="41" pos="2019" userDrawn="1">
          <p15:clr>
            <a:srgbClr val="F26B43"/>
          </p15:clr>
        </p15:guide>
        <p15:guide id="42" pos="2106" userDrawn="1">
          <p15:clr>
            <a:srgbClr val="F26B43"/>
          </p15:clr>
        </p15:guide>
        <p15:guide id="43" pos="2445" userDrawn="1">
          <p15:clr>
            <a:srgbClr val="F26B43"/>
          </p15:clr>
        </p15:guide>
        <p15:guide id="44" pos="2535" userDrawn="1">
          <p15:clr>
            <a:srgbClr val="F26B43"/>
          </p15:clr>
        </p15:guide>
        <p15:guide id="50" pos="4140" userDrawn="1">
          <p15:clr>
            <a:srgbClr val="F26B43"/>
          </p15:clr>
        </p15:guide>
        <p15:guide id="52" orient="horz" pos="778" userDrawn="1">
          <p15:clr>
            <a:srgbClr val="F26B43"/>
          </p15:clr>
        </p15:guide>
        <p15:guide id="53" orient="horz" pos="633" userDrawn="1">
          <p15:clr>
            <a:srgbClr val="F26B43"/>
          </p15:clr>
        </p15:guide>
        <p15:guide id="58" orient="horz" pos="182" userDrawn="1">
          <p15:clr>
            <a:srgbClr val="F26B43"/>
          </p15:clr>
        </p15:guide>
        <p15:guide id="59" orient="horz" pos="3067" userDrawn="1">
          <p15:clr>
            <a:srgbClr val="F26B43"/>
          </p15:clr>
        </p15:guide>
        <p15:guide id="60" orient="horz" pos="3218" userDrawn="1">
          <p15:clr>
            <a:srgbClr val="F26B43"/>
          </p15:clr>
        </p15:guide>
        <p15:guide id="62" orient="horz" pos="1775" userDrawn="1">
          <p15:clr>
            <a:srgbClr val="F26B43"/>
          </p15:clr>
        </p15:guide>
        <p15:guide id="65" pos="4236" userDrawn="1">
          <p15:clr>
            <a:srgbClr val="F26B43"/>
          </p15:clr>
        </p15:guide>
        <p15:guide id="66" orient="horz" pos="541" userDrawn="1">
          <p15:clr>
            <a:srgbClr val="F26B43"/>
          </p15:clr>
        </p15:guide>
        <p15:guide id="67" pos="5412" userDrawn="1">
          <p15:clr>
            <a:srgbClr val="F26B43"/>
          </p15:clr>
        </p15:guide>
        <p15:guide id="69" orient="horz" pos="3323" userDrawn="1">
          <p15:clr>
            <a:srgbClr val="F26B43"/>
          </p15:clr>
        </p15:guide>
        <p15:guide id="70" orient="horz" pos="3497" userDrawn="1">
          <p15:clr>
            <a:srgbClr val="F26B43"/>
          </p15:clr>
        </p15:guide>
        <p15:guide id="71" pos="212" userDrawn="1">
          <p15:clr>
            <a:srgbClr val="F26B43"/>
          </p15:clr>
        </p15:guide>
        <p15:guide id="72" orient="horz" pos="3432" userDrawn="1">
          <p15:clr>
            <a:srgbClr val="F26B43"/>
          </p15:clr>
        </p15:guide>
        <p15:guide id="73" orient="horz" pos="33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ABD93CEC-EBF9-490D-AA53-5C40C49B0AF7}"/>
              </a:ext>
            </a:extLst>
          </p:cNvPr>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8E220BC8-0345-4E65-8E34-9C87A3DC63FB}"/>
              </a:ext>
            </a:extLst>
          </p:cNvPr>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7242183-90F2-45DA-BD4D-617CC807D011}"/>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ADAF1147-AE5B-475F-87B8-B236D76ACFB0}" type="datetimeFigureOut">
              <a:rPr lang="cs-CZ" smtClean="0">
                <a:solidFill>
                  <a:prstClr val="black">
                    <a:tint val="75000"/>
                  </a:prstClr>
                </a:solidFill>
              </a:rPr>
              <a:pPr defTabSz="685800"/>
              <a:t>20.09.2022</a:t>
            </a:fld>
            <a:endParaRPr lang="cs-CZ">
              <a:solidFill>
                <a:prstClr val="black">
                  <a:tint val="75000"/>
                </a:prstClr>
              </a:solidFill>
            </a:endParaRPr>
          </a:p>
        </p:txBody>
      </p:sp>
      <p:sp>
        <p:nvSpPr>
          <p:cNvPr id="5" name="Zástupný symbol pro zápatí 4">
            <a:extLst>
              <a:ext uri="{FF2B5EF4-FFF2-40B4-BE49-F238E27FC236}">
                <a16:creationId xmlns:a16="http://schemas.microsoft.com/office/drawing/2014/main" id="{667D2524-49FA-4FB6-B865-E0BBE689FADD}"/>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cs-CZ">
              <a:solidFill>
                <a:prstClr val="black">
                  <a:tint val="75000"/>
                </a:prstClr>
              </a:solidFill>
            </a:endParaRPr>
          </a:p>
        </p:txBody>
      </p:sp>
      <p:sp>
        <p:nvSpPr>
          <p:cNvPr id="6" name="Zástupný symbol pro číslo snímku 5">
            <a:extLst>
              <a:ext uri="{FF2B5EF4-FFF2-40B4-BE49-F238E27FC236}">
                <a16:creationId xmlns:a16="http://schemas.microsoft.com/office/drawing/2014/main" id="{1D759674-DE1B-4B8F-84EA-756CF3C51285}"/>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B47822E-B2D7-4AD5-9202-8AE2F6BC1A01}" type="slidenum">
              <a:rPr lang="cs-CZ" smtClean="0">
                <a:solidFill>
                  <a:prstClr val="black">
                    <a:tint val="75000"/>
                  </a:prstClr>
                </a:solidFill>
              </a:rPr>
              <a:pPr defTabSz="685800"/>
              <a:t>‹#›</a:t>
            </a:fld>
            <a:endParaRPr lang="cs-CZ">
              <a:solidFill>
                <a:prstClr val="black">
                  <a:tint val="75000"/>
                </a:prstClr>
              </a:solidFill>
            </a:endParaRPr>
          </a:p>
        </p:txBody>
      </p:sp>
    </p:spTree>
    <p:extLst>
      <p:ext uri="{BB962C8B-B14F-4D97-AF65-F5344CB8AC3E}">
        <p14:creationId xmlns:p14="http://schemas.microsoft.com/office/powerpoint/2010/main" val="1482146460"/>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628650" y="304271"/>
            <a:ext cx="7886700" cy="110463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
          <p:cNvSpPr txBox="1">
            <a:spLocks noGrp="1"/>
          </p:cNvSpPr>
          <p:nvPr>
            <p:ph type="body" idx="1"/>
          </p:nvPr>
        </p:nvSpPr>
        <p:spPr>
          <a:xfrm>
            <a:off x="628650" y="1521354"/>
            <a:ext cx="7886700" cy="3626115"/>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defTabSz="685800">
              <a:buClr>
                <a:srgbClr val="000000"/>
              </a:buClr>
            </a:pPr>
            <a:endParaRPr lang="ru-RU" kern="0"/>
          </a:p>
        </p:txBody>
      </p:sp>
      <p:sp>
        <p:nvSpPr>
          <p:cNvPr id="13" name="Google Shape;13;p4"/>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defTabSz="685800">
              <a:buClr>
                <a:srgbClr val="000000"/>
              </a:buClr>
            </a:pPr>
            <a:endParaRPr lang="ru-RU" kern="0"/>
          </a:p>
        </p:txBody>
      </p:sp>
      <p:sp>
        <p:nvSpPr>
          <p:cNvPr id="14" name="Google Shape;14;p4"/>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defTabSz="685800">
              <a:buClr>
                <a:srgbClr val="000000"/>
              </a:buClr>
            </a:pPr>
            <a:fld id="{00000000-1234-1234-1234-123412341234}" type="slidenum">
              <a:rPr lang="cs-CZ" kern="0" smtClean="0"/>
              <a:pPr defTabSz="685800">
                <a:buClr>
                  <a:srgbClr val="000000"/>
                </a:buClr>
              </a:pPr>
              <a:t>‹#›</a:t>
            </a:fld>
            <a:endParaRPr lang="cs-CZ" kern="0"/>
          </a:p>
        </p:txBody>
      </p:sp>
    </p:spTree>
    <p:extLst>
      <p:ext uri="{BB962C8B-B14F-4D97-AF65-F5344CB8AC3E}">
        <p14:creationId xmlns:p14="http://schemas.microsoft.com/office/powerpoint/2010/main" val="4223812063"/>
      </p:ext>
    </p:extLst>
  </p:cSld>
  <p:clrMap bg1="lt1" tx1="dk1" bg2="dk2" tx2="lt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56035" y="288396"/>
            <a:ext cx="7935515" cy="570178"/>
          </a:xfrm>
          <a:prstGeom prst="rect">
            <a:avLst/>
          </a:prstGeom>
          <a:ln>
            <a:noFill/>
          </a:ln>
        </p:spPr>
        <p:txBody>
          <a:bodyPr vert="horz" lIns="0" tIns="0" rIns="0" bIns="0" rtlCol="0" anchor="t" anchorCtr="0">
            <a:noAutofit/>
          </a:bodyPr>
          <a:lstStyle/>
          <a:p>
            <a:r>
              <a:rPr lang="de-DE" dirty="0"/>
              <a:t>Das ist eine Überschrift</a:t>
            </a:r>
            <a:br>
              <a:rPr lang="de-DE" dirty="0"/>
            </a:br>
            <a:r>
              <a:rPr lang="de-DE" dirty="0"/>
              <a:t>in zwei Zeilen</a:t>
            </a:r>
          </a:p>
        </p:txBody>
      </p:sp>
      <p:sp>
        <p:nvSpPr>
          <p:cNvPr id="3" name="Textplatzhalter 2"/>
          <p:cNvSpPr>
            <a:spLocks noGrp="1"/>
          </p:cNvSpPr>
          <p:nvPr>
            <p:ph type="body" idx="1"/>
          </p:nvPr>
        </p:nvSpPr>
        <p:spPr>
          <a:xfrm>
            <a:off x="656035" y="1234282"/>
            <a:ext cx="7935515" cy="3634051"/>
          </a:xfrm>
          <a:prstGeom prst="rect">
            <a:avLst/>
          </a:prstGeom>
          <a:ln>
            <a:noFill/>
          </a:ln>
        </p:spPr>
        <p:txBody>
          <a:bodyPr vert="horz" lIns="0" tIns="0" rIns="0" bIns="0" rtlCol="0">
            <a:noAutofit/>
          </a:bodyPr>
          <a:lstStyle/>
          <a:p>
            <a:pPr lvl="0"/>
            <a:r>
              <a:rPr lang="de-DE" dirty="0"/>
              <a:t>Erste Textebene (16pt)</a:t>
            </a:r>
          </a:p>
          <a:p>
            <a:pPr lvl="1"/>
            <a:r>
              <a:rPr lang="de-DE" dirty="0"/>
              <a:t>Zweite Textebene für Aufzählungen</a:t>
            </a:r>
          </a:p>
          <a:p>
            <a:pPr lvl="2"/>
            <a:r>
              <a:rPr lang="de-DE" dirty="0"/>
              <a:t>Dritte Textebene bei viel Text (14pt)</a:t>
            </a:r>
          </a:p>
          <a:p>
            <a:pPr lvl="3"/>
            <a:r>
              <a:rPr lang="de-DE" dirty="0"/>
              <a:t>Vierte Textebene für Aufzählungen bei viel Text</a:t>
            </a:r>
          </a:p>
          <a:p>
            <a:pPr lvl="4"/>
            <a:r>
              <a:rPr lang="de-DE" dirty="0"/>
              <a:t>Fünfte Ebene</a:t>
            </a:r>
          </a:p>
          <a:p>
            <a:pPr lvl="5"/>
            <a:r>
              <a:rPr lang="de-DE" dirty="0"/>
              <a:t>Zwischenseite</a:t>
            </a:r>
          </a:p>
          <a:p>
            <a:pPr lvl="6"/>
            <a:r>
              <a:rPr lang="de-DE" dirty="0"/>
              <a:t>Für den nächsten Präsentationsabschnitt</a:t>
            </a:r>
          </a:p>
        </p:txBody>
      </p:sp>
      <p:cxnSp>
        <p:nvCxnSpPr>
          <p:cNvPr id="8" name="Gerade Verbindung 14"/>
          <p:cNvCxnSpPr/>
          <p:nvPr/>
        </p:nvCxnSpPr>
        <p:spPr>
          <a:xfrm>
            <a:off x="0" y="5047680"/>
            <a:ext cx="9144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915301"/>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p:txStyles>
    <p:titleStyle>
      <a:lvl1pPr algn="l" defTabSz="685702" rtl="0" eaLnBrk="1" latinLnBrk="0" hangingPunct="1">
        <a:spcBef>
          <a:spcPct val="0"/>
        </a:spcBef>
        <a:buNone/>
        <a:defRPr sz="1800" b="1" kern="1200" baseline="0">
          <a:solidFill>
            <a:schemeClr val="tx2"/>
          </a:solidFill>
          <a:latin typeface="Open Sans" panose="020B0606030504020204" pitchFamily="34" charset="0"/>
          <a:ea typeface="+mj-ea"/>
          <a:cs typeface="+mj-cs"/>
        </a:defRPr>
      </a:lvl1pPr>
    </p:titleStyle>
    <p:body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de-DE"/>
      </a:defPPr>
      <a:lvl1pPr marL="0" algn="l" defTabSz="685702" rtl="0" eaLnBrk="1" latinLnBrk="0" hangingPunct="1">
        <a:defRPr sz="1350" kern="1200">
          <a:solidFill>
            <a:schemeClr val="tx1"/>
          </a:solidFill>
          <a:latin typeface="+mn-lt"/>
          <a:ea typeface="+mn-ea"/>
          <a:cs typeface="+mn-cs"/>
        </a:defRPr>
      </a:lvl1pPr>
      <a:lvl2pPr marL="342851" algn="l" defTabSz="685702" rtl="0" eaLnBrk="1" latinLnBrk="0" hangingPunct="1">
        <a:defRPr sz="1350" kern="1200">
          <a:solidFill>
            <a:schemeClr val="tx1"/>
          </a:solidFill>
          <a:latin typeface="+mn-lt"/>
          <a:ea typeface="+mn-ea"/>
          <a:cs typeface="+mn-cs"/>
        </a:defRPr>
      </a:lvl2pPr>
      <a:lvl3pPr marL="685702" algn="l" defTabSz="685702" rtl="0" eaLnBrk="1" latinLnBrk="0" hangingPunct="1">
        <a:defRPr sz="1350" kern="1200">
          <a:solidFill>
            <a:schemeClr val="tx1"/>
          </a:solidFill>
          <a:latin typeface="+mn-lt"/>
          <a:ea typeface="+mn-ea"/>
          <a:cs typeface="+mn-cs"/>
        </a:defRPr>
      </a:lvl3pPr>
      <a:lvl4pPr marL="1028552" algn="l" defTabSz="685702" rtl="0" eaLnBrk="1" latinLnBrk="0" hangingPunct="1">
        <a:defRPr sz="1350" kern="1200">
          <a:solidFill>
            <a:schemeClr val="tx1"/>
          </a:solidFill>
          <a:latin typeface="+mn-lt"/>
          <a:ea typeface="+mn-ea"/>
          <a:cs typeface="+mn-cs"/>
        </a:defRPr>
      </a:lvl4pPr>
      <a:lvl5pPr marL="1371401" algn="l" defTabSz="685702" rtl="0" eaLnBrk="1" latinLnBrk="0" hangingPunct="1">
        <a:defRPr sz="1350" kern="1200">
          <a:solidFill>
            <a:schemeClr val="tx1"/>
          </a:solidFill>
          <a:latin typeface="+mn-lt"/>
          <a:ea typeface="+mn-ea"/>
          <a:cs typeface="+mn-cs"/>
        </a:defRPr>
      </a:lvl5pPr>
      <a:lvl6pPr marL="1714253" algn="l" defTabSz="685702" rtl="0" eaLnBrk="1" latinLnBrk="0" hangingPunct="1">
        <a:defRPr sz="1350" kern="1200">
          <a:solidFill>
            <a:schemeClr val="tx1"/>
          </a:solidFill>
          <a:latin typeface="+mn-lt"/>
          <a:ea typeface="+mn-ea"/>
          <a:cs typeface="+mn-cs"/>
        </a:defRPr>
      </a:lvl6pPr>
      <a:lvl7pPr marL="2057102" algn="l" defTabSz="685702" rtl="0" eaLnBrk="1" latinLnBrk="0" hangingPunct="1">
        <a:defRPr sz="1350" kern="1200">
          <a:solidFill>
            <a:schemeClr val="tx1"/>
          </a:solidFill>
          <a:latin typeface="+mn-lt"/>
          <a:ea typeface="+mn-ea"/>
          <a:cs typeface="+mn-cs"/>
        </a:defRPr>
      </a:lvl7pPr>
      <a:lvl8pPr marL="2399952" algn="l" defTabSz="685702" rtl="0" eaLnBrk="1" latinLnBrk="0" hangingPunct="1">
        <a:defRPr sz="1350" kern="1200">
          <a:solidFill>
            <a:schemeClr val="tx1"/>
          </a:solidFill>
          <a:latin typeface="+mn-lt"/>
          <a:ea typeface="+mn-ea"/>
          <a:cs typeface="+mn-cs"/>
        </a:defRPr>
      </a:lvl8pPr>
      <a:lvl9pPr marL="2742803" algn="l" defTabSz="685702"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6" pos="744">
          <p15:clr>
            <a:srgbClr val="F26B43"/>
          </p15:clr>
        </p15:guide>
        <p15:guide id="7" pos="840">
          <p15:clr>
            <a:srgbClr val="F26B43"/>
          </p15:clr>
        </p15:guide>
        <p15:guide id="8" pos="1257">
          <p15:clr>
            <a:srgbClr val="F26B43"/>
          </p15:clr>
        </p15:guide>
        <p15:guide id="9" pos="1167">
          <p15:clr>
            <a:srgbClr val="F26B43"/>
          </p15:clr>
        </p15:guide>
        <p15:guide id="10" pos="1689">
          <p15:clr>
            <a:srgbClr val="F26B43"/>
          </p15:clr>
        </p15:guide>
        <p15:guide id="11" pos="1596">
          <p15:clr>
            <a:srgbClr val="F26B43"/>
          </p15:clr>
        </p15:guide>
        <p15:guide id="16" pos="2868">
          <p15:clr>
            <a:srgbClr val="F26B43"/>
          </p15:clr>
        </p15:guide>
        <p15:guide id="17" pos="2961">
          <p15:clr>
            <a:srgbClr val="F26B43"/>
          </p15:clr>
        </p15:guide>
        <p15:guide id="20" pos="3288">
          <p15:clr>
            <a:srgbClr val="F26B43"/>
          </p15:clr>
        </p15:guide>
        <p15:guide id="21" pos="3381">
          <p15:clr>
            <a:srgbClr val="F26B43"/>
          </p15:clr>
        </p15:guide>
        <p15:guide id="22" pos="5085">
          <p15:clr>
            <a:srgbClr val="F26B43"/>
          </p15:clr>
        </p15:guide>
        <p15:guide id="23" pos="4992">
          <p15:clr>
            <a:srgbClr val="F26B43"/>
          </p15:clr>
        </p15:guide>
        <p15:guide id="24" pos="3720">
          <p15:clr>
            <a:srgbClr val="F26B43"/>
          </p15:clr>
        </p15:guide>
        <p15:guide id="25" pos="3813">
          <p15:clr>
            <a:srgbClr val="F26B43"/>
          </p15:clr>
        </p15:guide>
        <p15:guide id="30" orient="horz" pos="448">
          <p15:clr>
            <a:srgbClr val="F26B43"/>
          </p15:clr>
        </p15:guide>
        <p15:guide id="31" pos="413">
          <p15:clr>
            <a:srgbClr val="F26B43"/>
          </p15:clr>
        </p15:guide>
        <p15:guide id="39" pos="4569">
          <p15:clr>
            <a:srgbClr val="F26B43"/>
          </p15:clr>
        </p15:guide>
        <p15:guide id="40" pos="4662">
          <p15:clr>
            <a:srgbClr val="F26B43"/>
          </p15:clr>
        </p15:guide>
        <p15:guide id="41" pos="2019">
          <p15:clr>
            <a:srgbClr val="F26B43"/>
          </p15:clr>
        </p15:guide>
        <p15:guide id="42" pos="2106">
          <p15:clr>
            <a:srgbClr val="F26B43"/>
          </p15:clr>
        </p15:guide>
        <p15:guide id="43" pos="2445">
          <p15:clr>
            <a:srgbClr val="F26B43"/>
          </p15:clr>
        </p15:guide>
        <p15:guide id="44" pos="2535">
          <p15:clr>
            <a:srgbClr val="F26B43"/>
          </p15:clr>
        </p15:guide>
        <p15:guide id="50" pos="4140">
          <p15:clr>
            <a:srgbClr val="F26B43"/>
          </p15:clr>
        </p15:guide>
        <p15:guide id="52" orient="horz" pos="778">
          <p15:clr>
            <a:srgbClr val="F26B43"/>
          </p15:clr>
        </p15:guide>
        <p15:guide id="53" orient="horz" pos="633">
          <p15:clr>
            <a:srgbClr val="F26B43"/>
          </p15:clr>
        </p15:guide>
        <p15:guide id="58" orient="horz" pos="182">
          <p15:clr>
            <a:srgbClr val="F26B43"/>
          </p15:clr>
        </p15:guide>
        <p15:guide id="59" orient="horz" pos="3067">
          <p15:clr>
            <a:srgbClr val="F26B43"/>
          </p15:clr>
        </p15:guide>
        <p15:guide id="60" orient="horz" pos="3218">
          <p15:clr>
            <a:srgbClr val="F26B43"/>
          </p15:clr>
        </p15:guide>
        <p15:guide id="62" orient="horz" pos="1775">
          <p15:clr>
            <a:srgbClr val="F26B43"/>
          </p15:clr>
        </p15:guide>
        <p15:guide id="65" pos="4236">
          <p15:clr>
            <a:srgbClr val="F26B43"/>
          </p15:clr>
        </p15:guide>
        <p15:guide id="66" orient="horz" pos="541">
          <p15:clr>
            <a:srgbClr val="F26B43"/>
          </p15:clr>
        </p15:guide>
        <p15:guide id="67" pos="5412">
          <p15:clr>
            <a:srgbClr val="F26B43"/>
          </p15:clr>
        </p15:guide>
        <p15:guide id="69" orient="horz" pos="3323">
          <p15:clr>
            <a:srgbClr val="F26B43"/>
          </p15:clr>
        </p15:guide>
        <p15:guide id="70" orient="horz" pos="3497">
          <p15:clr>
            <a:srgbClr val="F26B43"/>
          </p15:clr>
        </p15:guide>
        <p15:guide id="71" pos="212">
          <p15:clr>
            <a:srgbClr val="F26B43"/>
          </p15:clr>
        </p15:guide>
        <p15:guide id="72" orient="horz" pos="3432">
          <p15:clr>
            <a:srgbClr val="F26B43"/>
          </p15:clr>
        </p15:guide>
        <p15:guide id="73" orient="horz" pos="337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AB7EB89-F4C9-4B62-9C6B-AE093382E68F}"/>
              </a:ext>
            </a:extLst>
          </p:cNvPr>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A31919D1-BB40-4704-87F5-BDFF7649BB98}"/>
              </a:ext>
            </a:extLst>
          </p:cNvPr>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693CFBF-5139-4596-B870-E30B936D9DF8}"/>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744ED151-0981-4A50-B068-A2539ABFA088}"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19C92EBA-371B-4F3E-B38B-072645C53A3E}"/>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349001DD-73E6-4DD8-8A8A-2AA0D951EAC2}"/>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95B17AB1-A4F3-4242-89BE-932307B84A37}"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663825489"/>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C0C872B3-282A-4B60-900E-82175EA95CAD}" type="datetimeFigureOut">
              <a:rPr lang="de-DE" smtClean="0">
                <a:solidFill>
                  <a:prstClr val="black">
                    <a:tint val="75000"/>
                  </a:prstClr>
                </a:solidFill>
              </a:rPr>
              <a:pPr defTabSz="685800"/>
              <a:t>20.09.2022</a:t>
            </a:fld>
            <a:endParaRPr lang="de-DE">
              <a:solidFill>
                <a:prstClr val="black">
                  <a:tint val="75000"/>
                </a:prstClr>
              </a:solidFill>
            </a:endParaRPr>
          </a:p>
        </p:txBody>
      </p:sp>
      <p:sp>
        <p:nvSpPr>
          <p:cNvPr id="5" name="Fußzeilenplatzhalt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de-DE">
              <a:solidFill>
                <a:prstClr val="black">
                  <a:tint val="75000"/>
                </a:prstClr>
              </a:solidFill>
            </a:endParaRPr>
          </a:p>
        </p:txBody>
      </p:sp>
      <p:sp>
        <p:nvSpPr>
          <p:cNvPr id="6" name="Foliennummernplatzhalt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25831D45-4956-4DFA-B80A-D0E3873AC645}" type="slidenum">
              <a:rPr lang="de-DE" smtClean="0">
                <a:solidFill>
                  <a:prstClr val="black">
                    <a:tint val="75000"/>
                  </a:prstClr>
                </a:solidFill>
              </a:rPr>
              <a:pPr defTabSz="685800"/>
              <a:t>‹#›</a:t>
            </a:fld>
            <a:endParaRPr lang="de-DE">
              <a:solidFill>
                <a:prstClr val="black">
                  <a:tint val="75000"/>
                </a:prstClr>
              </a:solidFill>
            </a:endParaRPr>
          </a:p>
        </p:txBody>
      </p:sp>
    </p:spTree>
    <p:extLst>
      <p:ext uri="{BB962C8B-B14F-4D97-AF65-F5344CB8AC3E}">
        <p14:creationId xmlns:p14="http://schemas.microsoft.com/office/powerpoint/2010/main" val="153684845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0.jpeg"/><Relationship Id="rId7"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6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6.jpeg"/></Relationships>
</file>

<file path=ppt/slides/_rels/slide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54.jpeg"/><Relationship Id="rId7" Type="http://schemas.openxmlformats.org/officeDocument/2006/relationships/image" Target="../media/image58.jp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57.jpg"/><Relationship Id="rId5" Type="http://schemas.openxmlformats.org/officeDocument/2006/relationships/image" Target="../media/image56.jpg"/><Relationship Id="rId10" Type="http://schemas.openxmlformats.org/officeDocument/2006/relationships/image" Target="../media/image59.png"/><Relationship Id="rId4" Type="http://schemas.openxmlformats.org/officeDocument/2006/relationships/image" Target="../media/image55.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68.jpeg"/><Relationship Id="rId2" Type="http://schemas.openxmlformats.org/officeDocument/2006/relationships/image" Target="../media/image65.emf"/><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7.png"/><Relationship Id="rId7"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70.png"/><Relationship Id="rId11" Type="http://schemas.openxmlformats.org/officeDocument/2006/relationships/image" Target="../media/image75.jpe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jpeg"/><Relationship Id="rId9" Type="http://schemas.openxmlformats.org/officeDocument/2006/relationships/image" Target="../media/image7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image" Target="../media/image76.png"/><Relationship Id="rId1" Type="http://schemas.openxmlformats.org/officeDocument/2006/relationships/slideLayout" Target="../slideLayouts/slideLayout5.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6.jpeg"/><Relationship Id="rId4" Type="http://schemas.openxmlformats.org/officeDocument/2006/relationships/image" Target="../media/image78.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png"/><Relationship Id="rId12" Type="http://schemas.openxmlformats.org/officeDocument/2006/relationships/image" Target="../media/image92.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86.jpeg"/><Relationship Id="rId11" Type="http://schemas.openxmlformats.org/officeDocument/2006/relationships/image" Target="../media/image91.pn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s>
</file>

<file path=ppt/slides/_rels/slide22.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2.jpeg"/><Relationship Id="rId3" Type="http://schemas.openxmlformats.org/officeDocument/2006/relationships/image" Target="../media/image93.jpeg"/><Relationship Id="rId7" Type="http://schemas.openxmlformats.org/officeDocument/2006/relationships/image" Target="../media/image97.jpeg"/><Relationship Id="rId12"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0" Type="http://schemas.openxmlformats.org/officeDocument/2006/relationships/image" Target="../media/image100.png"/><Relationship Id="rId4" Type="http://schemas.openxmlformats.org/officeDocument/2006/relationships/image" Target="../media/image94.jpeg"/><Relationship Id="rId9" Type="http://schemas.openxmlformats.org/officeDocument/2006/relationships/image" Target="../media/image99.png"/><Relationship Id="rId14" Type="http://schemas.openxmlformats.org/officeDocument/2006/relationships/image" Target="../media/image10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4.jpeg"/><Relationship Id="rId3" Type="http://schemas.openxmlformats.org/officeDocument/2006/relationships/notesSlide" Target="../notesSlides/notesSlide4.xml"/><Relationship Id="rId7" Type="http://schemas.openxmlformats.org/officeDocument/2006/relationships/oleObject" Target="../embeddings/oleObject1.bin"/><Relationship Id="rId12"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9.jpeg"/><Relationship Id="rId11" Type="http://schemas.openxmlformats.org/officeDocument/2006/relationships/image" Target="../media/image22.jpeg"/><Relationship Id="rId5" Type="http://schemas.openxmlformats.org/officeDocument/2006/relationships/image" Target="../media/image6.jpeg"/><Relationship Id="rId10" Type="http://schemas.openxmlformats.org/officeDocument/2006/relationships/image" Target="../media/image21.jpeg"/><Relationship Id="rId4" Type="http://schemas.openxmlformats.org/officeDocument/2006/relationships/image" Target="../media/image7.png"/><Relationship Id="rId9" Type="http://schemas.openxmlformats.org/officeDocument/2006/relationships/image" Target="../media/image20.jpeg"/><Relationship Id="rId1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3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666571" y="632389"/>
            <a:ext cx="7955970" cy="1012024"/>
          </a:xfrm>
          <a:prstGeom prst="rect">
            <a:avLst/>
          </a:prstGeom>
        </p:spPr>
      </p:pic>
      <p:pic>
        <p:nvPicPr>
          <p:cNvPr id="8" name="Рисунок 7"/>
          <p:cNvPicPr>
            <a:picLocks noChangeAspect="1"/>
          </p:cNvPicPr>
          <p:nvPr/>
        </p:nvPicPr>
        <p:blipFill>
          <a:blip r:embed="rId3"/>
          <a:stretch>
            <a:fillRect/>
          </a:stretch>
        </p:blipFill>
        <p:spPr>
          <a:xfrm>
            <a:off x="3309622" y="2051401"/>
            <a:ext cx="5834378" cy="1390008"/>
          </a:xfrm>
          <a:prstGeom prst="rect">
            <a:avLst/>
          </a:prstGeom>
        </p:spPr>
      </p:pic>
      <p:sp>
        <p:nvSpPr>
          <p:cNvPr id="9" name="TextBox 8"/>
          <p:cNvSpPr txBox="1"/>
          <p:nvPr/>
        </p:nvSpPr>
        <p:spPr>
          <a:xfrm>
            <a:off x="-1" y="5039046"/>
            <a:ext cx="2879933" cy="646331"/>
          </a:xfrm>
          <a:prstGeom prst="rect">
            <a:avLst/>
          </a:prstGeom>
          <a:noFill/>
        </p:spPr>
        <p:txBody>
          <a:bodyPr wrap="square" rtlCol="0">
            <a:spAutoFit/>
          </a:bodyPr>
          <a:lstStyle/>
          <a:p>
            <a:r>
              <a:rPr lang="en-US" sz="1200" i="1" dirty="0">
                <a:latin typeface="Cambria" panose="02040503050406030204" pitchFamily="18" charset="0"/>
                <a:ea typeface="Cambria" panose="02040503050406030204" pitchFamily="18" charset="0"/>
              </a:rPr>
              <a:t>MiscanValue Final </a:t>
            </a:r>
            <a:r>
              <a:rPr lang="en-US" sz="1200" i="1" dirty="0" smtClean="0">
                <a:latin typeface="Cambria" panose="02040503050406030204" pitchFamily="18" charset="0"/>
                <a:ea typeface="Cambria" panose="02040503050406030204" pitchFamily="18" charset="0"/>
              </a:rPr>
              <a:t>Conference </a:t>
            </a:r>
            <a:endParaRPr lang="en-US" sz="1200" i="1" dirty="0">
              <a:latin typeface="Cambria" panose="02040503050406030204" pitchFamily="18" charset="0"/>
              <a:ea typeface="Cambria" panose="02040503050406030204" pitchFamily="18" charset="0"/>
            </a:endParaRPr>
          </a:p>
          <a:p>
            <a:r>
              <a:rPr lang="cs-CZ" sz="1200" i="1" dirty="0" smtClean="0">
                <a:latin typeface="Cambria" panose="02040503050406030204" pitchFamily="18" charset="0"/>
                <a:ea typeface="Cambria" panose="02040503050406030204" pitchFamily="18" charset="0"/>
              </a:rPr>
              <a:t>Hustopeče, </a:t>
            </a:r>
            <a:r>
              <a:rPr lang="en-US" sz="1200" i="1" dirty="0">
                <a:latin typeface="Cambria" panose="02040503050406030204" pitchFamily="18" charset="0"/>
                <a:ea typeface="Cambria" panose="02040503050406030204" pitchFamily="18" charset="0"/>
              </a:rPr>
              <a:t>the Czech Republic</a:t>
            </a:r>
            <a:endParaRPr lang="ru-RU" sz="1200" i="1" dirty="0">
              <a:latin typeface="Cambria" panose="02040503050406030204" pitchFamily="18" charset="0"/>
              <a:ea typeface="Cambria" panose="02040503050406030204" pitchFamily="18" charset="0"/>
            </a:endParaRPr>
          </a:p>
          <a:p>
            <a:r>
              <a:rPr lang="cs-CZ" sz="1200" i="1" dirty="0">
                <a:latin typeface="Cambria" panose="02040503050406030204" pitchFamily="18" charset="0"/>
                <a:ea typeface="Cambria" panose="02040503050406030204" pitchFamily="18" charset="0"/>
              </a:rPr>
              <a:t>S</a:t>
            </a:r>
            <a:r>
              <a:rPr lang="en-US" sz="1200" i="1" dirty="0" err="1" smtClean="0">
                <a:latin typeface="Cambria" panose="02040503050406030204" pitchFamily="18" charset="0"/>
                <a:ea typeface="Cambria" panose="02040503050406030204" pitchFamily="18" charset="0"/>
              </a:rPr>
              <a:t>eptember</a:t>
            </a:r>
            <a:r>
              <a:rPr lang="en-US" sz="1200" i="1" dirty="0" smtClean="0">
                <a:latin typeface="Cambria" panose="02040503050406030204" pitchFamily="18" charset="0"/>
                <a:ea typeface="Cambria" panose="02040503050406030204" pitchFamily="18" charset="0"/>
              </a:rPr>
              <a:t> </a:t>
            </a:r>
            <a:r>
              <a:rPr lang="en-US" sz="1200" i="1" dirty="0">
                <a:latin typeface="Cambria" panose="02040503050406030204" pitchFamily="18" charset="0"/>
                <a:ea typeface="Cambria" panose="02040503050406030204" pitchFamily="18" charset="0"/>
              </a:rPr>
              <a:t>21, 2022</a:t>
            </a:r>
            <a:endParaRPr lang="ru-RU" sz="12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5493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Logo AST farbig"/>
          <p:cNvPicPr/>
          <p:nvPr/>
        </p:nvPicPr>
        <p:blipFill>
          <a:blip r:embed="rId3">
            <a:extLst>
              <a:ext uri="{28A0092B-C50C-407E-A947-70E740481C1C}">
                <a14:useLocalDpi xmlns:a14="http://schemas.microsoft.com/office/drawing/2010/main" val="0"/>
              </a:ext>
            </a:extLst>
          </a:blip>
          <a:srcRect/>
          <a:stretch>
            <a:fillRect/>
          </a:stretch>
        </p:blipFill>
        <p:spPr bwMode="auto">
          <a:xfrm>
            <a:off x="7763204" y="706921"/>
            <a:ext cx="1103243" cy="586832"/>
          </a:xfrm>
          <a:prstGeom prst="rect">
            <a:avLst/>
          </a:prstGeom>
          <a:noFill/>
          <a:ln>
            <a:noFill/>
          </a:ln>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4136" y="4857750"/>
            <a:ext cx="1279166" cy="567098"/>
          </a:xfrm>
          <a:prstGeom prst="rect">
            <a:avLst/>
          </a:prstGeom>
        </p:spPr>
      </p:pic>
      <p:sp>
        <p:nvSpPr>
          <p:cNvPr id="16" name="Titel 1"/>
          <p:cNvSpPr txBox="1">
            <a:spLocks/>
          </p:cNvSpPr>
          <p:nvPr/>
        </p:nvSpPr>
        <p:spPr>
          <a:xfrm>
            <a:off x="2044398" y="862166"/>
            <a:ext cx="4551128" cy="419184"/>
          </a:xfrm>
          <a:prstGeom prst="rect">
            <a:avLst/>
          </a:prstGeom>
          <a:ln>
            <a:noFill/>
          </a:ln>
        </p:spPr>
        <p:txBody>
          <a:bodyPr vert="horz" lIns="0" tIns="0" rIns="0" bIns="0" rtlCol="0" anchor="t" anchorCtr="0">
            <a:noAutofit/>
          </a:bodyPr>
          <a:lstStyle>
            <a:lvl1pPr algn="l" defTabSz="685702" rtl="0" eaLnBrk="1" latinLnBrk="0" hangingPunct="1">
              <a:spcBef>
                <a:spcPct val="0"/>
              </a:spcBef>
              <a:buNone/>
              <a:defRPr sz="1800" b="1" kern="1200" baseline="0">
                <a:solidFill>
                  <a:schemeClr val="tx2"/>
                </a:solidFill>
                <a:latin typeface="Open Sans" panose="020B0606030504020204" pitchFamily="34" charset="0"/>
                <a:ea typeface="+mj-ea"/>
                <a:cs typeface="+mj-cs"/>
              </a:defRPr>
            </a:lvl1pPr>
          </a:lstStyle>
          <a:p>
            <a:pPr algn="ctr" defTabSz="514277"/>
            <a:r>
              <a:rPr lang="en-GB" sz="1200">
                <a:solidFill>
                  <a:srgbClr val="00305E"/>
                </a:solidFill>
                <a:latin typeface="Cambria" panose="02040503050406030204" pitchFamily="18" charset="0"/>
                <a:ea typeface="Cambria" panose="02040503050406030204" pitchFamily="18" charset="0"/>
              </a:rPr>
              <a:t>Agricultural Systems and Technology</a:t>
            </a:r>
            <a:br>
              <a:rPr lang="en-GB" sz="1200">
                <a:solidFill>
                  <a:srgbClr val="00305E"/>
                </a:solidFill>
                <a:latin typeface="Cambria" panose="02040503050406030204" pitchFamily="18" charset="0"/>
                <a:ea typeface="Cambria" panose="02040503050406030204" pitchFamily="18" charset="0"/>
              </a:rPr>
            </a:br>
            <a:r>
              <a:rPr lang="en-GB" sz="1200">
                <a:solidFill>
                  <a:srgbClr val="00305E"/>
                </a:solidFill>
                <a:latin typeface="Cambria" panose="02040503050406030204" pitchFamily="18" charset="0"/>
                <a:ea typeface="Cambria" panose="02040503050406030204" pitchFamily="18" charset="0"/>
              </a:rPr>
              <a:t>Technische Universität Dresden</a:t>
            </a:r>
          </a:p>
        </p:txBody>
      </p:sp>
      <p:sp>
        <p:nvSpPr>
          <p:cNvPr id="25" name="Inhaltsplatzhalter 2"/>
          <p:cNvSpPr txBox="1">
            <a:spLocks/>
          </p:cNvSpPr>
          <p:nvPr/>
        </p:nvSpPr>
        <p:spPr>
          <a:xfrm>
            <a:off x="234432" y="1480561"/>
            <a:ext cx="1380609" cy="592105"/>
          </a:xfrm>
          <a:prstGeom prst="rect">
            <a:avLst/>
          </a:prstGeom>
          <a:ln w="31750">
            <a:solidFill>
              <a:schemeClr val="bg1">
                <a:lumMod val="75000"/>
              </a:schemeClr>
            </a:solidFill>
          </a:ln>
        </p:spPr>
        <p:txBody>
          <a:bodyPr vert="horz" lIns="0" tIns="0" rIns="0" bIns="0" rtlCol="0" anchor="ctr" anchorCtr="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defTabSz="514277">
              <a:spcBef>
                <a:spcPts val="338"/>
              </a:spcBef>
            </a:pPr>
            <a:r>
              <a:rPr lang="en-US" sz="1400" b="1" dirty="0">
                <a:solidFill>
                  <a:srgbClr val="00305E"/>
                </a:solidFill>
                <a:latin typeface="Cambria" panose="02040503050406030204" pitchFamily="18" charset="0"/>
                <a:ea typeface="Cambria" panose="02040503050406030204" pitchFamily="18" charset="0"/>
                <a:cs typeface="Open Sans" panose="020B0606030504020204" pitchFamily="34" charset="0"/>
              </a:rPr>
              <a:t>Harvesting</a:t>
            </a:r>
          </a:p>
        </p:txBody>
      </p:sp>
      <p:sp>
        <p:nvSpPr>
          <p:cNvPr id="30" name="AutoShape 10" descr="XL-Bild 1: Der Kongskilde Ventus 2400 Groß-Ballen Trockner ist eine  Neuentwicklung, mit der Groß-Ballen aus Stroh mittels Heißluft getrocknet  werden können. Die zu trocknenden Groß-Ballen werden auf einem  Kettenförderer platziert, der sie"/>
          <p:cNvSpPr>
            <a:spLocks noChangeAspect="1" noChangeArrowheads="1"/>
          </p:cNvSpPr>
          <p:nvPr/>
        </p:nvSpPr>
        <p:spPr bwMode="auto">
          <a:xfrm>
            <a:off x="597218" y="-475774"/>
            <a:ext cx="2108835" cy="15859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296" tIns="41148" rIns="82296" bIns="41148" numCol="1" anchor="t" anchorCtr="0" compatLnSpc="1">
            <a:prstTxWarp prst="textNoShape">
              <a:avLst/>
            </a:prstTxWarp>
          </a:bodyPr>
          <a:lstStyle/>
          <a:p>
            <a:pPr defTabSz="685800"/>
            <a:endParaRPr lang="de-DE" sz="1620">
              <a:solidFill>
                <a:prstClr val="black"/>
              </a:solidFill>
              <a:latin typeface="Calibri" panose="020F0502020204030204"/>
            </a:endParaRPr>
          </a:p>
        </p:txBody>
      </p:sp>
      <p:sp>
        <p:nvSpPr>
          <p:cNvPr id="26" name="Inhaltsplatzhalter 2"/>
          <p:cNvSpPr txBox="1">
            <a:spLocks/>
          </p:cNvSpPr>
          <p:nvPr/>
        </p:nvSpPr>
        <p:spPr>
          <a:xfrm>
            <a:off x="251472" y="3102792"/>
            <a:ext cx="1363569" cy="530124"/>
          </a:xfrm>
          <a:prstGeom prst="rect">
            <a:avLst/>
          </a:prstGeom>
          <a:ln w="31750">
            <a:solidFill>
              <a:schemeClr val="bg1">
                <a:lumMod val="75000"/>
              </a:schemeClr>
            </a:solidFill>
          </a:ln>
        </p:spPr>
        <p:txBody>
          <a:bodyPr vert="horz" lIns="0" tIns="0" rIns="0" bIns="0" rtlCol="0" anchor="ctr" anchorCtr="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defTabSz="514277">
              <a:spcBef>
                <a:spcPts val="338"/>
              </a:spcBef>
            </a:pPr>
            <a:r>
              <a:rPr lang="de-DE" sz="1400" b="1" dirty="0">
                <a:solidFill>
                  <a:srgbClr val="00305E"/>
                </a:solidFill>
                <a:latin typeface="Cambria" panose="02040503050406030204" pitchFamily="18" charset="0"/>
                <a:ea typeface="Cambria" panose="02040503050406030204" pitchFamily="18" charset="0"/>
                <a:cs typeface="Open Sans" panose="020B0606030504020204" pitchFamily="34" charset="0"/>
              </a:rPr>
              <a:t>Transportation</a:t>
            </a:r>
          </a:p>
        </p:txBody>
      </p:sp>
      <p:sp>
        <p:nvSpPr>
          <p:cNvPr id="27" name="Inhaltsplatzhalter 2"/>
          <p:cNvSpPr txBox="1">
            <a:spLocks/>
          </p:cNvSpPr>
          <p:nvPr/>
        </p:nvSpPr>
        <p:spPr>
          <a:xfrm>
            <a:off x="234432" y="4293446"/>
            <a:ext cx="1380609" cy="592105"/>
          </a:xfrm>
          <a:prstGeom prst="rect">
            <a:avLst/>
          </a:prstGeom>
          <a:ln w="31750">
            <a:solidFill>
              <a:schemeClr val="bg1">
                <a:lumMod val="75000"/>
              </a:schemeClr>
            </a:solidFill>
          </a:ln>
        </p:spPr>
        <p:txBody>
          <a:bodyPr vert="horz" lIns="0" tIns="0" rIns="0" bIns="0" rtlCol="0" anchor="ctr" anchorCtr="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defTabSz="514277">
              <a:spcBef>
                <a:spcPts val="338"/>
              </a:spcBef>
            </a:pPr>
            <a:r>
              <a:rPr lang="en-GB" sz="1400" b="1" dirty="0" err="1">
                <a:solidFill>
                  <a:srgbClr val="00305E"/>
                </a:solidFill>
                <a:latin typeface="Cambria" panose="02040503050406030204" pitchFamily="18" charset="0"/>
                <a:ea typeface="Cambria" panose="02040503050406030204" pitchFamily="18" charset="0"/>
                <a:cs typeface="Open Sans" panose="020B0606030504020204" pitchFamily="34" charset="0"/>
              </a:rPr>
              <a:t>Storaging</a:t>
            </a:r>
            <a:endParaRPr lang="en-GB" sz="1400" b="1" dirty="0">
              <a:solidFill>
                <a:srgbClr val="00305E"/>
              </a:solidFill>
              <a:latin typeface="Cambria" panose="02040503050406030204" pitchFamily="18" charset="0"/>
              <a:ea typeface="Cambria" panose="02040503050406030204" pitchFamily="18" charset="0"/>
              <a:cs typeface="Open Sans" panose="020B0606030504020204" pitchFamily="34" charset="0"/>
            </a:endParaRPr>
          </a:p>
        </p:txBody>
      </p:sp>
      <p:sp>
        <p:nvSpPr>
          <p:cNvPr id="46" name="Inhaltsplatzhalter 2"/>
          <p:cNvSpPr txBox="1">
            <a:spLocks/>
          </p:cNvSpPr>
          <p:nvPr/>
        </p:nvSpPr>
        <p:spPr>
          <a:xfrm>
            <a:off x="993811" y="3672094"/>
            <a:ext cx="1050587" cy="449403"/>
          </a:xfrm>
          <a:prstGeom prst="rect">
            <a:avLst/>
          </a:prstGeom>
          <a:ln w="31750">
            <a:solidFill>
              <a:schemeClr val="bg1"/>
            </a:solidFill>
          </a:ln>
        </p:spPr>
        <p:txBody>
          <a:bodyPr vert="horz" lIns="0" tIns="0" rIns="0" bIns="0" rtlCol="0" anchor="ctr" anchorCtr="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defTabSz="514277">
              <a:spcBef>
                <a:spcPts val="338"/>
              </a:spcBef>
            </a:pPr>
            <a:r>
              <a:rPr lang="de-DE" b="1" dirty="0">
                <a:solidFill>
                  <a:srgbClr val="00305E"/>
                </a:solidFill>
                <a:latin typeface="Cambria" panose="02040503050406030204" pitchFamily="18" charset="0"/>
                <a:ea typeface="Cambria" panose="02040503050406030204" pitchFamily="18" charset="0"/>
                <a:cs typeface="Open Sans" panose="020B0606030504020204" pitchFamily="34" charset="0"/>
              </a:rPr>
              <a:t>Handling</a:t>
            </a:r>
          </a:p>
        </p:txBody>
      </p:sp>
      <p:sp>
        <p:nvSpPr>
          <p:cNvPr id="48" name="Inhaltsplatzhalter 2"/>
          <p:cNvSpPr txBox="1">
            <a:spLocks/>
          </p:cNvSpPr>
          <p:nvPr/>
        </p:nvSpPr>
        <p:spPr>
          <a:xfrm>
            <a:off x="2888920" y="3102792"/>
            <a:ext cx="2579927" cy="457126"/>
          </a:xfrm>
          <a:prstGeom prst="rect">
            <a:avLst/>
          </a:prstGeom>
          <a:ln>
            <a:noFill/>
          </a:ln>
        </p:spPr>
        <p:txBody>
          <a:bodyPr vert="horz" lIns="0" tIns="0" rIns="0" bIns="0" rtlCol="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defTabSz="514277">
              <a:spcBef>
                <a:spcPts val="338"/>
              </a:spcBef>
            </a:pPr>
            <a:r>
              <a:rPr lang="en-US" sz="1100" b="1" dirty="0">
                <a:solidFill>
                  <a:srgbClr val="00305E"/>
                </a:solidFill>
                <a:latin typeface="Cambria" panose="02040503050406030204" pitchFamily="18" charset="0"/>
                <a:ea typeface="Cambria" panose="02040503050406030204" pitchFamily="18" charset="0"/>
                <a:cs typeface="Open Sans" panose="020B0606030504020204" pitchFamily="34" charset="0"/>
              </a:rPr>
              <a:t>Tractor &amp; trailer </a:t>
            </a:r>
            <a:r>
              <a:rPr lang="en-US" sz="1100" dirty="0">
                <a:solidFill>
                  <a:srgbClr val="00305E"/>
                </a:solidFill>
                <a:latin typeface="Cambria" panose="02040503050406030204" pitchFamily="18" charset="0"/>
                <a:ea typeface="Cambria" panose="02040503050406030204" pitchFamily="18" charset="0"/>
                <a:cs typeface="Open Sans" panose="020B0606030504020204" pitchFamily="34" charset="0"/>
              </a:rPr>
              <a:t>&lt; 10 km (max. 20 km)</a:t>
            </a:r>
          </a:p>
          <a:p>
            <a:pPr defTabSz="514277">
              <a:spcBef>
                <a:spcPts val="338"/>
              </a:spcBef>
            </a:pPr>
            <a:r>
              <a:rPr lang="en-US" sz="1100" b="1" dirty="0">
                <a:solidFill>
                  <a:srgbClr val="00305E"/>
                </a:solidFill>
                <a:latin typeface="Cambria" panose="02040503050406030204" pitchFamily="18" charset="0"/>
                <a:ea typeface="Cambria" panose="02040503050406030204" pitchFamily="18" charset="0"/>
                <a:cs typeface="Open Sans" panose="020B0606030504020204" pitchFamily="34" charset="0"/>
              </a:rPr>
              <a:t>Truck</a:t>
            </a:r>
            <a:r>
              <a:rPr lang="en-US" sz="1100" dirty="0">
                <a:solidFill>
                  <a:srgbClr val="00305E"/>
                </a:solidFill>
                <a:latin typeface="Cambria" panose="02040503050406030204" pitchFamily="18" charset="0"/>
                <a:ea typeface="Cambria" panose="02040503050406030204" pitchFamily="18" charset="0"/>
                <a:cs typeface="Open Sans" panose="020B0606030504020204" pitchFamily="34" charset="0"/>
              </a:rPr>
              <a:t> 		&lt; 50 km (max. 150 km) 		</a:t>
            </a:r>
          </a:p>
        </p:txBody>
      </p:sp>
      <p:sp>
        <p:nvSpPr>
          <p:cNvPr id="49" name="Inhaltsplatzhalter 2"/>
          <p:cNvSpPr txBox="1">
            <a:spLocks/>
          </p:cNvSpPr>
          <p:nvPr/>
        </p:nvSpPr>
        <p:spPr>
          <a:xfrm>
            <a:off x="2549908" y="3616244"/>
            <a:ext cx="2918939" cy="300932"/>
          </a:xfrm>
          <a:prstGeom prst="rect">
            <a:avLst/>
          </a:prstGeom>
          <a:ln>
            <a:noFill/>
          </a:ln>
        </p:spPr>
        <p:txBody>
          <a:bodyPr vert="horz" lIns="0" tIns="0" rIns="0" bIns="0" rtlCol="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defTabSz="514277">
              <a:spcBef>
                <a:spcPts val="338"/>
              </a:spcBef>
            </a:pPr>
            <a:r>
              <a:rPr lang="en-US" sz="1100" b="1" dirty="0">
                <a:solidFill>
                  <a:srgbClr val="00305E"/>
                </a:solidFill>
                <a:latin typeface="Cambria" panose="02040503050406030204" pitchFamily="18" charset="0"/>
                <a:ea typeface="Cambria" panose="02040503050406030204" pitchFamily="18" charset="0"/>
                <a:cs typeface="Open Sans" panose="020B0606030504020204" pitchFamily="34" charset="0"/>
              </a:rPr>
              <a:t>Losses</a:t>
            </a:r>
            <a:r>
              <a:rPr lang="en-US" sz="1100" dirty="0">
                <a:solidFill>
                  <a:srgbClr val="00305E"/>
                </a:solidFill>
                <a:latin typeface="Cambria" panose="02040503050406030204" pitchFamily="18" charset="0"/>
                <a:ea typeface="Cambria" panose="02040503050406030204" pitchFamily="18" charset="0"/>
                <a:cs typeface="Open Sans" panose="020B0606030504020204" pitchFamily="34" charset="0"/>
              </a:rPr>
              <a:t> per loop 1-5% </a:t>
            </a:r>
          </a:p>
        </p:txBody>
      </p:sp>
      <p:sp>
        <p:nvSpPr>
          <p:cNvPr id="52" name="Inhaltsplatzhalter 2"/>
          <p:cNvSpPr txBox="1">
            <a:spLocks/>
          </p:cNvSpPr>
          <p:nvPr/>
        </p:nvSpPr>
        <p:spPr>
          <a:xfrm>
            <a:off x="4077513" y="4732189"/>
            <a:ext cx="2155721" cy="444672"/>
          </a:xfrm>
          <a:prstGeom prst="rect">
            <a:avLst/>
          </a:prstGeom>
          <a:ln>
            <a:noFill/>
          </a:ln>
        </p:spPr>
        <p:txBody>
          <a:bodyPr vert="horz" lIns="0" tIns="0" rIns="0" bIns="0" rtlCol="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defTabSz="514277">
              <a:spcBef>
                <a:spcPts val="338"/>
              </a:spcBef>
            </a:pPr>
            <a:r>
              <a:rPr lang="en-US" sz="1100" b="1" dirty="0">
                <a:solidFill>
                  <a:srgbClr val="00305E"/>
                </a:solidFill>
                <a:latin typeface="Cambria" panose="02040503050406030204" pitchFamily="18" charset="0"/>
                <a:ea typeface="Cambria" panose="02040503050406030204" pitchFamily="18" charset="0"/>
                <a:cs typeface="Open Sans" panose="020B0606030504020204" pitchFamily="34" charset="0"/>
              </a:rPr>
              <a:t>Moisture</a:t>
            </a:r>
            <a:r>
              <a:rPr lang="en-US" sz="1100" dirty="0">
                <a:solidFill>
                  <a:srgbClr val="00305E"/>
                </a:solidFill>
                <a:latin typeface="Cambria" panose="02040503050406030204" pitchFamily="18" charset="0"/>
                <a:ea typeface="Cambria" panose="02040503050406030204" pitchFamily="18" charset="0"/>
                <a:cs typeface="Open Sans" panose="020B0606030504020204" pitchFamily="34" charset="0"/>
              </a:rPr>
              <a:t> &gt; 20%,</a:t>
            </a:r>
          </a:p>
          <a:p>
            <a:pPr algn="ctr" defTabSz="514277">
              <a:spcBef>
                <a:spcPts val="338"/>
              </a:spcBef>
            </a:pPr>
            <a:r>
              <a:rPr lang="en-US" sz="1100" dirty="0">
                <a:solidFill>
                  <a:srgbClr val="00305E"/>
                </a:solidFill>
                <a:latin typeface="Cambria" panose="02040503050406030204" pitchFamily="18" charset="0"/>
                <a:ea typeface="Cambria" panose="02040503050406030204" pitchFamily="18" charset="0"/>
                <a:cs typeface="Open Sans" panose="020B0606030504020204" pitchFamily="34" charset="0"/>
              </a:rPr>
              <a:t>technical drying necessary</a:t>
            </a:r>
          </a:p>
        </p:txBody>
      </p:sp>
      <p:sp>
        <p:nvSpPr>
          <p:cNvPr id="64" name="Inhaltsplatzhalter 2"/>
          <p:cNvSpPr txBox="1">
            <a:spLocks/>
          </p:cNvSpPr>
          <p:nvPr/>
        </p:nvSpPr>
        <p:spPr>
          <a:xfrm>
            <a:off x="1849829" y="1477497"/>
            <a:ext cx="2407084" cy="1450244"/>
          </a:xfrm>
          <a:prstGeom prst="rect">
            <a:avLst/>
          </a:prstGeom>
          <a:ln>
            <a:noFill/>
          </a:ln>
        </p:spPr>
        <p:txBody>
          <a:bodyPr vert="horz" lIns="0" tIns="0" rIns="0" bIns="0" rtlCol="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defTabSz="514277">
              <a:spcBef>
                <a:spcPts val="338"/>
              </a:spcBef>
            </a:pPr>
            <a:r>
              <a:rPr lang="en-US" sz="1100" b="1" dirty="0">
                <a:solidFill>
                  <a:srgbClr val="00305E"/>
                </a:solidFill>
                <a:latin typeface="Cambria" panose="02040503050406030204" pitchFamily="18" charset="0"/>
                <a:ea typeface="Cambria" panose="02040503050406030204" pitchFamily="18" charset="0"/>
                <a:cs typeface="Open Sans" panose="020B0606030504020204" pitchFamily="34" charset="0"/>
              </a:rPr>
              <a:t>Chipped material, forage harvester</a:t>
            </a:r>
          </a:p>
          <a:p>
            <a:pPr marL="214313" indent="-214313" defTabSz="514277">
              <a:spcBef>
                <a:spcPts val="338"/>
              </a:spcBef>
              <a:buFontTx/>
              <a:buChar char="-"/>
            </a:pPr>
            <a:r>
              <a:rPr lang="en-US" sz="1100" dirty="0">
                <a:solidFill>
                  <a:srgbClr val="00305E"/>
                </a:solidFill>
                <a:latin typeface="Cambria" panose="02040503050406030204" pitchFamily="18" charset="0"/>
                <a:ea typeface="Cambria" panose="02040503050406030204" pitchFamily="18" charset="0"/>
                <a:cs typeface="Open Sans" panose="020B0606030504020204" pitchFamily="34" charset="0"/>
              </a:rPr>
              <a:t>cheap, available on standard farms</a:t>
            </a:r>
          </a:p>
          <a:p>
            <a:pPr marL="214313" indent="-214313" defTabSz="514277">
              <a:spcBef>
                <a:spcPts val="338"/>
              </a:spcBef>
              <a:buFontTx/>
              <a:buChar char="-"/>
            </a:pPr>
            <a:r>
              <a:rPr lang="en-US" sz="1100" dirty="0">
                <a:solidFill>
                  <a:srgbClr val="00305E"/>
                </a:solidFill>
                <a:latin typeface="Cambria" panose="02040503050406030204" pitchFamily="18" charset="0"/>
                <a:ea typeface="Cambria" panose="02040503050406030204" pitchFamily="18" charset="0"/>
                <a:cs typeface="Open Sans" panose="020B0606030504020204" pitchFamily="34" charset="0"/>
              </a:rPr>
              <a:t>high output power</a:t>
            </a:r>
          </a:p>
          <a:p>
            <a:pPr marL="214313" indent="-214313" defTabSz="514277">
              <a:spcBef>
                <a:spcPts val="338"/>
              </a:spcBef>
              <a:buFontTx/>
              <a:buChar char="-"/>
            </a:pPr>
            <a:r>
              <a:rPr lang="en-US" sz="1100" dirty="0">
                <a:solidFill>
                  <a:srgbClr val="00305E"/>
                </a:solidFill>
                <a:latin typeface="Cambria" panose="02040503050406030204" pitchFamily="18" charset="0"/>
                <a:ea typeface="Cambria" panose="02040503050406030204" pitchFamily="18" charset="0"/>
                <a:cs typeface="Open Sans" panose="020B0606030504020204" pitchFamily="34" charset="0"/>
              </a:rPr>
              <a:t>easy to transport</a:t>
            </a:r>
          </a:p>
          <a:p>
            <a:pPr marL="214313" indent="-214313" defTabSz="514277">
              <a:spcBef>
                <a:spcPts val="338"/>
              </a:spcBef>
              <a:buFontTx/>
              <a:buChar char="-"/>
            </a:pPr>
            <a:r>
              <a:rPr lang="en-US" sz="1100" dirty="0">
                <a:solidFill>
                  <a:srgbClr val="00305E"/>
                </a:solidFill>
                <a:latin typeface="Cambria" panose="02040503050406030204" pitchFamily="18" charset="0"/>
                <a:ea typeface="Cambria" panose="02040503050406030204" pitchFamily="18" charset="0"/>
                <a:cs typeface="Open Sans" panose="020B0606030504020204" pitchFamily="34" charset="0"/>
              </a:rPr>
              <a:t>low bulk density (120 kg/m³)</a:t>
            </a:r>
          </a:p>
          <a:p>
            <a:pPr marL="214313" indent="-214313" defTabSz="514277">
              <a:spcBef>
                <a:spcPts val="338"/>
              </a:spcBef>
              <a:buFontTx/>
              <a:buChar char="-"/>
            </a:pPr>
            <a:r>
              <a:rPr lang="en-US" sz="1100" dirty="0">
                <a:solidFill>
                  <a:srgbClr val="00305E"/>
                </a:solidFill>
                <a:latin typeface="Cambria" panose="02040503050406030204" pitchFamily="18" charset="0"/>
                <a:ea typeface="Cambria" panose="02040503050406030204" pitchFamily="18" charset="0"/>
                <a:cs typeface="Open Sans" panose="020B0606030504020204" pitchFamily="34" charset="0"/>
              </a:rPr>
              <a:t>standard cutting length: 1-10 cm</a:t>
            </a:r>
          </a:p>
          <a:p>
            <a:pPr marL="214313" indent="-214313" defTabSz="514277">
              <a:spcBef>
                <a:spcPts val="338"/>
              </a:spcBef>
              <a:buFontTx/>
              <a:buChar char="-"/>
            </a:pPr>
            <a:r>
              <a:rPr lang="en-US" sz="1100" dirty="0">
                <a:solidFill>
                  <a:srgbClr val="00305E"/>
                </a:solidFill>
                <a:latin typeface="Cambria" panose="02040503050406030204" pitchFamily="18" charset="0"/>
                <a:ea typeface="Cambria" panose="02040503050406030204" pitchFamily="18" charset="0"/>
                <a:cs typeface="Open Sans" panose="020B0606030504020204" pitchFamily="34" charset="0"/>
              </a:rPr>
              <a:t>high dust load</a:t>
            </a:r>
          </a:p>
        </p:txBody>
      </p:sp>
      <p:sp>
        <p:nvSpPr>
          <p:cNvPr id="65" name="Inhaltsplatzhalter 2"/>
          <p:cNvSpPr txBox="1">
            <a:spLocks/>
          </p:cNvSpPr>
          <p:nvPr/>
        </p:nvSpPr>
        <p:spPr>
          <a:xfrm>
            <a:off x="4306944" y="1486819"/>
            <a:ext cx="2579927" cy="1403335"/>
          </a:xfrm>
          <a:prstGeom prst="rect">
            <a:avLst/>
          </a:prstGeom>
          <a:ln>
            <a:noFill/>
          </a:ln>
        </p:spPr>
        <p:txBody>
          <a:bodyPr vert="horz" lIns="0" tIns="0" rIns="0" bIns="0" rtlCol="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defTabSz="514277">
              <a:spcBef>
                <a:spcPts val="338"/>
              </a:spcBef>
            </a:pPr>
            <a:r>
              <a:rPr lang="en-US" sz="1100" b="1" dirty="0">
                <a:solidFill>
                  <a:srgbClr val="00305E"/>
                </a:solidFill>
                <a:latin typeface="Cambria" panose="02040503050406030204" pitchFamily="18" charset="0"/>
                <a:ea typeface="Cambria" panose="02040503050406030204" pitchFamily="18" charset="0"/>
                <a:cs typeface="Open Sans" panose="020B0606030504020204" pitchFamily="34" charset="0"/>
              </a:rPr>
              <a:t>Big bales, baler</a:t>
            </a:r>
          </a:p>
          <a:p>
            <a:pPr marL="214313" indent="-214313" defTabSz="514277">
              <a:spcBef>
                <a:spcPts val="338"/>
              </a:spcBef>
              <a:buFontTx/>
              <a:buChar char="-"/>
            </a:pPr>
            <a:r>
              <a:rPr lang="en-US" sz="1100" dirty="0">
                <a:solidFill>
                  <a:srgbClr val="00305E"/>
                </a:solidFill>
                <a:latin typeface="Cambria" panose="02040503050406030204" pitchFamily="18" charset="0"/>
                <a:ea typeface="Cambria" panose="02040503050406030204" pitchFamily="18" charset="0"/>
                <a:cs typeface="Open Sans" panose="020B0606030504020204" pitchFamily="34" charset="0"/>
              </a:rPr>
              <a:t>higher costs, additional equipment necessary </a:t>
            </a:r>
          </a:p>
          <a:p>
            <a:pPr marL="214313" indent="-214313" defTabSz="514277">
              <a:spcBef>
                <a:spcPts val="338"/>
              </a:spcBef>
              <a:buFontTx/>
              <a:buChar char="-"/>
            </a:pPr>
            <a:r>
              <a:rPr lang="en-US" sz="1100" dirty="0">
                <a:solidFill>
                  <a:srgbClr val="00305E"/>
                </a:solidFill>
                <a:latin typeface="Cambria" panose="02040503050406030204" pitchFamily="18" charset="0"/>
                <a:ea typeface="Cambria" panose="02040503050406030204" pitchFamily="18" charset="0"/>
                <a:cs typeface="Open Sans" panose="020B0606030504020204" pitchFamily="34" charset="0"/>
              </a:rPr>
              <a:t>lower output</a:t>
            </a:r>
          </a:p>
          <a:p>
            <a:pPr marL="214313" indent="-214313" defTabSz="514277">
              <a:spcBef>
                <a:spcPts val="338"/>
              </a:spcBef>
              <a:buFontTx/>
              <a:buChar char="-"/>
            </a:pPr>
            <a:r>
              <a:rPr lang="en-US" sz="1100" dirty="0">
                <a:solidFill>
                  <a:srgbClr val="00305E"/>
                </a:solidFill>
                <a:latin typeface="Cambria" panose="02040503050406030204" pitchFamily="18" charset="0"/>
                <a:ea typeface="Cambria" panose="02040503050406030204" pitchFamily="18" charset="0"/>
                <a:cs typeface="Open Sans" panose="020B0606030504020204" pitchFamily="34" charset="0"/>
              </a:rPr>
              <a:t>Less dust during handling</a:t>
            </a:r>
          </a:p>
          <a:p>
            <a:pPr marL="214313" indent="-214313" defTabSz="514277">
              <a:spcBef>
                <a:spcPts val="338"/>
              </a:spcBef>
              <a:buFontTx/>
              <a:buChar char="-"/>
            </a:pPr>
            <a:r>
              <a:rPr lang="en-US" sz="1100" dirty="0">
                <a:solidFill>
                  <a:srgbClr val="00305E"/>
                </a:solidFill>
                <a:latin typeface="Cambria" panose="02040503050406030204" pitchFamily="18" charset="0"/>
                <a:ea typeface="Cambria" panose="02040503050406030204" pitchFamily="18" charset="0"/>
                <a:cs typeface="Open Sans" panose="020B0606030504020204" pitchFamily="34" charset="0"/>
              </a:rPr>
              <a:t>higher bulk density (240 kg/m³, ideal cutting length for baling: 10-20 cm)</a:t>
            </a:r>
          </a:p>
        </p:txBody>
      </p:sp>
      <p:sp>
        <p:nvSpPr>
          <p:cNvPr id="66" name="Inhaltsplatzhalter 2"/>
          <p:cNvSpPr txBox="1">
            <a:spLocks/>
          </p:cNvSpPr>
          <p:nvPr/>
        </p:nvSpPr>
        <p:spPr>
          <a:xfrm>
            <a:off x="2054168" y="4726627"/>
            <a:ext cx="1519552" cy="300932"/>
          </a:xfrm>
          <a:prstGeom prst="rect">
            <a:avLst/>
          </a:prstGeom>
          <a:ln>
            <a:noFill/>
          </a:ln>
        </p:spPr>
        <p:txBody>
          <a:bodyPr vert="horz" lIns="0" tIns="0" rIns="0" bIns="0" rtlCol="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defTabSz="514277">
              <a:spcBef>
                <a:spcPts val="338"/>
              </a:spcBef>
            </a:pPr>
            <a:r>
              <a:rPr lang="en-US" sz="1100" b="1" dirty="0">
                <a:solidFill>
                  <a:srgbClr val="00305E"/>
                </a:solidFill>
                <a:latin typeface="Cambria" panose="02040503050406030204" pitchFamily="18" charset="0"/>
                <a:ea typeface="Cambria" panose="02040503050406030204" pitchFamily="18" charset="0"/>
                <a:cs typeface="Open Sans" panose="020B0606030504020204" pitchFamily="34" charset="0"/>
              </a:rPr>
              <a:t>Losses</a:t>
            </a:r>
            <a:r>
              <a:rPr lang="en-US" sz="1100" dirty="0">
                <a:solidFill>
                  <a:srgbClr val="00305E"/>
                </a:solidFill>
                <a:latin typeface="Cambria" panose="02040503050406030204" pitchFamily="18" charset="0"/>
                <a:ea typeface="Cambria" panose="02040503050406030204" pitchFamily="18" charset="0"/>
                <a:cs typeface="Open Sans" panose="020B0606030504020204" pitchFamily="34" charset="0"/>
              </a:rPr>
              <a:t> per year 5-10%</a:t>
            </a:r>
          </a:p>
        </p:txBody>
      </p:sp>
      <p:sp>
        <p:nvSpPr>
          <p:cNvPr id="69" name="Inhaltsplatzhalter 2"/>
          <p:cNvSpPr txBox="1">
            <a:spLocks/>
          </p:cNvSpPr>
          <p:nvPr/>
        </p:nvSpPr>
        <p:spPr>
          <a:xfrm>
            <a:off x="1978532" y="4193928"/>
            <a:ext cx="1670825" cy="370041"/>
          </a:xfrm>
          <a:prstGeom prst="rect">
            <a:avLst/>
          </a:prstGeom>
          <a:ln>
            <a:noFill/>
          </a:ln>
        </p:spPr>
        <p:txBody>
          <a:bodyPr vert="horz" lIns="0" tIns="0" rIns="0" bIns="0" rtlCol="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defTabSz="514277">
              <a:spcBef>
                <a:spcPts val="338"/>
              </a:spcBef>
            </a:pPr>
            <a:r>
              <a:rPr lang="en-US" sz="1100" b="1" dirty="0">
                <a:solidFill>
                  <a:srgbClr val="00305E"/>
                </a:solidFill>
                <a:latin typeface="Cambria" panose="02040503050406030204" pitchFamily="18" charset="0"/>
                <a:ea typeface="Cambria" panose="02040503050406030204" pitchFamily="18" charset="0"/>
                <a:cs typeface="Open Sans" panose="020B0606030504020204" pitchFamily="34" charset="0"/>
              </a:rPr>
              <a:t>Fleece cover</a:t>
            </a:r>
          </a:p>
          <a:p>
            <a:pPr algn="ctr" defTabSz="514277">
              <a:spcBef>
                <a:spcPts val="338"/>
              </a:spcBef>
            </a:pPr>
            <a:r>
              <a:rPr lang="en-US" sz="1100" dirty="0">
                <a:solidFill>
                  <a:srgbClr val="00305E"/>
                </a:solidFill>
                <a:latin typeface="Cambria" panose="02040503050406030204" pitchFamily="18" charset="0"/>
                <a:ea typeface="Cambria" panose="02040503050406030204" pitchFamily="18" charset="0"/>
                <a:cs typeface="Open Sans" panose="020B0606030504020204" pitchFamily="34" charset="0"/>
              </a:rPr>
              <a:t>(short term, mostly bales)</a:t>
            </a:r>
          </a:p>
        </p:txBody>
      </p:sp>
      <p:sp>
        <p:nvSpPr>
          <p:cNvPr id="70" name="Inhaltsplatzhalter 2"/>
          <p:cNvSpPr txBox="1">
            <a:spLocks/>
          </p:cNvSpPr>
          <p:nvPr/>
        </p:nvSpPr>
        <p:spPr>
          <a:xfrm>
            <a:off x="4319962" y="4168399"/>
            <a:ext cx="1670825" cy="421100"/>
          </a:xfrm>
          <a:prstGeom prst="rect">
            <a:avLst/>
          </a:prstGeom>
          <a:ln>
            <a:noFill/>
          </a:ln>
        </p:spPr>
        <p:txBody>
          <a:bodyPr vert="horz" lIns="0" tIns="0" rIns="0" bIns="0" rtlCol="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defTabSz="514277">
              <a:spcBef>
                <a:spcPts val="338"/>
              </a:spcBef>
            </a:pPr>
            <a:r>
              <a:rPr lang="en-US" sz="1100" b="1" dirty="0">
                <a:solidFill>
                  <a:srgbClr val="00305E"/>
                </a:solidFill>
                <a:latin typeface="Cambria" panose="02040503050406030204" pitchFamily="18" charset="0"/>
                <a:ea typeface="Cambria" panose="02040503050406030204" pitchFamily="18" charset="0"/>
                <a:cs typeface="Open Sans" panose="020B0606030504020204" pitchFamily="34" charset="0"/>
              </a:rPr>
              <a:t>Under-roof storage</a:t>
            </a:r>
          </a:p>
          <a:p>
            <a:pPr algn="ctr" defTabSz="514277">
              <a:spcBef>
                <a:spcPts val="338"/>
              </a:spcBef>
            </a:pPr>
            <a:r>
              <a:rPr lang="en-US" sz="1100" dirty="0">
                <a:solidFill>
                  <a:srgbClr val="00305E"/>
                </a:solidFill>
                <a:latin typeface="Cambria" panose="02040503050406030204" pitchFamily="18" charset="0"/>
                <a:ea typeface="Cambria" panose="02040503050406030204" pitchFamily="18" charset="0"/>
                <a:cs typeface="Open Sans" panose="020B0606030504020204" pitchFamily="34" charset="0"/>
              </a:rPr>
              <a:t>(long term)</a:t>
            </a:r>
          </a:p>
        </p:txBody>
      </p:sp>
      <p:pic>
        <p:nvPicPr>
          <p:cNvPr id="7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949" t="25208" r="15796" b="10488"/>
          <a:stretch/>
        </p:blipFill>
        <p:spPr bwMode="auto">
          <a:xfrm>
            <a:off x="6948816" y="1560911"/>
            <a:ext cx="1628776" cy="9429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7" descr="Heu &amp; Stroh - Raufutter Kraus - www.raufutter-kraus.d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6740"/>
          <a:stretch/>
        </p:blipFill>
        <p:spPr bwMode="auto">
          <a:xfrm>
            <a:off x="6948816" y="2735731"/>
            <a:ext cx="1628776" cy="8260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9" name="Grafik 28"/>
          <p:cNvPicPr>
            <a:picLocks noChangeAspect="1"/>
          </p:cNvPicPr>
          <p:nvPr/>
        </p:nvPicPr>
        <p:blipFill rotWithShape="1">
          <a:blip r:embed="rId7" cstate="print">
            <a:extLst>
              <a:ext uri="{28A0092B-C50C-407E-A947-70E740481C1C}">
                <a14:useLocalDpi xmlns:a14="http://schemas.microsoft.com/office/drawing/2010/main" val="0"/>
              </a:ext>
            </a:extLst>
          </a:blip>
          <a:srcRect l="-305" t="17268" r="13601" b="22522"/>
          <a:stretch/>
        </p:blipFill>
        <p:spPr>
          <a:xfrm>
            <a:off x="6948816" y="3786657"/>
            <a:ext cx="1628776" cy="803935"/>
          </a:xfrm>
          <a:prstGeom prst="rect">
            <a:avLst/>
          </a:prstGeom>
          <a:ln>
            <a:noFill/>
          </a:ln>
          <a:effectLst>
            <a:outerShdw blurRad="190500" algn="tl" rotWithShape="0">
              <a:srgbClr val="000000">
                <a:alpha val="70000"/>
              </a:srgbClr>
            </a:outerShdw>
          </a:effectLst>
        </p:spPr>
      </p:pic>
      <p:sp>
        <p:nvSpPr>
          <p:cNvPr id="2" name="TextBox 1"/>
          <p:cNvSpPr txBox="1"/>
          <p:nvPr/>
        </p:nvSpPr>
        <p:spPr>
          <a:xfrm>
            <a:off x="1120878" y="290152"/>
            <a:ext cx="7815304" cy="338554"/>
          </a:xfrm>
          <a:prstGeom prst="rect">
            <a:avLst/>
          </a:prstGeom>
          <a:noFill/>
        </p:spPr>
        <p:txBody>
          <a:bodyPr wrap="square" rtlCol="0">
            <a:spAutoFit/>
          </a:bodyPr>
          <a:lstStyle/>
          <a:p>
            <a:pPr lvl="0"/>
            <a:r>
              <a:rPr lang="en-US" sz="1600" b="1" dirty="0">
                <a:solidFill>
                  <a:srgbClr val="00305E"/>
                </a:solidFill>
                <a:latin typeface="Cambria" panose="02040503050406030204" pitchFamily="18" charset="0"/>
                <a:ea typeface="Cambria" panose="02040503050406030204" pitchFamily="18" charset="0"/>
                <a:cs typeface="Calibri" panose="020F0502020204030204" pitchFamily="34" charset="0"/>
              </a:rPr>
              <a:t>WP 2: </a:t>
            </a:r>
            <a:r>
              <a:rPr lang="en-US" sz="1600" dirty="0">
                <a:solidFill>
                  <a:srgbClr val="00305E"/>
                </a:solidFill>
                <a:latin typeface="Cambria" panose="02040503050406030204" pitchFamily="18" charset="0"/>
                <a:ea typeface="Cambria" panose="02040503050406030204" pitchFamily="18" charset="0"/>
                <a:cs typeface="Calibri" panose="020F0502020204030204" pitchFamily="34" charset="0"/>
              </a:rPr>
              <a:t>Miscanthus biomass pre-processing for converting to </a:t>
            </a:r>
            <a:r>
              <a:rPr lang="en-US" sz="1600" dirty="0" err="1">
                <a:solidFill>
                  <a:srgbClr val="00305E"/>
                </a:solidFill>
                <a:latin typeface="Cambria" panose="02040503050406030204" pitchFamily="18" charset="0"/>
                <a:ea typeface="Cambria" panose="02040503050406030204" pitchFamily="18" charset="0"/>
                <a:cs typeface="Calibri" panose="020F0502020204030204" pitchFamily="34" charset="0"/>
              </a:rPr>
              <a:t>fibres</a:t>
            </a:r>
            <a:r>
              <a:rPr lang="en-US" sz="1600" dirty="0">
                <a:solidFill>
                  <a:srgbClr val="00305E"/>
                </a:solidFill>
                <a:latin typeface="Cambria" panose="02040503050406030204" pitchFamily="18" charset="0"/>
                <a:ea typeface="Cambria" panose="02040503050406030204" pitchFamily="18" charset="0"/>
                <a:cs typeface="Calibri" panose="020F0502020204030204" pitchFamily="34" charset="0"/>
              </a:rPr>
              <a:t> and pulp: </a:t>
            </a:r>
            <a:r>
              <a:rPr lang="en-US" sz="1600" b="1" dirty="0">
                <a:solidFill>
                  <a:srgbClr val="00305E"/>
                </a:solidFill>
                <a:latin typeface="Cambria" panose="02040503050406030204" pitchFamily="18" charset="0"/>
                <a:ea typeface="Cambria" panose="02040503050406030204" pitchFamily="18" charset="0"/>
                <a:cs typeface="Calibri" panose="020F0502020204030204" pitchFamily="34" charset="0"/>
              </a:rPr>
              <a:t>TUD-AST</a:t>
            </a:r>
          </a:p>
        </p:txBody>
      </p:sp>
      <p:pic>
        <p:nvPicPr>
          <p:cNvPr id="5" name="Grafik 21">
            <a:extLst>
              <a:ext uri="{FF2B5EF4-FFF2-40B4-BE49-F238E27FC236}">
                <a16:creationId xmlns:a16="http://schemas.microsoft.com/office/drawing/2014/main" id="{4CE1893B-EEFD-0D99-B09B-53B320D117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91" y="5143655"/>
            <a:ext cx="2075886" cy="502797"/>
          </a:xfrm>
          <a:prstGeom prst="rect">
            <a:avLst/>
          </a:prstGeom>
        </p:spPr>
      </p:pic>
      <p:pic>
        <p:nvPicPr>
          <p:cNvPr id="7" name="Grafik 2">
            <a:extLst>
              <a:ext uri="{FF2B5EF4-FFF2-40B4-BE49-F238E27FC236}">
                <a16:creationId xmlns:a16="http://schemas.microsoft.com/office/drawing/2014/main" id="{F5C18B7C-944E-5F05-577A-8C97760AF201}"/>
              </a:ext>
            </a:extLst>
          </p:cNvPr>
          <p:cNvPicPr>
            <a:picLocks noChangeAspect="1"/>
          </p:cNvPicPr>
          <p:nvPr/>
        </p:nvPicPr>
        <p:blipFill>
          <a:blip r:embed="rId9"/>
          <a:stretch>
            <a:fillRect/>
          </a:stretch>
        </p:blipFill>
        <p:spPr>
          <a:xfrm>
            <a:off x="102992" y="190701"/>
            <a:ext cx="1017886" cy="1160468"/>
          </a:xfrm>
          <a:prstGeom prst="rect">
            <a:avLst/>
          </a:prstGeom>
        </p:spPr>
      </p:pic>
      <p:sp>
        <p:nvSpPr>
          <p:cNvPr id="11" name="Arrow: Down 10">
            <a:extLst>
              <a:ext uri="{FF2B5EF4-FFF2-40B4-BE49-F238E27FC236}">
                <a16:creationId xmlns:a16="http://schemas.microsoft.com/office/drawing/2014/main" id="{01EF6D95-9B8D-7BDF-8D37-CB853D34F55B}"/>
              </a:ext>
            </a:extLst>
          </p:cNvPr>
          <p:cNvSpPr/>
          <p:nvPr/>
        </p:nvSpPr>
        <p:spPr>
          <a:xfrm>
            <a:off x="712868" y="2408128"/>
            <a:ext cx="423735" cy="3592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27321E3B-715D-B53E-B6CC-1B05EAE87F28}"/>
              </a:ext>
            </a:extLst>
          </p:cNvPr>
          <p:cNvSpPr/>
          <p:nvPr/>
        </p:nvSpPr>
        <p:spPr>
          <a:xfrm>
            <a:off x="695803" y="3789382"/>
            <a:ext cx="423735" cy="3592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36885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nhaltsplatzhalter 2"/>
          <p:cNvSpPr txBox="1">
            <a:spLocks/>
          </p:cNvSpPr>
          <p:nvPr/>
        </p:nvSpPr>
        <p:spPr>
          <a:xfrm>
            <a:off x="1572888" y="892716"/>
            <a:ext cx="5965699" cy="263699"/>
          </a:xfrm>
          <a:prstGeom prst="rect">
            <a:avLst/>
          </a:prstGeom>
          <a:ln>
            <a:noFill/>
          </a:ln>
        </p:spPr>
        <p:txBody>
          <a:bodyPr vert="horz" lIns="0" tIns="0" rIns="0" bIns="0" rtlCol="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defTabSz="514277">
              <a:spcBef>
                <a:spcPts val="338"/>
              </a:spcBef>
            </a:pPr>
            <a:endParaRPr lang="en-GB" sz="1260" b="1" dirty="0">
              <a:solidFill>
                <a:srgbClr val="44546A"/>
              </a:solidFill>
              <a:latin typeface="Palatino Linotype" panose="02040502050505030304" pitchFamily="18" charset="0"/>
            </a:endParaRPr>
          </a:p>
        </p:txBody>
      </p:sp>
      <p:sp>
        <p:nvSpPr>
          <p:cNvPr id="16" name="Titel 1"/>
          <p:cNvSpPr txBox="1">
            <a:spLocks/>
          </p:cNvSpPr>
          <p:nvPr/>
        </p:nvSpPr>
        <p:spPr>
          <a:xfrm>
            <a:off x="1572888" y="540685"/>
            <a:ext cx="6929956" cy="354227"/>
          </a:xfrm>
          <a:prstGeom prst="rect">
            <a:avLst/>
          </a:prstGeom>
          <a:ln>
            <a:noFill/>
          </a:ln>
        </p:spPr>
        <p:txBody>
          <a:bodyPr vert="horz" lIns="0" tIns="0" rIns="0" bIns="0" rtlCol="0" anchor="t" anchorCtr="0">
            <a:noAutofit/>
          </a:bodyPr>
          <a:lstStyle>
            <a:lvl1pPr algn="l" defTabSz="685702" rtl="0" eaLnBrk="1" latinLnBrk="0" hangingPunct="1">
              <a:spcBef>
                <a:spcPct val="0"/>
              </a:spcBef>
              <a:buNone/>
              <a:defRPr sz="1800" b="1" kern="1200" baseline="0">
                <a:solidFill>
                  <a:schemeClr val="tx2"/>
                </a:solidFill>
                <a:latin typeface="Open Sans" panose="020B0606030504020204" pitchFamily="34" charset="0"/>
                <a:ea typeface="+mj-ea"/>
                <a:cs typeface="+mj-cs"/>
              </a:defRPr>
            </a:lvl1pPr>
          </a:lstStyle>
          <a:p>
            <a:pPr defTabSz="514277"/>
            <a:endParaRPr lang="en-GB" sz="1620" dirty="0">
              <a:solidFill>
                <a:srgbClr val="44546A"/>
              </a:solidFill>
              <a:latin typeface="Palatino Linotype" panose="02040502050505030304" pitchFamily="18" charset="0"/>
            </a:endParaRPr>
          </a:p>
        </p:txBody>
      </p:sp>
      <p:sp>
        <p:nvSpPr>
          <p:cNvPr id="10" name="Title 3"/>
          <p:cNvSpPr>
            <a:spLocks noGrp="1"/>
          </p:cNvSpPr>
          <p:nvPr>
            <p:ph type="title"/>
          </p:nvPr>
        </p:nvSpPr>
        <p:spPr>
          <a:xfrm>
            <a:off x="886514" y="1466546"/>
            <a:ext cx="7409588" cy="350020"/>
          </a:xfrm>
        </p:spPr>
        <p:txBody>
          <a:bodyPr>
            <a:normAutofit/>
          </a:bodyPr>
          <a:lstStyle/>
          <a:p>
            <a:pPr algn="ctr"/>
            <a:r>
              <a:rPr lang="en-US" sz="1600" b="1" dirty="0">
                <a:latin typeface="Cambria" panose="02040503050406030204" pitchFamily="18" charset="0"/>
                <a:ea typeface="Cambria" panose="02040503050406030204" pitchFamily="18" charset="0"/>
                <a:cs typeface="Calibri" panose="020F0502020204030204" pitchFamily="34" charset="0"/>
              </a:rPr>
              <a:t>Test for utilization of Miscanthus biomass to bio-products</a:t>
            </a:r>
          </a:p>
        </p:txBody>
      </p:sp>
      <p:sp>
        <p:nvSpPr>
          <p:cNvPr id="12" name="Content Placeholder 4"/>
          <p:cNvSpPr txBox="1">
            <a:spLocks/>
          </p:cNvSpPr>
          <p:nvPr/>
        </p:nvSpPr>
        <p:spPr>
          <a:xfrm>
            <a:off x="611935" y="2096458"/>
            <a:ext cx="7921641" cy="280805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dirty="0">
                <a:solidFill>
                  <a:srgbClr val="000000"/>
                </a:solidFill>
                <a:latin typeface="Cambria" panose="02040503050406030204" pitchFamily="18" charset="0"/>
                <a:ea typeface="Cambria" panose="02040503050406030204" pitchFamily="18" charset="0"/>
                <a:cs typeface="Calibri" panose="020F0502020204030204" pitchFamily="34" charset="0"/>
              </a:rPr>
              <a:t>Test is proposed for biomass verification depending of the aimed </a:t>
            </a:r>
            <a:r>
              <a:rPr lang="en-US" sz="1400" dirty="0" err="1">
                <a:solidFill>
                  <a:srgbClr val="000000"/>
                </a:solidFill>
                <a:latin typeface="Cambria" panose="02040503050406030204" pitchFamily="18" charset="0"/>
                <a:ea typeface="Cambria" panose="02040503050406030204" pitchFamily="18" charset="0"/>
                <a:cs typeface="Calibri" panose="020F0502020204030204" pitchFamily="34" charset="0"/>
              </a:rPr>
              <a:t>bioproduct</a:t>
            </a:r>
            <a:r>
              <a:rPr lang="en-US" sz="1400" dirty="0">
                <a:solidFill>
                  <a:srgbClr val="000000"/>
                </a:solidFill>
                <a:latin typeface="Cambria" panose="02040503050406030204" pitchFamily="18" charset="0"/>
                <a:ea typeface="Cambria" panose="02040503050406030204" pitchFamily="18" charset="0"/>
                <a:cs typeface="Calibri" panose="020F0502020204030204" pitchFamily="34" charset="0"/>
              </a:rPr>
              <a:t>: fiber, pulp, insulation material, paper, and </a:t>
            </a:r>
            <a:r>
              <a:rPr lang="en-US" sz="1400" dirty="0" err="1">
                <a:solidFill>
                  <a:srgbClr val="000000"/>
                </a:solidFill>
                <a:latin typeface="Cambria" panose="02040503050406030204" pitchFamily="18" charset="0"/>
                <a:ea typeface="Cambria" panose="02040503050406030204" pitchFamily="18" charset="0"/>
                <a:cs typeface="Calibri" panose="020F0502020204030204" pitchFamily="34" charset="0"/>
              </a:rPr>
              <a:t>biochar</a:t>
            </a:r>
            <a:endParaRPr lang="en-US" sz="1400" dirty="0">
              <a:solidFill>
                <a:srgbClr val="000000"/>
              </a:solidFill>
              <a:latin typeface="Cambria" panose="02040503050406030204" pitchFamily="18" charset="0"/>
              <a:ea typeface="Cambria" panose="02040503050406030204" pitchFamily="18" charset="0"/>
              <a:cs typeface="Calibri" panose="020F0502020204030204" pitchFamily="34" charset="0"/>
            </a:endParaRPr>
          </a:p>
          <a:p>
            <a:r>
              <a:rPr lang="en-US" sz="1400" dirty="0">
                <a:solidFill>
                  <a:srgbClr val="000000"/>
                </a:solidFill>
                <a:latin typeface="Cambria" panose="02040503050406030204" pitchFamily="18" charset="0"/>
                <a:ea typeface="Cambria" panose="02040503050406030204" pitchFamily="18" charset="0"/>
                <a:cs typeface="Calibri" panose="020F0502020204030204" pitchFamily="34" charset="0"/>
              </a:rPr>
              <a:t>The test includes:</a:t>
            </a:r>
          </a:p>
          <a:p>
            <a:pPr marL="557213" lvl="1" indent="-214313"/>
            <a:r>
              <a:rPr lang="en-US" sz="1400" dirty="0">
                <a:solidFill>
                  <a:srgbClr val="000000"/>
                </a:solidFill>
                <a:latin typeface="Cambria" panose="02040503050406030204" pitchFamily="18" charset="0"/>
                <a:ea typeface="Cambria" panose="02040503050406030204" pitchFamily="18" charset="0"/>
                <a:cs typeface="Calibri" panose="020F0502020204030204" pitchFamily="34" charset="0"/>
              </a:rPr>
              <a:t>Stages of biomass utilization at the marginal land</a:t>
            </a:r>
          </a:p>
          <a:p>
            <a:pPr marL="557213" lvl="1" indent="-214313"/>
            <a:r>
              <a:rPr lang="en-US" sz="1400" dirty="0">
                <a:solidFill>
                  <a:srgbClr val="000000"/>
                </a:solidFill>
                <a:latin typeface="Cambria" panose="02040503050406030204" pitchFamily="18" charset="0"/>
                <a:ea typeface="Cambria" panose="02040503050406030204" pitchFamily="18" charset="0"/>
                <a:cs typeface="Calibri" panose="020F0502020204030204" pitchFamily="34" charset="0"/>
              </a:rPr>
              <a:t>Stages of harvesting, transportation and storing</a:t>
            </a:r>
          </a:p>
          <a:p>
            <a:pPr marL="557213" lvl="1" indent="-214313"/>
            <a:r>
              <a:rPr lang="en-US" sz="1400" dirty="0">
                <a:solidFill>
                  <a:srgbClr val="000000"/>
                </a:solidFill>
                <a:latin typeface="Cambria" panose="02040503050406030204" pitchFamily="18" charset="0"/>
                <a:ea typeface="Cambria" panose="02040503050406030204" pitchFamily="18" charset="0"/>
                <a:cs typeface="Calibri" panose="020F0502020204030204" pitchFamily="34" charset="0"/>
              </a:rPr>
              <a:t>Requirements for:</a:t>
            </a:r>
          </a:p>
          <a:p>
            <a:pPr marL="900113" lvl="2" indent="-214313"/>
            <a:r>
              <a:rPr lang="en-US" sz="1400" dirty="0">
                <a:solidFill>
                  <a:srgbClr val="000000"/>
                </a:solidFill>
                <a:latin typeface="Cambria" panose="02040503050406030204" pitchFamily="18" charset="0"/>
                <a:ea typeface="Cambria" panose="02040503050406030204" pitchFamily="18" charset="0"/>
                <a:cs typeface="Calibri" panose="020F0502020204030204" pitchFamily="34" charset="0"/>
              </a:rPr>
              <a:t>Biomass to fibers</a:t>
            </a:r>
          </a:p>
          <a:p>
            <a:pPr marL="900113" lvl="2" indent="-214313"/>
            <a:r>
              <a:rPr lang="en-US" sz="1400" dirty="0">
                <a:solidFill>
                  <a:srgbClr val="000000"/>
                </a:solidFill>
                <a:latin typeface="Cambria" panose="02040503050406030204" pitchFamily="18" charset="0"/>
                <a:ea typeface="Cambria" panose="02040503050406030204" pitchFamily="18" charset="0"/>
                <a:cs typeface="Calibri" panose="020F0502020204030204" pitchFamily="34" charset="0"/>
              </a:rPr>
              <a:t>Fibers to fibrous and insulation materials</a:t>
            </a:r>
          </a:p>
          <a:p>
            <a:pPr marL="900113" lvl="2" indent="-214313"/>
            <a:r>
              <a:rPr lang="en-US" sz="1400" dirty="0">
                <a:solidFill>
                  <a:srgbClr val="000000"/>
                </a:solidFill>
                <a:latin typeface="Cambria" panose="02040503050406030204" pitchFamily="18" charset="0"/>
                <a:ea typeface="Cambria" panose="02040503050406030204" pitchFamily="18" charset="0"/>
                <a:cs typeface="Calibri" panose="020F0502020204030204" pitchFamily="34" charset="0"/>
              </a:rPr>
              <a:t>Biomass to pulp</a:t>
            </a:r>
          </a:p>
          <a:p>
            <a:pPr marL="900113" lvl="2" indent="-214313"/>
            <a:r>
              <a:rPr lang="en-US" sz="1400" dirty="0">
                <a:solidFill>
                  <a:srgbClr val="000000"/>
                </a:solidFill>
                <a:latin typeface="Cambria" panose="02040503050406030204" pitchFamily="18" charset="0"/>
                <a:ea typeface="Cambria" panose="02040503050406030204" pitchFamily="18" charset="0"/>
                <a:cs typeface="Calibri" panose="020F0502020204030204" pitchFamily="34" charset="0"/>
              </a:rPr>
              <a:t>Miscanthus and industrial wastes to </a:t>
            </a:r>
            <a:r>
              <a:rPr lang="en-US" sz="1400" dirty="0" err="1">
                <a:solidFill>
                  <a:srgbClr val="000000"/>
                </a:solidFill>
                <a:latin typeface="Cambria" panose="02040503050406030204" pitchFamily="18" charset="0"/>
                <a:ea typeface="Cambria" panose="02040503050406030204" pitchFamily="18" charset="0"/>
                <a:cs typeface="Calibri" panose="020F0502020204030204" pitchFamily="34" charset="0"/>
              </a:rPr>
              <a:t>biochar</a:t>
            </a:r>
            <a:endParaRPr lang="en-US" sz="1400" dirty="0">
              <a:solidFill>
                <a:srgbClr val="000000"/>
              </a:solidFill>
              <a:latin typeface="Cambria" panose="02040503050406030204" pitchFamily="18" charset="0"/>
              <a:ea typeface="Cambria" panose="02040503050406030204" pitchFamily="18" charset="0"/>
              <a:cs typeface="Calibri" panose="020F0502020204030204" pitchFamily="34" charset="0"/>
            </a:endParaRPr>
          </a:p>
          <a:p>
            <a:pPr marL="171450" lvl="2">
              <a:spcBef>
                <a:spcPts val="750"/>
              </a:spcBef>
            </a:pPr>
            <a:r>
              <a:rPr lang="en-US" sz="1400" dirty="0">
                <a:solidFill>
                  <a:srgbClr val="000000"/>
                </a:solidFill>
                <a:latin typeface="Cambria" panose="02040503050406030204" pitchFamily="18" charset="0"/>
                <a:ea typeface="Cambria" panose="02040503050406030204" pitchFamily="18" charset="0"/>
                <a:cs typeface="Calibri" panose="020F0502020204030204" pitchFamily="34" charset="0"/>
              </a:rPr>
              <a:t>Test is presented as a Guide for End-users</a:t>
            </a:r>
            <a:endParaRPr lang="en-US" sz="1400" dirty="0">
              <a:latin typeface="Cambria" panose="02040503050406030204" pitchFamily="18" charset="0"/>
              <a:ea typeface="Cambria" panose="02040503050406030204" pitchFamily="18" charset="0"/>
            </a:endParaRPr>
          </a:p>
        </p:txBody>
      </p:sp>
      <p:pic>
        <p:nvPicPr>
          <p:cNvPr id="17" name="Picture 5"/>
          <p:cNvPicPr>
            <a:picLocks noChangeAspect="1"/>
          </p:cNvPicPr>
          <p:nvPr/>
        </p:nvPicPr>
        <p:blipFill>
          <a:blip r:embed="rId3"/>
          <a:stretch>
            <a:fillRect/>
          </a:stretch>
        </p:blipFill>
        <p:spPr>
          <a:xfrm>
            <a:off x="2295040" y="101529"/>
            <a:ext cx="1796938" cy="1010777"/>
          </a:xfrm>
          <a:prstGeom prst="rect">
            <a:avLst/>
          </a:prstGeom>
        </p:spPr>
      </p:pic>
      <p:pic>
        <p:nvPicPr>
          <p:cNvPr id="18" name="Picture 6"/>
          <p:cNvPicPr>
            <a:picLocks noChangeAspect="1"/>
          </p:cNvPicPr>
          <p:nvPr/>
        </p:nvPicPr>
        <p:blipFill>
          <a:blip r:embed="rId4"/>
          <a:stretch>
            <a:fillRect/>
          </a:stretch>
        </p:blipFill>
        <p:spPr>
          <a:xfrm>
            <a:off x="4814130" y="101529"/>
            <a:ext cx="1400707" cy="847562"/>
          </a:xfrm>
          <a:prstGeom prst="rect">
            <a:avLst/>
          </a:prstGeom>
        </p:spPr>
      </p:pic>
      <p:pic>
        <p:nvPicPr>
          <p:cNvPr id="19" name="Picture 7"/>
          <p:cNvPicPr>
            <a:picLocks noChangeAspect="1"/>
          </p:cNvPicPr>
          <p:nvPr/>
        </p:nvPicPr>
        <p:blipFill>
          <a:blip r:embed="rId5"/>
          <a:stretch>
            <a:fillRect/>
          </a:stretch>
        </p:blipFill>
        <p:spPr>
          <a:xfrm>
            <a:off x="6580746" y="101529"/>
            <a:ext cx="2502010" cy="586409"/>
          </a:xfrm>
          <a:prstGeom prst="rect">
            <a:avLst/>
          </a:prstGeom>
        </p:spPr>
      </p:pic>
      <p:pic>
        <p:nvPicPr>
          <p:cNvPr id="20" name="Grafik 2">
            <a:extLst>
              <a:ext uri="{FF2B5EF4-FFF2-40B4-BE49-F238E27FC236}">
                <a16:creationId xmlns:a16="http://schemas.microsoft.com/office/drawing/2014/main" id="{DDD86CE4-EBEC-48D6-B60E-158602EAD5B9}"/>
              </a:ext>
            </a:extLst>
          </p:cNvPr>
          <p:cNvPicPr>
            <a:picLocks noChangeAspect="1"/>
          </p:cNvPicPr>
          <p:nvPr/>
        </p:nvPicPr>
        <p:blipFill>
          <a:blip r:embed="rId6"/>
          <a:stretch>
            <a:fillRect/>
          </a:stretch>
        </p:blipFill>
        <p:spPr>
          <a:xfrm>
            <a:off x="102992" y="120052"/>
            <a:ext cx="1017886" cy="1160468"/>
          </a:xfrm>
          <a:prstGeom prst="rect">
            <a:avLst/>
          </a:prstGeom>
        </p:spPr>
      </p:pic>
      <p:sp>
        <p:nvSpPr>
          <p:cNvPr id="13" name="TextBox 12"/>
          <p:cNvSpPr txBox="1"/>
          <p:nvPr/>
        </p:nvSpPr>
        <p:spPr>
          <a:xfrm>
            <a:off x="5876239" y="5312862"/>
            <a:ext cx="3075137" cy="286873"/>
          </a:xfrm>
          <a:prstGeom prst="rect">
            <a:avLst/>
          </a:prstGeom>
          <a:noFill/>
        </p:spPr>
        <p:txBody>
          <a:bodyPr wrap="none" rtlCol="0">
            <a:spAutoFit/>
          </a:bodyPr>
          <a:lstStyle/>
          <a:p>
            <a:pPr algn="r"/>
            <a:r>
              <a:rPr lang="en-US" b="1" dirty="0">
                <a:solidFill>
                  <a:srgbClr val="C00000"/>
                </a:solidFill>
                <a:latin typeface="Cambria" panose="02040503050406030204" pitchFamily="18" charset="0"/>
                <a:ea typeface="Cambria" panose="02040503050406030204" pitchFamily="18" charset="0"/>
              </a:rPr>
              <a:t>More about WP2 and </a:t>
            </a:r>
            <a:r>
              <a:rPr lang="en-GB" b="1" dirty="0">
                <a:solidFill>
                  <a:srgbClr val="C00000"/>
                </a:solidFill>
                <a:latin typeface="Cambria" panose="02040503050406030204" pitchFamily="18" charset="0"/>
                <a:ea typeface="Cambria" panose="02040503050406030204" pitchFamily="18" charset="0"/>
              </a:rPr>
              <a:t>Test</a:t>
            </a:r>
            <a:r>
              <a:rPr lang="en-US" b="1" dirty="0">
                <a:solidFill>
                  <a:srgbClr val="C00000"/>
                </a:solidFill>
                <a:latin typeface="Cambria" panose="02040503050406030204" pitchFamily="18" charset="0"/>
                <a:ea typeface="Cambria" panose="02040503050406030204" pitchFamily="18" charset="0"/>
              </a:rPr>
              <a:t>: report #123</a:t>
            </a:r>
            <a:endParaRPr lang="ru-RU" b="1" dirty="0">
              <a:solidFill>
                <a:srgbClr val="C00000"/>
              </a:solidFill>
              <a:latin typeface="Cambria" panose="02040503050406030204" pitchFamily="18" charset="0"/>
              <a:ea typeface="Cambria" panose="02040503050406030204" pitchFamily="18" charset="0"/>
            </a:endParaRPr>
          </a:p>
        </p:txBody>
      </p:sp>
      <p:pic>
        <p:nvPicPr>
          <p:cNvPr id="3" name="Grafik 21">
            <a:extLst>
              <a:ext uri="{FF2B5EF4-FFF2-40B4-BE49-F238E27FC236}">
                <a16:creationId xmlns:a16="http://schemas.microsoft.com/office/drawing/2014/main" id="{286E328A-DDB8-AFAE-65A1-9F525BDEA4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91" y="5143655"/>
            <a:ext cx="2075886" cy="502797"/>
          </a:xfrm>
          <a:prstGeom prst="rect">
            <a:avLst/>
          </a:prstGeom>
        </p:spPr>
      </p:pic>
    </p:spTree>
    <p:extLst>
      <p:ext uri="{BB962C8B-B14F-4D97-AF65-F5344CB8AC3E}">
        <p14:creationId xmlns:p14="http://schemas.microsoft.com/office/powerpoint/2010/main" val="301350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121318" y="3329359"/>
            <a:ext cx="6609728" cy="2308708"/>
          </a:xfrm>
          <a:prstGeom prst="rect">
            <a:avLst/>
          </a:prstGeom>
        </p:spPr>
      </p:pic>
      <p:sp>
        <p:nvSpPr>
          <p:cNvPr id="4" name="Obdélník 3"/>
          <p:cNvSpPr/>
          <p:nvPr/>
        </p:nvSpPr>
        <p:spPr>
          <a:xfrm>
            <a:off x="1256955" y="191428"/>
            <a:ext cx="8078571" cy="338554"/>
          </a:xfrm>
          <a:prstGeom prst="rect">
            <a:avLst/>
          </a:prstGeom>
        </p:spPr>
        <p:txBody>
          <a:bodyPr wrap="square">
            <a:spAutoFit/>
          </a:bodyPr>
          <a:lstStyle/>
          <a:p>
            <a:pPr defTabSz="685800"/>
            <a:r>
              <a:rPr lang="de-DE" sz="1600" b="1" dirty="0">
                <a:solidFill>
                  <a:srgbClr val="00305E"/>
                </a:solidFill>
                <a:latin typeface="Cambria" panose="02040503050406030204" pitchFamily="18" charset="0"/>
                <a:ea typeface="Cambria" panose="02040503050406030204" pitchFamily="18" charset="0"/>
              </a:rPr>
              <a:t>WP 3: </a:t>
            </a:r>
            <a:r>
              <a:rPr lang="de-DE" sz="1600" dirty="0">
                <a:solidFill>
                  <a:srgbClr val="00305E"/>
                </a:solidFill>
                <a:latin typeface="Cambria" panose="02040503050406030204" pitchFamily="18" charset="0"/>
                <a:ea typeface="Cambria" panose="02040503050406030204" pitchFamily="18" charset="0"/>
              </a:rPr>
              <a:t>M</a:t>
            </a:r>
            <a:r>
              <a:rPr lang="cs-CZ" sz="1600" dirty="0">
                <a:solidFill>
                  <a:srgbClr val="00305E"/>
                </a:solidFill>
                <a:latin typeface="Cambria" panose="02040503050406030204" pitchFamily="18" charset="0"/>
                <a:ea typeface="Cambria" panose="02040503050406030204" pitchFamily="18" charset="0"/>
              </a:rPr>
              <a:t>iscanthus</a:t>
            </a:r>
            <a:r>
              <a:rPr lang="en-GB" sz="1600" dirty="0">
                <a:solidFill>
                  <a:srgbClr val="00305E"/>
                </a:solidFill>
                <a:latin typeface="Cambria" panose="02040503050406030204" pitchFamily="18" charset="0"/>
                <a:ea typeface="Cambria" panose="02040503050406030204" pitchFamily="18" charset="0"/>
              </a:rPr>
              <a:t> waste utilization</a:t>
            </a:r>
            <a:r>
              <a:rPr lang="de-DE" sz="1600" dirty="0">
                <a:solidFill>
                  <a:srgbClr val="00305E"/>
                </a:solidFill>
                <a:latin typeface="Cambria" panose="02040503050406030204" pitchFamily="18" charset="0"/>
                <a:ea typeface="Cambria" panose="02040503050406030204" pitchFamily="18" charset="0"/>
              </a:rPr>
              <a:t>:</a:t>
            </a:r>
            <a:r>
              <a:rPr lang="de-DE" sz="1600" b="1" dirty="0">
                <a:solidFill>
                  <a:srgbClr val="00305E"/>
                </a:solidFill>
                <a:latin typeface="Cambria" panose="02040503050406030204" pitchFamily="18" charset="0"/>
                <a:ea typeface="Cambria" panose="02040503050406030204" pitchFamily="18" charset="0"/>
              </a:rPr>
              <a:t> VSB-TUO </a:t>
            </a:r>
            <a:endParaRPr lang="cs-CZ" sz="1600" b="1" dirty="0">
              <a:solidFill>
                <a:srgbClr val="00305E"/>
              </a:solidFill>
              <a:latin typeface="Cambria" panose="02040503050406030204" pitchFamily="18" charset="0"/>
              <a:ea typeface="Cambria" panose="02040503050406030204" pitchFamily="18" charset="0"/>
            </a:endParaRPr>
          </a:p>
        </p:txBody>
      </p:sp>
      <p:sp>
        <p:nvSpPr>
          <p:cNvPr id="8" name="Obdélník 7"/>
          <p:cNvSpPr/>
          <p:nvPr/>
        </p:nvSpPr>
        <p:spPr>
          <a:xfrm>
            <a:off x="1337569" y="538584"/>
            <a:ext cx="5214270" cy="461665"/>
          </a:xfrm>
          <a:prstGeom prst="rect">
            <a:avLst/>
          </a:prstGeom>
        </p:spPr>
        <p:txBody>
          <a:bodyPr wrap="square">
            <a:spAutoFit/>
          </a:bodyPr>
          <a:lstStyle/>
          <a:p>
            <a:pPr defTabSz="481432">
              <a:defRPr/>
            </a:pPr>
            <a:r>
              <a:rPr lang="en-AU" sz="1200" kern="0" dirty="0">
                <a:solidFill>
                  <a:prstClr val="black"/>
                </a:solidFill>
                <a:latin typeface="Cambria" panose="02040503050406030204" pitchFamily="18" charset="0"/>
                <a:ea typeface="Cambria" panose="02040503050406030204" pitchFamily="18" charset="0"/>
              </a:rPr>
              <a:t>Setting of process conditions was done from the following conditions: </a:t>
            </a:r>
          </a:p>
          <a:p>
            <a:pPr defTabSz="481432">
              <a:defRPr/>
            </a:pPr>
            <a:r>
              <a:rPr lang="en-AU" sz="1200" kern="0" dirty="0">
                <a:solidFill>
                  <a:prstClr val="black"/>
                </a:solidFill>
                <a:latin typeface="Cambria" panose="02040503050406030204" pitchFamily="18" charset="0"/>
                <a:ea typeface="Cambria" panose="02040503050406030204" pitchFamily="18" charset="0"/>
              </a:rPr>
              <a:t>400, 500, 600, 700 – final temperature (°C); 0.25, 1, 2 – residence time (hour)</a:t>
            </a:r>
          </a:p>
        </p:txBody>
      </p:sp>
      <p:sp>
        <p:nvSpPr>
          <p:cNvPr id="9" name="TextovéPole 8"/>
          <p:cNvSpPr txBox="1"/>
          <p:nvPr/>
        </p:nvSpPr>
        <p:spPr>
          <a:xfrm>
            <a:off x="6910252" y="4178482"/>
            <a:ext cx="404948" cy="300082"/>
          </a:xfrm>
          <a:prstGeom prst="rect">
            <a:avLst/>
          </a:prstGeom>
          <a:solidFill>
            <a:schemeClr val="bg1"/>
          </a:solidFill>
        </p:spPr>
        <p:txBody>
          <a:bodyPr wrap="square" rtlCol="0">
            <a:spAutoFit/>
          </a:bodyPr>
          <a:lstStyle/>
          <a:p>
            <a:pPr defTabSz="685800"/>
            <a:endParaRPr lang="cs-CZ" sz="1350" dirty="0">
              <a:solidFill>
                <a:prstClr val="black"/>
              </a:solidFill>
              <a:latin typeface="Calibri" panose="020F0502020204030204"/>
            </a:endParaRPr>
          </a:p>
        </p:txBody>
      </p:sp>
      <p:pic>
        <p:nvPicPr>
          <p:cNvPr id="16" name="Obrázek 15">
            <a:extLst>
              <a:ext uri="{FF2B5EF4-FFF2-40B4-BE49-F238E27FC236}">
                <a16:creationId xmlns:a16="http://schemas.microsoft.com/office/drawing/2014/main" id="{1D9B6672-018A-4005-B73D-C91A5E15DC1C}"/>
              </a:ext>
            </a:extLst>
          </p:cNvPr>
          <p:cNvPicPr>
            <a:picLocks noChangeAspect="1"/>
          </p:cNvPicPr>
          <p:nvPr/>
        </p:nvPicPr>
        <p:blipFill>
          <a:blip r:embed="rId4"/>
          <a:stretch>
            <a:fillRect/>
          </a:stretch>
        </p:blipFill>
        <p:spPr>
          <a:xfrm>
            <a:off x="6818490" y="1797158"/>
            <a:ext cx="2257740" cy="1814766"/>
          </a:xfrm>
          <a:prstGeom prst="rect">
            <a:avLst/>
          </a:prstGeom>
        </p:spPr>
      </p:pic>
      <p:pic>
        <p:nvPicPr>
          <p:cNvPr id="17" name="Obrázek 16">
            <a:extLst>
              <a:ext uri="{FF2B5EF4-FFF2-40B4-BE49-F238E27FC236}">
                <a16:creationId xmlns:a16="http://schemas.microsoft.com/office/drawing/2014/main" id="{BA45DA19-21FC-40F3-AA18-D0F16294DC1E}"/>
              </a:ext>
            </a:extLst>
          </p:cNvPr>
          <p:cNvPicPr>
            <a:picLocks noChangeAspect="1"/>
          </p:cNvPicPr>
          <p:nvPr/>
        </p:nvPicPr>
        <p:blipFill>
          <a:blip r:embed="rId5"/>
          <a:stretch>
            <a:fillRect/>
          </a:stretch>
        </p:blipFill>
        <p:spPr>
          <a:xfrm>
            <a:off x="6705793" y="95113"/>
            <a:ext cx="2400635" cy="1879069"/>
          </a:xfrm>
          <a:prstGeom prst="rect">
            <a:avLst/>
          </a:prstGeom>
        </p:spPr>
      </p:pic>
      <p:graphicFrame>
        <p:nvGraphicFramePr>
          <p:cNvPr id="19" name="Tabulka 18">
            <a:extLst>
              <a:ext uri="{FF2B5EF4-FFF2-40B4-BE49-F238E27FC236}">
                <a16:creationId xmlns:a16="http://schemas.microsoft.com/office/drawing/2014/main" id="{1D0AED5F-6FC7-4339-A044-F5F30F2357DC}"/>
              </a:ext>
            </a:extLst>
          </p:cNvPr>
          <p:cNvGraphicFramePr>
            <a:graphicFrameLocks noGrp="1"/>
          </p:cNvGraphicFramePr>
          <p:nvPr>
            <p:extLst>
              <p:ext uri="{D42A27DB-BD31-4B8C-83A1-F6EECF244321}">
                <p14:modId xmlns:p14="http://schemas.microsoft.com/office/powerpoint/2010/main" val="2585019516"/>
              </p:ext>
            </p:extLst>
          </p:nvPr>
        </p:nvGraphicFramePr>
        <p:xfrm>
          <a:off x="1156943" y="1236184"/>
          <a:ext cx="5561216" cy="1621150"/>
        </p:xfrm>
        <a:graphic>
          <a:graphicData uri="http://schemas.openxmlformats.org/drawingml/2006/table">
            <a:tbl>
              <a:tblPr firstRow="1" firstCol="1" bandRow="1"/>
              <a:tblGrid>
                <a:gridCol w="456834">
                  <a:extLst>
                    <a:ext uri="{9D8B030D-6E8A-4147-A177-3AD203B41FA5}">
                      <a16:colId xmlns:a16="http://schemas.microsoft.com/office/drawing/2014/main" val="1398512702"/>
                    </a:ext>
                  </a:extLst>
                </a:gridCol>
                <a:gridCol w="795776">
                  <a:extLst>
                    <a:ext uri="{9D8B030D-6E8A-4147-A177-3AD203B41FA5}">
                      <a16:colId xmlns:a16="http://schemas.microsoft.com/office/drawing/2014/main" val="4180922922"/>
                    </a:ext>
                  </a:extLst>
                </a:gridCol>
                <a:gridCol w="719022">
                  <a:extLst>
                    <a:ext uri="{9D8B030D-6E8A-4147-A177-3AD203B41FA5}">
                      <a16:colId xmlns:a16="http://schemas.microsoft.com/office/drawing/2014/main" val="2218193595"/>
                    </a:ext>
                  </a:extLst>
                </a:gridCol>
                <a:gridCol w="719022">
                  <a:extLst>
                    <a:ext uri="{9D8B030D-6E8A-4147-A177-3AD203B41FA5}">
                      <a16:colId xmlns:a16="http://schemas.microsoft.com/office/drawing/2014/main" val="2624187454"/>
                    </a:ext>
                  </a:extLst>
                </a:gridCol>
                <a:gridCol w="739900">
                  <a:extLst>
                    <a:ext uri="{9D8B030D-6E8A-4147-A177-3AD203B41FA5}">
                      <a16:colId xmlns:a16="http://schemas.microsoft.com/office/drawing/2014/main" val="2707479185"/>
                    </a:ext>
                  </a:extLst>
                </a:gridCol>
                <a:gridCol w="719636">
                  <a:extLst>
                    <a:ext uri="{9D8B030D-6E8A-4147-A177-3AD203B41FA5}">
                      <a16:colId xmlns:a16="http://schemas.microsoft.com/office/drawing/2014/main" val="4198989888"/>
                    </a:ext>
                  </a:extLst>
                </a:gridCol>
                <a:gridCol w="719636">
                  <a:extLst>
                    <a:ext uri="{9D8B030D-6E8A-4147-A177-3AD203B41FA5}">
                      <a16:colId xmlns:a16="http://schemas.microsoft.com/office/drawing/2014/main" val="1650751945"/>
                    </a:ext>
                  </a:extLst>
                </a:gridCol>
                <a:gridCol w="691390">
                  <a:extLst>
                    <a:ext uri="{9D8B030D-6E8A-4147-A177-3AD203B41FA5}">
                      <a16:colId xmlns:a16="http://schemas.microsoft.com/office/drawing/2014/main" val="2186194376"/>
                    </a:ext>
                  </a:extLst>
                </a:gridCol>
              </a:tblGrid>
              <a:tr h="300350">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Raw Miscanthus</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Biochar 400</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Biochar 500</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Biochar</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ts val="1300"/>
                        </a:lnSpc>
                        <a:spcAft>
                          <a:spcPts val="0"/>
                        </a:spcAft>
                      </a:pPr>
                      <a:r>
                        <a:rPr lang="en-GB" sz="1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600</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b="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Biochar </a:t>
                      </a:r>
                      <a:endParaRPr lang="cs-CZ" sz="100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ts val="1300"/>
                        </a:lnSpc>
                        <a:spcAft>
                          <a:spcPts val="0"/>
                        </a:spcAft>
                      </a:pPr>
                      <a:r>
                        <a:rPr lang="en-GB" sz="1000" b="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700</a:t>
                      </a:r>
                      <a:endParaRPr lang="cs-CZ" sz="100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b="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Biochar</a:t>
                      </a:r>
                      <a:endParaRPr lang="cs-CZ" sz="100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ts val="1300"/>
                        </a:lnSpc>
                        <a:spcAft>
                          <a:spcPts val="0"/>
                        </a:spcAft>
                      </a:pPr>
                      <a:r>
                        <a:rPr lang="en-GB" sz="1000" b="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600/1</a:t>
                      </a:r>
                      <a:endParaRPr lang="cs-CZ" sz="100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Biochar 600/0.25</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5677298"/>
                  </a:ext>
                </a:extLst>
              </a:tr>
              <a:tr h="150175">
                <a:tc gridSpan="8">
                  <a:txBody>
                    <a:bodyPr/>
                    <a:lstStyle/>
                    <a:p>
                      <a:pPr algn="ctr">
                        <a:lnSpc>
                          <a:spcPts val="1300"/>
                        </a:lnSpc>
                        <a:spcAft>
                          <a:spcPts val="0"/>
                        </a:spcAft>
                      </a:pPr>
                      <a:r>
                        <a:rPr lang="en-GB" sz="1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Proximate analysis (wt.%)</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156769342"/>
                  </a:ext>
                </a:extLst>
              </a:tr>
              <a:tr h="150175">
                <a:tc>
                  <a:txBody>
                    <a:bodyPr/>
                    <a:lstStyle/>
                    <a:p>
                      <a:pPr algn="ctr">
                        <a:lnSpc>
                          <a:spcPts val="1300"/>
                        </a:lnSpc>
                        <a:spcAft>
                          <a:spcPts val="0"/>
                        </a:spcAft>
                      </a:pPr>
                      <a:r>
                        <a:rPr lang="en-GB" sz="1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W</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8.53</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2.05</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1.84</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1.55</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9912A"/>
                    </a:solidFill>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1.53</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1.74</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1.85</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0830177"/>
                  </a:ext>
                </a:extLst>
              </a:tr>
              <a:tr h="150175">
                <a:tc>
                  <a:txBody>
                    <a:bodyPr/>
                    <a:lstStyle/>
                    <a:p>
                      <a:pPr algn="ctr">
                        <a:lnSpc>
                          <a:spcPts val="1300"/>
                        </a:lnSpc>
                        <a:spcAft>
                          <a:spcPts val="0"/>
                        </a:spcAft>
                      </a:pPr>
                      <a:r>
                        <a:rPr lang="en-GB" sz="1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VM</a:t>
                      </a:r>
                      <a:r>
                        <a:rPr lang="en-GB" sz="1000" b="1" baseline="30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76.00</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22.82</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15.78</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9.92</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9912A"/>
                    </a:solidFill>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7.30</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11.07</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13.13</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2026557"/>
                  </a:ext>
                </a:extLst>
              </a:tr>
              <a:tr h="150175">
                <a:tc>
                  <a:txBody>
                    <a:bodyPr/>
                    <a:lstStyle/>
                    <a:p>
                      <a:pPr algn="ctr">
                        <a:lnSpc>
                          <a:spcPts val="1300"/>
                        </a:lnSpc>
                        <a:spcAft>
                          <a:spcPts val="0"/>
                        </a:spcAft>
                      </a:pPr>
                      <a:r>
                        <a:rPr lang="en-GB" sz="1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FC</a:t>
                      </a:r>
                      <a:r>
                        <a:rPr lang="en-GB" sz="1000" b="1" baseline="30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20.58</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67.33</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74.04</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77.82</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9912A"/>
                    </a:solidFill>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78.71</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76.79</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76.50</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4836173"/>
                  </a:ext>
                </a:extLst>
              </a:tr>
              <a:tr h="150175">
                <a:tc>
                  <a:txBody>
                    <a:bodyPr/>
                    <a:lstStyle/>
                    <a:p>
                      <a:pPr algn="ctr">
                        <a:lnSpc>
                          <a:spcPts val="1300"/>
                        </a:lnSpc>
                        <a:spcAft>
                          <a:spcPts val="0"/>
                        </a:spcAft>
                      </a:pPr>
                      <a:r>
                        <a:rPr lang="en-GB" sz="1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a:t>
                      </a:r>
                      <a:r>
                        <a:rPr lang="en-GB" sz="1000" b="1" baseline="30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3.42</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9.86</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10.17</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12.26</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9912A"/>
                    </a:solidFill>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13.98</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12.14</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10.38</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4917208"/>
                  </a:ext>
                </a:extLst>
              </a:tr>
              <a:tr h="150175">
                <a:tc gridSpan="8">
                  <a:txBody>
                    <a:bodyPr/>
                    <a:lstStyle/>
                    <a:p>
                      <a:pPr algn="ctr">
                        <a:lnSpc>
                          <a:spcPts val="1300"/>
                        </a:lnSpc>
                        <a:spcAft>
                          <a:spcPts val="0"/>
                        </a:spcAft>
                      </a:pPr>
                      <a:r>
                        <a:rPr lang="en-GB" sz="1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Higher heating value (MJ/kg)</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54842427"/>
                  </a:ext>
                </a:extLst>
              </a:tr>
              <a:tr h="300350">
                <a:tc>
                  <a:txBody>
                    <a:bodyPr/>
                    <a:lstStyle/>
                    <a:p>
                      <a:pPr algn="ctr">
                        <a:lnSpc>
                          <a:spcPts val="1300"/>
                        </a:lnSpc>
                        <a:spcAft>
                          <a:spcPts val="0"/>
                        </a:spcAft>
                      </a:pPr>
                      <a:r>
                        <a:rPr lang="en-GB" sz="1000" b="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HHV</a:t>
                      </a:r>
                      <a:r>
                        <a:rPr lang="en-GB" sz="1000" b="1" baseline="300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a:t>
                      </a:r>
                      <a:endParaRPr lang="cs-CZ" sz="100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19.84</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30.00</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31.17</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30.37</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9912A"/>
                    </a:solidFill>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29.32</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30.70</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300"/>
                        </a:lnSpc>
                        <a:spcAft>
                          <a:spcPts val="0"/>
                        </a:spcAft>
                      </a:pPr>
                      <a:r>
                        <a:rPr lang="en-GB"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31.18</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5395966"/>
                  </a:ext>
                </a:extLst>
              </a:tr>
            </a:tbl>
          </a:graphicData>
        </a:graphic>
      </p:graphicFrame>
      <p:graphicFrame>
        <p:nvGraphicFramePr>
          <p:cNvPr id="20" name="Tabulka 19">
            <a:extLst>
              <a:ext uri="{FF2B5EF4-FFF2-40B4-BE49-F238E27FC236}">
                <a16:creationId xmlns:a16="http://schemas.microsoft.com/office/drawing/2014/main" id="{B6396447-F68C-408F-8639-B881CE480DB8}"/>
              </a:ext>
            </a:extLst>
          </p:cNvPr>
          <p:cNvGraphicFramePr>
            <a:graphicFrameLocks noGrp="1"/>
          </p:cNvGraphicFramePr>
          <p:nvPr>
            <p:extLst>
              <p:ext uri="{D42A27DB-BD31-4B8C-83A1-F6EECF244321}">
                <p14:modId xmlns:p14="http://schemas.microsoft.com/office/powerpoint/2010/main" val="579256812"/>
              </p:ext>
            </p:extLst>
          </p:nvPr>
        </p:nvGraphicFramePr>
        <p:xfrm>
          <a:off x="1156942" y="2857500"/>
          <a:ext cx="5561214" cy="330200"/>
        </p:xfrm>
        <a:graphic>
          <a:graphicData uri="http://schemas.openxmlformats.org/drawingml/2006/table">
            <a:tbl>
              <a:tblPr firstRow="1" firstCol="1" bandRow="1"/>
              <a:tblGrid>
                <a:gridCol w="463751">
                  <a:extLst>
                    <a:ext uri="{9D8B030D-6E8A-4147-A177-3AD203B41FA5}">
                      <a16:colId xmlns:a16="http://schemas.microsoft.com/office/drawing/2014/main" val="3553473241"/>
                    </a:ext>
                  </a:extLst>
                </a:gridCol>
                <a:gridCol w="779335">
                  <a:extLst>
                    <a:ext uri="{9D8B030D-6E8A-4147-A177-3AD203B41FA5}">
                      <a16:colId xmlns:a16="http://schemas.microsoft.com/office/drawing/2014/main" val="3318049279"/>
                    </a:ext>
                  </a:extLst>
                </a:gridCol>
                <a:gridCol w="724230">
                  <a:extLst>
                    <a:ext uri="{9D8B030D-6E8A-4147-A177-3AD203B41FA5}">
                      <a16:colId xmlns:a16="http://schemas.microsoft.com/office/drawing/2014/main" val="3807843821"/>
                    </a:ext>
                  </a:extLst>
                </a:gridCol>
                <a:gridCol w="716359">
                  <a:extLst>
                    <a:ext uri="{9D8B030D-6E8A-4147-A177-3AD203B41FA5}">
                      <a16:colId xmlns:a16="http://schemas.microsoft.com/office/drawing/2014/main" val="1962530459"/>
                    </a:ext>
                  </a:extLst>
                </a:gridCol>
                <a:gridCol w="755717">
                  <a:extLst>
                    <a:ext uri="{9D8B030D-6E8A-4147-A177-3AD203B41FA5}">
                      <a16:colId xmlns:a16="http://schemas.microsoft.com/office/drawing/2014/main" val="1452314246"/>
                    </a:ext>
                  </a:extLst>
                </a:gridCol>
                <a:gridCol w="708487">
                  <a:extLst>
                    <a:ext uri="{9D8B030D-6E8A-4147-A177-3AD203B41FA5}">
                      <a16:colId xmlns:a16="http://schemas.microsoft.com/office/drawing/2014/main" val="245809033"/>
                    </a:ext>
                  </a:extLst>
                </a:gridCol>
                <a:gridCol w="724230">
                  <a:extLst>
                    <a:ext uri="{9D8B030D-6E8A-4147-A177-3AD203B41FA5}">
                      <a16:colId xmlns:a16="http://schemas.microsoft.com/office/drawing/2014/main" val="1431347811"/>
                    </a:ext>
                  </a:extLst>
                </a:gridCol>
                <a:gridCol w="689105">
                  <a:extLst>
                    <a:ext uri="{9D8B030D-6E8A-4147-A177-3AD203B41FA5}">
                      <a16:colId xmlns:a16="http://schemas.microsoft.com/office/drawing/2014/main" val="722664604"/>
                    </a:ext>
                  </a:extLst>
                </a:gridCol>
              </a:tblGrid>
              <a:tr h="123825">
                <a:tc gridSpan="8">
                  <a:txBody>
                    <a:bodyPr/>
                    <a:lstStyle/>
                    <a:p>
                      <a:pPr algn="ctr">
                        <a:lnSpc>
                          <a:spcPts val="1300"/>
                        </a:lnSpc>
                        <a:spcAft>
                          <a:spcPts val="0"/>
                        </a:spcAft>
                      </a:pPr>
                      <a:r>
                        <a:rPr lang="cs-CZ" sz="1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PAHs (</a:t>
                      </a:r>
                      <a:r>
                        <a:rPr lang="en-US" sz="1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Criteria IBI</a:t>
                      </a:r>
                      <a:r>
                        <a:rPr lang="cs-CZ" sz="1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6-300 </a:t>
                      </a:r>
                      <a:r>
                        <a:rPr lang="en-US" sz="1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mg/kg dry wt</a:t>
                      </a:r>
                      <a:r>
                        <a:rPr lang="cs-CZ" sz="1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ts val="1300"/>
                        </a:lnSpc>
                        <a:spcAft>
                          <a:spcPts val="0"/>
                        </a:spcAft>
                      </a:pPr>
                      <a:endParaRPr lang="cs-CZ" sz="8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ts val="1300"/>
                        </a:lnSpc>
                        <a:spcAft>
                          <a:spcPts val="0"/>
                        </a:spcAft>
                      </a:pPr>
                      <a:endParaRPr lang="cs-CZ" sz="1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ts val="1300"/>
                        </a:lnSpc>
                        <a:spcAft>
                          <a:spcPts val="0"/>
                        </a:spcAft>
                      </a:pPr>
                      <a:endParaRPr lang="cs-CZ" sz="1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ts val="1300"/>
                        </a:lnSpc>
                        <a:spcAft>
                          <a:spcPts val="0"/>
                        </a:spcAft>
                      </a:pPr>
                      <a:endParaRPr lang="cs-CZ" sz="1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ts val="1300"/>
                        </a:lnSpc>
                        <a:spcAft>
                          <a:spcPts val="0"/>
                        </a:spcAft>
                      </a:pPr>
                      <a:endParaRPr lang="cs-CZ" sz="1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ts val="1300"/>
                        </a:lnSpc>
                        <a:spcAft>
                          <a:spcPts val="0"/>
                        </a:spcAft>
                      </a:pPr>
                      <a:endParaRPr lang="cs-CZ" sz="1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ts val="1300"/>
                        </a:lnSpc>
                        <a:spcAft>
                          <a:spcPts val="0"/>
                        </a:spcAft>
                      </a:pPr>
                      <a:endParaRPr lang="cs-CZ" sz="1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3647457"/>
                  </a:ext>
                </a:extLst>
              </a:tr>
              <a:tr h="123825">
                <a:tc>
                  <a:txBody>
                    <a:bodyPr/>
                    <a:lstStyle/>
                    <a:p>
                      <a:pPr algn="ctr">
                        <a:lnSpc>
                          <a:spcPts val="1300"/>
                        </a:lnSpc>
                        <a:spcAft>
                          <a:spcPts val="0"/>
                        </a:spcAft>
                      </a:pPr>
                      <a:r>
                        <a:rPr lang="en-US" sz="10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PAHs</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300"/>
                        </a:lnSpc>
                        <a:spcAft>
                          <a:spcPts val="0"/>
                        </a:spcAft>
                      </a:pPr>
                      <a:r>
                        <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nd</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300"/>
                        </a:lnSpc>
                        <a:spcAft>
                          <a:spcPts val="0"/>
                        </a:spcAft>
                      </a:pPr>
                      <a:r>
                        <a:rPr lang="en-US"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6.80</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300"/>
                        </a:lnSpc>
                        <a:spcAft>
                          <a:spcPts val="0"/>
                        </a:spcAft>
                      </a:pPr>
                      <a:r>
                        <a:rPr lang="en-US"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17.40</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300"/>
                        </a:lnSpc>
                        <a:spcAft>
                          <a:spcPts val="0"/>
                        </a:spcAft>
                      </a:pPr>
                      <a:r>
                        <a:rPr lang="en-US"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5.60</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912A"/>
                    </a:solidFill>
                  </a:tcPr>
                </a:tc>
                <a:tc>
                  <a:txBody>
                    <a:bodyPr/>
                    <a:lstStyle/>
                    <a:p>
                      <a:pPr algn="ctr">
                        <a:lnSpc>
                          <a:spcPts val="1300"/>
                        </a:lnSpc>
                        <a:spcAft>
                          <a:spcPts val="0"/>
                        </a:spcAft>
                      </a:pPr>
                      <a:r>
                        <a:rPr lang="en-US"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4.10</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300"/>
                        </a:lnSpc>
                        <a:spcAft>
                          <a:spcPts val="0"/>
                        </a:spcAft>
                      </a:pPr>
                      <a:r>
                        <a:rPr lang="en-US"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5.80</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300"/>
                        </a:lnSpc>
                        <a:spcAft>
                          <a:spcPts val="0"/>
                        </a:spcAft>
                      </a:pPr>
                      <a:r>
                        <a:rPr lang="en-US"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5.00</a:t>
                      </a:r>
                      <a:endParaRPr lang="cs-CZ" sz="1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9277096"/>
                  </a:ext>
                </a:extLst>
              </a:tr>
            </a:tbl>
          </a:graphicData>
        </a:graphic>
      </p:graphicFrame>
      <p:grpSp>
        <p:nvGrpSpPr>
          <p:cNvPr id="7" name="Group 6">
            <a:extLst>
              <a:ext uri="{FF2B5EF4-FFF2-40B4-BE49-F238E27FC236}">
                <a16:creationId xmlns:a16="http://schemas.microsoft.com/office/drawing/2014/main" id="{411D2C4E-D8D0-5786-F7A9-97A75800A519}"/>
              </a:ext>
            </a:extLst>
          </p:cNvPr>
          <p:cNvGrpSpPr/>
          <p:nvPr/>
        </p:nvGrpSpPr>
        <p:grpSpPr>
          <a:xfrm>
            <a:off x="6593404" y="3519430"/>
            <a:ext cx="2560457" cy="2160202"/>
            <a:chOff x="6583543" y="3227145"/>
            <a:chExt cx="2560457" cy="2160202"/>
          </a:xfrm>
        </p:grpSpPr>
        <p:pic>
          <p:nvPicPr>
            <p:cNvPr id="13" name="Obrázek 12">
              <a:extLst>
                <a:ext uri="{FF2B5EF4-FFF2-40B4-BE49-F238E27FC236}">
                  <a16:creationId xmlns:a16="http://schemas.microsoft.com/office/drawing/2014/main" id="{1E5673B1-1001-4DEB-B311-E80BB7143178}"/>
                </a:ext>
              </a:extLst>
            </p:cNvPr>
            <p:cNvPicPr>
              <a:picLocks noChangeAspect="1"/>
            </p:cNvPicPr>
            <p:nvPr/>
          </p:nvPicPr>
          <p:blipFill>
            <a:blip r:embed="rId6"/>
            <a:stretch>
              <a:fillRect/>
            </a:stretch>
          </p:blipFill>
          <p:spPr>
            <a:xfrm>
              <a:off x="6583543" y="3227145"/>
              <a:ext cx="2560457" cy="2160202"/>
            </a:xfrm>
            <a:prstGeom prst="rect">
              <a:avLst/>
            </a:prstGeom>
          </p:spPr>
        </p:pic>
        <p:pic>
          <p:nvPicPr>
            <p:cNvPr id="15" name="Obrázek 14"/>
            <p:cNvPicPr>
              <a:picLocks noChangeAspect="1"/>
            </p:cNvPicPr>
            <p:nvPr/>
          </p:nvPicPr>
          <p:blipFill>
            <a:blip r:embed="rId7"/>
            <a:stretch>
              <a:fillRect/>
            </a:stretch>
          </p:blipFill>
          <p:spPr>
            <a:xfrm>
              <a:off x="7388557" y="3888483"/>
              <a:ext cx="950429" cy="820898"/>
            </a:xfrm>
            <a:prstGeom prst="ellipse">
              <a:avLst/>
            </a:prstGeom>
            <a:ln>
              <a:noFill/>
            </a:ln>
            <a:effectLst>
              <a:softEdge rad="112500"/>
            </a:effectLst>
          </p:spPr>
        </p:pic>
      </p:grpSp>
      <p:pic>
        <p:nvPicPr>
          <p:cNvPr id="6" name="Grafik 2">
            <a:extLst>
              <a:ext uri="{FF2B5EF4-FFF2-40B4-BE49-F238E27FC236}">
                <a16:creationId xmlns:a16="http://schemas.microsoft.com/office/drawing/2014/main" id="{F1AFFE49-F554-C59F-9F28-8D78B8C4FC38}"/>
              </a:ext>
            </a:extLst>
          </p:cNvPr>
          <p:cNvPicPr>
            <a:picLocks noChangeAspect="1"/>
          </p:cNvPicPr>
          <p:nvPr/>
        </p:nvPicPr>
        <p:blipFill>
          <a:blip r:embed="rId8"/>
          <a:stretch>
            <a:fillRect/>
          </a:stretch>
        </p:blipFill>
        <p:spPr>
          <a:xfrm>
            <a:off x="102992" y="120052"/>
            <a:ext cx="1017886" cy="1160468"/>
          </a:xfrm>
          <a:prstGeom prst="rect">
            <a:avLst/>
          </a:prstGeom>
        </p:spPr>
      </p:pic>
      <p:pic>
        <p:nvPicPr>
          <p:cNvPr id="11" name="Grafik 21">
            <a:extLst>
              <a:ext uri="{FF2B5EF4-FFF2-40B4-BE49-F238E27FC236}">
                <a16:creationId xmlns:a16="http://schemas.microsoft.com/office/drawing/2014/main" id="{2DE95047-A81F-E942-1B71-1F8B4EE6CC9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991" y="5143655"/>
            <a:ext cx="2075886" cy="502797"/>
          </a:xfrm>
          <a:prstGeom prst="rect">
            <a:avLst/>
          </a:prstGeom>
        </p:spPr>
      </p:pic>
    </p:spTree>
    <p:extLst>
      <p:ext uri="{BB962C8B-B14F-4D97-AF65-F5344CB8AC3E}">
        <p14:creationId xmlns:p14="http://schemas.microsoft.com/office/powerpoint/2010/main" val="2186358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endParaRPr lang="cs-CZ" dirty="0"/>
          </a:p>
        </p:txBody>
      </p:sp>
      <p:grpSp>
        <p:nvGrpSpPr>
          <p:cNvPr id="32" name="Group 31">
            <a:extLst>
              <a:ext uri="{FF2B5EF4-FFF2-40B4-BE49-F238E27FC236}">
                <a16:creationId xmlns:a16="http://schemas.microsoft.com/office/drawing/2014/main" id="{597A9408-325D-4420-C01E-B2901990123B}"/>
              </a:ext>
            </a:extLst>
          </p:cNvPr>
          <p:cNvGrpSpPr/>
          <p:nvPr/>
        </p:nvGrpSpPr>
        <p:grpSpPr>
          <a:xfrm>
            <a:off x="2714970" y="164483"/>
            <a:ext cx="1516208" cy="1821906"/>
            <a:chOff x="2714970" y="164483"/>
            <a:chExt cx="1516208" cy="1821906"/>
          </a:xfrm>
        </p:grpSpPr>
        <p:pic>
          <p:nvPicPr>
            <p:cNvPr id="8" name="Obrázek 7"/>
            <p:cNvPicPr>
              <a:picLocks noChangeAspect="1"/>
            </p:cNvPicPr>
            <p:nvPr/>
          </p:nvPicPr>
          <p:blipFill rotWithShape="1">
            <a:blip r:embed="rId2" cstate="print">
              <a:extLst>
                <a:ext uri="{28A0092B-C50C-407E-A947-70E740481C1C}">
                  <a14:useLocalDpi xmlns:a14="http://schemas.microsoft.com/office/drawing/2010/main" val="0"/>
                </a:ext>
              </a:extLst>
            </a:blip>
            <a:srcRect l="18066" t="17407" r="8024" b="40000"/>
            <a:stretch/>
          </p:blipFill>
          <p:spPr>
            <a:xfrm>
              <a:off x="2717070" y="822987"/>
              <a:ext cx="1514108" cy="1163402"/>
            </a:xfrm>
            <a:prstGeom prst="rect">
              <a:avLst/>
            </a:prstGeom>
          </p:spPr>
        </p:pic>
        <p:sp>
          <p:nvSpPr>
            <p:cNvPr id="9" name="TextovéPole 8"/>
            <p:cNvSpPr txBox="1"/>
            <p:nvPr/>
          </p:nvSpPr>
          <p:spPr>
            <a:xfrm>
              <a:off x="2714970" y="164483"/>
              <a:ext cx="1514108" cy="646331"/>
            </a:xfrm>
            <a:prstGeom prst="rect">
              <a:avLst/>
            </a:prstGeom>
            <a:noFill/>
          </p:spPr>
          <p:txBody>
            <a:bodyPr wrap="square" rtlCol="0">
              <a:spAutoFit/>
            </a:bodyPr>
            <a:lstStyle/>
            <a:p>
              <a:pPr algn="ctr"/>
              <a:r>
                <a:rPr lang="cs-CZ" sz="1200" dirty="0">
                  <a:latin typeface="Cambria" panose="02040503050406030204" pitchFamily="18" charset="0"/>
                  <a:ea typeface="Cambria" panose="02040503050406030204" pitchFamily="18" charset="0"/>
                  <a:cs typeface="Calibri" panose="020F0502020204030204" pitchFamily="34" charset="0"/>
                </a:rPr>
                <a:t>Miscanthus</a:t>
              </a:r>
              <a:r>
                <a:rPr lang="en-US" sz="1200" dirty="0">
                  <a:latin typeface="Cambria" panose="02040503050406030204" pitchFamily="18" charset="0"/>
                  <a:ea typeface="Cambria" panose="02040503050406030204" pitchFamily="18" charset="0"/>
                  <a:cs typeface="Calibri" panose="020F0502020204030204" pitchFamily="34" charset="0"/>
                </a:rPr>
                <a:t> contaminated </a:t>
              </a:r>
              <a:endParaRPr lang="cs-CZ" sz="1200" dirty="0">
                <a:latin typeface="Cambria" panose="02040503050406030204" pitchFamily="18" charset="0"/>
                <a:ea typeface="Cambria" panose="02040503050406030204" pitchFamily="18" charset="0"/>
                <a:cs typeface="Calibri" panose="020F0502020204030204" pitchFamily="34" charset="0"/>
              </a:endParaRPr>
            </a:p>
            <a:p>
              <a:pPr algn="ctr"/>
              <a:r>
                <a:rPr lang="en-US" sz="1200" dirty="0">
                  <a:latin typeface="Cambria" panose="02040503050406030204" pitchFamily="18" charset="0"/>
                  <a:ea typeface="Cambria" panose="02040503050406030204" pitchFamily="18" charset="0"/>
                  <a:cs typeface="Calibri" panose="020F0502020204030204" pitchFamily="34" charset="0"/>
                </a:rPr>
                <a:t>r</a:t>
              </a:r>
              <a:r>
                <a:rPr lang="cs-CZ" sz="1200" dirty="0">
                  <a:latin typeface="Cambria" panose="02040503050406030204" pitchFamily="18" charset="0"/>
                  <a:ea typeface="Cambria" panose="02040503050406030204" pitchFamily="18" charset="0"/>
                  <a:cs typeface="Calibri" panose="020F0502020204030204" pitchFamily="34" charset="0"/>
                </a:rPr>
                <a:t>hizomes</a:t>
              </a:r>
            </a:p>
          </p:txBody>
        </p:sp>
      </p:grpSp>
      <p:sp>
        <p:nvSpPr>
          <p:cNvPr id="10" name="Ovál 9"/>
          <p:cNvSpPr/>
          <p:nvPr/>
        </p:nvSpPr>
        <p:spPr>
          <a:xfrm>
            <a:off x="4923577" y="2727204"/>
            <a:ext cx="958850" cy="904058"/>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948" dirty="0">
              <a:solidFill>
                <a:schemeClr val="bg1"/>
              </a:solidFill>
            </a:endParaRPr>
          </a:p>
        </p:txBody>
      </p:sp>
      <p:sp>
        <p:nvSpPr>
          <p:cNvPr id="11" name="TextovéPole 10"/>
          <p:cNvSpPr txBox="1"/>
          <p:nvPr/>
        </p:nvSpPr>
        <p:spPr>
          <a:xfrm>
            <a:off x="4918328" y="2996895"/>
            <a:ext cx="969348" cy="307777"/>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ea typeface="Cambria" panose="02040503050406030204" pitchFamily="18" charset="0"/>
                <a:cs typeface="Calibri" panose="020F0502020204030204" pitchFamily="34" charset="0"/>
              </a:rPr>
              <a:t>Pyrolysi</a:t>
            </a:r>
            <a:r>
              <a:rPr lang="en-US" sz="1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s</a:t>
            </a:r>
          </a:p>
        </p:txBody>
      </p:sp>
      <p:grpSp>
        <p:nvGrpSpPr>
          <p:cNvPr id="40" name="Group 39">
            <a:extLst>
              <a:ext uri="{FF2B5EF4-FFF2-40B4-BE49-F238E27FC236}">
                <a16:creationId xmlns:a16="http://schemas.microsoft.com/office/drawing/2014/main" id="{6BAA4C6C-50D3-6A34-3F8D-9E40D12C05F4}"/>
              </a:ext>
            </a:extLst>
          </p:cNvPr>
          <p:cNvGrpSpPr/>
          <p:nvPr/>
        </p:nvGrpSpPr>
        <p:grpSpPr>
          <a:xfrm>
            <a:off x="6126171" y="2423276"/>
            <a:ext cx="1116664" cy="1163837"/>
            <a:chOff x="6374107" y="2416487"/>
            <a:chExt cx="1116664" cy="1163837"/>
          </a:xfrm>
        </p:grpSpPr>
        <p:pic>
          <p:nvPicPr>
            <p:cNvPr id="14" name="Obrázek 13"/>
            <p:cNvPicPr>
              <a:picLocks noChangeAspect="1"/>
            </p:cNvPicPr>
            <p:nvPr/>
          </p:nvPicPr>
          <p:blipFill rotWithShape="1">
            <a:blip r:embed="rId3" cstate="print">
              <a:extLst>
                <a:ext uri="{28A0092B-C50C-407E-A947-70E740481C1C}">
                  <a14:useLocalDpi xmlns:a14="http://schemas.microsoft.com/office/drawing/2010/main" val="0"/>
                </a:ext>
              </a:extLst>
            </a:blip>
            <a:srcRect l="23365" t="19495" r="22668" b="49188"/>
            <a:stretch/>
          </p:blipFill>
          <p:spPr>
            <a:xfrm>
              <a:off x="6374108" y="2716324"/>
              <a:ext cx="1116663" cy="864000"/>
            </a:xfrm>
            <a:prstGeom prst="rect">
              <a:avLst/>
            </a:prstGeom>
          </p:spPr>
        </p:pic>
        <p:sp>
          <p:nvSpPr>
            <p:cNvPr id="15" name="TextovéPole 14"/>
            <p:cNvSpPr txBox="1"/>
            <p:nvPr/>
          </p:nvSpPr>
          <p:spPr>
            <a:xfrm>
              <a:off x="6374107" y="2416487"/>
              <a:ext cx="1116663" cy="276999"/>
            </a:xfrm>
            <a:prstGeom prst="rect">
              <a:avLst/>
            </a:prstGeom>
            <a:noFill/>
          </p:spPr>
          <p:txBody>
            <a:bodyPr wrap="square" rtlCol="0">
              <a:spAutoFit/>
            </a:bodyPr>
            <a:lstStyle/>
            <a:p>
              <a:pPr algn="ctr"/>
              <a:r>
                <a:rPr lang="cs-CZ" sz="1200" dirty="0" err="1">
                  <a:latin typeface="Cambria" panose="02040503050406030204" pitchFamily="18" charset="0"/>
                  <a:ea typeface="Cambria" panose="02040503050406030204" pitchFamily="18" charset="0"/>
                  <a:cs typeface="Calibri" panose="020F0502020204030204" pitchFamily="34" charset="0"/>
                </a:rPr>
                <a:t>Biochar</a:t>
              </a:r>
              <a:endParaRPr lang="cs-CZ" sz="1200" dirty="0">
                <a:latin typeface="Cambria" panose="02040503050406030204" pitchFamily="18" charset="0"/>
                <a:ea typeface="Cambria" panose="02040503050406030204" pitchFamily="18" charset="0"/>
                <a:cs typeface="Calibri" panose="020F0502020204030204" pitchFamily="34" charset="0"/>
              </a:endParaRPr>
            </a:p>
          </p:txBody>
        </p:sp>
      </p:grpSp>
      <p:grpSp>
        <p:nvGrpSpPr>
          <p:cNvPr id="41" name="Group 40">
            <a:extLst>
              <a:ext uri="{FF2B5EF4-FFF2-40B4-BE49-F238E27FC236}">
                <a16:creationId xmlns:a16="http://schemas.microsoft.com/office/drawing/2014/main" id="{B9D76404-4211-D061-4AE9-9C6E870393E0}"/>
              </a:ext>
            </a:extLst>
          </p:cNvPr>
          <p:cNvGrpSpPr/>
          <p:nvPr/>
        </p:nvGrpSpPr>
        <p:grpSpPr>
          <a:xfrm>
            <a:off x="6095683" y="1005722"/>
            <a:ext cx="1177640" cy="904058"/>
            <a:chOff x="6469881" y="612665"/>
            <a:chExt cx="1177640" cy="904058"/>
          </a:xfrm>
        </p:grpSpPr>
        <p:sp>
          <p:nvSpPr>
            <p:cNvPr id="16" name="Ovál 15"/>
            <p:cNvSpPr/>
            <p:nvPr/>
          </p:nvSpPr>
          <p:spPr>
            <a:xfrm>
              <a:off x="6579276" y="612665"/>
              <a:ext cx="958850" cy="9040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948">
                <a:solidFill>
                  <a:schemeClr val="bg1"/>
                </a:solidFill>
              </a:endParaRPr>
            </a:p>
          </p:txBody>
        </p:sp>
        <p:sp>
          <p:nvSpPr>
            <p:cNvPr id="20" name="TextovéPole 19"/>
            <p:cNvSpPr txBox="1"/>
            <p:nvPr/>
          </p:nvSpPr>
          <p:spPr>
            <a:xfrm>
              <a:off x="6469881" y="868042"/>
              <a:ext cx="1177640" cy="307777"/>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ea typeface="Cambria" panose="02040503050406030204" pitchFamily="18" charset="0"/>
                  <a:cs typeface="Calibri" panose="020F0502020204030204" pitchFamily="34" charset="0"/>
                </a:rPr>
                <a:t>Condensate</a:t>
              </a:r>
            </a:p>
          </p:txBody>
        </p:sp>
      </p:grpSp>
      <p:grpSp>
        <p:nvGrpSpPr>
          <p:cNvPr id="38" name="Group 37">
            <a:extLst>
              <a:ext uri="{FF2B5EF4-FFF2-40B4-BE49-F238E27FC236}">
                <a16:creationId xmlns:a16="http://schemas.microsoft.com/office/drawing/2014/main" id="{9233EE10-29CB-D677-0FA4-B2ADDBD1D0BE}"/>
              </a:ext>
            </a:extLst>
          </p:cNvPr>
          <p:cNvGrpSpPr/>
          <p:nvPr/>
        </p:nvGrpSpPr>
        <p:grpSpPr>
          <a:xfrm>
            <a:off x="6205077" y="4096523"/>
            <a:ext cx="958850" cy="894555"/>
            <a:chOff x="6482150" y="3589202"/>
            <a:chExt cx="958850" cy="894555"/>
          </a:xfrm>
        </p:grpSpPr>
        <p:sp>
          <p:nvSpPr>
            <p:cNvPr id="17" name="Ovál 16"/>
            <p:cNvSpPr/>
            <p:nvPr/>
          </p:nvSpPr>
          <p:spPr>
            <a:xfrm>
              <a:off x="6482150" y="3589202"/>
              <a:ext cx="958850" cy="8945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948">
                <a:solidFill>
                  <a:schemeClr val="bg1"/>
                </a:solidFill>
              </a:endParaRPr>
            </a:p>
          </p:txBody>
        </p:sp>
        <p:sp>
          <p:nvSpPr>
            <p:cNvPr id="21" name="TextovéPole 20"/>
            <p:cNvSpPr txBox="1"/>
            <p:nvPr/>
          </p:nvSpPr>
          <p:spPr>
            <a:xfrm>
              <a:off x="6537977" y="3843755"/>
              <a:ext cx="810875" cy="307777"/>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ea typeface="Cambria" panose="02040503050406030204" pitchFamily="18" charset="0"/>
                  <a:cs typeface="Calibri" panose="020F0502020204030204" pitchFamily="34" charset="0"/>
                </a:rPr>
                <a:t>Gas</a:t>
              </a:r>
            </a:p>
          </p:txBody>
        </p:sp>
      </p:grpSp>
      <p:sp>
        <p:nvSpPr>
          <p:cNvPr id="24" name="Šipka doprava 23"/>
          <p:cNvSpPr/>
          <p:nvPr/>
        </p:nvSpPr>
        <p:spPr>
          <a:xfrm rot="9720520">
            <a:off x="7233078" y="596514"/>
            <a:ext cx="1734735" cy="1807792"/>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948" dirty="0">
              <a:solidFill>
                <a:schemeClr val="tx1"/>
              </a:solidFill>
            </a:endParaRPr>
          </a:p>
        </p:txBody>
      </p:sp>
      <p:sp>
        <p:nvSpPr>
          <p:cNvPr id="26" name="TextovéPole 25"/>
          <p:cNvSpPr txBox="1"/>
          <p:nvPr/>
        </p:nvSpPr>
        <p:spPr>
          <a:xfrm rot="20552187">
            <a:off x="7510624" y="1068674"/>
            <a:ext cx="1347271" cy="738664"/>
          </a:xfrm>
          <a:prstGeom prst="rect">
            <a:avLst/>
          </a:prstGeom>
          <a:noFill/>
        </p:spPr>
        <p:txBody>
          <a:bodyPr wrap="square" rtlCol="0">
            <a:spAutoFit/>
          </a:bodyPr>
          <a:lstStyle/>
          <a:p>
            <a:pPr algn="r"/>
            <a:r>
              <a:rPr lang="cs-CZ" sz="1400" dirty="0">
                <a:solidFill>
                  <a:schemeClr val="bg1"/>
                </a:solidFill>
                <a:latin typeface="Cambria" panose="02040503050406030204" pitchFamily="18" charset="0"/>
                <a:ea typeface="Cambria" panose="02040503050406030204" pitchFamily="18" charset="0"/>
                <a:cs typeface="Calibri" panose="020F0502020204030204" pitchFamily="34" charset="0"/>
              </a:rPr>
              <a:t>Influence of t</a:t>
            </a:r>
            <a:r>
              <a:rPr lang="en-GB" sz="1400" dirty="0">
                <a:solidFill>
                  <a:schemeClr val="bg1"/>
                </a:solidFill>
                <a:latin typeface="Cambria" panose="02040503050406030204" pitchFamily="18" charset="0"/>
                <a:ea typeface="Cambria" panose="02040503050406030204" pitchFamily="18" charset="0"/>
                <a:cs typeface="Calibri" panose="020F0502020204030204" pitchFamily="34" charset="0"/>
              </a:rPr>
              <a:t>/time </a:t>
            </a:r>
            <a:r>
              <a:rPr lang="cs-CZ" sz="1400" dirty="0">
                <a:solidFill>
                  <a:schemeClr val="bg1"/>
                </a:solidFill>
                <a:latin typeface="Cambria" panose="02040503050406030204" pitchFamily="18" charset="0"/>
                <a:ea typeface="Cambria" panose="02040503050406030204" pitchFamily="18" charset="0"/>
                <a:cs typeface="Calibri" panose="020F0502020204030204" pitchFamily="34" charset="0"/>
              </a:rPr>
              <a:t>on biochar quality</a:t>
            </a:r>
          </a:p>
        </p:txBody>
      </p:sp>
      <p:pic>
        <p:nvPicPr>
          <p:cNvPr id="27" name="Picture 3" descr="C:\Users\gry060\Desktop\IET E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6621" y="92092"/>
            <a:ext cx="2217182" cy="443215"/>
          </a:xfrm>
          <a:prstGeom prst="rect">
            <a:avLst/>
          </a:prstGeom>
          <a:solidFill>
            <a:schemeClr val="bg1"/>
          </a:solidFill>
        </p:spPr>
      </p:pic>
      <p:pic>
        <p:nvPicPr>
          <p:cNvPr id="7" name="Рисунок 6"/>
          <p:cNvPicPr>
            <a:picLocks noChangeAspect="1"/>
          </p:cNvPicPr>
          <p:nvPr/>
        </p:nvPicPr>
        <p:blipFill>
          <a:blip r:embed="rId5"/>
          <a:stretch>
            <a:fillRect/>
          </a:stretch>
        </p:blipFill>
        <p:spPr>
          <a:xfrm>
            <a:off x="133784" y="2514712"/>
            <a:ext cx="2371550" cy="1329043"/>
          </a:xfrm>
          <a:prstGeom prst="rect">
            <a:avLst/>
          </a:prstGeom>
          <a:ln>
            <a:noFill/>
          </a:ln>
          <a:effectLst>
            <a:outerShdw blurRad="190500" algn="tl" rotWithShape="0">
              <a:srgbClr val="000000">
                <a:alpha val="70000"/>
              </a:srgbClr>
            </a:outerShdw>
          </a:effectLst>
        </p:spPr>
      </p:pic>
      <p:sp>
        <p:nvSpPr>
          <p:cNvPr id="35" name="TextBox 34"/>
          <p:cNvSpPr txBox="1"/>
          <p:nvPr/>
        </p:nvSpPr>
        <p:spPr>
          <a:xfrm>
            <a:off x="6617802" y="5251616"/>
            <a:ext cx="2518510" cy="286873"/>
          </a:xfrm>
          <a:prstGeom prst="rect">
            <a:avLst/>
          </a:prstGeom>
          <a:noFill/>
        </p:spPr>
        <p:txBody>
          <a:bodyPr wrap="none" rtlCol="0">
            <a:spAutoFit/>
          </a:bodyPr>
          <a:lstStyle/>
          <a:p>
            <a:pPr algn="r"/>
            <a:r>
              <a:rPr lang="en-GB" b="1" dirty="0">
                <a:solidFill>
                  <a:srgbClr val="FF0000"/>
                </a:solidFill>
                <a:latin typeface="Cambria" panose="02040503050406030204" pitchFamily="18" charset="0"/>
                <a:ea typeface="Cambria" panose="02040503050406030204" pitchFamily="18" charset="0"/>
              </a:rPr>
              <a:t>More about WP3: report </a:t>
            </a:r>
            <a:r>
              <a:rPr lang="en-US" b="1" dirty="0">
                <a:solidFill>
                  <a:srgbClr val="FF0000"/>
                </a:solidFill>
                <a:latin typeface="Cambria" panose="02040503050406030204" pitchFamily="18" charset="0"/>
                <a:ea typeface="Cambria" panose="02040503050406030204" pitchFamily="18" charset="0"/>
              </a:rPr>
              <a:t>#129  </a:t>
            </a:r>
            <a:endParaRPr lang="ru-RU" b="1" dirty="0">
              <a:solidFill>
                <a:srgbClr val="FF0000"/>
              </a:solidFill>
              <a:latin typeface="Cambria" panose="02040503050406030204" pitchFamily="18" charset="0"/>
              <a:ea typeface="Cambria" panose="02040503050406030204" pitchFamily="18" charset="0"/>
            </a:endParaRPr>
          </a:p>
        </p:txBody>
      </p:sp>
      <p:sp>
        <p:nvSpPr>
          <p:cNvPr id="36" name="TextBox 35"/>
          <p:cNvSpPr txBox="1"/>
          <p:nvPr/>
        </p:nvSpPr>
        <p:spPr>
          <a:xfrm>
            <a:off x="7037454" y="4565333"/>
            <a:ext cx="2184188" cy="461665"/>
          </a:xfrm>
          <a:prstGeom prst="rect">
            <a:avLst/>
          </a:prstGeom>
          <a:noFill/>
        </p:spPr>
        <p:txBody>
          <a:bodyPr wrap="none" rtlCol="0">
            <a:spAutoFit/>
          </a:bodyPr>
          <a:lstStyle/>
          <a:p>
            <a:pPr algn="r"/>
            <a:r>
              <a:rPr lang="en-US" sz="1200" b="1" dirty="0" smtClean="0">
                <a:latin typeface="Cambria" panose="02040503050406030204" pitchFamily="18" charset="0"/>
                <a:ea typeface="Cambria" panose="02040503050406030204" pitchFamily="18" charset="0"/>
              </a:rPr>
              <a:t>Outcome</a:t>
            </a:r>
            <a:r>
              <a:rPr lang="en-US" sz="1200" dirty="0">
                <a:latin typeface="Cambria" panose="02040503050406030204" pitchFamily="18" charset="0"/>
                <a:ea typeface="Cambria" panose="02040503050406030204" pitchFamily="18" charset="0"/>
              </a:rPr>
              <a:t>: verified technology </a:t>
            </a:r>
          </a:p>
          <a:p>
            <a:pPr algn="r"/>
            <a:r>
              <a:rPr lang="en-US" sz="1200" b="1" dirty="0">
                <a:latin typeface="Cambria" panose="02040503050406030204" pitchFamily="18" charset="0"/>
                <a:ea typeface="Cambria" panose="02040503050406030204" pitchFamily="18" charset="0"/>
              </a:rPr>
              <a:t>Outcome</a:t>
            </a:r>
            <a:r>
              <a:rPr lang="en-US" sz="1200" dirty="0">
                <a:latin typeface="Cambria" panose="02040503050406030204" pitchFamily="18" charset="0"/>
                <a:ea typeface="Cambria" panose="02040503050406030204" pitchFamily="18" charset="0"/>
              </a:rPr>
              <a:t>: functional sample </a:t>
            </a:r>
            <a:endParaRPr lang="ru-RU" sz="1200" dirty="0">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id="{634F3058-D49D-9D15-EFDC-702603F5405A}"/>
              </a:ext>
            </a:extLst>
          </p:cNvPr>
          <p:cNvGrpSpPr/>
          <p:nvPr/>
        </p:nvGrpSpPr>
        <p:grpSpPr>
          <a:xfrm>
            <a:off x="2714970" y="3762949"/>
            <a:ext cx="1514108" cy="1724318"/>
            <a:chOff x="2714970" y="3672542"/>
            <a:chExt cx="1514108" cy="1724318"/>
          </a:xfrm>
        </p:grpSpPr>
        <p:sp>
          <p:nvSpPr>
            <p:cNvPr id="28" name="TextBox 27"/>
            <p:cNvSpPr txBox="1"/>
            <p:nvPr/>
          </p:nvSpPr>
          <p:spPr>
            <a:xfrm>
              <a:off x="2714970" y="3672542"/>
              <a:ext cx="1514108" cy="461665"/>
            </a:xfrm>
            <a:prstGeom prst="rect">
              <a:avLst/>
            </a:prstGeom>
            <a:noFill/>
          </p:spPr>
          <p:txBody>
            <a:bodyPr wrap="square" rtlCol="0">
              <a:spAutoFit/>
            </a:bodyPr>
            <a:lstStyle/>
            <a:p>
              <a:pPr algn="ctr"/>
              <a:r>
                <a:rPr lang="en-GB" sz="1200" dirty="0">
                  <a:latin typeface="Cambria" panose="02040503050406030204" pitchFamily="18" charset="0"/>
                  <a:ea typeface="Cambria" panose="02040503050406030204" pitchFamily="18" charset="0"/>
                </a:rPr>
                <a:t>Miscanthus </a:t>
              </a:r>
            </a:p>
            <a:p>
              <a:pPr algn="ctr"/>
              <a:r>
                <a:rPr lang="en-GB" sz="1200" dirty="0">
                  <a:latin typeface="Cambria" panose="02040503050406030204" pitchFamily="18" charset="0"/>
                  <a:ea typeface="Cambria" panose="02040503050406030204" pitchFamily="18" charset="0"/>
                </a:rPr>
                <a:t>fibrous waste</a:t>
              </a:r>
              <a:endParaRPr lang="ru-RU" sz="1200" dirty="0">
                <a:latin typeface="Cambria" panose="02040503050406030204" pitchFamily="18" charset="0"/>
                <a:ea typeface="Cambria" panose="02040503050406030204" pitchFamily="18" charset="0"/>
              </a:endParaRPr>
            </a:p>
          </p:txBody>
        </p:sp>
        <p:pic>
          <p:nvPicPr>
            <p:cNvPr id="37" name="Рисунок 36"/>
            <p:cNvPicPr>
              <a:picLocks noChangeAspect="1"/>
            </p:cNvPicPr>
            <p:nvPr/>
          </p:nvPicPr>
          <p:blipFill>
            <a:blip r:embed="rId6"/>
            <a:stretch>
              <a:fillRect/>
            </a:stretch>
          </p:blipFill>
          <p:spPr>
            <a:xfrm>
              <a:off x="2728472" y="4134513"/>
              <a:ext cx="1500606" cy="1262347"/>
            </a:xfrm>
            <a:prstGeom prst="rect">
              <a:avLst/>
            </a:prstGeom>
          </p:spPr>
        </p:pic>
      </p:grpSp>
      <p:grpSp>
        <p:nvGrpSpPr>
          <p:cNvPr id="30" name="Group 29">
            <a:extLst>
              <a:ext uri="{FF2B5EF4-FFF2-40B4-BE49-F238E27FC236}">
                <a16:creationId xmlns:a16="http://schemas.microsoft.com/office/drawing/2014/main" id="{DDF3473A-1CD4-2BBC-DB7D-46A8F62127E2}"/>
              </a:ext>
            </a:extLst>
          </p:cNvPr>
          <p:cNvGrpSpPr/>
          <p:nvPr/>
        </p:nvGrpSpPr>
        <p:grpSpPr>
          <a:xfrm>
            <a:off x="2723417" y="2220016"/>
            <a:ext cx="1505661" cy="1471895"/>
            <a:chOff x="2723417" y="2077832"/>
            <a:chExt cx="1505661" cy="1471895"/>
          </a:xfrm>
        </p:grpSpPr>
        <p:sp>
          <p:nvSpPr>
            <p:cNvPr id="2" name="TextBox 1"/>
            <p:cNvSpPr txBox="1"/>
            <p:nvPr/>
          </p:nvSpPr>
          <p:spPr>
            <a:xfrm>
              <a:off x="2723418" y="2077832"/>
              <a:ext cx="1500606" cy="461665"/>
            </a:xfrm>
            <a:prstGeom prst="rect">
              <a:avLst/>
            </a:prstGeom>
            <a:noFill/>
          </p:spPr>
          <p:txBody>
            <a:bodyPr wrap="square" rtlCol="0">
              <a:spAutoFit/>
            </a:bodyPr>
            <a:lstStyle/>
            <a:p>
              <a:pPr algn="ctr"/>
              <a:r>
                <a:rPr lang="en-US" sz="1200" dirty="0">
                  <a:latin typeface="Cambria" panose="02040503050406030204" pitchFamily="18" charset="0"/>
                  <a:ea typeface="Cambria" panose="02040503050406030204" pitchFamily="18" charset="0"/>
                </a:rPr>
                <a:t>Miscanthus biomass </a:t>
              </a:r>
            </a:p>
            <a:p>
              <a:pPr algn="ctr"/>
              <a:r>
                <a:rPr lang="en-US" sz="1200" dirty="0">
                  <a:latin typeface="Cambria" panose="02040503050406030204" pitchFamily="18" charset="0"/>
                  <a:ea typeface="Cambria" panose="02040503050406030204" pitchFamily="18" charset="0"/>
                </a:rPr>
                <a:t>from landfill</a:t>
              </a:r>
              <a:endParaRPr lang="ru-RU" sz="1200" dirty="0">
                <a:latin typeface="Cambria" panose="02040503050406030204" pitchFamily="18" charset="0"/>
                <a:ea typeface="Cambria" panose="02040503050406030204" pitchFamily="18" charset="0"/>
              </a:endParaRPr>
            </a:p>
          </p:txBody>
        </p:sp>
        <p:pic>
          <p:nvPicPr>
            <p:cNvPr id="39" name="Рисунок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3417" y="2541908"/>
              <a:ext cx="1505661" cy="1007819"/>
            </a:xfrm>
            <a:prstGeom prst="rect">
              <a:avLst/>
            </a:prstGeom>
          </p:spPr>
        </p:pic>
      </p:grpSp>
      <p:pic>
        <p:nvPicPr>
          <p:cNvPr id="6" name="Grafik 21">
            <a:extLst>
              <a:ext uri="{FF2B5EF4-FFF2-40B4-BE49-F238E27FC236}">
                <a16:creationId xmlns:a16="http://schemas.microsoft.com/office/drawing/2014/main" id="{FA0533E7-94F3-B5BE-2D42-EB47493726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91" y="5143655"/>
            <a:ext cx="2075886" cy="502797"/>
          </a:xfrm>
          <a:prstGeom prst="rect">
            <a:avLst/>
          </a:prstGeom>
        </p:spPr>
      </p:pic>
      <p:sp>
        <p:nvSpPr>
          <p:cNvPr id="34" name="Arrow: Down 33">
            <a:extLst>
              <a:ext uri="{FF2B5EF4-FFF2-40B4-BE49-F238E27FC236}">
                <a16:creationId xmlns:a16="http://schemas.microsoft.com/office/drawing/2014/main" id="{4770A914-1ED7-9D6E-2EB9-D04B0D161C1D}"/>
              </a:ext>
            </a:extLst>
          </p:cNvPr>
          <p:cNvSpPr/>
          <p:nvPr/>
        </p:nvSpPr>
        <p:spPr>
          <a:xfrm rot="16200000">
            <a:off x="4389576" y="3008400"/>
            <a:ext cx="423735" cy="3592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C2E7F892-B84F-1F3C-882A-8A3796076771}"/>
              </a:ext>
            </a:extLst>
          </p:cNvPr>
          <p:cNvGrpSpPr/>
          <p:nvPr/>
        </p:nvGrpSpPr>
        <p:grpSpPr>
          <a:xfrm>
            <a:off x="7897222" y="2708367"/>
            <a:ext cx="958850" cy="894555"/>
            <a:chOff x="6482150" y="3589202"/>
            <a:chExt cx="958850" cy="894555"/>
          </a:xfrm>
        </p:grpSpPr>
        <p:sp>
          <p:nvSpPr>
            <p:cNvPr id="43" name="Ovál 16">
              <a:extLst>
                <a:ext uri="{FF2B5EF4-FFF2-40B4-BE49-F238E27FC236}">
                  <a16:creationId xmlns:a16="http://schemas.microsoft.com/office/drawing/2014/main" id="{515A67F6-52D4-A1AF-C8C2-DD2504458BD7}"/>
                </a:ext>
              </a:extLst>
            </p:cNvPr>
            <p:cNvSpPr/>
            <p:nvPr/>
          </p:nvSpPr>
          <p:spPr>
            <a:xfrm>
              <a:off x="6482150" y="3589202"/>
              <a:ext cx="958850" cy="8945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948">
                <a:solidFill>
                  <a:schemeClr val="bg1"/>
                </a:solidFill>
              </a:endParaRPr>
            </a:p>
          </p:txBody>
        </p:sp>
        <p:sp>
          <p:nvSpPr>
            <p:cNvPr id="44" name="TextovéPole 20">
              <a:extLst>
                <a:ext uri="{FF2B5EF4-FFF2-40B4-BE49-F238E27FC236}">
                  <a16:creationId xmlns:a16="http://schemas.microsoft.com/office/drawing/2014/main" id="{47F322B4-E1E3-F13D-9A8A-1A1C9207F829}"/>
                </a:ext>
              </a:extLst>
            </p:cNvPr>
            <p:cNvSpPr txBox="1"/>
            <p:nvPr/>
          </p:nvSpPr>
          <p:spPr>
            <a:xfrm>
              <a:off x="6482150" y="3694937"/>
              <a:ext cx="958850" cy="646331"/>
            </a:xfrm>
            <a:prstGeom prst="rect">
              <a:avLst/>
            </a:prstGeom>
            <a:noFill/>
          </p:spPr>
          <p:txBody>
            <a:bodyPr wrap="square" rtlCol="0">
              <a:spAutoFit/>
            </a:bodyPr>
            <a:lstStyle/>
            <a:p>
              <a:pPr algn="ctr"/>
              <a:r>
                <a:rPr lang="en-US" sz="1200" dirty="0">
                  <a:solidFill>
                    <a:schemeClr val="bg1"/>
                  </a:solidFill>
                  <a:latin typeface="Cambria" panose="02040503050406030204" pitchFamily="18" charset="0"/>
                  <a:ea typeface="Cambria" panose="02040503050406030204" pitchFamily="18" charset="0"/>
                  <a:cs typeface="Calibri" panose="020F0502020204030204" pitchFamily="34" charset="0"/>
                </a:rPr>
                <a:t>Testing in plant’s production</a:t>
              </a:r>
            </a:p>
          </p:txBody>
        </p:sp>
      </p:grpSp>
      <p:sp>
        <p:nvSpPr>
          <p:cNvPr id="46" name="Arrow: Down 45">
            <a:extLst>
              <a:ext uri="{FF2B5EF4-FFF2-40B4-BE49-F238E27FC236}">
                <a16:creationId xmlns:a16="http://schemas.microsoft.com/office/drawing/2014/main" id="{302D55E3-A6F0-D979-DF32-E735C9E60320}"/>
              </a:ext>
            </a:extLst>
          </p:cNvPr>
          <p:cNvSpPr/>
          <p:nvPr/>
        </p:nvSpPr>
        <p:spPr>
          <a:xfrm rot="16200000">
            <a:off x="7372183" y="2971181"/>
            <a:ext cx="423735" cy="3592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Down 47">
            <a:extLst>
              <a:ext uri="{FF2B5EF4-FFF2-40B4-BE49-F238E27FC236}">
                <a16:creationId xmlns:a16="http://schemas.microsoft.com/office/drawing/2014/main" id="{203A9CD0-C503-2F1C-37B0-6CF1384F03F1}"/>
              </a:ext>
            </a:extLst>
          </p:cNvPr>
          <p:cNvSpPr/>
          <p:nvPr/>
        </p:nvSpPr>
        <p:spPr>
          <a:xfrm rot="13863570">
            <a:off x="5720355" y="2024062"/>
            <a:ext cx="423735" cy="3592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Down 49">
            <a:extLst>
              <a:ext uri="{FF2B5EF4-FFF2-40B4-BE49-F238E27FC236}">
                <a16:creationId xmlns:a16="http://schemas.microsoft.com/office/drawing/2014/main" id="{6FBE1CE5-27D2-B82B-6FA2-5A6E6740BE15}"/>
              </a:ext>
            </a:extLst>
          </p:cNvPr>
          <p:cNvSpPr/>
          <p:nvPr/>
        </p:nvSpPr>
        <p:spPr>
          <a:xfrm rot="7736430" flipV="1">
            <a:off x="5720355" y="3814180"/>
            <a:ext cx="423735" cy="3592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fik 2">
            <a:extLst>
              <a:ext uri="{FF2B5EF4-FFF2-40B4-BE49-F238E27FC236}">
                <a16:creationId xmlns:a16="http://schemas.microsoft.com/office/drawing/2014/main" id="{3D34A961-CD67-60E0-F559-E5ED1C2941AC}"/>
              </a:ext>
            </a:extLst>
          </p:cNvPr>
          <p:cNvPicPr>
            <a:picLocks noChangeAspect="1"/>
          </p:cNvPicPr>
          <p:nvPr/>
        </p:nvPicPr>
        <p:blipFill>
          <a:blip r:embed="rId9"/>
          <a:stretch>
            <a:fillRect/>
          </a:stretch>
        </p:blipFill>
        <p:spPr>
          <a:xfrm>
            <a:off x="102992" y="120052"/>
            <a:ext cx="1017886" cy="1160468"/>
          </a:xfrm>
          <a:prstGeom prst="rect">
            <a:avLst/>
          </a:prstGeom>
        </p:spPr>
      </p:pic>
    </p:spTree>
    <p:extLst>
      <p:ext uri="{BB962C8B-B14F-4D97-AF65-F5344CB8AC3E}">
        <p14:creationId xmlns:p14="http://schemas.microsoft.com/office/powerpoint/2010/main" val="2804752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46818" y="3294891"/>
            <a:ext cx="4772346" cy="815873"/>
          </a:xfrm>
        </p:spPr>
        <p:txBody>
          <a:bodyPr/>
          <a:lstStyle/>
          <a:p>
            <a:pPr algn="ctr"/>
            <a:r>
              <a:rPr lang="en-GB" sz="1100" dirty="0">
                <a:solidFill>
                  <a:schemeClr val="tx1"/>
                </a:solidFill>
                <a:latin typeface="Cambria" panose="02040503050406030204" pitchFamily="18" charset="0"/>
                <a:ea typeface="Cambria" panose="02040503050406030204" pitchFamily="18" charset="0"/>
              </a:rPr>
              <a:t>Testing biochars produced from contaminated rhizomes grown in Všebořice TEs-contaminated soil (Biochar 1), and biochar received from the aboveground biomass produced at the Chomutov field (Biochar 2), in the latter case three doses (1, 3, and 5%) were tested.</a:t>
            </a:r>
            <a:endParaRPr lang="ru-RU" sz="1100" dirty="0">
              <a:solidFill>
                <a:schemeClr val="tx1"/>
              </a:solidFill>
              <a:latin typeface="Cambria" panose="02040503050406030204" pitchFamily="18" charset="0"/>
              <a:ea typeface="Cambria" panose="02040503050406030204" pitchFamily="18" charset="0"/>
            </a:endParaRPr>
          </a:p>
        </p:txBody>
      </p:sp>
      <p:sp>
        <p:nvSpPr>
          <p:cNvPr id="6" name="Заголовок 5"/>
          <p:cNvSpPr>
            <a:spLocks noGrp="1"/>
          </p:cNvSpPr>
          <p:nvPr>
            <p:ph type="title"/>
          </p:nvPr>
        </p:nvSpPr>
        <p:spPr>
          <a:xfrm>
            <a:off x="1305098" y="219487"/>
            <a:ext cx="7838902" cy="570178"/>
          </a:xfrm>
        </p:spPr>
        <p:txBody>
          <a:bodyPr/>
          <a:lstStyle/>
          <a:p>
            <a:pPr algn="ctr"/>
            <a:r>
              <a:rPr lang="en-US" sz="1600" dirty="0">
                <a:latin typeface="Cambria" panose="02040503050406030204" pitchFamily="18" charset="0"/>
                <a:ea typeface="Cambria" panose="02040503050406030204" pitchFamily="18" charset="0"/>
              </a:rPr>
              <a:t>Testing of Biochar from Miscanthus contaminated rhizomes/biomass  during </a:t>
            </a:r>
            <a:r>
              <a:rPr lang="en-US" sz="1600" i="1" dirty="0">
                <a:latin typeface="Cambria" panose="02040503050406030204" pitchFamily="18" charset="0"/>
                <a:ea typeface="Cambria" panose="02040503050406030204" pitchFamily="18" charset="0"/>
              </a:rPr>
              <a:t>Spinacia oleracea </a:t>
            </a:r>
            <a:r>
              <a:rPr lang="en-US" sz="1600" dirty="0">
                <a:latin typeface="Cambria" panose="02040503050406030204" pitchFamily="18" charset="0"/>
                <a:ea typeface="Cambria" panose="02040503050406030204" pitchFamily="18" charset="0"/>
              </a:rPr>
              <a:t>L.</a:t>
            </a:r>
            <a:r>
              <a:rPr lang="en-US" sz="1600" i="1" dirty="0">
                <a:latin typeface="Cambria" panose="02040503050406030204" pitchFamily="18" charset="0"/>
                <a:ea typeface="Cambria" panose="02040503050406030204" pitchFamily="18" charset="0"/>
              </a:rPr>
              <a:t>’</a:t>
            </a:r>
            <a:r>
              <a:rPr lang="en-US" sz="1600" dirty="0">
                <a:latin typeface="Cambria" panose="02040503050406030204" pitchFamily="18" charset="0"/>
                <a:ea typeface="Cambria" panose="02040503050406030204" pitchFamily="18" charset="0"/>
              </a:rPr>
              <a:t>s growing </a:t>
            </a:r>
            <a:r>
              <a:rPr lang="en-US" sz="1600" dirty="0" smtClean="0">
                <a:latin typeface="Cambria" panose="02040503050406030204" pitchFamily="18" charset="0"/>
                <a:ea typeface="Cambria" panose="02040503050406030204" pitchFamily="18" charset="0"/>
              </a:rPr>
              <a:t/>
            </a:r>
            <a:br>
              <a:rPr lang="en-US" sz="1600" dirty="0" smtClean="0">
                <a:latin typeface="Cambria" panose="02040503050406030204" pitchFamily="18" charset="0"/>
                <a:ea typeface="Cambria" panose="02040503050406030204" pitchFamily="18" charset="0"/>
              </a:rPr>
            </a:br>
            <a:r>
              <a:rPr lang="en-US" sz="1600" dirty="0" smtClean="0">
                <a:latin typeface="Cambria" panose="02040503050406030204" pitchFamily="18" charset="0"/>
                <a:ea typeface="Cambria" panose="02040503050406030204" pitchFamily="18" charset="0"/>
              </a:rPr>
              <a:t/>
            </a:r>
            <a:br>
              <a:rPr lang="en-US" sz="1600" dirty="0" smtClean="0">
                <a:latin typeface="Cambria" panose="02040503050406030204" pitchFamily="18" charset="0"/>
                <a:ea typeface="Cambria" panose="02040503050406030204" pitchFamily="18" charset="0"/>
              </a:rPr>
            </a:br>
            <a:r>
              <a:rPr lang="en-US" sz="1600" dirty="0" smtClean="0">
                <a:latin typeface="Cambria" panose="02040503050406030204" pitchFamily="18" charset="0"/>
                <a:ea typeface="Cambria" panose="02040503050406030204" pitchFamily="18" charset="0"/>
              </a:rPr>
              <a:t>(</a:t>
            </a:r>
            <a:r>
              <a:rPr lang="en-US" sz="1600" dirty="0">
                <a:latin typeface="Cambria" panose="02040503050406030204" pitchFamily="18" charset="0"/>
                <a:ea typeface="Cambria" panose="02040503050406030204" pitchFamily="18" charset="0"/>
              </a:rPr>
              <a:t>UJEP+VSB-TUO in cooperation with TNPU, Ukraine) </a:t>
            </a:r>
            <a:endParaRPr lang="ru-RU" sz="1600" dirty="0">
              <a:latin typeface="Cambria" panose="02040503050406030204" pitchFamily="18" charset="0"/>
              <a:ea typeface="Cambria" panose="02040503050406030204" pitchFamily="18" charset="0"/>
            </a:endParaRPr>
          </a:p>
        </p:txBody>
      </p:sp>
      <p:pic>
        <p:nvPicPr>
          <p:cNvPr id="7" name="Picture 3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991" y="1409227"/>
            <a:ext cx="4860000" cy="1764000"/>
          </a:xfrm>
          <a:prstGeom prst="rect">
            <a:avLst/>
          </a:prstGeom>
          <a:noFill/>
          <a:ln>
            <a:noFill/>
          </a:ln>
        </p:spPr>
      </p:pic>
      <p:sp>
        <p:nvSpPr>
          <p:cNvPr id="10" name="Прямоугольник 9"/>
          <p:cNvSpPr/>
          <p:nvPr/>
        </p:nvSpPr>
        <p:spPr>
          <a:xfrm>
            <a:off x="5202105" y="1297875"/>
            <a:ext cx="3784240" cy="778931"/>
          </a:xfrm>
          <a:prstGeom prst="rect">
            <a:avLst/>
          </a:prstGeom>
        </p:spPr>
        <p:txBody>
          <a:bodyPr wrap="square">
            <a:spAutoFit/>
          </a:bodyPr>
          <a:lstStyle/>
          <a:p>
            <a:pPr algn="ctr">
              <a:lnSpc>
                <a:spcPct val="115000"/>
              </a:lnSpc>
              <a:spcAft>
                <a:spcPts val="800"/>
              </a:spcAft>
            </a:pPr>
            <a:r>
              <a:rPr lang="en-GB" sz="1100" dirty="0">
                <a:latin typeface="Cambria" panose="02040503050406030204" pitchFamily="18" charset="0"/>
                <a:ea typeface="Cambria" panose="02040503050406030204" pitchFamily="18" charset="0"/>
                <a:cs typeface="Times New Roman" panose="02020603050405020304" pitchFamily="18" charset="0"/>
              </a:rPr>
              <a:t>Physiological parameters of </a:t>
            </a:r>
            <a:r>
              <a:rPr lang="en-GB" sz="1100" i="1" dirty="0">
                <a:latin typeface="Cambria" panose="02040503050406030204" pitchFamily="18" charset="0"/>
                <a:ea typeface="Cambria" panose="02040503050406030204" pitchFamily="18" charset="0"/>
                <a:cs typeface="Times New Roman" panose="02020603050405020304" pitchFamily="18" charset="0"/>
              </a:rPr>
              <a:t>S. oleracea</a:t>
            </a:r>
            <a:r>
              <a:rPr lang="en-GB" sz="1100" dirty="0">
                <a:latin typeface="Cambria" panose="02040503050406030204" pitchFamily="18" charset="0"/>
                <a:ea typeface="Cambria" panose="02040503050406030204" pitchFamily="18" charset="0"/>
                <a:cs typeface="Times New Roman" panose="02020603050405020304" pitchFamily="18" charset="0"/>
              </a:rPr>
              <a:t> at the end of the experiment: a) biomass DW and b) plant leaf total area. </a:t>
            </a:r>
            <a:endParaRPr lang="en-GB" sz="1100" dirty="0" smtClean="0">
              <a:latin typeface="Cambria" panose="02040503050406030204" pitchFamily="18" charset="0"/>
              <a:ea typeface="Cambria" panose="02040503050406030204" pitchFamily="18" charset="0"/>
              <a:cs typeface="Times New Roman" panose="02020603050405020304" pitchFamily="18" charset="0"/>
            </a:endParaRPr>
          </a:p>
          <a:p>
            <a:pPr algn="ctr">
              <a:lnSpc>
                <a:spcPct val="115000"/>
              </a:lnSpc>
              <a:spcAft>
                <a:spcPts val="800"/>
              </a:spcAft>
            </a:pPr>
            <a:r>
              <a:rPr lang="en-GB" sz="1100" dirty="0" smtClean="0">
                <a:effectLst/>
                <a:latin typeface="Cambria" panose="02040503050406030204" pitchFamily="18" charset="0"/>
                <a:ea typeface="Cambria" panose="02040503050406030204" pitchFamily="18" charset="0"/>
                <a:cs typeface="Times New Roman" panose="02020603050405020304" pitchFamily="18" charset="0"/>
              </a:rPr>
              <a:t>Dynamic of  the soil parameters</a:t>
            </a:r>
            <a:endParaRPr lang="ru-RU" sz="1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2" name="Прямоугольник 11"/>
          <p:cNvSpPr/>
          <p:nvPr/>
        </p:nvSpPr>
        <p:spPr>
          <a:xfrm>
            <a:off x="207321" y="4338853"/>
            <a:ext cx="6839349" cy="261610"/>
          </a:xfrm>
          <a:prstGeom prst="rect">
            <a:avLst/>
          </a:prstGeom>
        </p:spPr>
        <p:txBody>
          <a:bodyPr wrap="square">
            <a:spAutoFit/>
          </a:bodyPr>
          <a:lstStyle/>
          <a:p>
            <a:pPr algn="r"/>
            <a:r>
              <a:rPr lang="en-GB" sz="1100" dirty="0">
                <a:latin typeface="Cambria" panose="02040503050406030204" pitchFamily="18" charset="0"/>
                <a:ea typeface="Cambria" panose="02040503050406030204" pitchFamily="18" charset="0"/>
              </a:rPr>
              <a:t>The highest biomass yield of </a:t>
            </a:r>
            <a:r>
              <a:rPr lang="en-GB" sz="1100" i="1" dirty="0">
                <a:latin typeface="Cambria" panose="02040503050406030204" pitchFamily="18" charset="0"/>
                <a:ea typeface="Cambria" panose="02040503050406030204" pitchFamily="18" charset="0"/>
              </a:rPr>
              <a:t>S. </a:t>
            </a:r>
            <a:r>
              <a:rPr lang="en-GB" sz="1100" i="1" dirty="0" err="1">
                <a:latin typeface="Cambria" panose="02040503050406030204" pitchFamily="18" charset="0"/>
                <a:ea typeface="Cambria" panose="02040503050406030204" pitchFamily="18" charset="0"/>
              </a:rPr>
              <a:t>oleracea</a:t>
            </a:r>
            <a:r>
              <a:rPr lang="en-GB" sz="1100" dirty="0">
                <a:latin typeface="Cambria" panose="02040503050406030204" pitchFamily="18" charset="0"/>
                <a:ea typeface="Cambria" panose="02040503050406030204" pitchFamily="18" charset="0"/>
              </a:rPr>
              <a:t> was recorded </a:t>
            </a:r>
            <a:r>
              <a:rPr lang="en-GB" sz="1100" b="1" u="sng" dirty="0">
                <a:latin typeface="Cambria" panose="02040503050406030204" pitchFamily="18" charset="0"/>
                <a:ea typeface="Cambria" panose="02040503050406030204" pitchFamily="18" charset="0"/>
              </a:rPr>
              <a:t>for 3% B2</a:t>
            </a:r>
            <a:r>
              <a:rPr lang="en-GB" sz="1100" dirty="0">
                <a:latin typeface="Cambria" panose="02040503050406030204" pitchFamily="18" charset="0"/>
                <a:ea typeface="Cambria" panose="02040503050406030204" pitchFamily="18" charset="0"/>
              </a:rPr>
              <a:t>. </a:t>
            </a:r>
            <a:endParaRPr lang="ru-RU" sz="1100" dirty="0">
              <a:latin typeface="Cambria" panose="02040503050406030204" pitchFamily="18" charset="0"/>
              <a:ea typeface="Cambria" panose="02040503050406030204" pitchFamily="18"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3690" y="2456899"/>
            <a:ext cx="1920000" cy="1440000"/>
          </a:xfrm>
          <a:prstGeom prst="rect">
            <a:avLst/>
          </a:prstGeom>
          <a:ln>
            <a:noFill/>
          </a:ln>
          <a:effectLst>
            <a:outerShdw blurRad="190500" algn="tl" rotWithShape="0">
              <a:srgbClr val="000000">
                <a:alpha val="70000"/>
              </a:srgbClr>
            </a:outerShdw>
          </a:effectLst>
        </p:spPr>
      </p:pic>
      <p:pic>
        <p:nvPicPr>
          <p:cNvPr id="15" name="Grafik 21">
            <a:extLst>
              <a:ext uri="{FF2B5EF4-FFF2-40B4-BE49-F238E27FC236}">
                <a16:creationId xmlns:a16="http://schemas.microsoft.com/office/drawing/2014/main" id="{FB22259B-3D94-451C-BB61-8F956D0B67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91" y="5143655"/>
            <a:ext cx="2075886" cy="502797"/>
          </a:xfrm>
          <a:prstGeom prst="rect">
            <a:avLst/>
          </a:prstGeom>
        </p:spPr>
      </p:pic>
      <p:pic>
        <p:nvPicPr>
          <p:cNvPr id="17" name="Grafik 2">
            <a:extLst>
              <a:ext uri="{FF2B5EF4-FFF2-40B4-BE49-F238E27FC236}">
                <a16:creationId xmlns:a16="http://schemas.microsoft.com/office/drawing/2014/main" id="{E55759C3-BAD9-2ECB-44E6-05378DB126E7}"/>
              </a:ext>
            </a:extLst>
          </p:cNvPr>
          <p:cNvPicPr>
            <a:picLocks noChangeAspect="1"/>
          </p:cNvPicPr>
          <p:nvPr/>
        </p:nvPicPr>
        <p:blipFill>
          <a:blip r:embed="rId5"/>
          <a:stretch>
            <a:fillRect/>
          </a:stretch>
        </p:blipFill>
        <p:spPr>
          <a:xfrm>
            <a:off x="102992" y="120052"/>
            <a:ext cx="1017886" cy="1160468"/>
          </a:xfrm>
          <a:prstGeom prst="rect">
            <a:avLst/>
          </a:prstGeom>
        </p:spPr>
      </p:pic>
      <p:sp>
        <p:nvSpPr>
          <p:cNvPr id="13" name="TextBox 12"/>
          <p:cNvSpPr txBox="1"/>
          <p:nvPr/>
        </p:nvSpPr>
        <p:spPr>
          <a:xfrm>
            <a:off x="5933631" y="5251616"/>
            <a:ext cx="2574166" cy="286873"/>
          </a:xfrm>
          <a:prstGeom prst="rect">
            <a:avLst/>
          </a:prstGeom>
          <a:noFill/>
        </p:spPr>
        <p:txBody>
          <a:bodyPr wrap="none" rtlCol="0">
            <a:spAutoFit/>
          </a:bodyPr>
          <a:lstStyle/>
          <a:p>
            <a:r>
              <a:rPr lang="en-US" b="1" dirty="0">
                <a:solidFill>
                  <a:srgbClr val="FF0000"/>
                </a:solidFill>
                <a:latin typeface="Cambria" panose="02040503050406030204" pitchFamily="18" charset="0"/>
                <a:ea typeface="Cambria" panose="02040503050406030204" pitchFamily="18" charset="0"/>
              </a:rPr>
              <a:t>More about </a:t>
            </a:r>
            <a:r>
              <a:rPr lang="en-US" b="1" dirty="0" smtClean="0">
                <a:solidFill>
                  <a:srgbClr val="FF0000"/>
                </a:solidFill>
                <a:latin typeface="Cambria" panose="02040503050406030204" pitchFamily="18" charset="0"/>
                <a:ea typeface="Cambria" panose="02040503050406030204" pitchFamily="18" charset="0"/>
              </a:rPr>
              <a:t>testing: </a:t>
            </a:r>
            <a:r>
              <a:rPr lang="en-US" b="1" dirty="0">
                <a:solidFill>
                  <a:srgbClr val="FF0000"/>
                </a:solidFill>
                <a:latin typeface="Cambria" panose="02040503050406030204" pitchFamily="18" charset="0"/>
                <a:ea typeface="Cambria" panose="02040503050406030204" pitchFamily="18" charset="0"/>
              </a:rPr>
              <a:t>report #</a:t>
            </a:r>
            <a:r>
              <a:rPr lang="en-US" b="1" dirty="0" smtClean="0">
                <a:solidFill>
                  <a:srgbClr val="FF0000"/>
                </a:solidFill>
                <a:latin typeface="Cambria" panose="02040503050406030204" pitchFamily="18" charset="0"/>
                <a:ea typeface="Cambria" panose="02040503050406030204" pitchFamily="18" charset="0"/>
              </a:rPr>
              <a:t>124</a:t>
            </a:r>
            <a:endParaRPr lang="ru-RU"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1527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CAB97D0-CB71-2429-4900-BB4533CC6F60}"/>
              </a:ext>
            </a:extLst>
          </p:cNvPr>
          <p:cNvSpPr/>
          <p:nvPr/>
        </p:nvSpPr>
        <p:spPr>
          <a:xfrm>
            <a:off x="7639396" y="83037"/>
            <a:ext cx="1393830" cy="66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hteck 4"/>
          <p:cNvSpPr/>
          <p:nvPr/>
        </p:nvSpPr>
        <p:spPr>
          <a:xfrm>
            <a:off x="1105484" y="260018"/>
            <a:ext cx="6309469" cy="584775"/>
          </a:xfrm>
          <a:prstGeom prst="rect">
            <a:avLst/>
          </a:prstGeom>
          <a:solidFill>
            <a:schemeClr val="bg1"/>
          </a:solidFill>
        </p:spPr>
        <p:txBody>
          <a:bodyPr wrap="square">
            <a:spAutoFit/>
          </a:bodyPr>
          <a:lstStyle/>
          <a:p>
            <a:pPr marL="285750" marR="0" lvl="0" indent="-285750" algn="l" defTabSz="6419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305E"/>
                </a:solidFill>
                <a:effectLst/>
                <a:uLnTx/>
                <a:uFillTx/>
                <a:latin typeface="Cambria" panose="02040503050406030204" pitchFamily="18" charset="0"/>
                <a:ea typeface="Cambria" panose="02040503050406030204" pitchFamily="18" charset="0"/>
                <a:cs typeface="Open Sans" panose="020B0606030504020204" pitchFamily="34" charset="0"/>
              </a:rPr>
              <a:t>WP4: </a:t>
            </a:r>
            <a:r>
              <a:rPr kumimoji="0" lang="en-US" sz="1600" i="0" u="none" strike="noStrike" kern="1200" cap="none" spc="0" normalizeH="0" baseline="0" noProof="0" dirty="0">
                <a:ln>
                  <a:noFill/>
                </a:ln>
                <a:solidFill>
                  <a:srgbClr val="00305E"/>
                </a:solidFill>
                <a:effectLst/>
                <a:uLnTx/>
                <a:uFillTx/>
                <a:latin typeface="Cambria" panose="02040503050406030204" pitchFamily="18" charset="0"/>
                <a:ea typeface="Cambria" panose="02040503050406030204" pitchFamily="18" charset="0"/>
                <a:cs typeface="Open Sans" panose="020B0606030504020204" pitchFamily="34" charset="0"/>
              </a:rPr>
              <a:t>Production of Miscanthus fiber and pulp: </a:t>
            </a:r>
            <a:r>
              <a:rPr kumimoji="0" lang="en-US" sz="1600" b="1" i="0" u="none" strike="noStrike" kern="1200" cap="none" spc="0" normalizeH="0" baseline="0" noProof="0" dirty="0">
                <a:ln>
                  <a:noFill/>
                </a:ln>
                <a:solidFill>
                  <a:srgbClr val="00305E"/>
                </a:solidFill>
                <a:effectLst/>
                <a:uLnTx/>
                <a:uFillTx/>
                <a:latin typeface="Cambria" panose="02040503050406030204" pitchFamily="18" charset="0"/>
                <a:ea typeface="Cambria" panose="02040503050406030204" pitchFamily="18" charset="0"/>
                <a:cs typeface="Open Sans" panose="020B0606030504020204" pitchFamily="34" charset="0"/>
              </a:rPr>
              <a:t>TUD-HFT</a:t>
            </a:r>
          </a:p>
          <a:p>
            <a:pPr marL="285750" marR="0" lvl="0" indent="-285750" algn="l" defTabSz="6419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305E"/>
                </a:solidFill>
                <a:effectLst/>
                <a:uLnTx/>
                <a:uFillTx/>
                <a:latin typeface="Cambria" panose="02040503050406030204" pitchFamily="18" charset="0"/>
                <a:ea typeface="Cambria" panose="02040503050406030204" pitchFamily="18" charset="0"/>
                <a:cs typeface="Open Sans" panose="020B0606030504020204" pitchFamily="34" charset="0"/>
              </a:rPr>
              <a:t>WP6: </a:t>
            </a:r>
            <a:r>
              <a:rPr kumimoji="0" lang="en-US" sz="1600" i="0" u="none" strike="noStrike" kern="1200" cap="none" spc="0" normalizeH="0" baseline="0" noProof="0" dirty="0">
                <a:ln>
                  <a:noFill/>
                </a:ln>
                <a:solidFill>
                  <a:srgbClr val="00305E"/>
                </a:solidFill>
                <a:effectLst/>
                <a:uLnTx/>
                <a:uFillTx/>
                <a:latin typeface="Cambria" panose="02040503050406030204" pitchFamily="18" charset="0"/>
                <a:ea typeface="Cambria" panose="02040503050406030204" pitchFamily="18" charset="0"/>
                <a:cs typeface="Open Sans" panose="020B0606030504020204" pitchFamily="34" charset="0"/>
              </a:rPr>
              <a:t>Products based on natural fibers from Miscanthus: </a:t>
            </a:r>
            <a:r>
              <a:rPr kumimoji="0" lang="en-US" sz="1600" b="1" i="0" u="none" strike="noStrike" kern="1200" cap="none" spc="0" normalizeH="0" baseline="0" noProof="0" dirty="0">
                <a:ln>
                  <a:noFill/>
                </a:ln>
                <a:solidFill>
                  <a:srgbClr val="00305E"/>
                </a:solidFill>
                <a:effectLst/>
                <a:uLnTx/>
                <a:uFillTx/>
                <a:latin typeface="Cambria" panose="02040503050406030204" pitchFamily="18" charset="0"/>
                <a:ea typeface="Cambria" panose="02040503050406030204" pitchFamily="18" charset="0"/>
                <a:cs typeface="Open Sans" panose="020B0606030504020204" pitchFamily="34" charset="0"/>
              </a:rPr>
              <a:t>TUD-HFT</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693" y="500945"/>
            <a:ext cx="1420315" cy="331407"/>
          </a:xfrm>
          <a:prstGeom prst="rect">
            <a:avLst/>
          </a:prstGeom>
        </p:spPr>
      </p:pic>
      <p:sp>
        <p:nvSpPr>
          <p:cNvPr id="9" name="Inhaltsplatzhalter 2"/>
          <p:cNvSpPr txBox="1">
            <a:spLocks/>
          </p:cNvSpPr>
          <p:nvPr/>
        </p:nvSpPr>
        <p:spPr>
          <a:xfrm>
            <a:off x="1386731" y="2644372"/>
            <a:ext cx="1701710" cy="599204"/>
          </a:xfrm>
          <a:prstGeom prst="rect">
            <a:avLst/>
          </a:prstGeom>
          <a:ln w="31750">
            <a:solidFill>
              <a:schemeClr val="bg1">
                <a:lumMod val="75000"/>
              </a:schemeClr>
            </a:solidFill>
          </a:ln>
        </p:spPr>
        <p:txBody>
          <a:bodyPr vert="horz" lIns="0" tIns="0" rIns="0" bIns="0" rtlCol="0" anchor="ctr" anchorCtr="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ctr" defTabSz="685702"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305E"/>
                </a:solidFill>
                <a:effectLst/>
                <a:uLnTx/>
                <a:uFillTx/>
                <a:latin typeface="Cambria" panose="02040503050406030204" pitchFamily="18" charset="0"/>
                <a:ea typeface="Cambria" panose="02040503050406030204" pitchFamily="18" charset="0"/>
                <a:cs typeface="Open Sans" panose="020B0606030504020204" pitchFamily="34" charset="0"/>
              </a:rPr>
              <a:t>Thermo-mechanical pulping (TMP)</a:t>
            </a:r>
            <a:endParaRPr kumimoji="0" lang="de-DE" sz="1440" b="1" i="0" u="none" strike="noStrike" kern="1200" cap="none" spc="0" normalizeH="0" baseline="0" noProof="0" dirty="0">
              <a:ln>
                <a:noFill/>
              </a:ln>
              <a:solidFill>
                <a:srgbClr val="00305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10" name="Inhaltsplatzhalter 2"/>
          <p:cNvSpPr txBox="1">
            <a:spLocks/>
          </p:cNvSpPr>
          <p:nvPr/>
        </p:nvSpPr>
        <p:spPr>
          <a:xfrm>
            <a:off x="1378526" y="3687895"/>
            <a:ext cx="1701710" cy="673347"/>
          </a:xfrm>
          <a:prstGeom prst="rect">
            <a:avLst/>
          </a:prstGeom>
          <a:ln w="31750">
            <a:solidFill>
              <a:schemeClr val="bg1">
                <a:lumMod val="75000"/>
              </a:schemeClr>
            </a:solidFill>
          </a:ln>
        </p:spPr>
        <p:txBody>
          <a:bodyPr vert="horz" lIns="0" tIns="0" rIns="0" bIns="0" rtlCol="0" anchor="ctr" anchorCtr="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ctr" defTabSz="685702"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305E"/>
                </a:solidFill>
                <a:effectLst/>
                <a:uLnTx/>
                <a:uFillTx/>
                <a:latin typeface="Cambria" panose="02040503050406030204" pitchFamily="18" charset="0"/>
                <a:ea typeface="Cambria" panose="02040503050406030204" pitchFamily="18" charset="0"/>
                <a:cs typeface="Open Sans" panose="020B0606030504020204" pitchFamily="34" charset="0"/>
              </a:rPr>
              <a:t>Chemical thermo-mechanical pulping (CTMP) </a:t>
            </a:r>
          </a:p>
        </p:txBody>
      </p:sp>
      <p:sp>
        <p:nvSpPr>
          <p:cNvPr id="11" name="Inhaltsplatzhalter 2"/>
          <p:cNvSpPr txBox="1">
            <a:spLocks/>
          </p:cNvSpPr>
          <p:nvPr/>
        </p:nvSpPr>
        <p:spPr>
          <a:xfrm>
            <a:off x="1377316" y="1600849"/>
            <a:ext cx="1701710" cy="599204"/>
          </a:xfrm>
          <a:prstGeom prst="rect">
            <a:avLst/>
          </a:prstGeom>
          <a:ln w="31750">
            <a:solidFill>
              <a:schemeClr val="bg1">
                <a:lumMod val="75000"/>
              </a:schemeClr>
            </a:solidFill>
          </a:ln>
        </p:spPr>
        <p:txBody>
          <a:bodyPr vert="horz" lIns="0" tIns="0" rIns="0" bIns="0" rtlCol="0" anchor="ctr" anchorCtr="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ctr" defTabSz="685702"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305E"/>
                </a:solidFill>
                <a:effectLst/>
                <a:uLnTx/>
                <a:uFillTx/>
                <a:latin typeface="Cambria" panose="02040503050406030204" pitchFamily="18" charset="0"/>
                <a:ea typeface="Cambria" panose="02040503050406030204" pitchFamily="18" charset="0"/>
                <a:cs typeface="Open Sans" panose="020B0606030504020204" pitchFamily="34" charset="0"/>
              </a:rPr>
              <a:t>Processing of raw material</a:t>
            </a:r>
            <a:endParaRPr kumimoji="0" lang="de-DE" sz="1440" b="1" i="0" u="none" strike="noStrike" kern="1200" cap="none" spc="0" normalizeH="0" baseline="0" noProof="0" dirty="0">
              <a:ln>
                <a:noFill/>
              </a:ln>
              <a:solidFill>
                <a:srgbClr val="00305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425" y="1528092"/>
            <a:ext cx="1069724" cy="2834770"/>
          </a:xfrm>
          <a:prstGeom prst="rect">
            <a:avLst/>
          </a:prstGeom>
          <a:effectLst>
            <a:softEdge rad="38100"/>
          </a:effectLst>
        </p:spPr>
      </p:pic>
      <p:sp>
        <p:nvSpPr>
          <p:cNvPr id="16" name="Inhaltsplatzhalter 2"/>
          <p:cNvSpPr txBox="1">
            <a:spLocks/>
          </p:cNvSpPr>
          <p:nvPr/>
        </p:nvSpPr>
        <p:spPr>
          <a:xfrm>
            <a:off x="3897324" y="1624904"/>
            <a:ext cx="1701710" cy="599204"/>
          </a:xfrm>
          <a:prstGeom prst="rect">
            <a:avLst/>
          </a:prstGeom>
          <a:ln w="31750">
            <a:solidFill>
              <a:schemeClr val="bg1">
                <a:lumMod val="75000"/>
              </a:schemeClr>
            </a:solidFill>
          </a:ln>
        </p:spPr>
        <p:txBody>
          <a:bodyPr vert="horz" lIns="0" tIns="0" rIns="0" bIns="0" rtlCol="0" anchor="ctr" anchorCtr="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ctr" defTabSz="685702"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1400" b="1" i="0" u="none" strike="noStrike" kern="1200" cap="none" spc="0" normalizeH="0" baseline="0" dirty="0">
                <a:ln>
                  <a:noFill/>
                </a:ln>
                <a:solidFill>
                  <a:srgbClr val="00305E"/>
                </a:solidFill>
                <a:effectLst/>
                <a:uLnTx/>
                <a:uFillTx/>
                <a:latin typeface="Cambria" panose="02040503050406030204" pitchFamily="18" charset="0"/>
                <a:ea typeface="Cambria" panose="02040503050406030204" pitchFamily="18" charset="0"/>
                <a:cs typeface="Open Sans" panose="020B0606030504020204" pitchFamily="34" charset="0"/>
              </a:rPr>
              <a:t>Particle board</a:t>
            </a:r>
            <a:endParaRPr kumimoji="0" lang="en-US" sz="1440" b="1" i="0" u="none" strike="noStrike" kern="1200" cap="none" spc="0" normalizeH="0" baseline="0" dirty="0">
              <a:ln>
                <a:noFill/>
              </a:ln>
              <a:solidFill>
                <a:srgbClr val="00305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17" name="Inhaltsplatzhalter 2"/>
          <p:cNvSpPr txBox="1">
            <a:spLocks/>
          </p:cNvSpPr>
          <p:nvPr/>
        </p:nvSpPr>
        <p:spPr>
          <a:xfrm>
            <a:off x="3897324" y="2651671"/>
            <a:ext cx="1701710" cy="599204"/>
          </a:xfrm>
          <a:prstGeom prst="rect">
            <a:avLst/>
          </a:prstGeom>
          <a:ln w="31750">
            <a:solidFill>
              <a:schemeClr val="bg1">
                <a:lumMod val="75000"/>
              </a:schemeClr>
            </a:solidFill>
          </a:ln>
        </p:spPr>
        <p:txBody>
          <a:bodyPr vert="horz" lIns="0" tIns="0" rIns="0" bIns="0" rtlCol="0" anchor="ctr" anchorCtr="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ctr" defTabSz="685702"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305E"/>
                </a:solidFill>
                <a:effectLst/>
                <a:uLnTx/>
                <a:uFillTx/>
                <a:latin typeface="Cambria" panose="02040503050406030204" pitchFamily="18" charset="0"/>
                <a:ea typeface="Cambria" panose="02040503050406030204" pitchFamily="18" charset="0"/>
                <a:cs typeface="Open Sans" panose="020B0606030504020204" pitchFamily="34" charset="0"/>
              </a:rPr>
              <a:t>Insulating materials</a:t>
            </a:r>
            <a:endParaRPr kumimoji="0" lang="de-DE" sz="1440" b="1" i="0" u="none" strike="noStrike" kern="1200" cap="none" spc="0" normalizeH="0" baseline="0" noProof="0" dirty="0">
              <a:ln>
                <a:noFill/>
              </a:ln>
              <a:solidFill>
                <a:srgbClr val="00305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18" name="Inhaltsplatzhalter 2"/>
          <p:cNvSpPr txBox="1">
            <a:spLocks/>
          </p:cNvSpPr>
          <p:nvPr/>
        </p:nvSpPr>
        <p:spPr>
          <a:xfrm>
            <a:off x="3904734" y="3687565"/>
            <a:ext cx="1701710" cy="654063"/>
          </a:xfrm>
          <a:prstGeom prst="rect">
            <a:avLst/>
          </a:prstGeom>
          <a:ln w="31750">
            <a:solidFill>
              <a:schemeClr val="bg1">
                <a:lumMod val="75000"/>
              </a:schemeClr>
            </a:solidFill>
          </a:ln>
        </p:spPr>
        <p:txBody>
          <a:bodyPr vert="horz" lIns="0" tIns="0" rIns="0" bIns="0" rtlCol="0" anchor="ctr" anchorCtr="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ctr" defTabSz="685702"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1400" b="1" i="0" u="none" strike="noStrike" kern="1200" cap="none" spc="0" normalizeH="0" baseline="0" noProof="0" dirty="0" err="1">
                <a:ln>
                  <a:noFill/>
                </a:ln>
                <a:solidFill>
                  <a:srgbClr val="00305E"/>
                </a:solidFill>
                <a:effectLst/>
                <a:uLnTx/>
                <a:uFillTx/>
                <a:latin typeface="Cambria" panose="02040503050406030204" pitchFamily="18" charset="0"/>
                <a:ea typeface="Cambria" panose="02040503050406030204" pitchFamily="18" charset="0"/>
                <a:cs typeface="Open Sans" panose="020B0606030504020204" pitchFamily="34" charset="0"/>
              </a:rPr>
              <a:t>Fibres</a:t>
            </a:r>
            <a:r>
              <a:rPr kumimoji="0" lang="en-US" sz="1400" b="1" i="0" u="none" strike="noStrike" kern="1200" cap="none" spc="0" normalizeH="0" baseline="0" noProof="0" dirty="0">
                <a:ln>
                  <a:noFill/>
                </a:ln>
                <a:solidFill>
                  <a:srgbClr val="00305E"/>
                </a:solidFill>
                <a:effectLst/>
                <a:uLnTx/>
                <a:uFillTx/>
                <a:latin typeface="Cambria" panose="02040503050406030204" pitchFamily="18" charset="0"/>
                <a:ea typeface="Cambria" panose="02040503050406030204" pitchFamily="18" charset="0"/>
                <a:cs typeface="Open Sans" panose="020B0606030504020204" pitchFamily="34" charset="0"/>
              </a:rPr>
              <a:t> for paper</a:t>
            </a:r>
            <a:endParaRPr kumimoji="0" lang="de-DE" sz="1440" b="1" i="0" u="none" strike="noStrike" kern="1200" cap="none" spc="0" normalizeH="0" baseline="0" noProof="0" dirty="0">
              <a:ln>
                <a:noFill/>
              </a:ln>
              <a:solidFill>
                <a:srgbClr val="00305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nvGrpSpPr>
          <p:cNvPr id="19" name="Gruppieren 18"/>
          <p:cNvGrpSpPr/>
          <p:nvPr/>
        </p:nvGrpSpPr>
        <p:grpSpPr>
          <a:xfrm>
            <a:off x="3767434" y="4254398"/>
            <a:ext cx="1701710" cy="599204"/>
            <a:chOff x="3644855" y="3120486"/>
            <a:chExt cx="450155" cy="361176"/>
          </a:xfrm>
        </p:grpSpPr>
        <p:cxnSp>
          <p:nvCxnSpPr>
            <p:cNvPr id="20" name="Gerade Verbindung mit Pfeil 19"/>
            <p:cNvCxnSpPr/>
            <p:nvPr/>
          </p:nvCxnSpPr>
          <p:spPr>
            <a:xfrm>
              <a:off x="3645831" y="3457086"/>
              <a:ext cx="449179" cy="10701"/>
            </a:xfrm>
            <a:prstGeom prst="straightConnector1">
              <a:avLst/>
            </a:prstGeom>
            <a:ln w="50800">
              <a:prstDash val="sysDot"/>
              <a:tailEnd type="triangle" w="med" len="lg"/>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flipV="1">
              <a:off x="3644855" y="3120486"/>
              <a:ext cx="976" cy="361176"/>
            </a:xfrm>
            <a:prstGeom prst="straightConnector1">
              <a:avLst/>
            </a:prstGeom>
            <a:ln w="50800">
              <a:prstDash val="sysDot"/>
              <a:tailEnd type="none" w="med" len="lg"/>
            </a:ln>
          </p:spPr>
          <p:style>
            <a:lnRef idx="1">
              <a:schemeClr val="accent1"/>
            </a:lnRef>
            <a:fillRef idx="0">
              <a:schemeClr val="accent1"/>
            </a:fillRef>
            <a:effectRef idx="0">
              <a:schemeClr val="accent1"/>
            </a:effectRef>
            <a:fontRef idx="minor">
              <a:schemeClr val="tx1"/>
            </a:fontRef>
          </p:style>
        </p:cxnSp>
      </p:grpSp>
      <p:cxnSp>
        <p:nvCxnSpPr>
          <p:cNvPr id="26" name="Gerade Verbindung mit Pfeil 25"/>
          <p:cNvCxnSpPr/>
          <p:nvPr/>
        </p:nvCxnSpPr>
        <p:spPr>
          <a:xfrm>
            <a:off x="3760564" y="2152470"/>
            <a:ext cx="1" cy="477990"/>
          </a:xfrm>
          <a:prstGeom prst="straightConnector1">
            <a:avLst/>
          </a:prstGeom>
          <a:ln w="34925">
            <a:prstDash val="sysDot"/>
            <a:tailEnd type="triangle" w="med" len="lg"/>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a:off x="3760565" y="3295484"/>
            <a:ext cx="1" cy="477990"/>
          </a:xfrm>
          <a:prstGeom prst="straightConnector1">
            <a:avLst/>
          </a:prstGeom>
          <a:ln w="34925">
            <a:prstDash val="sysDot"/>
            <a:tailEnd type="triangle" w="med" len="lg"/>
          </a:ln>
        </p:spPr>
        <p:style>
          <a:lnRef idx="1">
            <a:schemeClr val="accent1"/>
          </a:lnRef>
          <a:fillRef idx="0">
            <a:schemeClr val="accent1"/>
          </a:fillRef>
          <a:effectRef idx="0">
            <a:schemeClr val="accent1"/>
          </a:effectRef>
          <a:fontRef idx="minor">
            <a:schemeClr val="tx1"/>
          </a:fontRef>
        </p:style>
      </p:cxnSp>
      <p:sp>
        <p:nvSpPr>
          <p:cNvPr id="31" name="Inhaltsplatzhalter 2"/>
          <p:cNvSpPr txBox="1">
            <a:spLocks/>
          </p:cNvSpPr>
          <p:nvPr/>
        </p:nvSpPr>
        <p:spPr>
          <a:xfrm>
            <a:off x="5569731" y="4683432"/>
            <a:ext cx="799698" cy="479812"/>
          </a:xfrm>
          <a:prstGeom prst="rect">
            <a:avLst/>
          </a:prstGeom>
          <a:ln w="31750">
            <a:solidFill>
              <a:schemeClr val="bg1">
                <a:lumMod val="75000"/>
              </a:schemeClr>
            </a:solidFill>
            <a:prstDash val="sysDot"/>
          </a:ln>
        </p:spPr>
        <p:txBody>
          <a:bodyPr vert="horz" lIns="0" tIns="0" rIns="0" bIns="0" rtlCol="0" anchor="ctr" anchorCtr="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ctr" defTabSz="685702"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US" sz="1400" b="1" i="0" u="none" strike="noStrike" kern="1200" cap="none" spc="0" normalizeH="0" baseline="0" noProof="0" dirty="0" err="1">
                <a:ln>
                  <a:noFill/>
                </a:ln>
                <a:solidFill>
                  <a:srgbClr val="00305E"/>
                </a:solidFill>
                <a:effectLst/>
                <a:uLnTx/>
                <a:uFillTx/>
                <a:latin typeface="Cambria" panose="02040503050406030204" pitchFamily="18" charset="0"/>
                <a:ea typeface="Cambria" panose="02040503050406030204" pitchFamily="18" charset="0"/>
                <a:cs typeface="Open Sans" panose="020B0606030504020204" pitchFamily="34" charset="0"/>
              </a:rPr>
              <a:t>Biochar</a:t>
            </a:r>
            <a:endParaRPr kumimoji="0" lang="de-DE" sz="1440" b="1" i="0" u="none" strike="noStrike" kern="1200" cap="none" spc="0" normalizeH="0" baseline="0" noProof="0" dirty="0">
              <a:ln>
                <a:noFill/>
              </a:ln>
              <a:solidFill>
                <a:srgbClr val="00305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33" name="Grafik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8289" y="1472969"/>
            <a:ext cx="1420315" cy="1001546"/>
          </a:xfrm>
          <a:prstGeom prst="rect">
            <a:avLst/>
          </a:prstGeom>
          <a:effectLst>
            <a:softEdge rad="38100"/>
          </a:effectLst>
        </p:spPr>
      </p:pic>
      <p:pic>
        <p:nvPicPr>
          <p:cNvPr id="34" name="Grafik 33"/>
          <p:cNvPicPr>
            <a:picLocks noChangeAspect="1"/>
          </p:cNvPicPr>
          <p:nvPr/>
        </p:nvPicPr>
        <p:blipFill rotWithShape="1">
          <a:blip r:embed="rId6">
            <a:extLst>
              <a:ext uri="{28A0092B-C50C-407E-A947-70E740481C1C}">
                <a14:useLocalDpi xmlns:a14="http://schemas.microsoft.com/office/drawing/2010/main" val="0"/>
              </a:ext>
            </a:extLst>
          </a:blip>
          <a:srcRect b="8720"/>
          <a:stretch/>
        </p:blipFill>
        <p:spPr>
          <a:xfrm>
            <a:off x="6240557" y="2534507"/>
            <a:ext cx="1440801" cy="986377"/>
          </a:xfrm>
          <a:prstGeom prst="rect">
            <a:avLst/>
          </a:prstGeom>
          <a:effectLst>
            <a:softEdge rad="38100"/>
          </a:effectLst>
        </p:spPr>
      </p:pic>
      <p:pic>
        <p:nvPicPr>
          <p:cNvPr id="35" name="Grafik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9757" y="3552543"/>
            <a:ext cx="1420315" cy="1103111"/>
          </a:xfrm>
          <a:prstGeom prst="rect">
            <a:avLst/>
          </a:prstGeom>
          <a:effectLst>
            <a:softEdge rad="25400"/>
          </a:effectLst>
        </p:spPr>
      </p:pic>
      <p:sp>
        <p:nvSpPr>
          <p:cNvPr id="3" name="TextBox 2"/>
          <p:cNvSpPr txBox="1"/>
          <p:nvPr/>
        </p:nvSpPr>
        <p:spPr>
          <a:xfrm>
            <a:off x="5933631" y="5251616"/>
            <a:ext cx="3116622" cy="286873"/>
          </a:xfrm>
          <a:prstGeom prst="rect">
            <a:avLst/>
          </a:prstGeom>
          <a:noFill/>
        </p:spPr>
        <p:txBody>
          <a:bodyPr wrap="none" rtlCol="0">
            <a:spAutoFit/>
          </a:bodyPr>
          <a:lstStyle/>
          <a:p>
            <a:r>
              <a:rPr lang="en-US" b="1" dirty="0">
                <a:solidFill>
                  <a:srgbClr val="FF0000"/>
                </a:solidFill>
                <a:latin typeface="Cambria" panose="02040503050406030204" pitchFamily="18" charset="0"/>
                <a:ea typeface="Cambria" panose="02040503050406030204" pitchFamily="18" charset="0"/>
              </a:rPr>
              <a:t>More about WP4 and WP6: report #127</a:t>
            </a:r>
            <a:endParaRPr lang="ru-RU" b="1" dirty="0">
              <a:solidFill>
                <a:srgbClr val="FF0000"/>
              </a:solidFill>
              <a:latin typeface="Cambria" panose="02040503050406030204" pitchFamily="18" charset="0"/>
              <a:ea typeface="Cambria" panose="02040503050406030204" pitchFamily="18" charset="0"/>
            </a:endParaRPr>
          </a:p>
        </p:txBody>
      </p:sp>
      <p:sp>
        <p:nvSpPr>
          <p:cNvPr id="15" name="TextBox 14"/>
          <p:cNvSpPr txBox="1"/>
          <p:nvPr/>
        </p:nvSpPr>
        <p:spPr>
          <a:xfrm>
            <a:off x="6717673" y="4712928"/>
            <a:ext cx="2223622" cy="481414"/>
          </a:xfrm>
          <a:prstGeom prst="rect">
            <a:avLst/>
          </a:prstGeom>
          <a:noFill/>
        </p:spPr>
        <p:txBody>
          <a:bodyPr wrap="none" rtlCol="0">
            <a:spAutoFit/>
          </a:bodyPr>
          <a:lstStyle/>
          <a:p>
            <a:pPr algn="r"/>
            <a:r>
              <a:rPr lang="en-US" b="1" dirty="0">
                <a:latin typeface="Cambria" panose="02040503050406030204" pitchFamily="18" charset="0"/>
                <a:ea typeface="Cambria" panose="02040503050406030204" pitchFamily="18" charset="0"/>
              </a:rPr>
              <a:t>Outcome</a:t>
            </a:r>
            <a:r>
              <a:rPr lang="en-US" dirty="0">
                <a:latin typeface="Cambria" panose="02040503050406030204" pitchFamily="18" charset="0"/>
                <a:ea typeface="Cambria" panose="02040503050406030204" pitchFamily="18" charset="0"/>
              </a:rPr>
              <a:t>: functional samples</a:t>
            </a:r>
          </a:p>
          <a:p>
            <a:pPr algn="r"/>
            <a:r>
              <a:rPr lang="en-US" dirty="0">
                <a:latin typeface="Cambria" panose="02040503050406030204" pitchFamily="18" charset="0"/>
                <a:ea typeface="Cambria" panose="02040503050406030204" pitchFamily="18" charset="0"/>
              </a:rPr>
              <a:t>of pulp/insulating material</a:t>
            </a:r>
            <a:endParaRPr lang="ru-RU" dirty="0">
              <a:latin typeface="Cambria" panose="02040503050406030204" pitchFamily="18" charset="0"/>
              <a:ea typeface="Cambria" panose="02040503050406030204" pitchFamily="18" charset="0"/>
            </a:endParaRPr>
          </a:p>
        </p:txBody>
      </p:sp>
      <p:pic>
        <p:nvPicPr>
          <p:cNvPr id="23" name="Grafik 21">
            <a:extLst>
              <a:ext uri="{FF2B5EF4-FFF2-40B4-BE49-F238E27FC236}">
                <a16:creationId xmlns:a16="http://schemas.microsoft.com/office/drawing/2014/main" id="{1D039618-CC62-EC4C-1764-0A710BD6A4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91" y="5143655"/>
            <a:ext cx="2075886" cy="502797"/>
          </a:xfrm>
          <a:prstGeom prst="rect">
            <a:avLst/>
          </a:prstGeom>
        </p:spPr>
      </p:pic>
      <p:pic>
        <p:nvPicPr>
          <p:cNvPr id="25" name="Grafik 2">
            <a:extLst>
              <a:ext uri="{FF2B5EF4-FFF2-40B4-BE49-F238E27FC236}">
                <a16:creationId xmlns:a16="http://schemas.microsoft.com/office/drawing/2014/main" id="{717282B3-934D-72BE-AE38-E5CA239D13A3}"/>
              </a:ext>
            </a:extLst>
          </p:cNvPr>
          <p:cNvPicPr>
            <a:picLocks noChangeAspect="1"/>
          </p:cNvPicPr>
          <p:nvPr/>
        </p:nvPicPr>
        <p:blipFill>
          <a:blip r:embed="rId9"/>
          <a:stretch>
            <a:fillRect/>
          </a:stretch>
        </p:blipFill>
        <p:spPr>
          <a:xfrm>
            <a:off x="102992" y="120052"/>
            <a:ext cx="1017886" cy="1160468"/>
          </a:xfrm>
          <a:prstGeom prst="rect">
            <a:avLst/>
          </a:prstGeom>
        </p:spPr>
      </p:pic>
      <p:pic>
        <p:nvPicPr>
          <p:cNvPr id="30" name="Picture 29">
            <a:extLst>
              <a:ext uri="{FF2B5EF4-FFF2-40B4-BE49-F238E27FC236}">
                <a16:creationId xmlns:a16="http://schemas.microsoft.com/office/drawing/2014/main" id="{C09E0BA5-2F25-DB1C-AD26-9E01080035C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39396" y="40994"/>
            <a:ext cx="1301899" cy="377962"/>
          </a:xfrm>
          <a:prstGeom prst="rect">
            <a:avLst/>
          </a:prstGeom>
        </p:spPr>
      </p:pic>
      <p:sp>
        <p:nvSpPr>
          <p:cNvPr id="8" name="Arrow: Down 7">
            <a:extLst>
              <a:ext uri="{FF2B5EF4-FFF2-40B4-BE49-F238E27FC236}">
                <a16:creationId xmlns:a16="http://schemas.microsoft.com/office/drawing/2014/main" id="{C84B2421-81E4-A22E-3CDA-CBFE0BC313FA}"/>
              </a:ext>
            </a:extLst>
          </p:cNvPr>
          <p:cNvSpPr/>
          <p:nvPr/>
        </p:nvSpPr>
        <p:spPr>
          <a:xfrm rot="16200000">
            <a:off x="3224927" y="1719865"/>
            <a:ext cx="423735" cy="3592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8870FAEA-B629-6790-C247-B29C6A415A12}"/>
              </a:ext>
            </a:extLst>
          </p:cNvPr>
          <p:cNvSpPr/>
          <p:nvPr/>
        </p:nvSpPr>
        <p:spPr>
          <a:xfrm rot="16200000">
            <a:off x="3226202" y="2764372"/>
            <a:ext cx="423735" cy="3592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Down 38">
            <a:extLst>
              <a:ext uri="{FF2B5EF4-FFF2-40B4-BE49-F238E27FC236}">
                <a16:creationId xmlns:a16="http://schemas.microsoft.com/office/drawing/2014/main" id="{B7945D49-409D-7E89-B3B4-BFD1129544E2}"/>
              </a:ext>
            </a:extLst>
          </p:cNvPr>
          <p:cNvSpPr/>
          <p:nvPr/>
        </p:nvSpPr>
        <p:spPr>
          <a:xfrm rot="16200000">
            <a:off x="3224928" y="3844966"/>
            <a:ext cx="423735" cy="3592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Down 40">
            <a:extLst>
              <a:ext uri="{FF2B5EF4-FFF2-40B4-BE49-F238E27FC236}">
                <a16:creationId xmlns:a16="http://schemas.microsoft.com/office/drawing/2014/main" id="{FE8F9FD6-9F9D-95A4-25D7-000405F03940}"/>
              </a:ext>
            </a:extLst>
          </p:cNvPr>
          <p:cNvSpPr/>
          <p:nvPr/>
        </p:nvSpPr>
        <p:spPr>
          <a:xfrm rot="16200000">
            <a:off x="5736232" y="1719865"/>
            <a:ext cx="423735" cy="3592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42">
            <a:extLst>
              <a:ext uri="{FF2B5EF4-FFF2-40B4-BE49-F238E27FC236}">
                <a16:creationId xmlns:a16="http://schemas.microsoft.com/office/drawing/2014/main" id="{007EDE2E-80FF-CD94-4D03-FCC7D935A386}"/>
              </a:ext>
            </a:extLst>
          </p:cNvPr>
          <p:cNvSpPr/>
          <p:nvPr/>
        </p:nvSpPr>
        <p:spPr>
          <a:xfrm rot="16200000">
            <a:off x="5737507" y="2764372"/>
            <a:ext cx="423735" cy="3592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Down 44">
            <a:extLst>
              <a:ext uri="{FF2B5EF4-FFF2-40B4-BE49-F238E27FC236}">
                <a16:creationId xmlns:a16="http://schemas.microsoft.com/office/drawing/2014/main" id="{43EF702D-4560-0E06-458E-C8684BBF9707}"/>
              </a:ext>
            </a:extLst>
          </p:cNvPr>
          <p:cNvSpPr/>
          <p:nvPr/>
        </p:nvSpPr>
        <p:spPr>
          <a:xfrm rot="16200000">
            <a:off x="5736233" y="3844966"/>
            <a:ext cx="423735" cy="3592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497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9D2ED-63EA-473C-A4CC-D21BC4DF6CDC}"/>
              </a:ext>
            </a:extLst>
          </p:cNvPr>
          <p:cNvSpPr>
            <a:spLocks noGrp="1"/>
          </p:cNvSpPr>
          <p:nvPr>
            <p:ph type="title"/>
          </p:nvPr>
        </p:nvSpPr>
        <p:spPr>
          <a:xfrm>
            <a:off x="1140934" y="307880"/>
            <a:ext cx="6009625" cy="650527"/>
          </a:xfrm>
        </p:spPr>
        <p:txBody>
          <a:bodyPr/>
          <a:lstStyle/>
          <a:p>
            <a:r>
              <a:rPr lang="en-US" sz="1600" b="1" dirty="0">
                <a:solidFill>
                  <a:srgbClr val="00305E"/>
                </a:solidFill>
                <a:latin typeface="Cambria" panose="02040503050406030204" pitchFamily="18" charset="0"/>
                <a:ea typeface="Cambria" panose="02040503050406030204" pitchFamily="18" charset="0"/>
              </a:rPr>
              <a:t>WP5: </a:t>
            </a:r>
            <a:r>
              <a:rPr lang="en-US" sz="1600" dirty="0">
                <a:solidFill>
                  <a:srgbClr val="00305E"/>
                </a:solidFill>
                <a:latin typeface="Cambria" panose="02040503050406030204" pitchFamily="18" charset="0"/>
                <a:ea typeface="Cambria" panose="02040503050406030204" pitchFamily="18" charset="0"/>
              </a:rPr>
              <a:t>Processing of Miscanthus Pulp to Paper: </a:t>
            </a:r>
            <a:r>
              <a:rPr lang="en-US" sz="1600" b="1" dirty="0">
                <a:solidFill>
                  <a:srgbClr val="00305E"/>
                </a:solidFill>
                <a:latin typeface="Cambria" panose="02040503050406030204" pitchFamily="18" charset="0"/>
                <a:ea typeface="Cambria" panose="02040503050406030204" pitchFamily="18" charset="0"/>
              </a:rPr>
              <a:t>PTS</a:t>
            </a:r>
          </a:p>
        </p:txBody>
      </p:sp>
      <p:grpSp>
        <p:nvGrpSpPr>
          <p:cNvPr id="16" name="Group 15">
            <a:extLst>
              <a:ext uri="{FF2B5EF4-FFF2-40B4-BE49-F238E27FC236}">
                <a16:creationId xmlns:a16="http://schemas.microsoft.com/office/drawing/2014/main" id="{0B079936-6F74-55AC-14D5-EF1DDA3B50A5}"/>
              </a:ext>
            </a:extLst>
          </p:cNvPr>
          <p:cNvGrpSpPr/>
          <p:nvPr/>
        </p:nvGrpSpPr>
        <p:grpSpPr>
          <a:xfrm>
            <a:off x="213098" y="2120630"/>
            <a:ext cx="8717801" cy="2447497"/>
            <a:chOff x="237120" y="2061891"/>
            <a:chExt cx="8717801" cy="2447497"/>
          </a:xfrm>
        </p:grpSpPr>
        <p:sp>
          <p:nvSpPr>
            <p:cNvPr id="7" name="Textfeld 6">
              <a:extLst>
                <a:ext uri="{FF2B5EF4-FFF2-40B4-BE49-F238E27FC236}">
                  <a16:creationId xmlns:a16="http://schemas.microsoft.com/office/drawing/2014/main" id="{156E92D3-E682-4451-85B1-02FF6E3AA1DD}"/>
                </a:ext>
              </a:extLst>
            </p:cNvPr>
            <p:cNvSpPr txBox="1"/>
            <p:nvPr/>
          </p:nvSpPr>
          <p:spPr>
            <a:xfrm>
              <a:off x="6008467" y="4228867"/>
              <a:ext cx="2016272" cy="276999"/>
            </a:xfrm>
            <a:prstGeom prst="rect">
              <a:avLst/>
            </a:prstGeom>
            <a:noFill/>
          </p:spPr>
          <p:txBody>
            <a:bodyPr wrap="square" rtlCol="0">
              <a:spAutoFit/>
            </a:bodyPr>
            <a:lstStyle/>
            <a:p>
              <a:pPr algn="ctr" defTabSz="342900">
                <a:defRPr/>
              </a:pPr>
              <a:r>
                <a:rPr lang="de-DE" sz="1200" b="1" dirty="0" err="1">
                  <a:solidFill>
                    <a:srgbClr val="00305E"/>
                  </a:solidFill>
                  <a:latin typeface="Cambria" panose="02040503050406030204" pitchFamily="18" charset="0"/>
                  <a:ea typeface="Cambria" panose="02040503050406030204" pitchFamily="18" charset="0"/>
                </a:rPr>
                <a:t>Acetosolv-Pulping</a:t>
              </a:r>
              <a:endParaRPr lang="de-DE" sz="1200" b="1" dirty="0">
                <a:solidFill>
                  <a:srgbClr val="00305E"/>
                </a:solidFill>
                <a:latin typeface="Cambria" panose="02040503050406030204" pitchFamily="18" charset="0"/>
                <a:ea typeface="Cambria" panose="02040503050406030204" pitchFamily="18" charset="0"/>
              </a:endParaRPr>
            </a:p>
          </p:txBody>
        </p:sp>
        <p:sp>
          <p:nvSpPr>
            <p:cNvPr id="8" name="Textfeld 7">
              <a:extLst>
                <a:ext uri="{FF2B5EF4-FFF2-40B4-BE49-F238E27FC236}">
                  <a16:creationId xmlns:a16="http://schemas.microsoft.com/office/drawing/2014/main" id="{8168E38E-7151-4DCA-9DEA-0BE4B8DC0529}"/>
                </a:ext>
              </a:extLst>
            </p:cNvPr>
            <p:cNvSpPr txBox="1"/>
            <p:nvPr/>
          </p:nvSpPr>
          <p:spPr>
            <a:xfrm>
              <a:off x="3469533" y="4232389"/>
              <a:ext cx="595035" cy="276999"/>
            </a:xfrm>
            <a:prstGeom prst="rect">
              <a:avLst/>
            </a:prstGeom>
            <a:noFill/>
          </p:spPr>
          <p:txBody>
            <a:bodyPr wrap="none" rtlCol="0">
              <a:spAutoFit/>
            </a:bodyPr>
            <a:lstStyle/>
            <a:p>
              <a:pPr algn="ctr" defTabSz="342900">
                <a:defRPr/>
              </a:pPr>
              <a:r>
                <a:rPr lang="de-DE" sz="1200" b="1" dirty="0">
                  <a:solidFill>
                    <a:srgbClr val="00305E"/>
                  </a:solidFill>
                  <a:latin typeface="Cambria" panose="02040503050406030204" pitchFamily="18" charset="0"/>
                  <a:ea typeface="Cambria" panose="02040503050406030204" pitchFamily="18" charset="0"/>
                </a:rPr>
                <a:t>CTMP</a:t>
              </a:r>
            </a:p>
          </p:txBody>
        </p:sp>
        <p:sp>
          <p:nvSpPr>
            <p:cNvPr id="9" name="Textfeld 8">
              <a:extLst>
                <a:ext uri="{FF2B5EF4-FFF2-40B4-BE49-F238E27FC236}">
                  <a16:creationId xmlns:a16="http://schemas.microsoft.com/office/drawing/2014/main" id="{8BB41478-17CE-4B64-AE2D-5D91A8EE4F40}"/>
                </a:ext>
              </a:extLst>
            </p:cNvPr>
            <p:cNvSpPr txBox="1"/>
            <p:nvPr/>
          </p:nvSpPr>
          <p:spPr>
            <a:xfrm>
              <a:off x="564042" y="4232389"/>
              <a:ext cx="1564852" cy="276999"/>
            </a:xfrm>
            <a:prstGeom prst="rect">
              <a:avLst/>
            </a:prstGeom>
            <a:noFill/>
          </p:spPr>
          <p:txBody>
            <a:bodyPr wrap="none" rtlCol="0">
              <a:spAutoFit/>
            </a:bodyPr>
            <a:lstStyle/>
            <a:p>
              <a:pPr algn="ctr" defTabSz="342900">
                <a:defRPr/>
              </a:pPr>
              <a:r>
                <a:rPr lang="de-DE" sz="1200" b="1" dirty="0" err="1">
                  <a:solidFill>
                    <a:srgbClr val="00305E"/>
                  </a:solidFill>
                  <a:latin typeface="Cambria" panose="02040503050406030204" pitchFamily="18" charset="0"/>
                  <a:ea typeface="Cambria" panose="02040503050406030204" pitchFamily="18" charset="0"/>
                </a:rPr>
                <a:t>Mechanical</a:t>
              </a:r>
              <a:r>
                <a:rPr lang="de-DE" sz="1200" b="1" dirty="0">
                  <a:solidFill>
                    <a:srgbClr val="00305E"/>
                  </a:solidFill>
                  <a:latin typeface="Cambria" panose="02040503050406030204" pitchFamily="18" charset="0"/>
                  <a:ea typeface="Cambria" panose="02040503050406030204" pitchFamily="18" charset="0"/>
                </a:rPr>
                <a:t> </a:t>
              </a:r>
              <a:r>
                <a:rPr lang="de-DE" sz="1200" b="1" dirty="0" err="1">
                  <a:solidFill>
                    <a:srgbClr val="00305E"/>
                  </a:solidFill>
                  <a:latin typeface="Cambria" panose="02040503050406030204" pitchFamily="18" charset="0"/>
                  <a:ea typeface="Cambria" panose="02040503050406030204" pitchFamily="18" charset="0"/>
                </a:rPr>
                <a:t>Pulping</a:t>
              </a:r>
              <a:endParaRPr lang="de-DE" sz="1200" b="1" dirty="0">
                <a:solidFill>
                  <a:srgbClr val="00305E"/>
                </a:solidFill>
                <a:latin typeface="Cambria" panose="02040503050406030204" pitchFamily="18" charset="0"/>
                <a:ea typeface="Cambria" panose="02040503050406030204" pitchFamily="18" charset="0"/>
              </a:endParaRPr>
            </a:p>
          </p:txBody>
        </p:sp>
        <p:pic>
          <p:nvPicPr>
            <p:cNvPr id="4" name="Grafik 3">
              <a:extLst>
                <a:ext uri="{FF2B5EF4-FFF2-40B4-BE49-F238E27FC236}">
                  <a16:creationId xmlns:a16="http://schemas.microsoft.com/office/drawing/2014/main" id="{FA2969C9-0782-4C06-BB5B-70A25DA92E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5355" y="2061979"/>
              <a:ext cx="2343392" cy="2090142"/>
            </a:xfrm>
            <a:prstGeom prst="rect">
              <a:avLst/>
            </a:prstGeom>
          </p:spPr>
        </p:pic>
        <p:pic>
          <p:nvPicPr>
            <p:cNvPr id="6" name="Grafik 5">
              <a:extLst>
                <a:ext uri="{FF2B5EF4-FFF2-40B4-BE49-F238E27FC236}">
                  <a16:creationId xmlns:a16="http://schemas.microsoft.com/office/drawing/2014/main" id="{5206F0EB-1732-4D3D-88C9-54775B6BC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8285" y="2061891"/>
              <a:ext cx="3876636" cy="2090142"/>
            </a:xfrm>
            <a:prstGeom prst="rect">
              <a:avLst/>
            </a:prstGeom>
          </p:spPr>
        </p:pic>
        <p:pic>
          <p:nvPicPr>
            <p:cNvPr id="11" name="Grafik 10">
              <a:extLst>
                <a:ext uri="{FF2B5EF4-FFF2-40B4-BE49-F238E27FC236}">
                  <a16:creationId xmlns:a16="http://schemas.microsoft.com/office/drawing/2014/main" id="{918B63AE-FF89-42A4-9E64-203486586C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120" y="2061979"/>
              <a:ext cx="2218697" cy="2090142"/>
            </a:xfrm>
            <a:prstGeom prst="rect">
              <a:avLst/>
            </a:prstGeom>
          </p:spPr>
        </p:pic>
      </p:grpSp>
      <p:sp>
        <p:nvSpPr>
          <p:cNvPr id="3" name="Rechteck 2">
            <a:extLst>
              <a:ext uri="{FF2B5EF4-FFF2-40B4-BE49-F238E27FC236}">
                <a16:creationId xmlns:a16="http://schemas.microsoft.com/office/drawing/2014/main" id="{9A0B9A0C-CC30-4F58-97F3-8AAB5BF0149A}"/>
              </a:ext>
            </a:extLst>
          </p:cNvPr>
          <p:cNvSpPr/>
          <p:nvPr/>
        </p:nvSpPr>
        <p:spPr>
          <a:xfrm>
            <a:off x="387166" y="1345837"/>
            <a:ext cx="8369667" cy="738664"/>
          </a:xfrm>
          <a:prstGeom prst="rect">
            <a:avLst/>
          </a:prstGeom>
        </p:spPr>
        <p:txBody>
          <a:bodyPr wrap="square">
            <a:spAutoFit/>
          </a:bodyPr>
          <a:lstStyle/>
          <a:p>
            <a:pPr marL="214313" indent="-214313" defTabSz="685800">
              <a:buFont typeface="Arial" panose="020B0604020202020204" pitchFamily="34" charset="0"/>
              <a:buChar char="•"/>
            </a:pPr>
            <a:r>
              <a:rPr lang="en-US" sz="1400" dirty="0">
                <a:solidFill>
                  <a:srgbClr val="00305E"/>
                </a:solidFill>
                <a:latin typeface="Cambria" panose="02040503050406030204" pitchFamily="18" charset="0"/>
                <a:ea typeface="Cambria" panose="02040503050406030204" pitchFamily="18" charset="0"/>
              </a:rPr>
              <a:t>Miscanthus </a:t>
            </a:r>
            <a:r>
              <a:rPr lang="en-US" sz="1400" dirty="0" err="1">
                <a:solidFill>
                  <a:srgbClr val="00305E"/>
                </a:solidFill>
                <a:latin typeface="Cambria" panose="02040503050406030204" pitchFamily="18" charset="0"/>
                <a:ea typeface="Cambria" panose="02040503050406030204" pitchFamily="18" charset="0"/>
              </a:rPr>
              <a:t>fibres</a:t>
            </a:r>
            <a:r>
              <a:rPr lang="en-US" sz="1400" dirty="0">
                <a:solidFill>
                  <a:srgbClr val="00305E"/>
                </a:solidFill>
                <a:latin typeface="Cambria" panose="02040503050406030204" pitchFamily="18" charset="0"/>
                <a:ea typeface="Cambria" panose="02040503050406030204" pitchFamily="18" charset="0"/>
              </a:rPr>
              <a:t> were not bleached -&gt; higher lignin content</a:t>
            </a:r>
          </a:p>
          <a:p>
            <a:pPr marL="214313" indent="-214313" defTabSz="685800">
              <a:buFont typeface="Arial" panose="020B0604020202020204" pitchFamily="34" charset="0"/>
              <a:buChar char="•"/>
            </a:pPr>
            <a:r>
              <a:rPr lang="en-US" sz="1400" dirty="0">
                <a:solidFill>
                  <a:srgbClr val="00305E"/>
                </a:solidFill>
                <a:latin typeface="Cambria" panose="02040503050406030204" pitchFamily="18" charset="0"/>
                <a:ea typeface="Cambria" panose="02040503050406030204" pitchFamily="18" charset="0"/>
              </a:rPr>
              <a:t>Miscanthus </a:t>
            </a:r>
            <a:r>
              <a:rPr lang="en-US" sz="1400" dirty="0" err="1">
                <a:solidFill>
                  <a:srgbClr val="00305E"/>
                </a:solidFill>
                <a:latin typeface="Cambria" panose="02040503050406030204" pitchFamily="18" charset="0"/>
                <a:ea typeface="Cambria" panose="02040503050406030204" pitchFamily="18" charset="0"/>
              </a:rPr>
              <a:t>Acetosolv</a:t>
            </a:r>
            <a:r>
              <a:rPr lang="en-US" sz="1400" dirty="0">
                <a:solidFill>
                  <a:srgbClr val="00305E"/>
                </a:solidFill>
                <a:latin typeface="Cambria" panose="02040503050406030204" pitchFamily="18" charset="0"/>
                <a:ea typeface="Cambria" panose="02040503050406030204" pitchFamily="18" charset="0"/>
              </a:rPr>
              <a:t> pulps achieve significantly higher strength (Tensile Index) than pulps produced after sulphate digestion without refining. Fibrillation occurs within the pulping process</a:t>
            </a:r>
            <a:endParaRPr lang="de-DE" sz="1400" dirty="0">
              <a:solidFill>
                <a:srgbClr val="00305E"/>
              </a:solidFill>
              <a:latin typeface="Cambria" panose="02040503050406030204" pitchFamily="18" charset="0"/>
              <a:ea typeface="Cambria" panose="02040503050406030204" pitchFamily="18" charset="0"/>
            </a:endParaRPr>
          </a:p>
        </p:txBody>
      </p:sp>
      <p:sp>
        <p:nvSpPr>
          <p:cNvPr id="12" name="TextBox 11"/>
          <p:cNvSpPr txBox="1"/>
          <p:nvPr/>
        </p:nvSpPr>
        <p:spPr>
          <a:xfrm>
            <a:off x="6749804" y="4662399"/>
            <a:ext cx="2291205" cy="481414"/>
          </a:xfrm>
          <a:prstGeom prst="rect">
            <a:avLst/>
          </a:prstGeom>
          <a:noFill/>
        </p:spPr>
        <p:txBody>
          <a:bodyPr wrap="none" rtlCol="0">
            <a:spAutoFit/>
          </a:bodyPr>
          <a:lstStyle/>
          <a:p>
            <a:pPr algn="r"/>
            <a:r>
              <a:rPr lang="en-US" b="1" dirty="0">
                <a:solidFill>
                  <a:srgbClr val="00305E"/>
                </a:solidFill>
                <a:latin typeface="Cambria" panose="02040503050406030204" pitchFamily="18" charset="0"/>
                <a:ea typeface="Cambria" panose="02040503050406030204" pitchFamily="18" charset="0"/>
              </a:rPr>
              <a:t>Outcome</a:t>
            </a:r>
            <a:r>
              <a:rPr lang="en-US" dirty="0">
                <a:solidFill>
                  <a:srgbClr val="00305E"/>
                </a:solidFill>
                <a:latin typeface="Cambria" panose="02040503050406030204" pitchFamily="18" charset="0"/>
                <a:ea typeface="Cambria" panose="02040503050406030204" pitchFamily="18" charset="0"/>
              </a:rPr>
              <a:t>: verified technology </a:t>
            </a:r>
          </a:p>
          <a:p>
            <a:pPr algn="r"/>
            <a:r>
              <a:rPr lang="en-US" b="1" dirty="0">
                <a:solidFill>
                  <a:srgbClr val="00305E"/>
                </a:solidFill>
                <a:latin typeface="Cambria" panose="02040503050406030204" pitchFamily="18" charset="0"/>
                <a:ea typeface="Cambria" panose="02040503050406030204" pitchFamily="18" charset="0"/>
              </a:rPr>
              <a:t>Outcome</a:t>
            </a:r>
            <a:r>
              <a:rPr lang="en-US" dirty="0">
                <a:solidFill>
                  <a:srgbClr val="00305E"/>
                </a:solidFill>
                <a:latin typeface="Cambria" panose="02040503050406030204" pitchFamily="18" charset="0"/>
                <a:ea typeface="Cambria" panose="02040503050406030204" pitchFamily="18" charset="0"/>
              </a:rPr>
              <a:t>: functional sample </a:t>
            </a:r>
            <a:endParaRPr lang="ru-RU" dirty="0">
              <a:solidFill>
                <a:srgbClr val="00305E"/>
              </a:solidFill>
              <a:latin typeface="Cambria" panose="02040503050406030204" pitchFamily="18" charset="0"/>
              <a:ea typeface="Cambria" panose="02040503050406030204" pitchFamily="18" charset="0"/>
            </a:endParaRPr>
          </a:p>
        </p:txBody>
      </p:sp>
      <p:sp>
        <p:nvSpPr>
          <p:cNvPr id="13" name="TextBox 12"/>
          <p:cNvSpPr txBox="1"/>
          <p:nvPr/>
        </p:nvSpPr>
        <p:spPr>
          <a:xfrm>
            <a:off x="6591236" y="5251616"/>
            <a:ext cx="2449773" cy="286873"/>
          </a:xfrm>
          <a:prstGeom prst="rect">
            <a:avLst/>
          </a:prstGeom>
          <a:noFill/>
        </p:spPr>
        <p:txBody>
          <a:bodyPr wrap="none" rtlCol="0">
            <a:spAutoFit/>
          </a:bodyPr>
          <a:lstStyle/>
          <a:p>
            <a:pPr algn="r"/>
            <a:r>
              <a:rPr lang="en-US" b="1" dirty="0">
                <a:solidFill>
                  <a:srgbClr val="FF0000"/>
                </a:solidFill>
                <a:latin typeface="Cambria" panose="02040503050406030204" pitchFamily="18" charset="0"/>
                <a:ea typeface="Cambria" panose="02040503050406030204" pitchFamily="18" charset="0"/>
              </a:rPr>
              <a:t>More about WP5: report #128 </a:t>
            </a:r>
            <a:endParaRPr lang="ru-RU" b="1" dirty="0">
              <a:solidFill>
                <a:srgbClr val="FF0000"/>
              </a:solidFill>
              <a:latin typeface="Cambria" panose="02040503050406030204" pitchFamily="18" charset="0"/>
              <a:ea typeface="Cambria" panose="02040503050406030204" pitchFamily="18" charset="0"/>
            </a:endParaRPr>
          </a:p>
        </p:txBody>
      </p:sp>
      <p:pic>
        <p:nvPicPr>
          <p:cNvPr id="10" name="Grafik 21">
            <a:extLst>
              <a:ext uri="{FF2B5EF4-FFF2-40B4-BE49-F238E27FC236}">
                <a16:creationId xmlns:a16="http://schemas.microsoft.com/office/drawing/2014/main" id="{83F531A2-F307-F7B2-0DAC-F67AF09BA8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91" y="5143655"/>
            <a:ext cx="2075886" cy="502797"/>
          </a:xfrm>
          <a:prstGeom prst="rect">
            <a:avLst/>
          </a:prstGeom>
        </p:spPr>
      </p:pic>
      <p:pic>
        <p:nvPicPr>
          <p:cNvPr id="15" name="Grafik 2">
            <a:extLst>
              <a:ext uri="{FF2B5EF4-FFF2-40B4-BE49-F238E27FC236}">
                <a16:creationId xmlns:a16="http://schemas.microsoft.com/office/drawing/2014/main" id="{2D60A630-92FC-0899-7D3A-C2FC6A8B920B}"/>
              </a:ext>
            </a:extLst>
          </p:cNvPr>
          <p:cNvPicPr>
            <a:picLocks noChangeAspect="1"/>
          </p:cNvPicPr>
          <p:nvPr/>
        </p:nvPicPr>
        <p:blipFill>
          <a:blip r:embed="rId6"/>
          <a:stretch>
            <a:fillRect/>
          </a:stretch>
        </p:blipFill>
        <p:spPr>
          <a:xfrm>
            <a:off x="102992" y="120052"/>
            <a:ext cx="1017886" cy="1160468"/>
          </a:xfrm>
          <a:prstGeom prst="rect">
            <a:avLst/>
          </a:prstGeom>
        </p:spPr>
      </p:pic>
    </p:spTree>
    <p:extLst>
      <p:ext uri="{BB962C8B-B14F-4D97-AF65-F5344CB8AC3E}">
        <p14:creationId xmlns:p14="http://schemas.microsoft.com/office/powerpoint/2010/main" val="1651199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a:spLocks noGrp="1"/>
          </p:cNvSpPr>
          <p:nvPr>
            <p:ph type="title"/>
          </p:nvPr>
        </p:nvSpPr>
        <p:spPr>
          <a:xfrm>
            <a:off x="1207436" y="551542"/>
            <a:ext cx="6049589" cy="461184"/>
          </a:xfrm>
          <a:prstGeom prst="rect">
            <a:avLst/>
          </a:prstGeom>
          <a:noFill/>
          <a:ln>
            <a:noFill/>
          </a:ln>
        </p:spPr>
        <p:txBody>
          <a:bodyPr spcFirstLastPara="1" wrap="square" lIns="68569" tIns="34275" rIns="68569" bIns="34275" anchor="ctr" anchorCtr="0">
            <a:noAutofit/>
          </a:bodyPr>
          <a:lstStyle/>
          <a:p>
            <a:pPr>
              <a:buSzPts val="4400"/>
            </a:pPr>
            <a:r>
              <a:rPr lang="cs-CZ" sz="1600" b="1" dirty="0">
                <a:solidFill>
                  <a:srgbClr val="00305E"/>
                </a:solidFill>
                <a:latin typeface="Cambria" panose="02040503050406030204" pitchFamily="18" charset="0"/>
                <a:ea typeface="Cambria" panose="02040503050406030204" pitchFamily="18" charset="0"/>
              </a:rPr>
              <a:t>WP 7</a:t>
            </a:r>
            <a:r>
              <a:rPr lang="en-US" sz="1600" b="1" dirty="0">
                <a:solidFill>
                  <a:srgbClr val="00305E"/>
                </a:solidFill>
                <a:latin typeface="Cambria" panose="02040503050406030204" pitchFamily="18" charset="0"/>
                <a:ea typeface="Cambria" panose="02040503050406030204" pitchFamily="18" charset="0"/>
              </a:rPr>
              <a:t>: </a:t>
            </a:r>
            <a:r>
              <a:rPr lang="en-US" sz="1600" dirty="0">
                <a:solidFill>
                  <a:srgbClr val="00305E"/>
                </a:solidFill>
                <a:latin typeface="Cambria" panose="02040503050406030204" pitchFamily="18" charset="0"/>
                <a:ea typeface="Cambria" panose="02040503050406030204" pitchFamily="18" charset="0"/>
              </a:rPr>
              <a:t>Value chain for Miscanthus  based sustainable products: </a:t>
            </a:r>
            <a:r>
              <a:rPr lang="en-US" sz="1600" b="1" dirty="0">
                <a:solidFill>
                  <a:srgbClr val="00305E"/>
                </a:solidFill>
                <a:latin typeface="Cambria" panose="02040503050406030204" pitchFamily="18" charset="0"/>
                <a:ea typeface="Cambria" panose="02040503050406030204" pitchFamily="18" charset="0"/>
              </a:rPr>
              <a:t>UCT </a:t>
            </a:r>
            <a:endParaRPr sz="1600" b="1" dirty="0">
              <a:solidFill>
                <a:srgbClr val="00305E"/>
              </a:solidFill>
              <a:latin typeface="Cambria" panose="02040503050406030204" pitchFamily="18" charset="0"/>
              <a:ea typeface="Cambria" panose="02040503050406030204" pitchFamily="18" charset="0"/>
            </a:endParaRPr>
          </a:p>
        </p:txBody>
      </p:sp>
      <p:sp>
        <p:nvSpPr>
          <p:cNvPr id="109" name="Google Shape;109;p3"/>
          <p:cNvSpPr txBox="1">
            <a:spLocks noGrp="1"/>
          </p:cNvSpPr>
          <p:nvPr>
            <p:ph type="body" idx="1"/>
          </p:nvPr>
        </p:nvSpPr>
        <p:spPr>
          <a:xfrm>
            <a:off x="240289" y="1669466"/>
            <a:ext cx="8663421" cy="3263400"/>
          </a:xfrm>
          <a:prstGeom prst="rect">
            <a:avLst/>
          </a:prstGeom>
          <a:noFill/>
          <a:ln>
            <a:noFill/>
          </a:ln>
        </p:spPr>
        <p:txBody>
          <a:bodyPr spcFirstLastPara="1" wrap="square" lIns="68569" tIns="34275" rIns="68569" bIns="34275" anchor="t" anchorCtr="0">
            <a:normAutofit/>
          </a:bodyPr>
          <a:lstStyle/>
          <a:p>
            <a:pPr marL="285750" indent="-285750">
              <a:lnSpc>
                <a:spcPct val="150000"/>
              </a:lnSpc>
              <a:spcBef>
                <a:spcPts val="0"/>
              </a:spcBef>
              <a:buClr>
                <a:srgbClr val="00305E"/>
              </a:buClr>
              <a:buSzPct val="100000"/>
              <a:buFont typeface="Arial" panose="020B0604020202020204" pitchFamily="34" charset="0"/>
              <a:buChar char="•"/>
            </a:pPr>
            <a:r>
              <a:rPr lang="cs-CZ" sz="1200" dirty="0">
                <a:latin typeface="Cambria" panose="02040503050406030204" pitchFamily="18" charset="0"/>
                <a:ea typeface="Cambria" panose="02040503050406030204" pitchFamily="18" charset="0"/>
              </a:rPr>
              <a:t>LCA and LCC models were created for cultivation, waste processing, paper production and insulation produ</a:t>
            </a:r>
            <a:r>
              <a:rPr lang="en-US" sz="1200" dirty="0">
                <a:latin typeface="Cambria" panose="02040503050406030204" pitchFamily="18" charset="0"/>
                <a:ea typeface="Cambria" panose="02040503050406030204" pitchFamily="18" charset="0"/>
              </a:rPr>
              <a:t>c</a:t>
            </a:r>
            <a:r>
              <a:rPr lang="cs-CZ" sz="1200" dirty="0">
                <a:latin typeface="Cambria" panose="02040503050406030204" pitchFamily="18" charset="0"/>
                <a:ea typeface="Cambria" panose="02040503050406030204" pitchFamily="18" charset="0"/>
              </a:rPr>
              <a:t>tion phases in </a:t>
            </a:r>
            <a:r>
              <a:rPr lang="en-US" sz="1200" dirty="0">
                <a:latin typeface="Cambria" panose="02040503050406030204" pitchFamily="18" charset="0"/>
                <a:ea typeface="Cambria" panose="02040503050406030204" pitchFamily="18" charset="0"/>
              </a:rPr>
              <a:t>Miscanthus </a:t>
            </a:r>
            <a:r>
              <a:rPr lang="cs-CZ" sz="1200" dirty="0">
                <a:latin typeface="Cambria" panose="02040503050406030204" pitchFamily="18" charset="0"/>
                <a:ea typeface="Cambria" panose="02040503050406030204" pitchFamily="18" charset="0"/>
              </a:rPr>
              <a:t>life-cycle</a:t>
            </a:r>
            <a:endParaRPr lang="en-US" sz="1200" dirty="0">
              <a:latin typeface="Cambria" panose="02040503050406030204" pitchFamily="18" charset="0"/>
              <a:ea typeface="Cambria" panose="02040503050406030204" pitchFamily="18" charset="0"/>
            </a:endParaRPr>
          </a:p>
          <a:p>
            <a:pPr marL="285750" indent="-285750">
              <a:lnSpc>
                <a:spcPct val="150000"/>
              </a:lnSpc>
              <a:spcBef>
                <a:spcPts val="0"/>
              </a:spcBef>
              <a:buClr>
                <a:srgbClr val="00305E"/>
              </a:buClr>
              <a:buSzPct val="100000"/>
              <a:buFont typeface="Arial" panose="020B0604020202020204" pitchFamily="34" charset="0"/>
              <a:buChar char="•"/>
            </a:pPr>
            <a:r>
              <a:rPr lang="cs-CZ" sz="1200" dirty="0">
                <a:latin typeface="Cambria" panose="02040503050406030204" pitchFamily="18" charset="0"/>
                <a:ea typeface="Cambria" panose="02040503050406030204" pitchFamily="18" charset="0"/>
              </a:rPr>
              <a:t>Four scenarios of cultivation were compared (Farmland vs. Marginal land; No biochar use vs. Biochar use)</a:t>
            </a:r>
            <a:endParaRPr lang="en-US" sz="1200" dirty="0">
              <a:latin typeface="Cambria" panose="02040503050406030204" pitchFamily="18" charset="0"/>
              <a:ea typeface="Cambria" panose="02040503050406030204" pitchFamily="18" charset="0"/>
            </a:endParaRPr>
          </a:p>
          <a:p>
            <a:pPr marL="623888" indent="-285750">
              <a:lnSpc>
                <a:spcPct val="150000"/>
              </a:lnSpc>
              <a:spcBef>
                <a:spcPts val="0"/>
              </a:spcBef>
              <a:buClr>
                <a:srgbClr val="00305E"/>
              </a:buClr>
              <a:buSzPct val="100000"/>
              <a:buFont typeface="Wingdings" panose="05000000000000000000" pitchFamily="2" charset="2"/>
              <a:buChar char="ü"/>
            </a:pPr>
            <a:r>
              <a:rPr lang="cs-CZ" sz="1200" dirty="0">
                <a:latin typeface="Cambria" panose="02040503050406030204" pitchFamily="18" charset="0"/>
                <a:ea typeface="Cambria" panose="02040503050406030204" pitchFamily="18" charset="0"/>
              </a:rPr>
              <a:t>Heavy</a:t>
            </a:r>
            <a:r>
              <a:rPr lang="en-US" sz="1200" dirty="0">
                <a:latin typeface="Cambria" panose="02040503050406030204" pitchFamily="18" charset="0"/>
                <a:ea typeface="Cambria" panose="02040503050406030204" pitchFamily="18" charset="0"/>
              </a:rPr>
              <a:t> metal extraction from soil </a:t>
            </a:r>
            <a:r>
              <a:rPr lang="cs-CZ" sz="1200" dirty="0">
                <a:latin typeface="Cambria" panose="02040503050406030204" pitchFamily="18" charset="0"/>
                <a:ea typeface="Cambria" panose="02040503050406030204" pitchFamily="18" charset="0"/>
              </a:rPr>
              <a:t>proven to </a:t>
            </a:r>
            <a:r>
              <a:rPr lang="en-US" sz="1200" dirty="0">
                <a:latin typeface="Cambria" panose="02040503050406030204" pitchFamily="18" charset="0"/>
                <a:ea typeface="Cambria" panose="02040503050406030204" pitchFamily="18" charset="0"/>
              </a:rPr>
              <a:t>ha</a:t>
            </a:r>
            <a:r>
              <a:rPr lang="cs-CZ" sz="1200" dirty="0">
                <a:latin typeface="Cambria" panose="02040503050406030204" pitchFamily="18" charset="0"/>
                <a:ea typeface="Cambria" panose="02040503050406030204" pitchFamily="18" charset="0"/>
              </a:rPr>
              <a:t>ve</a:t>
            </a:r>
            <a:r>
              <a:rPr lang="en-US" sz="1200" dirty="0">
                <a:latin typeface="Cambria" panose="02040503050406030204" pitchFamily="18" charset="0"/>
                <a:ea typeface="Cambria" panose="02040503050406030204" pitchFamily="18" charset="0"/>
              </a:rPr>
              <a:t> substantial environmental benefits</a:t>
            </a:r>
            <a:r>
              <a:rPr lang="cs-CZ" sz="1200" dirty="0">
                <a:latin typeface="Cambria" panose="02040503050406030204" pitchFamily="18" charset="0"/>
                <a:ea typeface="Cambria" panose="02040503050406030204" pitchFamily="18" charset="0"/>
              </a:rPr>
              <a:t> (Toxicity impact categories)</a:t>
            </a:r>
            <a:endParaRPr lang="en-US" sz="1200" dirty="0">
              <a:latin typeface="Cambria" panose="02040503050406030204" pitchFamily="18" charset="0"/>
              <a:ea typeface="Cambria" panose="02040503050406030204" pitchFamily="18" charset="0"/>
            </a:endParaRPr>
          </a:p>
          <a:p>
            <a:pPr marL="623888" indent="-285750">
              <a:lnSpc>
                <a:spcPct val="150000"/>
              </a:lnSpc>
              <a:spcBef>
                <a:spcPts val="0"/>
              </a:spcBef>
              <a:buClr>
                <a:srgbClr val="00305E"/>
              </a:buClr>
              <a:buSzPct val="100000"/>
              <a:buFont typeface="Wingdings" panose="05000000000000000000" pitchFamily="2" charset="2"/>
              <a:buChar char="ü"/>
            </a:pPr>
            <a:r>
              <a:rPr lang="cs-CZ" sz="1200" dirty="0">
                <a:latin typeface="Cambria" panose="02040503050406030204" pitchFamily="18" charset="0"/>
                <a:ea typeface="Cambria" panose="02040503050406030204" pitchFamily="18" charset="0"/>
              </a:rPr>
              <a:t>Cultivation</a:t>
            </a:r>
            <a:r>
              <a:rPr lang="en-US" sz="1200" dirty="0">
                <a:latin typeface="Cambria" panose="02040503050406030204" pitchFamily="18" charset="0"/>
                <a:ea typeface="Cambria" panose="02040503050406030204" pitchFamily="18" charset="0"/>
              </a:rPr>
              <a:t> practice on marginal land is currently more economically feasible</a:t>
            </a:r>
          </a:p>
          <a:p>
            <a:pPr marL="623888" indent="-285750">
              <a:lnSpc>
                <a:spcPct val="150000"/>
              </a:lnSpc>
              <a:spcBef>
                <a:spcPts val="0"/>
              </a:spcBef>
              <a:buClr>
                <a:srgbClr val="00305E"/>
              </a:buClr>
              <a:buSzPct val="100000"/>
              <a:buFont typeface="Wingdings" panose="05000000000000000000" pitchFamily="2" charset="2"/>
              <a:buChar char="ü"/>
            </a:pPr>
            <a:r>
              <a:rPr lang="cs-CZ" sz="1200" dirty="0">
                <a:latin typeface="Cambria" panose="02040503050406030204" pitchFamily="18" charset="0"/>
                <a:ea typeface="Cambria" panose="02040503050406030204" pitchFamily="18" charset="0"/>
              </a:rPr>
              <a:t>E</a:t>
            </a:r>
            <a:r>
              <a:rPr lang="en-US" sz="1200" dirty="0">
                <a:latin typeface="Cambria" panose="02040503050406030204" pitchFamily="18" charset="0"/>
                <a:ea typeface="Cambria" panose="02040503050406030204" pitchFamily="18" charset="0"/>
              </a:rPr>
              <a:t>valuated price of biochar is currently too big to consider it a feasible option as an amendment to soil during Miscanthus cultivation</a:t>
            </a:r>
          </a:p>
          <a:p>
            <a:pPr marL="266700" indent="-266700">
              <a:lnSpc>
                <a:spcPct val="150000"/>
              </a:lnSpc>
              <a:spcBef>
                <a:spcPts val="0"/>
              </a:spcBef>
              <a:buClr>
                <a:srgbClr val="00305E"/>
              </a:buClr>
              <a:buSzPct val="100000"/>
              <a:buFont typeface="Arial" panose="020B0604020202020204" pitchFamily="34" charset="0"/>
              <a:buChar char="•"/>
            </a:pPr>
            <a:r>
              <a:rPr lang="cs-CZ" sz="1200" dirty="0">
                <a:latin typeface="Cambria" panose="02040503050406030204" pitchFamily="18" charset="0"/>
                <a:ea typeface="Cambria" panose="02040503050406030204" pitchFamily="18" charset="0"/>
              </a:rPr>
              <a:t>The impacts and costs of </a:t>
            </a:r>
            <a:r>
              <a:rPr lang="en-US" sz="1200" dirty="0">
                <a:latin typeface="Cambria" panose="02040503050406030204" pitchFamily="18" charset="0"/>
                <a:ea typeface="Cambria" panose="02040503050406030204" pitchFamily="18" charset="0"/>
              </a:rPr>
              <a:t> Miscanthus </a:t>
            </a:r>
            <a:r>
              <a:rPr lang="cs-CZ" sz="1200" dirty="0">
                <a:latin typeface="Cambria" panose="02040503050406030204" pitchFamily="18" charset="0"/>
                <a:ea typeface="Cambria" panose="02040503050406030204" pitchFamily="18" charset="0"/>
              </a:rPr>
              <a:t>waste pilot-plant pyrolysis process were analyzed</a:t>
            </a:r>
            <a:r>
              <a:rPr lang="en-US" sz="1200" dirty="0">
                <a:latin typeface="Cambria" panose="02040503050406030204" pitchFamily="18" charset="0"/>
                <a:ea typeface="Cambria" panose="02040503050406030204" pitchFamily="18" charset="0"/>
              </a:rPr>
              <a:t>:</a:t>
            </a:r>
          </a:p>
          <a:p>
            <a:pPr marL="623888" lvl="1" indent="-266700">
              <a:lnSpc>
                <a:spcPct val="150000"/>
              </a:lnSpc>
              <a:spcBef>
                <a:spcPts val="0"/>
              </a:spcBef>
              <a:buClr>
                <a:srgbClr val="00305E"/>
              </a:buClr>
              <a:buSzPct val="100000"/>
              <a:buFont typeface="Wingdings" panose="05000000000000000000" pitchFamily="2" charset="2"/>
              <a:buChar char="ü"/>
            </a:pPr>
            <a:r>
              <a:rPr lang="cs-CZ" sz="1200" dirty="0">
                <a:latin typeface="Cambria" panose="02040503050406030204" pitchFamily="18" charset="0"/>
                <a:ea typeface="Cambria" panose="02040503050406030204" pitchFamily="18" charset="0"/>
              </a:rPr>
              <a:t>Pilot-plant costs (especially inert gas) do not cover for revenues</a:t>
            </a:r>
            <a:endParaRPr lang="en-US" sz="1200" dirty="0">
              <a:latin typeface="Cambria" panose="02040503050406030204" pitchFamily="18" charset="0"/>
              <a:ea typeface="Cambria" panose="02040503050406030204" pitchFamily="18" charset="0"/>
            </a:endParaRPr>
          </a:p>
          <a:p>
            <a:pPr marL="266700" indent="-266700">
              <a:lnSpc>
                <a:spcPct val="150000"/>
              </a:lnSpc>
              <a:spcBef>
                <a:spcPts val="0"/>
              </a:spcBef>
              <a:buClr>
                <a:srgbClr val="00305E"/>
              </a:buClr>
              <a:buSzPct val="100000"/>
              <a:buFont typeface="Arial" panose="020B0604020202020204" pitchFamily="34" charset="0"/>
              <a:buChar char="•"/>
            </a:pPr>
            <a:r>
              <a:rPr lang="cs-CZ" sz="1200" dirty="0">
                <a:latin typeface="Cambria" panose="02040503050406030204" pitchFamily="18" charset="0"/>
                <a:ea typeface="Cambria" panose="02040503050406030204" pitchFamily="18" charset="0"/>
              </a:rPr>
              <a:t>The impacts and costs of paper production and insulation production from wood were analyzed</a:t>
            </a:r>
            <a:endParaRPr lang="en-US" sz="1200" dirty="0">
              <a:latin typeface="Cambria" panose="02040503050406030204" pitchFamily="18" charset="0"/>
              <a:ea typeface="Cambria" panose="02040503050406030204" pitchFamily="18" charset="0"/>
            </a:endParaRPr>
          </a:p>
          <a:p>
            <a:pPr marL="623888" lvl="1" indent="-266700">
              <a:lnSpc>
                <a:spcPct val="150000"/>
              </a:lnSpc>
              <a:spcBef>
                <a:spcPts val="0"/>
              </a:spcBef>
              <a:buClr>
                <a:srgbClr val="00305E"/>
              </a:buClr>
              <a:buSzPct val="100000"/>
              <a:buFont typeface="Wingdings" panose="05000000000000000000" pitchFamily="2" charset="2"/>
              <a:buChar char="ü"/>
            </a:pPr>
            <a:r>
              <a:rPr lang="cs-CZ" sz="1200" dirty="0">
                <a:latin typeface="Cambria" panose="02040503050406030204" pitchFamily="18" charset="0"/>
                <a:ea typeface="Cambria" panose="02040503050406030204" pitchFamily="18" charset="0"/>
              </a:rPr>
              <a:t>Comparison to </a:t>
            </a:r>
            <a:r>
              <a:rPr lang="en-US" sz="1200" dirty="0">
                <a:latin typeface="Cambria" panose="02040503050406030204" pitchFamily="18" charset="0"/>
                <a:ea typeface="Cambria" panose="02040503050406030204" pitchFamily="18" charset="0"/>
              </a:rPr>
              <a:t>Miscanthus </a:t>
            </a:r>
            <a:r>
              <a:rPr lang="cs-CZ" sz="1200" dirty="0">
                <a:latin typeface="Cambria" panose="02040503050406030204" pitchFamily="18" charset="0"/>
                <a:ea typeface="Cambria" panose="02040503050406030204" pitchFamily="18" charset="0"/>
              </a:rPr>
              <a:t>products was only estimated as detailed data were not acquire</a:t>
            </a:r>
            <a:r>
              <a:rPr lang="en-US" sz="1200" dirty="0">
                <a:latin typeface="Cambria" panose="02040503050406030204" pitchFamily="18" charset="0"/>
                <a:ea typeface="Cambria" panose="02040503050406030204" pitchFamily="18" charset="0"/>
              </a:rPr>
              <a:t>d</a:t>
            </a:r>
            <a:endParaRPr lang="cs-CZ" sz="1200" dirty="0">
              <a:latin typeface="Cambria" panose="02040503050406030204" pitchFamily="18" charset="0"/>
              <a:ea typeface="Cambria" panose="02040503050406030204" pitchFamily="18" charset="0"/>
            </a:endParaRPr>
          </a:p>
        </p:txBody>
      </p:sp>
      <p:pic>
        <p:nvPicPr>
          <p:cNvPr id="112" name="Google Shape;112;p3"/>
          <p:cNvPicPr preferRelativeResize="0"/>
          <p:nvPr/>
        </p:nvPicPr>
        <p:blipFill rotWithShape="1">
          <a:blip r:embed="rId3">
            <a:alphaModFix/>
          </a:blip>
          <a:srcRect/>
          <a:stretch/>
        </p:blipFill>
        <p:spPr>
          <a:xfrm>
            <a:off x="6582614" y="64353"/>
            <a:ext cx="2458394" cy="463898"/>
          </a:xfrm>
          <a:prstGeom prst="rect">
            <a:avLst/>
          </a:prstGeom>
          <a:noFill/>
          <a:ln>
            <a:noFill/>
          </a:ln>
        </p:spPr>
      </p:pic>
      <p:pic>
        <p:nvPicPr>
          <p:cNvPr id="113" name="Google Shape;113;p3" descr="Popis není dostupný."/>
          <p:cNvPicPr preferRelativeResize="0"/>
          <p:nvPr/>
        </p:nvPicPr>
        <p:blipFill rotWithShape="1">
          <a:blip r:embed="rId4">
            <a:alphaModFix/>
          </a:blip>
          <a:srcRect/>
          <a:stretch/>
        </p:blipFill>
        <p:spPr>
          <a:xfrm>
            <a:off x="6582614" y="936446"/>
            <a:ext cx="2373894" cy="465398"/>
          </a:xfrm>
          <a:prstGeom prst="rect">
            <a:avLst/>
          </a:prstGeom>
          <a:noFill/>
          <a:ln>
            <a:noFill/>
          </a:ln>
        </p:spPr>
      </p:pic>
      <p:sp>
        <p:nvSpPr>
          <p:cNvPr id="2" name="TextBox 1"/>
          <p:cNvSpPr txBox="1"/>
          <p:nvPr/>
        </p:nvSpPr>
        <p:spPr>
          <a:xfrm>
            <a:off x="5669593" y="5251616"/>
            <a:ext cx="3340979" cy="286873"/>
          </a:xfrm>
          <a:prstGeom prst="rect">
            <a:avLst/>
          </a:prstGeom>
          <a:noFill/>
        </p:spPr>
        <p:txBody>
          <a:bodyPr wrap="none" rtlCol="0">
            <a:spAutoFit/>
          </a:bodyPr>
          <a:lstStyle/>
          <a:p>
            <a:pPr algn="r"/>
            <a:r>
              <a:rPr lang="en-US" b="1" dirty="0">
                <a:solidFill>
                  <a:srgbClr val="FF0000"/>
                </a:solidFill>
                <a:latin typeface="Cambria" panose="02040503050406030204" pitchFamily="18" charset="0"/>
                <a:ea typeface="Cambria" panose="02040503050406030204" pitchFamily="18" charset="0"/>
              </a:rPr>
              <a:t>More about WP7: reports # 126 and #125 </a:t>
            </a:r>
            <a:endParaRPr lang="ru-RU" b="1" dirty="0">
              <a:solidFill>
                <a:srgbClr val="FF0000"/>
              </a:solidFill>
              <a:latin typeface="Cambria" panose="02040503050406030204" pitchFamily="18" charset="0"/>
              <a:ea typeface="Cambria" panose="02040503050406030204" pitchFamily="18" charset="0"/>
            </a:endParaRPr>
          </a:p>
        </p:txBody>
      </p:sp>
      <p:pic>
        <p:nvPicPr>
          <p:cNvPr id="4" name="Grafik 21">
            <a:extLst>
              <a:ext uri="{FF2B5EF4-FFF2-40B4-BE49-F238E27FC236}">
                <a16:creationId xmlns:a16="http://schemas.microsoft.com/office/drawing/2014/main" id="{8AB49ABD-98C9-05B9-B781-D7EB5D576E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91" y="5143655"/>
            <a:ext cx="2075886" cy="502797"/>
          </a:xfrm>
          <a:prstGeom prst="rect">
            <a:avLst/>
          </a:prstGeom>
        </p:spPr>
      </p:pic>
      <p:pic>
        <p:nvPicPr>
          <p:cNvPr id="6" name="Grafik 2">
            <a:extLst>
              <a:ext uri="{FF2B5EF4-FFF2-40B4-BE49-F238E27FC236}">
                <a16:creationId xmlns:a16="http://schemas.microsoft.com/office/drawing/2014/main" id="{7A74B267-EF95-F321-7BCD-9208908B63C3}"/>
              </a:ext>
            </a:extLst>
          </p:cNvPr>
          <p:cNvPicPr>
            <a:picLocks noChangeAspect="1"/>
          </p:cNvPicPr>
          <p:nvPr/>
        </p:nvPicPr>
        <p:blipFill>
          <a:blip r:embed="rId6"/>
          <a:stretch>
            <a:fillRect/>
          </a:stretch>
        </p:blipFill>
        <p:spPr>
          <a:xfrm>
            <a:off x="102992" y="120052"/>
            <a:ext cx="1017886" cy="1160468"/>
          </a:xfrm>
          <a:prstGeom prst="rect">
            <a:avLst/>
          </a:prstGeom>
        </p:spPr>
      </p:pic>
    </p:spTree>
    <p:extLst>
      <p:ext uri="{BB962C8B-B14F-4D97-AF65-F5344CB8AC3E}">
        <p14:creationId xmlns:p14="http://schemas.microsoft.com/office/powerpoint/2010/main" val="18928125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269944" y="545890"/>
            <a:ext cx="7319703" cy="368309"/>
          </a:xfrm>
        </p:spPr>
        <p:txBody>
          <a:bodyPr/>
          <a:lstStyle/>
          <a:p>
            <a:r>
              <a:rPr lang="en-US" sz="1600" dirty="0">
                <a:latin typeface="Cambria" panose="02040503050406030204" pitchFamily="18" charset="0"/>
                <a:ea typeface="Cambria" panose="02040503050406030204" pitchFamily="18" charset="0"/>
              </a:rPr>
              <a:t>Main products (outcomes) of the CORNET </a:t>
            </a:r>
            <a:r>
              <a:rPr lang="en-US" sz="1600" dirty="0" err="1">
                <a:latin typeface="Cambria" panose="02040503050406030204" pitchFamily="18" charset="0"/>
                <a:ea typeface="Cambria" panose="02040503050406030204" pitchFamily="18" charset="0"/>
              </a:rPr>
              <a:t>MiscanValue</a:t>
            </a:r>
            <a:r>
              <a:rPr lang="en-US" sz="1600" dirty="0">
                <a:latin typeface="Cambria" panose="02040503050406030204" pitchFamily="18" charset="0"/>
                <a:ea typeface="Cambria" panose="02040503050406030204" pitchFamily="18" charset="0"/>
              </a:rPr>
              <a:t>:</a:t>
            </a:r>
            <a:endParaRPr lang="ru-RU" sz="1600" dirty="0">
              <a:latin typeface="Cambria" panose="02040503050406030204" pitchFamily="18" charset="0"/>
              <a:ea typeface="Cambria" panose="02040503050406030204" pitchFamily="18" charset="0"/>
            </a:endParaRPr>
          </a:p>
        </p:txBody>
      </p:sp>
      <p:sp>
        <p:nvSpPr>
          <p:cNvPr id="7" name="TextBox 6"/>
          <p:cNvSpPr txBox="1"/>
          <p:nvPr/>
        </p:nvSpPr>
        <p:spPr>
          <a:xfrm>
            <a:off x="1203441" y="775150"/>
            <a:ext cx="6411232" cy="2314544"/>
          </a:xfrm>
          <a:prstGeom prst="rect">
            <a:avLst/>
          </a:prstGeom>
          <a:noFill/>
        </p:spPr>
        <p:txBody>
          <a:bodyPr wrap="square" rtlCol="0">
            <a:spAutoFit/>
          </a:bodyPr>
          <a:lstStyle/>
          <a:p>
            <a:pPr marL="342900" indent="-342900">
              <a:lnSpc>
                <a:spcPct val="150000"/>
              </a:lnSpc>
              <a:buAutoNum type="arabicPeriod"/>
            </a:pPr>
            <a:r>
              <a:rPr lang="en-US" sz="1400" dirty="0">
                <a:latin typeface="Cambria" panose="02040503050406030204" pitchFamily="18" charset="0"/>
                <a:ea typeface="Cambria" panose="02040503050406030204" pitchFamily="18" charset="0"/>
                <a:cs typeface="Calibri" panose="020F0502020204030204" pitchFamily="34" charset="0"/>
              </a:rPr>
              <a:t>Verified technology for growing </a:t>
            </a:r>
            <a:r>
              <a:rPr lang="en-US" sz="1400" i="1" dirty="0">
                <a:latin typeface="Cambria" panose="02040503050406030204" pitchFamily="18" charset="0"/>
                <a:ea typeface="Cambria" panose="02040503050406030204" pitchFamily="18" charset="0"/>
                <a:cs typeface="Calibri" panose="020F0502020204030204" pitchFamily="34" charset="0"/>
              </a:rPr>
              <a:t>M×g</a:t>
            </a:r>
            <a:r>
              <a:rPr lang="en-US" sz="1400" dirty="0">
                <a:latin typeface="Cambria" panose="02040503050406030204" pitchFamily="18" charset="0"/>
                <a:ea typeface="Cambria" panose="02040503050406030204" pitchFamily="18" charset="0"/>
                <a:cs typeface="Calibri" panose="020F0502020204030204" pitchFamily="34" charset="0"/>
              </a:rPr>
              <a:t> at the post-mining soil  with processing of raw materials to bioproducts (under evaluation at UJEP)</a:t>
            </a:r>
          </a:p>
          <a:p>
            <a:pPr marL="342900" indent="-342900">
              <a:lnSpc>
                <a:spcPct val="150000"/>
              </a:lnSpc>
              <a:buFont typeface="+mj-lt"/>
              <a:buAutoNum type="arabicPeriod" startAt="2"/>
            </a:pPr>
            <a:r>
              <a:rPr lang="en-US" sz="1400" dirty="0">
                <a:latin typeface="Cambria" panose="02040503050406030204" pitchFamily="18" charset="0"/>
                <a:ea typeface="Cambria" panose="02040503050406030204" pitchFamily="18" charset="0"/>
                <a:cs typeface="Calibri" panose="020F0502020204030204" pitchFamily="34" charset="0"/>
              </a:rPr>
              <a:t>Verified  technology for production of </a:t>
            </a:r>
            <a:r>
              <a:rPr lang="en-US" sz="1400" dirty="0" err="1">
                <a:latin typeface="Cambria" panose="02040503050406030204" pitchFamily="18" charset="0"/>
                <a:ea typeface="Cambria" panose="02040503050406030204" pitchFamily="18" charset="0"/>
                <a:cs typeface="Calibri" panose="020F0502020204030204" pitchFamily="34" charset="0"/>
              </a:rPr>
              <a:t>biochar</a:t>
            </a:r>
            <a:r>
              <a:rPr lang="en-US" sz="1400" dirty="0">
                <a:latin typeface="Cambria" panose="02040503050406030204" pitchFamily="18" charset="0"/>
                <a:ea typeface="Cambria" panose="02040503050406030204" pitchFamily="18" charset="0"/>
                <a:cs typeface="Calibri" panose="020F0502020204030204" pitchFamily="34" charset="0"/>
              </a:rPr>
              <a:t> (under evaluation at VSB-TUO)</a:t>
            </a:r>
          </a:p>
          <a:p>
            <a:pPr marL="342900" indent="-342900">
              <a:lnSpc>
                <a:spcPct val="150000"/>
              </a:lnSpc>
              <a:buFont typeface="+mj-lt"/>
              <a:buAutoNum type="arabicPeriod" startAt="2"/>
            </a:pPr>
            <a:r>
              <a:rPr lang="en-US" sz="1400" dirty="0">
                <a:latin typeface="Cambria" panose="02040503050406030204" pitchFamily="18" charset="0"/>
                <a:ea typeface="Cambria" panose="02040503050406030204" pitchFamily="18" charset="0"/>
                <a:cs typeface="Calibri" panose="020F0502020204030204" pitchFamily="34" charset="0"/>
              </a:rPr>
              <a:t>Functional Sample of biochar (approved by VSB-TUO)</a:t>
            </a:r>
          </a:p>
          <a:p>
            <a:pPr marL="342900" indent="-342900">
              <a:lnSpc>
                <a:spcPct val="150000"/>
              </a:lnSpc>
              <a:buFont typeface="+mj-lt"/>
              <a:buAutoNum type="arabicPeriod" startAt="2"/>
            </a:pPr>
            <a:r>
              <a:rPr lang="en-US" sz="1400" dirty="0">
                <a:latin typeface="Cambria" panose="02040503050406030204" pitchFamily="18" charset="0"/>
                <a:ea typeface="Cambria" panose="02040503050406030204" pitchFamily="18" charset="0"/>
                <a:cs typeface="Calibri" panose="020F0502020204030204" pitchFamily="34" charset="0"/>
              </a:rPr>
              <a:t>Functional Samples of insulation materials and pulp (TUD-HFT)</a:t>
            </a:r>
            <a:endParaRPr lang="ru-RU" sz="1400" dirty="0">
              <a:latin typeface="Cambria" panose="02040503050406030204" pitchFamily="18" charset="0"/>
              <a:ea typeface="Cambria" panose="02040503050406030204" pitchFamily="18" charset="0"/>
              <a:cs typeface="Calibri" panose="020F0502020204030204" pitchFamily="34" charset="0"/>
            </a:endParaRPr>
          </a:p>
          <a:p>
            <a:pPr marL="342900" indent="-342900">
              <a:lnSpc>
                <a:spcPct val="150000"/>
              </a:lnSpc>
              <a:buFont typeface="+mj-lt"/>
              <a:buAutoNum type="arabicPeriod" startAt="2"/>
            </a:pPr>
            <a:r>
              <a:rPr lang="en-US" sz="1400" dirty="0">
                <a:latin typeface="Cambria" panose="02040503050406030204" pitchFamily="18" charset="0"/>
                <a:ea typeface="Cambria" panose="02040503050406030204" pitchFamily="18" charset="0"/>
                <a:cs typeface="Calibri" panose="020F0502020204030204" pitchFamily="34" charset="0"/>
              </a:rPr>
              <a:t>Verified technology for production of paper (PTS)</a:t>
            </a:r>
          </a:p>
          <a:p>
            <a:pPr marL="342900" indent="-342900">
              <a:lnSpc>
                <a:spcPct val="150000"/>
              </a:lnSpc>
              <a:buFont typeface="+mj-lt"/>
              <a:buAutoNum type="arabicPeriod" startAt="2"/>
            </a:pPr>
            <a:r>
              <a:rPr lang="en-US" sz="1400" dirty="0">
                <a:latin typeface="Cambria" panose="02040503050406030204" pitchFamily="18" charset="0"/>
                <a:ea typeface="Cambria" panose="02040503050406030204" pitchFamily="18" charset="0"/>
                <a:cs typeface="Calibri" panose="020F0502020204030204" pitchFamily="34" charset="0"/>
              </a:rPr>
              <a:t>Functional Sample of Paper (PTS)</a:t>
            </a:r>
          </a:p>
        </p:txBody>
      </p:sp>
      <p:pic>
        <p:nvPicPr>
          <p:cNvPr id="3" name="Рисунок 2"/>
          <p:cNvPicPr>
            <a:picLocks noChangeAspect="1"/>
          </p:cNvPicPr>
          <p:nvPr/>
        </p:nvPicPr>
        <p:blipFill>
          <a:blip r:embed="rId2"/>
          <a:stretch>
            <a:fillRect/>
          </a:stretch>
        </p:blipFill>
        <p:spPr>
          <a:xfrm>
            <a:off x="3573554" y="3200232"/>
            <a:ext cx="2746875" cy="1952500"/>
          </a:xfrm>
          <a:prstGeom prst="rect">
            <a:avLst/>
          </a:prstGeom>
        </p:spPr>
      </p:pic>
      <p:pic>
        <p:nvPicPr>
          <p:cNvPr id="9" name="Grafik 21">
            <a:extLst>
              <a:ext uri="{FF2B5EF4-FFF2-40B4-BE49-F238E27FC236}">
                <a16:creationId xmlns:a16="http://schemas.microsoft.com/office/drawing/2014/main" id="{87FC3EDE-EA53-BF2D-9F7D-8CB8835FA2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91" y="5143655"/>
            <a:ext cx="2075886" cy="502797"/>
          </a:xfrm>
          <a:prstGeom prst="rect">
            <a:avLst/>
          </a:prstGeom>
        </p:spPr>
      </p:pic>
      <p:pic>
        <p:nvPicPr>
          <p:cNvPr id="11" name="Grafik 2">
            <a:extLst>
              <a:ext uri="{FF2B5EF4-FFF2-40B4-BE49-F238E27FC236}">
                <a16:creationId xmlns:a16="http://schemas.microsoft.com/office/drawing/2014/main" id="{73D9346B-99B9-0C26-7267-A7C22E8E5E02}"/>
              </a:ext>
            </a:extLst>
          </p:cNvPr>
          <p:cNvPicPr>
            <a:picLocks noChangeAspect="1"/>
          </p:cNvPicPr>
          <p:nvPr/>
        </p:nvPicPr>
        <p:blipFill>
          <a:blip r:embed="rId4"/>
          <a:stretch>
            <a:fillRect/>
          </a:stretch>
        </p:blipFill>
        <p:spPr>
          <a:xfrm>
            <a:off x="102992" y="120052"/>
            <a:ext cx="1017886" cy="1160468"/>
          </a:xfrm>
          <a:prstGeom prst="rect">
            <a:avLst/>
          </a:prstGeom>
        </p:spPr>
      </p:pic>
      <p:pic>
        <p:nvPicPr>
          <p:cNvPr id="8" name="Объект 7"/>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218493" y="3235167"/>
            <a:ext cx="2404739" cy="1807030"/>
          </a:xfrm>
          <a:prstGeom prst="rect">
            <a:avLst/>
          </a:prstGeom>
        </p:spPr>
      </p:pic>
      <p:pic>
        <p:nvPicPr>
          <p:cNvPr id="2" name="Рисунок 1"/>
          <p:cNvPicPr>
            <a:picLocks noChangeAspect="1"/>
          </p:cNvPicPr>
          <p:nvPr/>
        </p:nvPicPr>
        <p:blipFill>
          <a:blip r:embed="rId6"/>
          <a:stretch>
            <a:fillRect/>
          </a:stretch>
        </p:blipFill>
        <p:spPr>
          <a:xfrm>
            <a:off x="0" y="2363041"/>
            <a:ext cx="1191365" cy="2700000"/>
          </a:xfrm>
          <a:prstGeom prst="rect">
            <a:avLst/>
          </a:prstGeom>
        </p:spPr>
      </p:pic>
      <p:pic>
        <p:nvPicPr>
          <p:cNvPr id="5" name="Рисунок 4"/>
          <p:cNvPicPr>
            <a:picLocks noChangeAspect="1"/>
          </p:cNvPicPr>
          <p:nvPr/>
        </p:nvPicPr>
        <p:blipFill rotWithShape="1">
          <a:blip r:embed="rId7" cstate="print">
            <a:extLst>
              <a:ext uri="{28A0092B-C50C-407E-A947-70E740481C1C}">
                <a14:useLocalDpi xmlns:a14="http://schemas.microsoft.com/office/drawing/2010/main" val="0"/>
              </a:ext>
            </a:extLst>
          </a:blip>
          <a:srcRect l="-880" t="1499" r="880" b="-1499"/>
          <a:stretch/>
        </p:blipFill>
        <p:spPr>
          <a:xfrm>
            <a:off x="6721582" y="1872735"/>
            <a:ext cx="2422418" cy="2844000"/>
          </a:xfrm>
          <a:prstGeom prst="rect">
            <a:avLst/>
          </a:prstGeom>
        </p:spPr>
      </p:pic>
      <p:sp>
        <p:nvSpPr>
          <p:cNvPr id="10" name="Стрелка вправо 9"/>
          <p:cNvSpPr/>
          <p:nvPr/>
        </p:nvSpPr>
        <p:spPr>
          <a:xfrm>
            <a:off x="5829299" y="1818409"/>
            <a:ext cx="828000" cy="32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00054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102992" y="190701"/>
            <a:ext cx="1017886" cy="1160468"/>
          </a:xfrm>
          <a:prstGeom prst="rect">
            <a:avLst/>
          </a:prstGeom>
        </p:spPr>
      </p:pic>
      <p:sp>
        <p:nvSpPr>
          <p:cNvPr id="16" name="Titel 1"/>
          <p:cNvSpPr txBox="1">
            <a:spLocks/>
          </p:cNvSpPr>
          <p:nvPr/>
        </p:nvSpPr>
        <p:spPr>
          <a:xfrm>
            <a:off x="1239653" y="283260"/>
            <a:ext cx="7699951" cy="393585"/>
          </a:xfrm>
          <a:prstGeom prst="rect">
            <a:avLst/>
          </a:prstGeom>
          <a:ln>
            <a:noFill/>
          </a:ln>
        </p:spPr>
        <p:txBody>
          <a:bodyPr vert="horz" lIns="0" tIns="0" rIns="0" bIns="0" rtlCol="0" anchor="t" anchorCtr="0">
            <a:noAutofit/>
          </a:bodyPr>
          <a:lstStyle>
            <a:lvl1pPr algn="l" defTabSz="685702" rtl="0" eaLnBrk="1" latinLnBrk="0" hangingPunct="1">
              <a:spcBef>
                <a:spcPct val="0"/>
              </a:spcBef>
              <a:buNone/>
              <a:defRPr sz="1800" b="1" kern="1200" baseline="0">
                <a:solidFill>
                  <a:schemeClr val="tx2"/>
                </a:solidFill>
                <a:latin typeface="Open Sans" panose="020B0606030504020204" pitchFamily="34" charset="0"/>
                <a:ea typeface="+mj-ea"/>
                <a:cs typeface="+mj-cs"/>
              </a:defRPr>
            </a:lvl1pPr>
          </a:lstStyle>
          <a:p>
            <a:endParaRPr lang="en-GB" dirty="0"/>
          </a:p>
        </p:txBody>
      </p:sp>
      <p:pic>
        <p:nvPicPr>
          <p:cNvPr id="22" name="Grafik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0046" y="5133264"/>
            <a:ext cx="2075886" cy="502797"/>
          </a:xfrm>
          <a:prstGeom prst="rect">
            <a:avLst/>
          </a:prstGeom>
        </p:spPr>
      </p:pic>
      <p:sp>
        <p:nvSpPr>
          <p:cNvPr id="12" name="Inhaltsplatzhalter 2"/>
          <p:cNvSpPr txBox="1">
            <a:spLocks/>
          </p:cNvSpPr>
          <p:nvPr/>
        </p:nvSpPr>
        <p:spPr>
          <a:xfrm>
            <a:off x="6931063" y="227900"/>
            <a:ext cx="1800167" cy="1048951"/>
          </a:xfrm>
          <a:prstGeom prst="rect">
            <a:avLst/>
          </a:prstGeom>
          <a:ln>
            <a:noFill/>
          </a:ln>
        </p:spPr>
        <p:txBody>
          <a:bodyPr vert="horz" lIns="0" tIns="0" rIns="0" bIns="0" rtlCol="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r"/>
            <a:r>
              <a:rPr lang="en-GB" dirty="0">
                <a:solidFill>
                  <a:schemeClr val="tx1"/>
                </a:solidFill>
                <a:latin typeface="Cambria" panose="02040503050406030204" pitchFamily="18" charset="0"/>
                <a:ea typeface="Cambria" panose="02040503050406030204" pitchFamily="18" charset="0"/>
                <a:cs typeface="Calibri" panose="020F0502020204030204" pitchFamily="34" charset="0"/>
              </a:rPr>
              <a:t>Publications: </a:t>
            </a:r>
          </a:p>
          <a:p>
            <a:pPr algn="r"/>
            <a:r>
              <a:rPr lang="en-GB" dirty="0">
                <a:solidFill>
                  <a:schemeClr val="tx1"/>
                </a:solidFill>
                <a:latin typeface="Cambria" panose="02040503050406030204" pitchFamily="18" charset="0"/>
                <a:ea typeface="Cambria" panose="02040503050406030204" pitchFamily="18" charset="0"/>
                <a:cs typeface="Calibri" panose="020F0502020204030204" pitchFamily="34" charset="0"/>
              </a:rPr>
              <a:t>7 </a:t>
            </a:r>
            <a:r>
              <a:rPr lang="en-GB" dirty="0" smtClean="0">
                <a:solidFill>
                  <a:schemeClr val="tx1"/>
                </a:solidFill>
                <a:latin typeface="Cambria" panose="02040503050406030204" pitchFamily="18" charset="0"/>
                <a:ea typeface="Cambria" panose="02040503050406030204" pitchFamily="18" charset="0"/>
                <a:cs typeface="Calibri" panose="020F0502020204030204" pitchFamily="34" charset="0"/>
              </a:rPr>
              <a:t>IF papers published </a:t>
            </a:r>
            <a:endParaRPr lang="en-GB" dirty="0">
              <a:solidFill>
                <a:schemeClr val="tx1"/>
              </a:solidFill>
              <a:latin typeface="Cambria" panose="02040503050406030204" pitchFamily="18" charset="0"/>
              <a:ea typeface="Cambria" panose="02040503050406030204" pitchFamily="18" charset="0"/>
              <a:cs typeface="Calibri" panose="020F0502020204030204" pitchFamily="34" charset="0"/>
            </a:endParaRPr>
          </a:p>
          <a:p>
            <a:pPr algn="r"/>
            <a:r>
              <a:rPr lang="en-GB" dirty="0">
                <a:solidFill>
                  <a:schemeClr val="tx1"/>
                </a:solidFill>
                <a:latin typeface="Cambria" panose="02040503050406030204" pitchFamily="18" charset="0"/>
                <a:ea typeface="Cambria" panose="02040503050406030204" pitchFamily="18" charset="0"/>
                <a:cs typeface="Calibri" panose="020F0502020204030204" pitchFamily="34" charset="0"/>
              </a:rPr>
              <a:t>1 under reviewing</a:t>
            </a:r>
          </a:p>
          <a:p>
            <a:pPr algn="r"/>
            <a:r>
              <a:rPr lang="en-GB" dirty="0">
                <a:solidFill>
                  <a:schemeClr val="tx1"/>
                </a:solidFill>
                <a:latin typeface="Cambria" panose="02040503050406030204" pitchFamily="18" charset="0"/>
                <a:ea typeface="Cambria" panose="02040503050406030204" pitchFamily="18" charset="0"/>
                <a:cs typeface="Calibri" panose="020F0502020204030204" pitchFamily="34" charset="0"/>
              </a:rPr>
              <a:t>2 under preparation</a:t>
            </a:r>
          </a:p>
        </p:txBody>
      </p:sp>
      <p:sp>
        <p:nvSpPr>
          <p:cNvPr id="9" name="Google Shape;108;p3">
            <a:extLst>
              <a:ext uri="{FF2B5EF4-FFF2-40B4-BE49-F238E27FC236}">
                <a16:creationId xmlns:a16="http://schemas.microsoft.com/office/drawing/2014/main" id="{7D42C875-F8FD-8D4D-8E31-D15A7F9240E8}"/>
              </a:ext>
            </a:extLst>
          </p:cNvPr>
          <p:cNvSpPr txBox="1">
            <a:spLocks noGrp="1"/>
          </p:cNvSpPr>
          <p:nvPr>
            <p:ph type="title"/>
          </p:nvPr>
        </p:nvSpPr>
        <p:spPr>
          <a:xfrm>
            <a:off x="1198075" y="466871"/>
            <a:ext cx="6049589" cy="461184"/>
          </a:xfrm>
          <a:prstGeom prst="rect">
            <a:avLst/>
          </a:prstGeom>
          <a:noFill/>
          <a:ln>
            <a:noFill/>
          </a:ln>
        </p:spPr>
        <p:txBody>
          <a:bodyPr spcFirstLastPara="1" wrap="square" lIns="68569" tIns="34275" rIns="68569" bIns="34275" anchor="ctr" anchorCtr="0">
            <a:noAutofit/>
          </a:bodyPr>
          <a:lstStyle/>
          <a:p>
            <a:pPr>
              <a:buSzPts val="4400"/>
            </a:pPr>
            <a:r>
              <a:rPr lang="cs-CZ" sz="1600" b="1" dirty="0">
                <a:solidFill>
                  <a:srgbClr val="00305E"/>
                </a:solidFill>
                <a:latin typeface="Cambria" panose="02040503050406030204" pitchFamily="18" charset="0"/>
                <a:ea typeface="Cambria" panose="02040503050406030204" pitchFamily="18" charset="0"/>
              </a:rPr>
              <a:t>WP </a:t>
            </a:r>
            <a:r>
              <a:rPr lang="ru-RU" sz="1600" b="1" dirty="0">
                <a:solidFill>
                  <a:srgbClr val="00305E"/>
                </a:solidFill>
                <a:latin typeface="Cambria" panose="02040503050406030204" pitchFamily="18" charset="0"/>
                <a:ea typeface="Cambria" panose="02040503050406030204" pitchFamily="18" charset="0"/>
              </a:rPr>
              <a:t>8</a:t>
            </a:r>
            <a:r>
              <a:rPr lang="en-US" sz="1600" b="1" dirty="0">
                <a:solidFill>
                  <a:srgbClr val="00305E"/>
                </a:solidFill>
                <a:latin typeface="Cambria" panose="02040503050406030204" pitchFamily="18" charset="0"/>
                <a:ea typeface="Cambria" panose="02040503050406030204" pitchFamily="18" charset="0"/>
              </a:rPr>
              <a:t>: </a:t>
            </a:r>
            <a:r>
              <a:rPr lang="en-US" sz="1600" b="0" dirty="0">
                <a:solidFill>
                  <a:srgbClr val="00305E"/>
                </a:solidFill>
                <a:latin typeface="Cambria" panose="02040503050406030204" pitchFamily="18" charset="0"/>
                <a:ea typeface="Cambria" panose="02040503050406030204" pitchFamily="18" charset="0"/>
              </a:rPr>
              <a:t>Dissemination and coordination: </a:t>
            </a:r>
            <a:r>
              <a:rPr lang="en-US" sz="1600" b="1" dirty="0">
                <a:solidFill>
                  <a:srgbClr val="00305E"/>
                </a:solidFill>
                <a:latin typeface="Cambria" panose="02040503050406030204" pitchFamily="18" charset="0"/>
                <a:ea typeface="Cambria" panose="02040503050406030204" pitchFamily="18" charset="0"/>
              </a:rPr>
              <a:t>PTS and WASTen </a:t>
            </a:r>
            <a:endParaRPr sz="1600" b="1" dirty="0">
              <a:solidFill>
                <a:srgbClr val="00305E"/>
              </a:solidFill>
              <a:latin typeface="Cambria" panose="02040503050406030204" pitchFamily="18" charset="0"/>
              <a:ea typeface="Cambria" panose="02040503050406030204" pitchFamily="18" charset="0"/>
            </a:endParaRPr>
          </a:p>
        </p:txBody>
      </p:sp>
      <p:grpSp>
        <p:nvGrpSpPr>
          <p:cNvPr id="20" name="Group 19">
            <a:extLst>
              <a:ext uri="{FF2B5EF4-FFF2-40B4-BE49-F238E27FC236}">
                <a16:creationId xmlns:a16="http://schemas.microsoft.com/office/drawing/2014/main" id="{9E3EBAB7-233C-DF52-444A-7BF4F243A9D5}"/>
              </a:ext>
            </a:extLst>
          </p:cNvPr>
          <p:cNvGrpSpPr/>
          <p:nvPr/>
        </p:nvGrpSpPr>
        <p:grpSpPr>
          <a:xfrm>
            <a:off x="604657" y="1305420"/>
            <a:ext cx="8237092" cy="2605397"/>
            <a:chOff x="213945" y="1877991"/>
            <a:chExt cx="8237092" cy="2605397"/>
          </a:xfrm>
        </p:grpSpPr>
        <p:pic>
          <p:nvPicPr>
            <p:cNvPr id="4" name="Рисунок 3"/>
            <p:cNvPicPr>
              <a:picLocks noChangeAspect="1"/>
            </p:cNvPicPr>
            <p:nvPr/>
          </p:nvPicPr>
          <p:blipFill rotWithShape="1">
            <a:blip r:embed="rId5"/>
            <a:srcRect l="12211" t="12473" r="13335" b="31861"/>
            <a:stretch/>
          </p:blipFill>
          <p:spPr>
            <a:xfrm>
              <a:off x="5913470" y="3282357"/>
              <a:ext cx="2537567" cy="1067200"/>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rotWithShape="1">
            <a:blip r:embed="rId6"/>
            <a:srcRect l="23742" t="12314" r="24892" b="50079"/>
            <a:stretch/>
          </p:blipFill>
          <p:spPr>
            <a:xfrm>
              <a:off x="5884216" y="1877991"/>
              <a:ext cx="2537567" cy="1045306"/>
            </a:xfrm>
            <a:prstGeom prst="rect">
              <a:avLst/>
            </a:prstGeom>
          </p:spPr>
        </p:pic>
        <p:pic>
          <p:nvPicPr>
            <p:cNvPr id="6" name="Рисунок 5"/>
            <p:cNvPicPr>
              <a:picLocks noChangeAspect="1"/>
            </p:cNvPicPr>
            <p:nvPr/>
          </p:nvPicPr>
          <p:blipFill rotWithShape="1">
            <a:blip r:embed="rId7"/>
            <a:srcRect l="18708" t="12229" r="19653" b="47014"/>
            <a:stretch/>
          </p:blipFill>
          <p:spPr>
            <a:xfrm>
              <a:off x="213945" y="3344037"/>
              <a:ext cx="2537567" cy="943841"/>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40333A58-1B16-A76B-2F64-908FD67CF81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1277"/>
            <a:stretch/>
          </p:blipFill>
          <p:spPr>
            <a:xfrm>
              <a:off x="213946" y="1893803"/>
              <a:ext cx="2537567" cy="1030744"/>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8C3BDA23-6DAD-E004-033B-8F6C80DC6E6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72296"/>
            <a:stretch/>
          </p:blipFill>
          <p:spPr>
            <a:xfrm>
              <a:off x="2879782" y="1885952"/>
              <a:ext cx="2809447" cy="1037345"/>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0A6CDB6B-BBB3-E7FC-9193-7690B03A78D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79782" y="3148529"/>
              <a:ext cx="2809447" cy="1334859"/>
            </a:xfrm>
            <a:prstGeom prst="rect">
              <a:avLst/>
            </a:prstGeom>
            <a:ln>
              <a:noFill/>
            </a:ln>
            <a:effectLst>
              <a:outerShdw blurRad="190500" algn="tl" rotWithShape="0">
                <a:srgbClr val="000000">
                  <a:alpha val="70000"/>
                </a:srgbClr>
              </a:outerShdw>
            </a:effectLst>
          </p:spPr>
        </p:pic>
      </p:grpSp>
      <p:pic>
        <p:nvPicPr>
          <p:cNvPr id="7" name="Рисунок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4249" y="3867137"/>
            <a:ext cx="2504242" cy="1152000"/>
          </a:xfrm>
          <a:prstGeom prst="rect">
            <a:avLst/>
          </a:prstGeom>
        </p:spPr>
      </p:pic>
    </p:spTree>
    <p:extLst>
      <p:ext uri="{BB962C8B-B14F-4D97-AF65-F5344CB8AC3E}">
        <p14:creationId xmlns:p14="http://schemas.microsoft.com/office/powerpoint/2010/main" val="1037137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53463" y="2572416"/>
            <a:ext cx="8428384" cy="1200329"/>
          </a:xfrm>
          <a:prstGeom prst="rect">
            <a:avLst/>
          </a:prstGeom>
        </p:spPr>
        <p:txBody>
          <a:bodyPr wrap="square">
            <a:spAutoFit/>
          </a:bodyPr>
          <a:lstStyle/>
          <a:p>
            <a:pPr algn="ctr">
              <a:spcAft>
                <a:spcPts val="600"/>
              </a:spcAft>
            </a:pPr>
            <a:r>
              <a:rPr lang="de-DE" sz="2400" b="1" dirty="0" err="1">
                <a:solidFill>
                  <a:schemeClr val="bg1">
                    <a:lumMod val="95000"/>
                  </a:schemeClr>
                </a:solidFill>
                <a:latin typeface="Cambria" panose="02040503050406030204" pitchFamily="18" charset="0"/>
                <a:ea typeface="Cambria" panose="02040503050406030204" pitchFamily="18" charset="0"/>
                <a:cs typeface="Calibri" panose="020F0502020204030204" pitchFamily="34" charset="0"/>
              </a:rPr>
              <a:t>MiscanValue</a:t>
            </a:r>
            <a:r>
              <a:rPr lang="de-DE" sz="2400" b="1" dirty="0">
                <a:solidFill>
                  <a:schemeClr val="bg1">
                    <a:lumMod val="95000"/>
                  </a:schemeClr>
                </a:solidFill>
                <a:latin typeface="Cambria" panose="02040503050406030204" pitchFamily="18" charset="0"/>
                <a:ea typeface="Cambria" panose="02040503050406030204" pitchFamily="18" charset="0"/>
                <a:cs typeface="Calibri" panose="020F0502020204030204" pitchFamily="34" charset="0"/>
              </a:rPr>
              <a:t> - </a:t>
            </a:r>
            <a:r>
              <a:rPr lang="en-US" sz="2400" b="1" dirty="0">
                <a:solidFill>
                  <a:schemeClr val="bg1">
                    <a:lumMod val="95000"/>
                  </a:schemeClr>
                </a:solidFill>
                <a:latin typeface="Cambria" panose="02040503050406030204" pitchFamily="18" charset="0"/>
                <a:ea typeface="Cambria" panose="02040503050406030204" pitchFamily="18" charset="0"/>
                <a:cs typeface="Calibri" panose="020F0502020204030204" pitchFamily="34" charset="0"/>
              </a:rPr>
              <a:t>Creating value chains for utilization of miscanthus </a:t>
            </a:r>
            <a:r>
              <a:rPr lang="en-GB" sz="2400" b="1" dirty="0">
                <a:solidFill>
                  <a:schemeClr val="bg1">
                    <a:lumMod val="95000"/>
                  </a:schemeClr>
                </a:solidFill>
                <a:latin typeface="Cambria" panose="02040503050406030204" pitchFamily="18" charset="0"/>
                <a:ea typeface="Cambria" panose="02040503050406030204" pitchFamily="18" charset="0"/>
                <a:cs typeface="Calibri" panose="020F0502020204030204" pitchFamily="34" charset="0"/>
              </a:rPr>
              <a:t>fibres</a:t>
            </a:r>
            <a:r>
              <a:rPr lang="en-US" sz="2400" b="1" dirty="0">
                <a:solidFill>
                  <a:schemeClr val="bg1">
                    <a:lumMod val="95000"/>
                  </a:schemeClr>
                </a:solidFill>
                <a:latin typeface="Cambria" panose="02040503050406030204" pitchFamily="18" charset="0"/>
                <a:ea typeface="Cambria" panose="02040503050406030204" pitchFamily="18" charset="0"/>
                <a:cs typeface="Calibri" panose="020F0502020204030204" pitchFamily="34" charset="0"/>
              </a:rPr>
              <a:t> from sustainably managed marginal and post-mining areas</a:t>
            </a:r>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5108" y="190701"/>
            <a:ext cx="2075886" cy="502797"/>
          </a:xfrm>
          <a:prstGeom prst="rect">
            <a:avLst/>
          </a:prstGeom>
        </p:spPr>
      </p:pic>
    </p:spTree>
    <p:extLst>
      <p:ext uri="{BB962C8B-B14F-4D97-AF65-F5344CB8AC3E}">
        <p14:creationId xmlns:p14="http://schemas.microsoft.com/office/powerpoint/2010/main" val="4082652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23867" y="118471"/>
            <a:ext cx="7830413" cy="276999"/>
          </a:xfrm>
          <a:prstGeom prst="rect">
            <a:avLst/>
          </a:prstGeom>
          <a:noFill/>
        </p:spPr>
        <p:txBody>
          <a:bodyPr wrap="none" rtlCol="0">
            <a:spAutoFit/>
          </a:bodyPr>
          <a:lstStyle/>
          <a:p>
            <a:pPr algn="r"/>
            <a:r>
              <a:rPr lang="en-US" sz="1200" dirty="0">
                <a:latin typeface="Cambria" panose="02040503050406030204" pitchFamily="18" charset="0"/>
                <a:ea typeface="Cambria" panose="02040503050406030204" pitchFamily="18" charset="0"/>
              </a:rPr>
              <a:t>3 MiscanValue End-Users Committee &amp; Consortium meetings (December 17, 2020; May 26, 2021; January 25, 2022)</a:t>
            </a:r>
          </a:p>
        </p:txBody>
      </p:sp>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749" y="2769907"/>
            <a:ext cx="2528053" cy="1356201"/>
          </a:xfrm>
          <a:prstGeom prst="rect">
            <a:avLst/>
          </a:prstGeom>
        </p:spPr>
      </p:pic>
      <p:sp>
        <p:nvSpPr>
          <p:cNvPr id="28" name="TextBox 27"/>
          <p:cNvSpPr txBox="1"/>
          <p:nvPr/>
        </p:nvSpPr>
        <p:spPr>
          <a:xfrm>
            <a:off x="205226" y="2254122"/>
            <a:ext cx="5962500" cy="461665"/>
          </a:xfrm>
          <a:prstGeom prst="rect">
            <a:avLst/>
          </a:prstGeom>
          <a:noFill/>
        </p:spPr>
        <p:txBody>
          <a:bodyPr wrap="square" rtlCol="0">
            <a:spAutoFit/>
          </a:bodyPr>
          <a:lstStyle/>
          <a:p>
            <a:pPr algn="ctr"/>
            <a:r>
              <a:rPr lang="en-US" sz="1200" dirty="0">
                <a:latin typeface="Cambria" panose="02040503050406030204" pitchFamily="18" charset="0"/>
                <a:ea typeface="Cambria" panose="02040503050406030204" pitchFamily="18" charset="0"/>
              </a:rPr>
              <a:t>Workshop for end-users, “Best available practice for Miscanthus utilization”, WASTen, November 5, 2020 </a:t>
            </a:r>
            <a:endParaRPr lang="ru-RU" sz="1200" dirty="0">
              <a:latin typeface="Cambria" panose="02040503050406030204" pitchFamily="18" charset="0"/>
              <a:ea typeface="Cambria" panose="02040503050406030204" pitchFamily="18" charset="0"/>
            </a:endParaRPr>
          </a:p>
        </p:txBody>
      </p:sp>
      <p:sp>
        <p:nvSpPr>
          <p:cNvPr id="33" name="TextBox 32"/>
          <p:cNvSpPr txBox="1"/>
          <p:nvPr/>
        </p:nvSpPr>
        <p:spPr>
          <a:xfrm>
            <a:off x="433831" y="4203990"/>
            <a:ext cx="2075887" cy="461665"/>
          </a:xfrm>
          <a:prstGeom prst="rect">
            <a:avLst/>
          </a:prstGeom>
          <a:noFill/>
        </p:spPr>
        <p:txBody>
          <a:bodyPr wrap="square" rtlCol="0">
            <a:spAutoFit/>
          </a:bodyPr>
          <a:lstStyle/>
          <a:p>
            <a:pPr algn="ctr"/>
            <a:r>
              <a:rPr lang="en-US" sz="1200" dirty="0">
                <a:latin typeface="Cambria" panose="02040503050406030204" pitchFamily="18" charset="0"/>
                <a:ea typeface="Cambria" panose="02040503050406030204" pitchFamily="18" charset="0"/>
              </a:rPr>
              <a:t>International workshop </a:t>
            </a:r>
          </a:p>
          <a:p>
            <a:pPr algn="ctr"/>
            <a:r>
              <a:rPr lang="en-US" sz="1200" dirty="0">
                <a:latin typeface="Cambria" panose="02040503050406030204" pitchFamily="18" charset="0"/>
                <a:ea typeface="Cambria" panose="02040503050406030204" pitchFamily="18" charset="0"/>
              </a:rPr>
              <a:t>at CTU, February 25, 2021</a:t>
            </a:r>
            <a:endParaRPr lang="ru-RU" sz="1200" dirty="0">
              <a:latin typeface="Cambria" panose="02040503050406030204" pitchFamily="18" charset="0"/>
              <a:ea typeface="Cambria" panose="02040503050406030204" pitchFamily="18" charset="0"/>
            </a:endParaRPr>
          </a:p>
        </p:txBody>
      </p:sp>
      <p:pic>
        <p:nvPicPr>
          <p:cNvPr id="34" name="Рисунок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7227" y="2770229"/>
            <a:ext cx="3200000" cy="1800000"/>
          </a:xfrm>
          <a:prstGeom prst="rect">
            <a:avLst/>
          </a:prstGeom>
        </p:spPr>
      </p:pic>
      <p:pic>
        <p:nvPicPr>
          <p:cNvPr id="36" name="Рисунок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5821" y="2999518"/>
            <a:ext cx="2681476" cy="1440000"/>
          </a:xfrm>
          <a:prstGeom prst="rect">
            <a:avLst/>
          </a:prstGeom>
        </p:spPr>
      </p:pic>
      <p:sp>
        <p:nvSpPr>
          <p:cNvPr id="37" name="TextBox 36"/>
          <p:cNvSpPr txBox="1"/>
          <p:nvPr/>
        </p:nvSpPr>
        <p:spPr>
          <a:xfrm>
            <a:off x="5613172" y="2538561"/>
            <a:ext cx="3000968" cy="481414"/>
          </a:xfrm>
          <a:prstGeom prst="rect">
            <a:avLst/>
          </a:prstGeom>
          <a:noFill/>
        </p:spPr>
        <p:txBody>
          <a:bodyPr wrap="square" rtlCol="0">
            <a:spAutoFit/>
          </a:bodyPr>
          <a:lstStyle/>
          <a:p>
            <a:pPr algn="ctr"/>
            <a:r>
              <a:rPr lang="en-US" dirty="0">
                <a:latin typeface="Cambria" panose="02040503050406030204" pitchFamily="18" charset="0"/>
                <a:ea typeface="Cambria" panose="02040503050406030204" pitchFamily="18" charset="0"/>
              </a:rPr>
              <a:t>Training: Miscanthus Waste Convention, VSB-TUO, May 26, 2021</a:t>
            </a:r>
            <a:endParaRPr lang="ru-RU"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48052827-A7D5-A224-682E-91951BC3F1F7}"/>
              </a:ext>
            </a:extLst>
          </p:cNvPr>
          <p:cNvGrpSpPr/>
          <p:nvPr/>
        </p:nvGrpSpPr>
        <p:grpSpPr>
          <a:xfrm>
            <a:off x="1080212" y="930430"/>
            <a:ext cx="6001595" cy="1332074"/>
            <a:chOff x="688542" y="1324127"/>
            <a:chExt cx="6001595" cy="1332074"/>
          </a:xfrm>
        </p:grpSpPr>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2001" y="1351170"/>
              <a:ext cx="2279677" cy="1282318"/>
            </a:xfrm>
            <a:prstGeom prst="rect">
              <a:avLst/>
            </a:prstGeom>
          </p:spPr>
        </p:pic>
        <p:pic>
          <p:nvPicPr>
            <p:cNvPr id="30" name="Рисунок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542" y="1324127"/>
              <a:ext cx="2463774" cy="1305032"/>
            </a:xfrm>
            <a:prstGeom prst="rect">
              <a:avLst/>
            </a:prstGeom>
          </p:spPr>
        </p:pic>
        <p:pic>
          <p:nvPicPr>
            <p:cNvPr id="38" name="Рисунок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1363" y="1351169"/>
              <a:ext cx="978774" cy="1305032"/>
            </a:xfrm>
            <a:prstGeom prst="rect">
              <a:avLst/>
            </a:prstGeom>
          </p:spPr>
        </p:pic>
      </p:grpSp>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5908" y="500927"/>
            <a:ext cx="1387556" cy="1976146"/>
          </a:xfrm>
          <a:prstGeom prst="rect">
            <a:avLst/>
          </a:prstGeom>
        </p:spPr>
      </p:pic>
      <p:sp>
        <p:nvSpPr>
          <p:cNvPr id="41" name="TextBox 40"/>
          <p:cNvSpPr txBox="1"/>
          <p:nvPr/>
        </p:nvSpPr>
        <p:spPr>
          <a:xfrm>
            <a:off x="2440925" y="5073329"/>
            <a:ext cx="4077848" cy="461665"/>
          </a:xfrm>
          <a:prstGeom prst="rect">
            <a:avLst/>
          </a:prstGeom>
          <a:noFill/>
        </p:spPr>
        <p:txBody>
          <a:bodyPr wrap="none" rtlCol="0">
            <a:spAutoFit/>
          </a:bodyPr>
          <a:lstStyle/>
          <a:p>
            <a:pPr algn="ctr"/>
            <a:r>
              <a:rPr lang="en-US" sz="1200" dirty="0">
                <a:solidFill>
                  <a:srgbClr val="FF0000"/>
                </a:solidFill>
                <a:latin typeface="Cambria" panose="02040503050406030204" pitchFamily="18" charset="0"/>
                <a:ea typeface="Cambria" panose="02040503050406030204" pitchFamily="18" charset="0"/>
              </a:rPr>
              <a:t>Future Training at </a:t>
            </a:r>
            <a:r>
              <a:rPr lang="en-US" sz="1200" dirty="0" smtClean="0">
                <a:solidFill>
                  <a:srgbClr val="FF0000"/>
                </a:solidFill>
                <a:latin typeface="Cambria" panose="02040503050406030204" pitchFamily="18" charset="0"/>
                <a:ea typeface="Cambria" panose="02040503050406030204" pitchFamily="18" charset="0"/>
              </a:rPr>
              <a:t>PTS on October </a:t>
            </a:r>
            <a:r>
              <a:rPr lang="en-US" sz="1200" dirty="0">
                <a:solidFill>
                  <a:srgbClr val="FF0000"/>
                </a:solidFill>
                <a:latin typeface="Cambria" panose="02040503050406030204" pitchFamily="18" charset="0"/>
                <a:ea typeface="Cambria" panose="02040503050406030204" pitchFamily="18" charset="0"/>
              </a:rPr>
              <a:t>19, 2022</a:t>
            </a:r>
          </a:p>
          <a:p>
            <a:pPr algn="ctr"/>
            <a:r>
              <a:rPr lang="en-US" sz="1200" dirty="0" smtClean="0">
                <a:solidFill>
                  <a:srgbClr val="FF0000"/>
                </a:solidFill>
                <a:latin typeface="Cambria" panose="02040503050406030204" pitchFamily="18" charset="0"/>
                <a:ea typeface="Cambria" panose="02040503050406030204" pitchFamily="18" charset="0"/>
              </a:rPr>
              <a:t>Draft title: “Production of Paper from Miscanthus Biomass”</a:t>
            </a:r>
            <a:endParaRPr lang="ru-RU" sz="1200" dirty="0">
              <a:solidFill>
                <a:srgbClr val="FF0000"/>
              </a:solidFill>
              <a:latin typeface="Cambria" panose="02040503050406030204" pitchFamily="18" charset="0"/>
              <a:ea typeface="Cambria" panose="02040503050406030204" pitchFamily="18" charset="0"/>
            </a:endParaRPr>
          </a:p>
        </p:txBody>
      </p:sp>
      <p:pic>
        <p:nvPicPr>
          <p:cNvPr id="5" name="Grafik 2">
            <a:extLst>
              <a:ext uri="{FF2B5EF4-FFF2-40B4-BE49-F238E27FC236}">
                <a16:creationId xmlns:a16="http://schemas.microsoft.com/office/drawing/2014/main" id="{A7EC82A5-48BB-9CF9-DE7B-C7DAE7AC1FDA}"/>
              </a:ext>
            </a:extLst>
          </p:cNvPr>
          <p:cNvPicPr>
            <a:picLocks noChangeAspect="1"/>
          </p:cNvPicPr>
          <p:nvPr/>
        </p:nvPicPr>
        <p:blipFill>
          <a:blip r:embed="rId9"/>
          <a:stretch>
            <a:fillRect/>
          </a:stretch>
        </p:blipFill>
        <p:spPr>
          <a:xfrm>
            <a:off x="102992" y="190701"/>
            <a:ext cx="1017886" cy="1160468"/>
          </a:xfrm>
          <a:prstGeom prst="rect">
            <a:avLst/>
          </a:prstGeom>
        </p:spPr>
      </p:pic>
      <p:pic>
        <p:nvPicPr>
          <p:cNvPr id="8" name="Grafik 21">
            <a:extLst>
              <a:ext uri="{FF2B5EF4-FFF2-40B4-BE49-F238E27FC236}">
                <a16:creationId xmlns:a16="http://schemas.microsoft.com/office/drawing/2014/main" id="{6F9F634A-0853-83F6-A736-F4BC70D1E7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991" y="5143655"/>
            <a:ext cx="2075886" cy="502797"/>
          </a:xfrm>
          <a:prstGeom prst="rect">
            <a:avLst/>
          </a:prstGeom>
        </p:spPr>
      </p:pic>
      <p:sp>
        <p:nvSpPr>
          <p:cNvPr id="9" name="Google Shape;108;p3">
            <a:extLst>
              <a:ext uri="{FF2B5EF4-FFF2-40B4-BE49-F238E27FC236}">
                <a16:creationId xmlns:a16="http://schemas.microsoft.com/office/drawing/2014/main" id="{7C77B115-C752-7540-F239-CE0C62AD499C}"/>
              </a:ext>
            </a:extLst>
          </p:cNvPr>
          <p:cNvSpPr txBox="1">
            <a:spLocks noGrp="1"/>
          </p:cNvSpPr>
          <p:nvPr>
            <p:ph type="title"/>
          </p:nvPr>
        </p:nvSpPr>
        <p:spPr>
          <a:xfrm>
            <a:off x="1198075" y="466871"/>
            <a:ext cx="6049589" cy="461184"/>
          </a:xfrm>
          <a:prstGeom prst="rect">
            <a:avLst/>
          </a:prstGeom>
          <a:noFill/>
          <a:ln>
            <a:noFill/>
          </a:ln>
        </p:spPr>
        <p:txBody>
          <a:bodyPr spcFirstLastPara="1" wrap="square" lIns="68569" tIns="34275" rIns="68569" bIns="34275" anchor="ctr" anchorCtr="0">
            <a:noAutofit/>
          </a:bodyPr>
          <a:lstStyle/>
          <a:p>
            <a:pPr>
              <a:buSzPts val="4400"/>
            </a:pPr>
            <a:r>
              <a:rPr lang="cs-CZ" sz="1600" b="1" dirty="0">
                <a:solidFill>
                  <a:srgbClr val="00305E"/>
                </a:solidFill>
                <a:latin typeface="Cambria" panose="02040503050406030204" pitchFamily="18" charset="0"/>
                <a:ea typeface="Cambria" panose="02040503050406030204" pitchFamily="18" charset="0"/>
              </a:rPr>
              <a:t>WP </a:t>
            </a:r>
            <a:r>
              <a:rPr lang="ru-RU" sz="1600" b="1" dirty="0">
                <a:solidFill>
                  <a:srgbClr val="00305E"/>
                </a:solidFill>
                <a:latin typeface="Cambria" panose="02040503050406030204" pitchFamily="18" charset="0"/>
                <a:ea typeface="Cambria" panose="02040503050406030204" pitchFamily="18" charset="0"/>
              </a:rPr>
              <a:t>8</a:t>
            </a:r>
            <a:r>
              <a:rPr lang="en-US" sz="1600" b="1" dirty="0">
                <a:solidFill>
                  <a:srgbClr val="00305E"/>
                </a:solidFill>
                <a:latin typeface="Cambria" panose="02040503050406030204" pitchFamily="18" charset="0"/>
                <a:ea typeface="Cambria" panose="02040503050406030204" pitchFamily="18" charset="0"/>
              </a:rPr>
              <a:t>: </a:t>
            </a:r>
            <a:r>
              <a:rPr lang="en-US" sz="1600" b="0" dirty="0">
                <a:solidFill>
                  <a:srgbClr val="00305E"/>
                </a:solidFill>
                <a:latin typeface="Cambria" panose="02040503050406030204" pitchFamily="18" charset="0"/>
                <a:ea typeface="Cambria" panose="02040503050406030204" pitchFamily="18" charset="0"/>
              </a:rPr>
              <a:t>Dissemination and coordination: </a:t>
            </a:r>
            <a:r>
              <a:rPr lang="en-US" sz="1600" b="1" dirty="0">
                <a:solidFill>
                  <a:srgbClr val="00305E"/>
                </a:solidFill>
                <a:latin typeface="Cambria" panose="02040503050406030204" pitchFamily="18" charset="0"/>
                <a:ea typeface="Cambria" panose="02040503050406030204" pitchFamily="18" charset="0"/>
              </a:rPr>
              <a:t>PTS and WASTen </a:t>
            </a:r>
            <a:endParaRPr sz="1600" b="1" dirty="0">
              <a:solidFill>
                <a:srgbClr val="00305E"/>
              </a:solidFill>
              <a:latin typeface="Cambria" panose="02040503050406030204" pitchFamily="18" charset="0"/>
              <a:ea typeface="Cambria" panose="02040503050406030204" pitchFamily="18" charset="0"/>
            </a:endParaRPr>
          </a:p>
        </p:txBody>
      </p:sp>
      <p:sp>
        <p:nvSpPr>
          <p:cNvPr id="2" name="TextBox 1"/>
          <p:cNvSpPr txBox="1"/>
          <p:nvPr/>
        </p:nvSpPr>
        <p:spPr>
          <a:xfrm>
            <a:off x="1655379" y="4674476"/>
            <a:ext cx="5920980" cy="286873"/>
          </a:xfrm>
          <a:prstGeom prst="rect">
            <a:avLst/>
          </a:prstGeom>
          <a:noFill/>
        </p:spPr>
        <p:txBody>
          <a:bodyPr wrap="none" rtlCol="0">
            <a:spAutoFit/>
          </a:bodyPr>
          <a:lstStyle/>
          <a:p>
            <a:r>
              <a:rPr lang="en-US" b="1" u="sng" dirty="0" smtClean="0">
                <a:latin typeface="Cambria" panose="02040503050406030204" pitchFamily="18" charset="0"/>
                <a:ea typeface="Cambria" panose="02040503050406030204" pitchFamily="18" charset="0"/>
              </a:rPr>
              <a:t>3 </a:t>
            </a:r>
            <a:r>
              <a:rPr lang="en-US" b="1" u="sng" dirty="0" err="1" smtClean="0">
                <a:latin typeface="Cambria" panose="02040503050406030204" pitchFamily="18" charset="0"/>
                <a:ea typeface="Cambria" panose="02040503050406030204" pitchFamily="18" charset="0"/>
              </a:rPr>
              <a:t>Consortium&amp;EndUsers</a:t>
            </a:r>
            <a:r>
              <a:rPr lang="en-US" b="1" u="sng" dirty="0" smtClean="0">
                <a:latin typeface="Cambria" panose="02040503050406030204" pitchFamily="18" charset="0"/>
                <a:ea typeface="Cambria" panose="02040503050406030204" pitchFamily="18" charset="0"/>
              </a:rPr>
              <a:t>  Meetings: December 2020; May 2021; January 2022</a:t>
            </a:r>
            <a:endParaRPr lang="ru-RU" b="1" u="sng"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3696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22357" b="22357"/>
          <a:stretch>
            <a:fillRect/>
          </a:stretch>
        </p:blipFill>
        <p:spPr>
          <a:xfrm>
            <a:off x="198834" y="3822185"/>
            <a:ext cx="3225403" cy="1189374"/>
          </a:xfrm>
        </p:spPr>
      </p:pic>
      <p:sp>
        <p:nvSpPr>
          <p:cNvPr id="6" name="Заголовок 5"/>
          <p:cNvSpPr>
            <a:spLocks noGrp="1"/>
          </p:cNvSpPr>
          <p:nvPr>
            <p:ph type="title"/>
          </p:nvPr>
        </p:nvSpPr>
        <p:spPr>
          <a:xfrm>
            <a:off x="198834" y="192968"/>
            <a:ext cx="2531896" cy="302479"/>
          </a:xfrm>
        </p:spPr>
        <p:txBody>
          <a:bodyPr/>
          <a:lstStyle/>
          <a:p>
            <a:r>
              <a:rPr lang="en-US" sz="1600" dirty="0">
                <a:latin typeface="Cambria" panose="02040503050406030204" pitchFamily="18" charset="0"/>
                <a:ea typeface="Cambria" panose="02040503050406030204" pitchFamily="18" charset="0"/>
              </a:rPr>
              <a:t>Conferences and meetings</a:t>
            </a:r>
            <a:endParaRPr lang="ru-RU" sz="1600" dirty="0">
              <a:latin typeface="Cambria" panose="02040503050406030204" pitchFamily="18" charset="0"/>
              <a:ea typeface="Cambria" panose="02040503050406030204" pitchFamily="18" charset="0"/>
            </a:endParaRPr>
          </a:p>
        </p:txBody>
      </p:sp>
      <p:pic>
        <p:nvPicPr>
          <p:cNvPr id="7" name="Рисунок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27067" b="27067"/>
          <a:stretch>
            <a:fillRect/>
          </a:stretch>
        </p:blipFill>
        <p:spPr>
          <a:xfrm>
            <a:off x="198834" y="696600"/>
            <a:ext cx="3225404" cy="1110000"/>
          </a:xfrm>
        </p:spPr>
      </p:pic>
      <p:pic>
        <p:nvPicPr>
          <p:cNvPr id="9" name="Рисунок 8"/>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t="27106" b="27106"/>
          <a:stretch>
            <a:fillRect/>
          </a:stretch>
        </p:blipFill>
        <p:spPr>
          <a:xfrm>
            <a:off x="198834" y="2275878"/>
            <a:ext cx="3225403" cy="1110000"/>
          </a:xfrm>
        </p:spPr>
      </p:pic>
      <p:pic>
        <p:nvPicPr>
          <p:cNvPr id="11" name="Объект 10"/>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t="377" b="2795"/>
          <a:stretch/>
        </p:blipFill>
        <p:spPr>
          <a:xfrm>
            <a:off x="3543251" y="696599"/>
            <a:ext cx="1246909" cy="2684351"/>
          </a:xfrm>
          <a:prstGeom prst="rect">
            <a:avLst/>
          </a:prstGeom>
        </p:spPr>
      </p:pic>
      <p:pic>
        <p:nvPicPr>
          <p:cNvPr id="14" name="Рисунок 13"/>
          <p:cNvPicPr>
            <a:picLocks noChangeAspect="1"/>
          </p:cNvPicPr>
          <p:nvPr/>
        </p:nvPicPr>
        <p:blipFill>
          <a:blip r:embed="rId7"/>
          <a:stretch>
            <a:fillRect/>
          </a:stretch>
        </p:blipFill>
        <p:spPr>
          <a:xfrm>
            <a:off x="5681886" y="1481834"/>
            <a:ext cx="3225064" cy="1109568"/>
          </a:xfrm>
          <a:prstGeom prst="rect">
            <a:avLst/>
          </a:prstGeom>
        </p:spPr>
      </p:pic>
      <p:pic>
        <p:nvPicPr>
          <p:cNvPr id="17" name="Рисунок 16"/>
          <p:cNvPicPr>
            <a:picLocks noChangeAspect="1"/>
          </p:cNvPicPr>
          <p:nvPr/>
        </p:nvPicPr>
        <p:blipFill rotWithShape="1">
          <a:blip r:embed="rId8" cstate="print">
            <a:extLst>
              <a:ext uri="{28A0092B-C50C-407E-A947-70E740481C1C}">
                <a14:useLocalDpi xmlns:a14="http://schemas.microsoft.com/office/drawing/2010/main" val="0"/>
              </a:ext>
            </a:extLst>
          </a:blip>
          <a:srcRect r="9188"/>
          <a:stretch/>
        </p:blipFill>
        <p:spPr>
          <a:xfrm>
            <a:off x="3555360" y="3571559"/>
            <a:ext cx="1743586" cy="1440000"/>
          </a:xfrm>
          <a:prstGeom prst="rect">
            <a:avLst/>
          </a:prstGeom>
        </p:spPr>
      </p:pic>
      <p:sp>
        <p:nvSpPr>
          <p:cNvPr id="19" name="TextBox 18"/>
          <p:cNvSpPr txBox="1"/>
          <p:nvPr/>
        </p:nvSpPr>
        <p:spPr>
          <a:xfrm>
            <a:off x="6895695" y="351754"/>
            <a:ext cx="2011255" cy="830997"/>
          </a:xfrm>
          <a:prstGeom prst="rect">
            <a:avLst/>
          </a:prstGeom>
          <a:noFill/>
        </p:spPr>
        <p:txBody>
          <a:bodyPr wrap="square" rtlCol="0">
            <a:spAutoFit/>
          </a:bodyPr>
          <a:lstStyle/>
          <a:p>
            <a:pPr algn="ctr"/>
            <a:r>
              <a:rPr lang="en-US" sz="1200" dirty="0">
                <a:latin typeface="Cambria" panose="02040503050406030204" pitchFamily="18" charset="0"/>
                <a:ea typeface="Cambria" panose="02040503050406030204" pitchFamily="18" charset="0"/>
              </a:rPr>
              <a:t>International Conference on Green Technology,</a:t>
            </a:r>
          </a:p>
          <a:p>
            <a:pPr algn="ctr"/>
            <a:r>
              <a:rPr lang="en-US" sz="1200" dirty="0">
                <a:latin typeface="Cambria" panose="02040503050406030204" pitchFamily="18" charset="0"/>
                <a:ea typeface="Cambria" panose="02040503050406030204" pitchFamily="18" charset="0"/>
              </a:rPr>
              <a:t>Prague, September 2-3, 2021  </a:t>
            </a:r>
            <a:endParaRPr lang="ru-RU" sz="1200" dirty="0">
              <a:latin typeface="Cambria" panose="02040503050406030204" pitchFamily="18" charset="0"/>
              <a:ea typeface="Cambria" panose="02040503050406030204" pitchFamily="18" charset="0"/>
            </a:endParaRPr>
          </a:p>
        </p:txBody>
      </p:sp>
      <p:pic>
        <p:nvPicPr>
          <p:cNvPr id="20" name="Рисунок 19"/>
          <p:cNvPicPr>
            <a:picLocks noChangeAspect="1"/>
          </p:cNvPicPr>
          <p:nvPr/>
        </p:nvPicPr>
        <p:blipFill rotWithShape="1">
          <a:blip r:embed="rId9" cstate="print">
            <a:extLst>
              <a:ext uri="{28A0092B-C50C-407E-A947-70E740481C1C}">
                <a14:useLocalDpi xmlns:a14="http://schemas.microsoft.com/office/drawing/2010/main" val="0"/>
              </a:ext>
            </a:extLst>
          </a:blip>
          <a:srcRect t="4536"/>
          <a:stretch/>
        </p:blipFill>
        <p:spPr>
          <a:xfrm>
            <a:off x="6895695" y="990930"/>
            <a:ext cx="2011255" cy="1440000"/>
          </a:xfrm>
          <a:prstGeom prst="rect">
            <a:avLst/>
          </a:prstGeom>
        </p:spPr>
      </p:pic>
      <p:sp>
        <p:nvSpPr>
          <p:cNvPr id="21" name="TextBox 20"/>
          <p:cNvSpPr txBox="1"/>
          <p:nvPr/>
        </p:nvSpPr>
        <p:spPr>
          <a:xfrm>
            <a:off x="4790161" y="2407312"/>
            <a:ext cx="4125252" cy="1200329"/>
          </a:xfrm>
          <a:prstGeom prst="rect">
            <a:avLst/>
          </a:prstGeom>
          <a:noFill/>
        </p:spPr>
        <p:txBody>
          <a:bodyPr wrap="square" rtlCol="0">
            <a:spAutoFit/>
          </a:bodyPr>
          <a:lstStyle/>
          <a:p>
            <a:pPr algn="ctr"/>
            <a:r>
              <a:rPr lang="en-US" sz="1200" dirty="0">
                <a:latin typeface="Cambria" panose="02040503050406030204" pitchFamily="18" charset="0"/>
                <a:ea typeface="Cambria" panose="02040503050406030204" pitchFamily="18" charset="0"/>
              </a:rPr>
              <a:t>International seminar, Kyiv, Ukraine, October 11, 2021 (online)</a:t>
            </a:r>
            <a:endParaRPr lang="ru-RU" sz="1200" dirty="0">
              <a:latin typeface="Cambria" panose="02040503050406030204" pitchFamily="18" charset="0"/>
              <a:ea typeface="Cambria" panose="02040503050406030204" pitchFamily="18" charset="0"/>
            </a:endParaRPr>
          </a:p>
          <a:p>
            <a:pPr algn="ctr"/>
            <a:r>
              <a:rPr lang="en-US" sz="1200" dirty="0">
                <a:latin typeface="Cambria" panose="02040503050406030204" pitchFamily="18" charset="0"/>
                <a:ea typeface="Cambria" panose="02040503050406030204" pitchFamily="18" charset="0"/>
              </a:rPr>
              <a:t>Conference “Energy from Biomass XXI, </a:t>
            </a:r>
            <a:r>
              <a:rPr lang="en-US" sz="1200" dirty="0" err="1">
                <a:latin typeface="Cambria" panose="02040503050406030204" pitchFamily="18" charset="0"/>
                <a:ea typeface="Cambria" panose="02040503050406030204" pitchFamily="18" charset="0"/>
              </a:rPr>
              <a:t>Lednice</a:t>
            </a:r>
            <a:r>
              <a:rPr lang="en-US" sz="1200" dirty="0">
                <a:latin typeface="Cambria" panose="02040503050406030204" pitchFamily="18" charset="0"/>
                <a:ea typeface="Cambria" panose="02040503050406030204" pitchFamily="18" charset="0"/>
              </a:rPr>
              <a:t>, September 14-16, 2021</a:t>
            </a:r>
          </a:p>
          <a:p>
            <a:pPr algn="ctr"/>
            <a:r>
              <a:rPr lang="en-US" sz="1200" dirty="0">
                <a:latin typeface="Cambria" panose="02040503050406030204" pitchFamily="18" charset="0"/>
                <a:ea typeface="Cambria" panose="02040503050406030204" pitchFamily="18" charset="0"/>
              </a:rPr>
              <a:t>9</a:t>
            </a:r>
            <a:r>
              <a:rPr lang="en-US" sz="1200" baseline="30000" dirty="0">
                <a:latin typeface="Cambria" panose="02040503050406030204" pitchFamily="18" charset="0"/>
                <a:ea typeface="Cambria" panose="02040503050406030204" pitchFamily="18" charset="0"/>
              </a:rPr>
              <a:t>th</a:t>
            </a:r>
            <a:r>
              <a:rPr lang="en-US" sz="1200" dirty="0">
                <a:latin typeface="Cambria" panose="02040503050406030204" pitchFamily="18" charset="0"/>
                <a:ea typeface="Cambria" panose="02040503050406030204" pitchFamily="18" charset="0"/>
              </a:rPr>
              <a:t> International Conference on Chemical Technology, </a:t>
            </a:r>
            <a:r>
              <a:rPr lang="en-US" sz="1200" dirty="0" err="1">
                <a:latin typeface="Cambria" panose="02040503050406030204" pitchFamily="18" charset="0"/>
                <a:ea typeface="Cambria" panose="02040503050406030204" pitchFamily="18" charset="0"/>
              </a:rPr>
              <a:t>Mikulov</a:t>
            </a:r>
            <a:r>
              <a:rPr lang="en-US" sz="1200" dirty="0">
                <a:latin typeface="Cambria" panose="02040503050406030204" pitchFamily="18" charset="0"/>
                <a:ea typeface="Cambria" panose="02040503050406030204" pitchFamily="18" charset="0"/>
              </a:rPr>
              <a:t>, April 25-27, 2022 </a:t>
            </a:r>
            <a:endParaRPr lang="ru-RU" sz="1200" dirty="0">
              <a:latin typeface="Cambria" panose="02040503050406030204" pitchFamily="18" charset="0"/>
              <a:ea typeface="Cambria" panose="02040503050406030204" pitchFamily="18" charset="0"/>
            </a:endParaRPr>
          </a:p>
        </p:txBody>
      </p:sp>
      <p:sp>
        <p:nvSpPr>
          <p:cNvPr id="22" name="TextBox 21"/>
          <p:cNvSpPr txBox="1"/>
          <p:nvPr/>
        </p:nvSpPr>
        <p:spPr>
          <a:xfrm>
            <a:off x="6997119" y="5011559"/>
            <a:ext cx="1885427" cy="646331"/>
          </a:xfrm>
          <a:prstGeom prst="rect">
            <a:avLst/>
          </a:prstGeom>
          <a:noFill/>
        </p:spPr>
        <p:txBody>
          <a:bodyPr wrap="square" rtlCol="0">
            <a:spAutoFit/>
          </a:bodyPr>
          <a:lstStyle/>
          <a:p>
            <a:pPr algn="ctr"/>
            <a:r>
              <a:rPr lang="en-US" sz="1200" dirty="0" err="1">
                <a:latin typeface="Cambria" panose="02040503050406030204" pitchFamily="18" charset="0"/>
                <a:ea typeface="Cambria" panose="02040503050406030204" pitchFamily="18" charset="0"/>
              </a:rPr>
              <a:t>RemTech</a:t>
            </a:r>
            <a:r>
              <a:rPr lang="en-US" sz="1200" dirty="0">
                <a:latin typeface="Cambria" panose="02040503050406030204" pitchFamily="18" charset="0"/>
                <a:ea typeface="Cambria" panose="02040503050406030204" pitchFamily="18" charset="0"/>
              </a:rPr>
              <a:t> Europe, Ferrara, Italy, September 21, 2021 (online)</a:t>
            </a:r>
            <a:endParaRPr lang="ru-RU" sz="1200" dirty="0">
              <a:latin typeface="Cambria" panose="02040503050406030204" pitchFamily="18" charset="0"/>
              <a:ea typeface="Cambria" panose="02040503050406030204" pitchFamily="18" charset="0"/>
            </a:endParaRPr>
          </a:p>
        </p:txBody>
      </p:sp>
      <p:pic>
        <p:nvPicPr>
          <p:cNvPr id="23" name="Рисунок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97120" y="3570591"/>
            <a:ext cx="1912513" cy="1434385"/>
          </a:xfrm>
          <a:prstGeom prst="rect">
            <a:avLst/>
          </a:prstGeom>
        </p:spPr>
      </p:pic>
      <p:sp>
        <p:nvSpPr>
          <p:cNvPr id="24" name="TextBox 23"/>
          <p:cNvSpPr txBox="1"/>
          <p:nvPr/>
        </p:nvSpPr>
        <p:spPr>
          <a:xfrm>
            <a:off x="4995931" y="660666"/>
            <a:ext cx="1670907" cy="276999"/>
          </a:xfrm>
          <a:prstGeom prst="rect">
            <a:avLst/>
          </a:prstGeom>
          <a:noFill/>
        </p:spPr>
        <p:txBody>
          <a:bodyPr wrap="none" rtlCol="0">
            <a:spAutoFit/>
          </a:bodyPr>
          <a:lstStyle/>
          <a:p>
            <a:pPr algn="ctr"/>
            <a:r>
              <a:rPr lang="en-US" sz="1200" dirty="0">
                <a:latin typeface="Cambria" panose="02040503050406030204" pitchFamily="18" charset="0"/>
                <a:ea typeface="Cambria" panose="02040503050406030204" pitchFamily="18" charset="0"/>
              </a:rPr>
              <a:t>TVIP 2021, </a:t>
            </a:r>
            <a:r>
              <a:rPr lang="en-US" sz="1200" dirty="0" err="1">
                <a:latin typeface="Cambria" panose="02040503050406030204" pitchFamily="18" charset="0"/>
                <a:ea typeface="Cambria" panose="02040503050406030204" pitchFamily="18" charset="0"/>
              </a:rPr>
              <a:t>Hustopece</a:t>
            </a:r>
            <a:r>
              <a:rPr lang="en-US" sz="1200" dirty="0">
                <a:latin typeface="Cambria" panose="02040503050406030204" pitchFamily="18" charset="0"/>
                <a:ea typeface="Cambria" panose="02040503050406030204" pitchFamily="18" charset="0"/>
              </a:rPr>
              <a:t> </a:t>
            </a:r>
            <a:endParaRPr lang="ru-RU" sz="1200" dirty="0">
              <a:latin typeface="Cambria" panose="02040503050406030204" pitchFamily="18" charset="0"/>
              <a:ea typeface="Cambria" panose="02040503050406030204" pitchFamily="18" charset="0"/>
            </a:endParaRPr>
          </a:p>
        </p:txBody>
      </p:sp>
      <p:pic>
        <p:nvPicPr>
          <p:cNvPr id="26" name="Рисунок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84440" y="997177"/>
            <a:ext cx="1921606" cy="1440000"/>
          </a:xfrm>
          <a:prstGeom prst="rect">
            <a:avLst/>
          </a:prstGeom>
        </p:spPr>
      </p:pic>
      <p:pic>
        <p:nvPicPr>
          <p:cNvPr id="27" name="Рисунок 26"/>
          <p:cNvPicPr>
            <a:picLocks noChangeAspect="1"/>
          </p:cNvPicPr>
          <p:nvPr/>
        </p:nvPicPr>
        <p:blipFill rotWithShape="1">
          <a:blip r:embed="rId12" cstate="print">
            <a:extLst>
              <a:ext uri="{28A0092B-C50C-407E-A947-70E740481C1C}">
                <a14:useLocalDpi xmlns:a14="http://schemas.microsoft.com/office/drawing/2010/main" val="0"/>
              </a:ext>
            </a:extLst>
          </a:blip>
          <a:srcRect r="19415"/>
          <a:stretch/>
        </p:blipFill>
        <p:spPr>
          <a:xfrm>
            <a:off x="5374418" y="3570592"/>
            <a:ext cx="1547231" cy="1440000"/>
          </a:xfrm>
          <a:prstGeom prst="rect">
            <a:avLst/>
          </a:prstGeom>
        </p:spPr>
      </p:pic>
      <p:sp>
        <p:nvSpPr>
          <p:cNvPr id="28" name="TextBox 27"/>
          <p:cNvSpPr txBox="1"/>
          <p:nvPr/>
        </p:nvSpPr>
        <p:spPr>
          <a:xfrm>
            <a:off x="5368982" y="5082621"/>
            <a:ext cx="1547231" cy="461665"/>
          </a:xfrm>
          <a:prstGeom prst="rect">
            <a:avLst/>
          </a:prstGeom>
          <a:noFill/>
        </p:spPr>
        <p:txBody>
          <a:bodyPr wrap="square" rtlCol="0">
            <a:spAutoFit/>
          </a:bodyPr>
          <a:lstStyle/>
          <a:p>
            <a:pPr algn="ctr"/>
            <a:r>
              <a:rPr lang="en-US" sz="1200" dirty="0">
                <a:latin typeface="Cambria" panose="02040503050406030204" pitchFamily="18" charset="0"/>
                <a:ea typeface="Cambria" panose="02040503050406030204" pitchFamily="18" charset="0"/>
              </a:rPr>
              <a:t>ATNA solution, August 26, 2022</a:t>
            </a:r>
            <a:endParaRPr lang="ru-RU" sz="12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7CCC554-CDB0-8CDE-95E7-8AD4E5B83DA5}"/>
              </a:ext>
            </a:extLst>
          </p:cNvPr>
          <p:cNvSpPr txBox="1"/>
          <p:nvPr/>
        </p:nvSpPr>
        <p:spPr>
          <a:xfrm>
            <a:off x="596811" y="1829088"/>
            <a:ext cx="2429448" cy="276999"/>
          </a:xfrm>
          <a:prstGeom prst="rect">
            <a:avLst/>
          </a:prstGeom>
          <a:noFill/>
        </p:spPr>
        <p:txBody>
          <a:bodyPr wrap="none" rtlCol="0">
            <a:spAutoFit/>
          </a:bodyPr>
          <a:lstStyle/>
          <a:p>
            <a:pPr algn="ctr"/>
            <a:r>
              <a:rPr lang="en-US" sz="1200" dirty="0" err="1">
                <a:latin typeface="Cambria" panose="02040503050406030204" pitchFamily="18" charset="0"/>
                <a:ea typeface="Cambria" panose="02040503050406030204" pitchFamily="18" charset="0"/>
              </a:rPr>
              <a:t>Reco</a:t>
            </a:r>
            <a:r>
              <a:rPr lang="en-US" sz="1200" dirty="0">
                <a:latin typeface="Cambria" panose="02040503050406030204" pitchFamily="18" charset="0"/>
                <a:ea typeface="Cambria" panose="02040503050406030204" pitchFamily="18" charset="0"/>
              </a:rPr>
              <a:t>-Mine, Freiberg, April 7, 2022</a:t>
            </a:r>
            <a:endParaRPr lang="ru-RU" sz="12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8073B27E-EB61-ADD2-CE00-AEF64F216946}"/>
              </a:ext>
            </a:extLst>
          </p:cNvPr>
          <p:cNvSpPr txBox="1"/>
          <p:nvPr/>
        </p:nvSpPr>
        <p:spPr>
          <a:xfrm>
            <a:off x="506370" y="3380950"/>
            <a:ext cx="2610330" cy="276999"/>
          </a:xfrm>
          <a:prstGeom prst="rect">
            <a:avLst/>
          </a:prstGeom>
          <a:noFill/>
        </p:spPr>
        <p:txBody>
          <a:bodyPr wrap="none" rtlCol="0">
            <a:spAutoFit/>
          </a:bodyPr>
          <a:lstStyle/>
          <a:p>
            <a:pPr algn="ctr"/>
            <a:r>
              <a:rPr lang="en-US" sz="1200" dirty="0">
                <a:latin typeface="Cambria" panose="02040503050406030204" pitchFamily="18" charset="0"/>
                <a:ea typeface="Cambria" panose="02040503050406030204" pitchFamily="18" charset="0"/>
              </a:rPr>
              <a:t>Innovation Day, Berlin, June 23, 2022</a:t>
            </a:r>
            <a:endParaRPr lang="ru-RU" sz="12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BA0B2EBD-2709-74E5-151C-9A028F4F709A}"/>
              </a:ext>
            </a:extLst>
          </p:cNvPr>
          <p:cNvSpPr txBox="1"/>
          <p:nvPr/>
        </p:nvSpPr>
        <p:spPr>
          <a:xfrm>
            <a:off x="179447" y="5066768"/>
            <a:ext cx="3259295" cy="461665"/>
          </a:xfrm>
          <a:prstGeom prst="rect">
            <a:avLst/>
          </a:prstGeom>
          <a:noFill/>
        </p:spPr>
        <p:txBody>
          <a:bodyPr wrap="square" rtlCol="0">
            <a:spAutoFit/>
          </a:bodyPr>
          <a:lstStyle/>
          <a:p>
            <a:pPr algn="ctr"/>
            <a:r>
              <a:rPr lang="en-US" sz="1200" dirty="0" err="1">
                <a:latin typeface="Cambria" panose="02040503050406030204" pitchFamily="18" charset="0"/>
                <a:ea typeface="Cambria" panose="02040503050406030204" pitchFamily="18" charset="0"/>
              </a:rPr>
              <a:t>Vyshegrad</a:t>
            </a:r>
            <a:r>
              <a:rPr lang="en-US" sz="1200" dirty="0">
                <a:latin typeface="Cambria" panose="02040503050406030204" pitchFamily="18" charset="0"/>
                <a:ea typeface="Cambria" panose="02040503050406030204" pitchFamily="18" charset="0"/>
              </a:rPr>
              <a:t> 4+ workshop, Lutsk, Ukraine, October 6, 2021 (online)</a:t>
            </a:r>
            <a:endParaRPr lang="ru-RU" sz="1200" dirty="0">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CB733096-ADB6-02C8-3D9D-85AD1592623D}"/>
              </a:ext>
            </a:extLst>
          </p:cNvPr>
          <p:cNvSpPr txBox="1"/>
          <p:nvPr/>
        </p:nvSpPr>
        <p:spPr>
          <a:xfrm>
            <a:off x="3555360" y="5078616"/>
            <a:ext cx="1743586" cy="461665"/>
          </a:xfrm>
          <a:prstGeom prst="rect">
            <a:avLst/>
          </a:prstGeom>
          <a:noFill/>
        </p:spPr>
        <p:txBody>
          <a:bodyPr wrap="square" rtlCol="0">
            <a:spAutoFit/>
          </a:bodyPr>
          <a:lstStyle/>
          <a:p>
            <a:pPr algn="ctr"/>
            <a:r>
              <a:rPr lang="en-US" sz="1200" dirty="0">
                <a:latin typeface="Cambria" panose="02040503050406030204" pitchFamily="18" charset="0"/>
                <a:ea typeface="Cambria" panose="02040503050406030204" pitchFamily="18" charset="0"/>
              </a:rPr>
              <a:t>IFAT, München, June 1, 2022</a:t>
            </a:r>
            <a:endParaRPr lang="ru-RU" sz="1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2708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8909" y="1124822"/>
            <a:ext cx="2368000" cy="1332000"/>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5261" y="2742289"/>
            <a:ext cx="2368000" cy="1332000"/>
          </a:xfrm>
          <a:prstGeom prst="rect">
            <a:avLst/>
          </a:prstGeom>
        </p:spPr>
      </p:pic>
      <p:pic>
        <p:nvPicPr>
          <p:cNvPr id="5" name="Рисунок 4"/>
          <p:cNvPicPr>
            <a:picLocks noChangeAspect="1"/>
          </p:cNvPicPr>
          <p:nvPr/>
        </p:nvPicPr>
        <p:blipFill rotWithShape="1">
          <a:blip r:embed="rId5" cstate="print">
            <a:extLst>
              <a:ext uri="{28A0092B-C50C-407E-A947-70E740481C1C}">
                <a14:useLocalDpi xmlns:a14="http://schemas.microsoft.com/office/drawing/2010/main" val="0"/>
              </a:ext>
            </a:extLst>
          </a:blip>
          <a:srcRect l="13889" r="10267"/>
          <a:stretch/>
        </p:blipFill>
        <p:spPr>
          <a:xfrm rot="5400000">
            <a:off x="4163771" y="1195766"/>
            <a:ext cx="2204480" cy="1634956"/>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4908" y="4239329"/>
            <a:ext cx="2368000" cy="1332000"/>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3448" y="835952"/>
            <a:ext cx="1871999" cy="1404000"/>
          </a:xfrm>
          <a:prstGeom prst="rect">
            <a:avLst/>
          </a:prstGeom>
        </p:spPr>
      </p:pic>
      <p:pic>
        <p:nvPicPr>
          <p:cNvPr id="10" name="Grafik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67952" y="166418"/>
            <a:ext cx="1634956" cy="396000"/>
          </a:xfrm>
          <a:prstGeom prst="rect">
            <a:avLst/>
          </a:prstGeom>
        </p:spPr>
      </p:pic>
      <p:pic>
        <p:nvPicPr>
          <p:cNvPr id="4" name="Рисунок 3"/>
          <p:cNvPicPr>
            <a:picLocks noChangeAspect="1"/>
          </p:cNvPicPr>
          <p:nvPr/>
        </p:nvPicPr>
        <p:blipFill>
          <a:blip r:embed="rId9"/>
          <a:stretch>
            <a:fillRect/>
          </a:stretch>
        </p:blipFill>
        <p:spPr>
          <a:xfrm>
            <a:off x="4145412" y="3263500"/>
            <a:ext cx="2419894" cy="1714272"/>
          </a:xfrm>
          <a:prstGeom prst="rect">
            <a:avLst/>
          </a:prstGeom>
        </p:spPr>
      </p:pic>
      <p:pic>
        <p:nvPicPr>
          <p:cNvPr id="8" name="Рисунок 7"/>
          <p:cNvPicPr>
            <a:picLocks noChangeAspect="1"/>
          </p:cNvPicPr>
          <p:nvPr/>
        </p:nvPicPr>
        <p:blipFill>
          <a:blip r:embed="rId10"/>
          <a:stretch>
            <a:fillRect/>
          </a:stretch>
        </p:blipFill>
        <p:spPr>
          <a:xfrm>
            <a:off x="2441795" y="338959"/>
            <a:ext cx="3985924" cy="612000"/>
          </a:xfrm>
          <a:prstGeom prst="rect">
            <a:avLst/>
          </a:prstGeom>
        </p:spPr>
      </p:pic>
      <p:pic>
        <p:nvPicPr>
          <p:cNvPr id="14" name="Рисунок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067" y="72697"/>
            <a:ext cx="1593000" cy="2124000"/>
          </a:xfrm>
          <a:prstGeom prst="rect">
            <a:avLst/>
          </a:prstGeom>
        </p:spPr>
      </p:pic>
      <p:pic>
        <p:nvPicPr>
          <p:cNvPr id="17" name="Рисунок 16"/>
          <p:cNvPicPr>
            <a:picLocks noChangeAspect="1"/>
          </p:cNvPicPr>
          <p:nvPr/>
        </p:nvPicPr>
        <p:blipFill rotWithShape="1">
          <a:blip r:embed="rId12" cstate="print">
            <a:extLst>
              <a:ext uri="{28A0092B-C50C-407E-A947-70E740481C1C}">
                <a14:useLocalDpi xmlns:a14="http://schemas.microsoft.com/office/drawing/2010/main" val="0"/>
              </a:ext>
            </a:extLst>
          </a:blip>
          <a:srcRect l="11350" r="13875"/>
          <a:stretch/>
        </p:blipFill>
        <p:spPr>
          <a:xfrm>
            <a:off x="104237" y="3768587"/>
            <a:ext cx="1709122" cy="1714271"/>
          </a:xfrm>
          <a:prstGeom prst="rect">
            <a:avLst/>
          </a:prstGeom>
        </p:spPr>
      </p:pic>
      <p:pic>
        <p:nvPicPr>
          <p:cNvPr id="19" name="Рисунок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978" y="2228607"/>
            <a:ext cx="2045140" cy="1440000"/>
          </a:xfrm>
          <a:prstGeom prst="rect">
            <a:avLst/>
          </a:prstGeom>
        </p:spPr>
      </p:pic>
      <p:pic>
        <p:nvPicPr>
          <p:cNvPr id="7" name="Рисунок 6"/>
          <p:cNvPicPr>
            <a:picLocks noChangeAspect="1"/>
          </p:cNvPicPr>
          <p:nvPr/>
        </p:nvPicPr>
        <p:blipFill>
          <a:blip r:embed="rId14"/>
          <a:stretch>
            <a:fillRect/>
          </a:stretch>
        </p:blipFill>
        <p:spPr>
          <a:xfrm>
            <a:off x="2014146" y="2295274"/>
            <a:ext cx="2292295" cy="2536156"/>
          </a:xfrm>
          <a:prstGeom prst="rect">
            <a:avLst/>
          </a:prstGeom>
        </p:spPr>
      </p:pic>
    </p:spTree>
    <p:extLst>
      <p:ext uri="{BB962C8B-B14F-4D97-AF65-F5344CB8AC3E}">
        <p14:creationId xmlns:p14="http://schemas.microsoft.com/office/powerpoint/2010/main" val="20685575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5108" y="190701"/>
            <a:ext cx="2075886" cy="502797"/>
          </a:xfrm>
          <a:prstGeom prst="rect">
            <a:avLst/>
          </a:prstGeom>
        </p:spPr>
      </p:pic>
      <p:grpSp>
        <p:nvGrpSpPr>
          <p:cNvPr id="2" name="Group 1">
            <a:extLst>
              <a:ext uri="{FF2B5EF4-FFF2-40B4-BE49-F238E27FC236}">
                <a16:creationId xmlns:a16="http://schemas.microsoft.com/office/drawing/2014/main" id="{92F78902-AE17-8D95-215D-512889183D12}"/>
              </a:ext>
            </a:extLst>
          </p:cNvPr>
          <p:cNvGrpSpPr/>
          <p:nvPr/>
        </p:nvGrpSpPr>
        <p:grpSpPr>
          <a:xfrm>
            <a:off x="972691" y="1349782"/>
            <a:ext cx="7501387" cy="3329139"/>
            <a:chOff x="1101258" y="1349782"/>
            <a:chExt cx="7501387" cy="3329139"/>
          </a:xfrm>
        </p:grpSpPr>
        <p:pic>
          <p:nvPicPr>
            <p:cNvPr id="8" name="Grafik 7"/>
            <p:cNvPicPr>
              <a:picLocks noChangeAspect="1"/>
            </p:cNvPicPr>
            <p:nvPr/>
          </p:nvPicPr>
          <p:blipFill>
            <a:blip r:embed="rId4"/>
            <a:stretch>
              <a:fillRect/>
            </a:stretch>
          </p:blipFill>
          <p:spPr>
            <a:xfrm>
              <a:off x="3857033" y="1349782"/>
              <a:ext cx="1950528" cy="2223753"/>
            </a:xfrm>
            <a:prstGeom prst="rect">
              <a:avLst/>
            </a:prstGeom>
          </p:spPr>
        </p:pic>
        <p:pic>
          <p:nvPicPr>
            <p:cNvPr id="11" name="Picture 3" descr="C:\Users\gry060\Desktop\IET 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1692" y="3259624"/>
              <a:ext cx="2494527" cy="498656"/>
            </a:xfrm>
            <a:prstGeom prst="rect">
              <a:avLst/>
            </a:prstGeom>
            <a:solidFill>
              <a:schemeClr val="bg1"/>
            </a:solidFill>
          </p:spPr>
        </p:pic>
        <p:pic>
          <p:nvPicPr>
            <p:cNvPr id="12" name="Obrázek 1"/>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42039" y="2364848"/>
              <a:ext cx="2494527" cy="490512"/>
            </a:xfrm>
            <a:prstGeom prst="rect">
              <a:avLst/>
            </a:prstGeom>
          </p:spPr>
        </p:pic>
        <p:pic>
          <p:nvPicPr>
            <p:cNvPr id="15" name="Grafik 14" descr="Logo AST farbi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27550" y="2343233"/>
              <a:ext cx="1046407" cy="590400"/>
            </a:xfrm>
            <a:prstGeom prst="rect">
              <a:avLst/>
            </a:prstGeom>
            <a:noFill/>
            <a:ln>
              <a:noFill/>
            </a:ln>
          </p:spPr>
        </p:pic>
        <p:pic>
          <p:nvPicPr>
            <p:cNvPr id="16" name="Grafik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1758" y="1558835"/>
              <a:ext cx="2360887" cy="590400"/>
            </a:xfrm>
            <a:prstGeom prst="rect">
              <a:avLst/>
            </a:prstGeom>
          </p:spPr>
        </p:pic>
        <p:pic>
          <p:nvPicPr>
            <p:cNvPr id="17" name="Grafik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40112" y="3218512"/>
              <a:ext cx="1758796" cy="590400"/>
            </a:xfrm>
            <a:prstGeom prst="rect">
              <a:avLst/>
            </a:prstGeom>
          </p:spPr>
        </p:pic>
        <p:pic>
          <p:nvPicPr>
            <p:cNvPr id="18" name="Grafik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13659" y="4102921"/>
              <a:ext cx="1429155" cy="576000"/>
            </a:xfrm>
            <a:prstGeom prst="rect">
              <a:avLst/>
            </a:prstGeom>
          </p:spPr>
        </p:pic>
        <p:pic>
          <p:nvPicPr>
            <p:cNvPr id="21" name="Picture 3">
              <a:extLst>
                <a:ext uri="{FF2B5EF4-FFF2-40B4-BE49-F238E27FC236}">
                  <a16:creationId xmlns:a16="http://schemas.microsoft.com/office/drawing/2014/main" id="{46141027-8AF7-4758-89EE-E3F2701253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1258" y="1466749"/>
              <a:ext cx="2520761" cy="590803"/>
            </a:xfrm>
            <a:prstGeom prst="rect">
              <a:avLst/>
            </a:prstGeom>
          </p:spPr>
        </p:pic>
        <p:pic>
          <p:nvPicPr>
            <p:cNvPr id="13" name="Obrázek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7201" y="4011290"/>
              <a:ext cx="1626184" cy="643609"/>
            </a:xfrm>
            <a:prstGeom prst="rect">
              <a:avLst/>
            </a:prstGeom>
            <a:solidFill>
              <a:schemeClr val="bg1"/>
            </a:solidFill>
          </p:spPr>
        </p:pic>
      </p:grpSp>
      <p:sp>
        <p:nvSpPr>
          <p:cNvPr id="14" name="Titel 4"/>
          <p:cNvSpPr txBox="1">
            <a:spLocks/>
          </p:cNvSpPr>
          <p:nvPr/>
        </p:nvSpPr>
        <p:spPr>
          <a:xfrm>
            <a:off x="7201816" y="1116707"/>
            <a:ext cx="1726587" cy="339280"/>
          </a:xfrm>
          <a:prstGeom prst="rect">
            <a:avLst/>
          </a:prstGeom>
          <a:ln>
            <a:noFill/>
          </a:ln>
        </p:spPr>
        <p:txBody>
          <a:bodyPr vert="horz" lIns="0" tIns="0" rIns="0" bIns="0" rtlCol="0" anchor="t" anchorCtr="0">
            <a:noAutofit/>
          </a:bodyPr>
          <a:lstStyle>
            <a:lvl1pPr algn="l" defTabSz="685702"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a:lstStyle>
          <a:p>
            <a:pPr algn="ctr"/>
            <a:r>
              <a:rPr lang="en-US" sz="1400" dirty="0">
                <a:solidFill>
                  <a:srgbClr val="00305E"/>
                </a:solidFill>
                <a:latin typeface="Cambria" panose="02040503050406030204" pitchFamily="18" charset="0"/>
                <a:ea typeface="Cambria" panose="02040503050406030204" pitchFamily="18" charset="0"/>
              </a:rPr>
              <a:t>07/2020 – 12/2022</a:t>
            </a:r>
            <a:endParaRPr lang="de-DE" sz="700" b="0" i="1" dirty="0">
              <a:solidFill>
                <a:srgbClr val="00305E"/>
              </a:solidFill>
              <a:latin typeface="Cambria" panose="02040503050406030204" pitchFamily="18" charset="0"/>
              <a:ea typeface="Cambria" panose="02040503050406030204" pitchFamily="18" charset="0"/>
            </a:endParaRPr>
          </a:p>
        </p:txBody>
      </p:sp>
      <p:sp>
        <p:nvSpPr>
          <p:cNvPr id="19" name="Titel 4"/>
          <p:cNvSpPr txBox="1">
            <a:spLocks/>
          </p:cNvSpPr>
          <p:nvPr/>
        </p:nvSpPr>
        <p:spPr>
          <a:xfrm>
            <a:off x="1113410" y="5184285"/>
            <a:ext cx="7219950" cy="341684"/>
          </a:xfrm>
          <a:prstGeom prst="rect">
            <a:avLst/>
          </a:prstGeom>
          <a:ln>
            <a:noFill/>
          </a:ln>
        </p:spPr>
        <p:txBody>
          <a:bodyPr vert="horz" lIns="0" tIns="0" rIns="0" bIns="0" rtlCol="0" anchor="t" anchorCtr="0">
            <a:noAutofit/>
          </a:bodyPr>
          <a:lstStyle>
            <a:lvl1pPr algn="l" defTabSz="685702"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a:lstStyle>
          <a:p>
            <a:pPr algn="ctr"/>
            <a:r>
              <a:rPr lang="en-US" dirty="0">
                <a:solidFill>
                  <a:srgbClr val="00305E"/>
                </a:solidFill>
                <a:latin typeface="Cambria" panose="02040503050406030204" pitchFamily="18" charset="0"/>
                <a:ea typeface="Cambria" panose="02040503050406030204" pitchFamily="18" charset="0"/>
                <a:cs typeface="Calibri" panose="020F0502020204030204" pitchFamily="34" charset="0"/>
              </a:rPr>
              <a:t> </a:t>
            </a:r>
            <a:r>
              <a:rPr lang="en-US" sz="2000" dirty="0">
                <a:solidFill>
                  <a:srgbClr val="00305E"/>
                </a:solidFill>
                <a:latin typeface="Cambria" panose="02040503050406030204" pitchFamily="18" charset="0"/>
                <a:ea typeface="Cambria" panose="02040503050406030204" pitchFamily="18" charset="0"/>
                <a:cs typeface="Calibri" panose="020F0502020204030204" pitchFamily="34" charset="0"/>
              </a:rPr>
              <a:t>End User Committees: Germany and the Czech Republic</a:t>
            </a:r>
            <a:endParaRPr lang="de-DE" sz="700" b="0" i="1" dirty="0">
              <a:solidFill>
                <a:srgbClr val="00305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84085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375138" y="2192057"/>
            <a:ext cx="7935515" cy="289339"/>
          </a:xfrm>
        </p:spPr>
        <p:txBody>
          <a:bodyPr/>
          <a:lstStyle/>
          <a:p>
            <a:r>
              <a:rPr lang="en-US" sz="1400" dirty="0">
                <a:latin typeface="Cambria" panose="02040503050406030204" pitchFamily="18" charset="0"/>
                <a:ea typeface="Cambria" panose="02040503050406030204" pitchFamily="18" charset="0"/>
              </a:rPr>
              <a:t>Working packages:</a:t>
            </a:r>
            <a:endParaRPr lang="ru-RU" sz="1400" dirty="0">
              <a:latin typeface="Cambria" panose="02040503050406030204" pitchFamily="18" charset="0"/>
              <a:ea typeface="Cambria" panose="02040503050406030204" pitchFamily="18" charset="0"/>
            </a:endParaRPr>
          </a:p>
        </p:txBody>
      </p:sp>
      <p:sp>
        <p:nvSpPr>
          <p:cNvPr id="7" name="Inhaltsplatzhalter 2"/>
          <p:cNvSpPr txBox="1">
            <a:spLocks/>
          </p:cNvSpPr>
          <p:nvPr/>
        </p:nvSpPr>
        <p:spPr>
          <a:xfrm>
            <a:off x="375138" y="2539751"/>
            <a:ext cx="8768862" cy="2195999"/>
          </a:xfrm>
          <a:prstGeom prst="rect">
            <a:avLst/>
          </a:prstGeom>
          <a:ln>
            <a:noFill/>
          </a:ln>
        </p:spPr>
        <p:txBody>
          <a:bodyPr vert="horz" lIns="0" tIns="0" rIns="0" bIns="0" rtlCol="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sz="1400" b="1" dirty="0">
                <a:latin typeface="Cambria" panose="02040503050406030204" pitchFamily="18" charset="0"/>
                <a:ea typeface="Cambria" panose="02040503050406030204" pitchFamily="18" charset="0"/>
                <a:cs typeface="Calibri" panose="020F0502020204030204" pitchFamily="34" charset="0"/>
              </a:rPr>
              <a:t>WP 1: </a:t>
            </a:r>
            <a:r>
              <a:rPr lang="en-US" sz="1400" dirty="0">
                <a:latin typeface="Cambria" panose="02040503050406030204" pitchFamily="18" charset="0"/>
                <a:ea typeface="Cambria" panose="02040503050406030204" pitchFamily="18" charset="0"/>
                <a:cs typeface="Calibri" panose="020F0502020204030204" pitchFamily="34" charset="0"/>
              </a:rPr>
              <a:t>Ensuring sustainable miscanthus utilization at post-mining and marginal, including military lands: </a:t>
            </a:r>
            <a:r>
              <a:rPr lang="en-US" sz="1400" b="1" dirty="0">
                <a:latin typeface="Cambria" panose="02040503050406030204" pitchFamily="18" charset="0"/>
                <a:ea typeface="Cambria" panose="02040503050406030204" pitchFamily="18" charset="0"/>
                <a:cs typeface="Calibri" panose="020F0502020204030204" pitchFamily="34" charset="0"/>
              </a:rPr>
              <a:t>UJEP</a:t>
            </a:r>
          </a:p>
          <a:p>
            <a:r>
              <a:rPr lang="en-US" sz="1400" b="1" dirty="0">
                <a:latin typeface="Cambria" panose="02040503050406030204" pitchFamily="18" charset="0"/>
                <a:ea typeface="Cambria" panose="02040503050406030204" pitchFamily="18" charset="0"/>
                <a:cs typeface="Calibri" panose="020F0502020204030204" pitchFamily="34" charset="0"/>
              </a:rPr>
              <a:t>WP 2: </a:t>
            </a:r>
            <a:r>
              <a:rPr lang="en-US" sz="1400" dirty="0">
                <a:latin typeface="Cambria" panose="02040503050406030204" pitchFamily="18" charset="0"/>
                <a:ea typeface="Cambria" panose="02040503050406030204" pitchFamily="18" charset="0"/>
                <a:cs typeface="Calibri" panose="020F0502020204030204" pitchFamily="34" charset="0"/>
              </a:rPr>
              <a:t>Miscanthus biomass pre-processing for converting to </a:t>
            </a:r>
            <a:r>
              <a:rPr lang="en-US" sz="1400" dirty="0" err="1">
                <a:latin typeface="Cambria" panose="02040503050406030204" pitchFamily="18" charset="0"/>
                <a:ea typeface="Cambria" panose="02040503050406030204" pitchFamily="18" charset="0"/>
                <a:cs typeface="Calibri" panose="020F0502020204030204" pitchFamily="34" charset="0"/>
              </a:rPr>
              <a:t>fibres</a:t>
            </a:r>
            <a:r>
              <a:rPr lang="en-US" sz="1400" dirty="0">
                <a:latin typeface="Cambria" panose="02040503050406030204" pitchFamily="18" charset="0"/>
                <a:ea typeface="Cambria" panose="02040503050406030204" pitchFamily="18" charset="0"/>
                <a:cs typeface="Calibri" panose="020F0502020204030204" pitchFamily="34" charset="0"/>
              </a:rPr>
              <a:t> and pulp: </a:t>
            </a:r>
            <a:r>
              <a:rPr lang="en-US" sz="1400" b="1" dirty="0">
                <a:latin typeface="Cambria" panose="02040503050406030204" pitchFamily="18" charset="0"/>
                <a:ea typeface="Cambria" panose="02040503050406030204" pitchFamily="18" charset="0"/>
                <a:cs typeface="Calibri" panose="020F0502020204030204" pitchFamily="34" charset="0"/>
              </a:rPr>
              <a:t>TUD-AST</a:t>
            </a:r>
          </a:p>
          <a:p>
            <a:r>
              <a:rPr lang="en-US" sz="1400" b="1" dirty="0">
                <a:latin typeface="Cambria" panose="02040503050406030204" pitchFamily="18" charset="0"/>
                <a:ea typeface="Cambria" panose="02040503050406030204" pitchFamily="18" charset="0"/>
                <a:cs typeface="Calibri" panose="020F0502020204030204" pitchFamily="34" charset="0"/>
              </a:rPr>
              <a:t>WP 3: </a:t>
            </a:r>
            <a:r>
              <a:rPr lang="en-US" sz="1400" dirty="0">
                <a:latin typeface="Cambria" panose="02040503050406030204" pitchFamily="18" charset="0"/>
                <a:ea typeface="Cambria" panose="02040503050406030204" pitchFamily="18" charset="0"/>
                <a:cs typeface="Calibri" panose="020F0502020204030204" pitchFamily="34" charset="0"/>
              </a:rPr>
              <a:t>Miscanthus Waste Utilization: </a:t>
            </a:r>
            <a:r>
              <a:rPr lang="en-US" sz="1400" b="1" dirty="0">
                <a:latin typeface="Cambria" panose="02040503050406030204" pitchFamily="18" charset="0"/>
                <a:ea typeface="Cambria" panose="02040503050406030204" pitchFamily="18" charset="0"/>
                <a:cs typeface="Calibri" panose="020F0502020204030204" pitchFamily="34" charset="0"/>
              </a:rPr>
              <a:t>VSB-TUO</a:t>
            </a:r>
          </a:p>
          <a:p>
            <a:r>
              <a:rPr lang="en-US" sz="1400" b="1" dirty="0">
                <a:latin typeface="Cambria" panose="02040503050406030204" pitchFamily="18" charset="0"/>
                <a:ea typeface="Cambria" panose="02040503050406030204" pitchFamily="18" charset="0"/>
                <a:cs typeface="Calibri" panose="020F0502020204030204" pitchFamily="34" charset="0"/>
              </a:rPr>
              <a:t>WP 4: </a:t>
            </a:r>
            <a:r>
              <a:rPr lang="en-US" sz="1400" dirty="0">
                <a:latin typeface="Cambria" panose="02040503050406030204" pitchFamily="18" charset="0"/>
                <a:ea typeface="Cambria" panose="02040503050406030204" pitchFamily="18" charset="0"/>
                <a:cs typeface="Calibri" panose="020F0502020204030204" pitchFamily="34" charset="0"/>
              </a:rPr>
              <a:t>Production of Miscanthus fibre and pulp: </a:t>
            </a:r>
            <a:r>
              <a:rPr lang="en-US" sz="1400" b="1" dirty="0">
                <a:latin typeface="Cambria" panose="02040503050406030204" pitchFamily="18" charset="0"/>
                <a:ea typeface="Cambria" panose="02040503050406030204" pitchFamily="18" charset="0"/>
                <a:cs typeface="Calibri" panose="020F0502020204030204" pitchFamily="34" charset="0"/>
              </a:rPr>
              <a:t>TUD-HFT</a:t>
            </a:r>
          </a:p>
          <a:p>
            <a:r>
              <a:rPr lang="en-US" sz="1400" b="1" dirty="0">
                <a:latin typeface="Cambria" panose="02040503050406030204" pitchFamily="18" charset="0"/>
                <a:ea typeface="Cambria" panose="02040503050406030204" pitchFamily="18" charset="0"/>
                <a:cs typeface="Calibri" panose="020F0502020204030204" pitchFamily="34" charset="0"/>
              </a:rPr>
              <a:t>WP 5: </a:t>
            </a:r>
            <a:r>
              <a:rPr lang="en-US" sz="1400" dirty="0">
                <a:latin typeface="Cambria" panose="02040503050406030204" pitchFamily="18" charset="0"/>
                <a:ea typeface="Cambria" panose="02040503050406030204" pitchFamily="18" charset="0"/>
                <a:cs typeface="Calibri" panose="020F0502020204030204" pitchFamily="34" charset="0"/>
              </a:rPr>
              <a:t>Paper and packaging products from Miscanthus: </a:t>
            </a:r>
            <a:r>
              <a:rPr lang="en-US" sz="1400" b="1" dirty="0">
                <a:latin typeface="Cambria" panose="02040503050406030204" pitchFamily="18" charset="0"/>
                <a:ea typeface="Cambria" panose="02040503050406030204" pitchFamily="18" charset="0"/>
                <a:cs typeface="Calibri" panose="020F0502020204030204" pitchFamily="34" charset="0"/>
              </a:rPr>
              <a:t>PTS-IZP</a:t>
            </a:r>
          </a:p>
          <a:p>
            <a:r>
              <a:rPr lang="en-US" sz="1400" b="1" dirty="0">
                <a:latin typeface="Cambria" panose="02040503050406030204" pitchFamily="18" charset="0"/>
                <a:ea typeface="Cambria" panose="02040503050406030204" pitchFamily="18" charset="0"/>
                <a:cs typeface="Calibri" panose="020F0502020204030204" pitchFamily="34" charset="0"/>
              </a:rPr>
              <a:t>WP 6: </a:t>
            </a:r>
            <a:r>
              <a:rPr lang="en-US" sz="1400" dirty="0">
                <a:latin typeface="Cambria" panose="02040503050406030204" pitchFamily="18" charset="0"/>
                <a:ea typeface="Cambria" panose="02040503050406030204" pitchFamily="18" charset="0"/>
                <a:cs typeface="Calibri" panose="020F0502020204030204" pitchFamily="34" charset="0"/>
              </a:rPr>
              <a:t>Materials based on natural </a:t>
            </a:r>
            <a:r>
              <a:rPr lang="en-US" sz="1400" dirty="0" err="1">
                <a:latin typeface="Cambria" panose="02040503050406030204" pitchFamily="18" charset="0"/>
                <a:ea typeface="Cambria" panose="02040503050406030204" pitchFamily="18" charset="0"/>
                <a:cs typeface="Calibri" panose="020F0502020204030204" pitchFamily="34" charset="0"/>
              </a:rPr>
              <a:t>fibres</a:t>
            </a:r>
            <a:r>
              <a:rPr lang="en-US" sz="1400" dirty="0">
                <a:latin typeface="Cambria" panose="02040503050406030204" pitchFamily="18" charset="0"/>
                <a:ea typeface="Cambria" panose="02040503050406030204" pitchFamily="18" charset="0"/>
                <a:cs typeface="Calibri" panose="020F0502020204030204" pitchFamily="34" charset="0"/>
              </a:rPr>
              <a:t> from Miscanthus: </a:t>
            </a:r>
            <a:r>
              <a:rPr lang="en-US" sz="1400" b="1" dirty="0">
                <a:latin typeface="Cambria" panose="02040503050406030204" pitchFamily="18" charset="0"/>
                <a:ea typeface="Cambria" panose="02040503050406030204" pitchFamily="18" charset="0"/>
                <a:cs typeface="Calibri" panose="020F0502020204030204" pitchFamily="34" charset="0"/>
              </a:rPr>
              <a:t>TUD-HFT</a:t>
            </a:r>
          </a:p>
          <a:p>
            <a:r>
              <a:rPr lang="en-US" sz="1400" b="1" dirty="0">
                <a:latin typeface="Cambria" panose="02040503050406030204" pitchFamily="18" charset="0"/>
                <a:ea typeface="Cambria" panose="02040503050406030204" pitchFamily="18" charset="0"/>
                <a:cs typeface="Calibri" panose="020F0502020204030204" pitchFamily="34" charset="0"/>
              </a:rPr>
              <a:t>WP 7: </a:t>
            </a:r>
            <a:r>
              <a:rPr lang="en-US" sz="1400" dirty="0">
                <a:latin typeface="Cambria" panose="02040503050406030204" pitchFamily="18" charset="0"/>
                <a:ea typeface="Cambria" panose="02040503050406030204" pitchFamily="18" charset="0"/>
                <a:cs typeface="Calibri" panose="020F0502020204030204" pitchFamily="34" charset="0"/>
              </a:rPr>
              <a:t>Value chains for Miscanthus-based sustainable products: </a:t>
            </a:r>
            <a:r>
              <a:rPr lang="en-US" sz="1400" b="1" dirty="0">
                <a:latin typeface="Cambria" panose="02040503050406030204" pitchFamily="18" charset="0"/>
                <a:ea typeface="Cambria" panose="02040503050406030204" pitchFamily="18" charset="0"/>
                <a:cs typeface="Calibri" panose="020F0502020204030204" pitchFamily="34" charset="0"/>
              </a:rPr>
              <a:t>UCT</a:t>
            </a:r>
          </a:p>
          <a:p>
            <a:r>
              <a:rPr lang="en-US" sz="1400" b="1" dirty="0">
                <a:latin typeface="Cambria" panose="02040503050406030204" pitchFamily="18" charset="0"/>
                <a:ea typeface="Cambria" panose="02040503050406030204" pitchFamily="18" charset="0"/>
                <a:cs typeface="Calibri" panose="020F0502020204030204" pitchFamily="34" charset="0"/>
              </a:rPr>
              <a:t>WP 8: </a:t>
            </a:r>
            <a:r>
              <a:rPr lang="en-US" sz="1400" dirty="0">
                <a:latin typeface="Cambria" panose="02040503050406030204" pitchFamily="18" charset="0"/>
                <a:ea typeface="Cambria" panose="02040503050406030204" pitchFamily="18" charset="0"/>
                <a:cs typeface="Calibri" panose="020F0502020204030204" pitchFamily="34" charset="0"/>
              </a:rPr>
              <a:t>Dissemination and coordination: </a:t>
            </a:r>
            <a:r>
              <a:rPr lang="en-US" sz="1400" b="1" dirty="0">
                <a:latin typeface="Cambria" panose="02040503050406030204" pitchFamily="18" charset="0"/>
                <a:ea typeface="Cambria" panose="02040503050406030204" pitchFamily="18" charset="0"/>
                <a:cs typeface="Calibri" panose="020F0502020204030204" pitchFamily="34" charset="0"/>
              </a:rPr>
              <a:t>PTS and WASTen</a:t>
            </a:r>
            <a:endParaRPr lang="ru-RU" sz="1400" b="1" dirty="0">
              <a:latin typeface="Cambria" panose="02040503050406030204" pitchFamily="18" charset="0"/>
              <a:ea typeface="Cambria" panose="02040503050406030204" pitchFamily="18" charset="0"/>
              <a:cs typeface="Calibri" panose="020F0502020204030204" pitchFamily="34" charset="0"/>
            </a:endParaRPr>
          </a:p>
        </p:txBody>
      </p:sp>
      <p:sp>
        <p:nvSpPr>
          <p:cNvPr id="11" name="Прямоугольник 10"/>
          <p:cNvSpPr/>
          <p:nvPr/>
        </p:nvSpPr>
        <p:spPr>
          <a:xfrm>
            <a:off x="559676" y="1316139"/>
            <a:ext cx="7898524" cy="307777"/>
          </a:xfrm>
          <a:prstGeom prst="rect">
            <a:avLst/>
          </a:prstGeom>
        </p:spPr>
        <p:txBody>
          <a:bodyPr wrap="square">
            <a:spAutoFit/>
          </a:bodyPr>
          <a:lstStyle/>
          <a:p>
            <a:endParaRPr lang="ru-RU" sz="1400" b="1" dirty="0"/>
          </a:p>
        </p:txBody>
      </p:sp>
      <p:sp>
        <p:nvSpPr>
          <p:cNvPr id="18" name="Прямоугольник 17"/>
          <p:cNvSpPr/>
          <p:nvPr/>
        </p:nvSpPr>
        <p:spPr>
          <a:xfrm>
            <a:off x="300946" y="788627"/>
            <a:ext cx="8541327" cy="1323439"/>
          </a:xfrm>
          <a:prstGeom prst="rect">
            <a:avLst/>
          </a:prstGeom>
        </p:spPr>
        <p:txBody>
          <a:bodyPr wrap="square">
            <a:spAutoFit/>
          </a:bodyPr>
          <a:lstStyle/>
          <a:p>
            <a:pPr algn="just"/>
            <a:r>
              <a:rPr lang="en-GB" sz="1600" b="1" u="sng" dirty="0">
                <a:latin typeface="Cambria" panose="02040503050406030204" pitchFamily="18" charset="0"/>
                <a:ea typeface="Cambria" panose="02040503050406030204" pitchFamily="18" charset="0"/>
                <a:cs typeface="Calibri" panose="020F0502020204030204" pitchFamily="34" charset="0"/>
              </a:rPr>
              <a:t>The main goal is </a:t>
            </a:r>
            <a:r>
              <a:rPr lang="en-GB" sz="1600" dirty="0">
                <a:latin typeface="Cambria" panose="02040503050406030204" pitchFamily="18" charset="0"/>
                <a:ea typeface="Cambria" panose="02040503050406030204" pitchFamily="18" charset="0"/>
                <a:cs typeface="Calibri" panose="020F0502020204030204" pitchFamily="34" charset="0"/>
              </a:rPr>
              <a:t>to ensure a complete Miscanthus value chain from sustainable land management at different marginal lands through cultivation, harvest, storage, to biomass processing to fibres, pulp, fibrous materials and packaging paper. Simultaneously, Miscanthus waste produced during processing and from contaminated plant tissues from the field is utilized by pyrolysis to energy and biochar used at the fields again.</a:t>
            </a:r>
          </a:p>
        </p:txBody>
      </p:sp>
      <p:pic>
        <p:nvPicPr>
          <p:cNvPr id="16"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5108" y="190701"/>
            <a:ext cx="2075886" cy="502797"/>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9441" y="3243278"/>
            <a:ext cx="3081553" cy="2311165"/>
          </a:xfrm>
          <a:prstGeom prst="rect">
            <a:avLst/>
          </a:prstGeom>
        </p:spPr>
      </p:pic>
    </p:spTree>
    <p:extLst>
      <p:ext uri="{BB962C8B-B14F-4D97-AF65-F5344CB8AC3E}">
        <p14:creationId xmlns:p14="http://schemas.microsoft.com/office/powerpoint/2010/main" val="1830104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669228" y="889462"/>
            <a:ext cx="3000065" cy="3804258"/>
          </a:xfrm>
        </p:spPr>
        <p:txBody>
          <a:bodyPr/>
          <a:lstStyle/>
          <a:p>
            <a:pPr algn="r"/>
            <a:r>
              <a:rPr lang="en-US" sz="1400" b="1" dirty="0">
                <a:solidFill>
                  <a:srgbClr val="00305E"/>
                </a:solidFill>
                <a:latin typeface="Cambria" panose="02040503050406030204" pitchFamily="18" charset="0"/>
                <a:ea typeface="Cambria" panose="02040503050406030204" pitchFamily="18" charset="0"/>
                <a:cs typeface="Calibri" panose="020F0502020204030204" pitchFamily="34" charset="0"/>
              </a:rPr>
              <a:t>Czech Republic</a:t>
            </a:r>
          </a:p>
          <a:p>
            <a:pPr algn="r">
              <a:spcBef>
                <a:spcPts val="800"/>
              </a:spcBef>
            </a:pPr>
            <a:r>
              <a:rPr lang="en-US" b="1" dirty="0" err="1">
                <a:solidFill>
                  <a:srgbClr val="00305E"/>
                </a:solidFill>
                <a:latin typeface="Cambria" panose="02040503050406030204" pitchFamily="18" charset="0"/>
                <a:ea typeface="Cambria" panose="02040503050406030204" pitchFamily="18" charset="0"/>
              </a:rPr>
              <a:t>Bioimpro</a:t>
            </a:r>
            <a:r>
              <a:rPr lang="en-US" b="1" dirty="0">
                <a:solidFill>
                  <a:srgbClr val="00305E"/>
                </a:solidFill>
                <a:latin typeface="Cambria" panose="02040503050406030204" pitchFamily="18" charset="0"/>
                <a:ea typeface="Cambria" panose="02040503050406030204" pitchFamily="18" charset="0"/>
              </a:rPr>
              <a:t> </a:t>
            </a:r>
            <a:r>
              <a:rPr lang="en-US" b="1" dirty="0" err="1">
                <a:solidFill>
                  <a:srgbClr val="00305E"/>
                </a:solidFill>
                <a:latin typeface="Cambria" panose="02040503050406030204" pitchFamily="18" charset="0"/>
                <a:ea typeface="Cambria" panose="02040503050406030204" pitchFamily="18" charset="0"/>
              </a:rPr>
              <a:t>s.r.o</a:t>
            </a:r>
            <a:r>
              <a:rPr lang="en-US" b="1" dirty="0">
                <a:solidFill>
                  <a:srgbClr val="00305E"/>
                </a:solidFill>
                <a:latin typeface="Cambria" panose="02040503050406030204" pitchFamily="18" charset="0"/>
                <a:ea typeface="Cambria" panose="02040503050406030204" pitchFamily="18" charset="0"/>
              </a:rPr>
              <a:t>.</a:t>
            </a:r>
            <a:r>
              <a:rPr lang="en-US" dirty="0">
                <a:solidFill>
                  <a:srgbClr val="00305E"/>
                </a:solidFill>
                <a:latin typeface="Cambria" panose="02040503050406030204" pitchFamily="18" charset="0"/>
                <a:ea typeface="Cambria" panose="02040503050406030204" pitchFamily="18" charset="0"/>
              </a:rPr>
              <a:t/>
            </a:r>
            <a:br>
              <a:rPr lang="en-US" dirty="0">
                <a:solidFill>
                  <a:srgbClr val="00305E"/>
                </a:solidFill>
                <a:latin typeface="Cambria" panose="02040503050406030204" pitchFamily="18" charset="0"/>
                <a:ea typeface="Cambria" panose="02040503050406030204" pitchFamily="18" charset="0"/>
              </a:rPr>
            </a:br>
            <a:r>
              <a:rPr lang="en-US" sz="1100" dirty="0" err="1">
                <a:solidFill>
                  <a:srgbClr val="00305E"/>
                </a:solidFill>
                <a:latin typeface="Cambria" panose="02040503050406030204" pitchFamily="18" charset="0"/>
                <a:ea typeface="Cambria" panose="02040503050406030204" pitchFamily="18" charset="0"/>
              </a:rPr>
              <a:t>Lipská</a:t>
            </a:r>
            <a:r>
              <a:rPr lang="en-US" sz="1100" dirty="0">
                <a:solidFill>
                  <a:srgbClr val="00305E"/>
                </a:solidFill>
                <a:latin typeface="Cambria" panose="02040503050406030204" pitchFamily="18" charset="0"/>
                <a:ea typeface="Cambria" panose="02040503050406030204" pitchFamily="18" charset="0"/>
              </a:rPr>
              <a:t> 4705, 430 03 Chomutov</a:t>
            </a:r>
          </a:p>
          <a:p>
            <a:pPr algn="r">
              <a:spcBef>
                <a:spcPts val="800"/>
              </a:spcBef>
            </a:pPr>
            <a:r>
              <a:rPr lang="en-US" b="1" dirty="0" err="1">
                <a:solidFill>
                  <a:srgbClr val="00305E"/>
                </a:solidFill>
                <a:latin typeface="Cambria" panose="02040503050406030204" pitchFamily="18" charset="0"/>
                <a:ea typeface="Cambria" panose="02040503050406030204" pitchFamily="18" charset="0"/>
              </a:rPr>
              <a:t>Wekus</a:t>
            </a:r>
            <a:r>
              <a:rPr lang="en-US" b="1" dirty="0">
                <a:solidFill>
                  <a:srgbClr val="00305E"/>
                </a:solidFill>
                <a:latin typeface="Cambria" panose="02040503050406030204" pitchFamily="18" charset="0"/>
                <a:ea typeface="Cambria" panose="02040503050406030204" pitchFamily="18" charset="0"/>
              </a:rPr>
              <a:t> </a:t>
            </a:r>
            <a:r>
              <a:rPr lang="en-US" b="1" dirty="0" err="1">
                <a:solidFill>
                  <a:srgbClr val="00305E"/>
                </a:solidFill>
                <a:latin typeface="Cambria" panose="02040503050406030204" pitchFamily="18" charset="0"/>
                <a:ea typeface="Cambria" panose="02040503050406030204" pitchFamily="18" charset="0"/>
              </a:rPr>
              <a:t>spol</a:t>
            </a:r>
            <a:r>
              <a:rPr lang="en-US" b="1" dirty="0">
                <a:solidFill>
                  <a:srgbClr val="00305E"/>
                </a:solidFill>
                <a:latin typeface="Cambria" panose="02040503050406030204" pitchFamily="18" charset="0"/>
                <a:ea typeface="Cambria" panose="02040503050406030204" pitchFamily="18" charset="0"/>
              </a:rPr>
              <a:t>. </a:t>
            </a:r>
            <a:r>
              <a:rPr lang="en-US" b="1" dirty="0" err="1">
                <a:solidFill>
                  <a:srgbClr val="00305E"/>
                </a:solidFill>
                <a:latin typeface="Cambria" panose="02040503050406030204" pitchFamily="18" charset="0"/>
                <a:ea typeface="Cambria" panose="02040503050406030204" pitchFamily="18" charset="0"/>
              </a:rPr>
              <a:t>s.r.o</a:t>
            </a:r>
            <a:r>
              <a:rPr lang="en-US" b="1" dirty="0">
                <a:solidFill>
                  <a:srgbClr val="00305E"/>
                </a:solidFill>
                <a:latin typeface="Cambria" panose="02040503050406030204" pitchFamily="18" charset="0"/>
                <a:ea typeface="Cambria" panose="02040503050406030204" pitchFamily="18" charset="0"/>
              </a:rPr>
              <a:t>.</a:t>
            </a:r>
            <a:r>
              <a:rPr lang="en-US" dirty="0">
                <a:solidFill>
                  <a:srgbClr val="00305E"/>
                </a:solidFill>
                <a:latin typeface="Cambria" panose="02040503050406030204" pitchFamily="18" charset="0"/>
                <a:ea typeface="Cambria" panose="02040503050406030204" pitchFamily="18" charset="0"/>
              </a:rPr>
              <a:t/>
            </a:r>
            <a:br>
              <a:rPr lang="en-US" dirty="0">
                <a:solidFill>
                  <a:srgbClr val="00305E"/>
                </a:solidFill>
                <a:latin typeface="Cambria" panose="02040503050406030204" pitchFamily="18" charset="0"/>
                <a:ea typeface="Cambria" panose="02040503050406030204" pitchFamily="18" charset="0"/>
              </a:rPr>
            </a:br>
            <a:r>
              <a:rPr lang="en-US" sz="1100" dirty="0" err="1">
                <a:solidFill>
                  <a:srgbClr val="00305E"/>
                </a:solidFill>
                <a:latin typeface="Cambria" panose="02040503050406030204" pitchFamily="18" charset="0"/>
                <a:ea typeface="Cambria" panose="02040503050406030204" pitchFamily="18" charset="0"/>
              </a:rPr>
              <a:t>Lipská</a:t>
            </a:r>
            <a:r>
              <a:rPr lang="en-US" sz="1100" dirty="0">
                <a:solidFill>
                  <a:srgbClr val="00305E"/>
                </a:solidFill>
                <a:latin typeface="Cambria" panose="02040503050406030204" pitchFamily="18" charset="0"/>
                <a:ea typeface="Cambria" panose="02040503050406030204" pitchFamily="18" charset="0"/>
              </a:rPr>
              <a:t> 4705, 430 03 Chomutov</a:t>
            </a:r>
          </a:p>
          <a:p>
            <a:pPr algn="r">
              <a:spcBef>
                <a:spcPts val="800"/>
              </a:spcBef>
            </a:pPr>
            <a:r>
              <a:rPr lang="en-US" b="1" dirty="0">
                <a:solidFill>
                  <a:srgbClr val="00305E"/>
                </a:solidFill>
                <a:latin typeface="Cambria" panose="02040503050406030204" pitchFamily="18" charset="0"/>
                <a:ea typeface="Cambria" panose="02040503050406030204" pitchFamily="18" charset="0"/>
              </a:rPr>
              <a:t>AGMECO LT </a:t>
            </a:r>
            <a:r>
              <a:rPr lang="en-US" b="1" dirty="0" err="1">
                <a:solidFill>
                  <a:srgbClr val="00305E"/>
                </a:solidFill>
                <a:latin typeface="Cambria" panose="02040503050406030204" pitchFamily="18" charset="0"/>
                <a:ea typeface="Cambria" panose="02040503050406030204" pitchFamily="18" charset="0"/>
              </a:rPr>
              <a:t>s.r.o</a:t>
            </a:r>
            <a:r>
              <a:rPr lang="en-US" b="1" dirty="0">
                <a:solidFill>
                  <a:srgbClr val="00305E"/>
                </a:solidFill>
                <a:latin typeface="Cambria" panose="02040503050406030204" pitchFamily="18" charset="0"/>
                <a:ea typeface="Cambria" panose="02040503050406030204" pitchFamily="18" charset="0"/>
              </a:rPr>
              <a:t>.</a:t>
            </a:r>
            <a:r>
              <a:rPr lang="en-US" dirty="0">
                <a:solidFill>
                  <a:srgbClr val="00305E"/>
                </a:solidFill>
                <a:latin typeface="Cambria" panose="02040503050406030204" pitchFamily="18" charset="0"/>
                <a:ea typeface="Cambria" panose="02040503050406030204" pitchFamily="18" charset="0"/>
              </a:rPr>
              <a:t/>
            </a:r>
            <a:br>
              <a:rPr lang="en-US" dirty="0">
                <a:solidFill>
                  <a:srgbClr val="00305E"/>
                </a:solidFill>
                <a:latin typeface="Cambria" panose="02040503050406030204" pitchFamily="18" charset="0"/>
                <a:ea typeface="Cambria" panose="02040503050406030204" pitchFamily="18" charset="0"/>
              </a:rPr>
            </a:br>
            <a:r>
              <a:rPr lang="en-US" sz="1100" dirty="0" err="1">
                <a:solidFill>
                  <a:srgbClr val="00305E"/>
                </a:solidFill>
                <a:latin typeface="Cambria" panose="02040503050406030204" pitchFamily="18" charset="0"/>
                <a:ea typeface="Cambria" panose="02040503050406030204" pitchFamily="18" charset="0"/>
              </a:rPr>
              <a:t>Türkova</a:t>
            </a:r>
            <a:r>
              <a:rPr lang="en-US" sz="1100" dirty="0">
                <a:solidFill>
                  <a:srgbClr val="00305E"/>
                </a:solidFill>
                <a:latin typeface="Cambria" panose="02040503050406030204" pitchFamily="18" charset="0"/>
                <a:ea typeface="Cambria" panose="02040503050406030204" pitchFamily="18" charset="0"/>
              </a:rPr>
              <a:t> 828, 149 00 Praha 4, </a:t>
            </a:r>
            <a:r>
              <a:rPr lang="en-US" sz="1100" dirty="0" err="1">
                <a:solidFill>
                  <a:srgbClr val="00305E"/>
                </a:solidFill>
                <a:latin typeface="Cambria" panose="02040503050406030204" pitchFamily="18" charset="0"/>
                <a:ea typeface="Cambria" panose="02040503050406030204" pitchFamily="18" charset="0"/>
              </a:rPr>
              <a:t>Chodov</a:t>
            </a:r>
            <a:endParaRPr lang="en-US" sz="1100" dirty="0">
              <a:solidFill>
                <a:srgbClr val="00305E"/>
              </a:solidFill>
              <a:latin typeface="Cambria" panose="02040503050406030204" pitchFamily="18" charset="0"/>
              <a:ea typeface="Cambria" panose="02040503050406030204" pitchFamily="18" charset="0"/>
            </a:endParaRPr>
          </a:p>
          <a:p>
            <a:pPr algn="r">
              <a:spcBef>
                <a:spcPts val="800"/>
              </a:spcBef>
            </a:pPr>
            <a:r>
              <a:rPr lang="en-US" b="1" dirty="0">
                <a:solidFill>
                  <a:srgbClr val="00305E"/>
                </a:solidFill>
                <a:latin typeface="Cambria" panose="02040503050406030204" pitchFamily="18" charset="0"/>
                <a:ea typeface="Cambria" panose="02040503050406030204" pitchFamily="18" charset="0"/>
              </a:rPr>
              <a:t>ENRESS </a:t>
            </a:r>
            <a:r>
              <a:rPr lang="en-US" b="1" dirty="0" err="1">
                <a:solidFill>
                  <a:srgbClr val="00305E"/>
                </a:solidFill>
                <a:latin typeface="Cambria" panose="02040503050406030204" pitchFamily="18" charset="0"/>
                <a:ea typeface="Cambria" panose="02040503050406030204" pitchFamily="18" charset="0"/>
              </a:rPr>
              <a:t>s.r.o.</a:t>
            </a:r>
            <a:r>
              <a:rPr lang="en-US" dirty="0">
                <a:solidFill>
                  <a:srgbClr val="00305E"/>
                </a:solidFill>
                <a:latin typeface="Cambria" panose="02040503050406030204" pitchFamily="18" charset="0"/>
                <a:ea typeface="Cambria" panose="02040503050406030204" pitchFamily="18" charset="0"/>
              </a:rPr>
              <a:t/>
            </a:r>
            <a:br>
              <a:rPr lang="en-US" dirty="0">
                <a:solidFill>
                  <a:srgbClr val="00305E"/>
                </a:solidFill>
                <a:latin typeface="Cambria" panose="02040503050406030204" pitchFamily="18" charset="0"/>
                <a:ea typeface="Cambria" panose="02040503050406030204" pitchFamily="18" charset="0"/>
              </a:rPr>
            </a:br>
            <a:r>
              <a:rPr lang="en-US" sz="1100" dirty="0">
                <a:solidFill>
                  <a:srgbClr val="00305E"/>
                </a:solidFill>
                <a:latin typeface="Cambria" panose="02040503050406030204" pitchFamily="18" charset="0"/>
                <a:ea typeface="Cambria" panose="02040503050406030204" pitchFamily="18" charset="0"/>
              </a:rPr>
              <a:t>V </a:t>
            </a:r>
            <a:r>
              <a:rPr lang="en-US" sz="1100" dirty="0" err="1">
                <a:solidFill>
                  <a:srgbClr val="00305E"/>
                </a:solidFill>
                <a:latin typeface="Cambria" panose="02040503050406030204" pitchFamily="18" charset="0"/>
                <a:ea typeface="Cambria" panose="02040503050406030204" pitchFamily="18" charset="0"/>
              </a:rPr>
              <a:t>zářezu</a:t>
            </a:r>
            <a:r>
              <a:rPr lang="en-US" sz="1100" dirty="0">
                <a:solidFill>
                  <a:srgbClr val="00305E"/>
                </a:solidFill>
                <a:latin typeface="Cambria" panose="02040503050406030204" pitchFamily="18" charset="0"/>
                <a:ea typeface="Cambria" panose="02040503050406030204" pitchFamily="18" charset="0"/>
              </a:rPr>
              <a:t> 902/4, 158 00 Praha 5, </a:t>
            </a:r>
            <a:r>
              <a:rPr lang="en-US" sz="1100" dirty="0" err="1">
                <a:solidFill>
                  <a:srgbClr val="00305E"/>
                </a:solidFill>
                <a:latin typeface="Cambria" panose="02040503050406030204" pitchFamily="18" charset="0"/>
                <a:ea typeface="Cambria" panose="02040503050406030204" pitchFamily="18" charset="0"/>
              </a:rPr>
              <a:t>Jinonice</a:t>
            </a:r>
            <a:endParaRPr lang="en-US" sz="1100" dirty="0">
              <a:solidFill>
                <a:srgbClr val="00305E"/>
              </a:solidFill>
              <a:latin typeface="Cambria" panose="02040503050406030204" pitchFamily="18" charset="0"/>
              <a:ea typeface="Cambria" panose="02040503050406030204" pitchFamily="18" charset="0"/>
            </a:endParaRPr>
          </a:p>
          <a:p>
            <a:pPr algn="r">
              <a:spcBef>
                <a:spcPts val="800"/>
              </a:spcBef>
            </a:pPr>
            <a:r>
              <a:rPr lang="en-US" b="1" dirty="0">
                <a:solidFill>
                  <a:srgbClr val="00305E"/>
                </a:solidFill>
                <a:latin typeface="Cambria" panose="02040503050406030204" pitchFamily="18" charset="0"/>
                <a:ea typeface="Cambria" panose="02040503050406030204" pitchFamily="18" charset="0"/>
              </a:rPr>
              <a:t>VIA ALTA </a:t>
            </a:r>
            <a:r>
              <a:rPr lang="en-US" b="1" dirty="0" err="1">
                <a:solidFill>
                  <a:srgbClr val="00305E"/>
                </a:solidFill>
                <a:latin typeface="Cambria" panose="02040503050406030204" pitchFamily="18" charset="0"/>
                <a:ea typeface="Cambria" panose="02040503050406030204" pitchFamily="18" charset="0"/>
              </a:rPr>
              <a:t>a.s</a:t>
            </a:r>
            <a:r>
              <a:rPr lang="en-US" dirty="0">
                <a:solidFill>
                  <a:srgbClr val="00305E"/>
                </a:solidFill>
                <a:latin typeface="Cambria" panose="02040503050406030204" pitchFamily="18" charset="0"/>
                <a:ea typeface="Cambria" panose="02040503050406030204" pitchFamily="18" charset="0"/>
              </a:rPr>
              <a:t/>
            </a:r>
            <a:br>
              <a:rPr lang="en-US" dirty="0">
                <a:solidFill>
                  <a:srgbClr val="00305E"/>
                </a:solidFill>
                <a:latin typeface="Cambria" panose="02040503050406030204" pitchFamily="18" charset="0"/>
                <a:ea typeface="Cambria" panose="02040503050406030204" pitchFamily="18" charset="0"/>
              </a:rPr>
            </a:br>
            <a:r>
              <a:rPr lang="en-US" sz="1100" dirty="0" err="1">
                <a:solidFill>
                  <a:srgbClr val="00305E"/>
                </a:solidFill>
                <a:latin typeface="Cambria" panose="02040503050406030204" pitchFamily="18" charset="0"/>
                <a:ea typeface="Cambria" panose="02040503050406030204" pitchFamily="18" charset="0"/>
              </a:rPr>
              <a:t>Nádražní</a:t>
            </a:r>
            <a:r>
              <a:rPr lang="en-US" sz="1100" dirty="0">
                <a:solidFill>
                  <a:srgbClr val="00305E"/>
                </a:solidFill>
                <a:latin typeface="Cambria" panose="02040503050406030204" pitchFamily="18" charset="0"/>
                <a:ea typeface="Cambria" panose="02040503050406030204" pitchFamily="18" charset="0"/>
              </a:rPr>
              <a:t> 377, 675 21 </a:t>
            </a:r>
            <a:r>
              <a:rPr lang="en-US" sz="1100" dirty="0" err="1">
                <a:solidFill>
                  <a:srgbClr val="00305E"/>
                </a:solidFill>
                <a:latin typeface="Cambria" panose="02040503050406030204" pitchFamily="18" charset="0"/>
                <a:ea typeface="Cambria" panose="02040503050406030204" pitchFamily="18" charset="0"/>
              </a:rPr>
              <a:t>Okříšk</a:t>
            </a:r>
            <a:endParaRPr lang="en-US" sz="1100" dirty="0">
              <a:solidFill>
                <a:srgbClr val="00305E"/>
              </a:solidFill>
              <a:latin typeface="Cambria" panose="02040503050406030204" pitchFamily="18" charset="0"/>
              <a:ea typeface="Cambria" panose="02040503050406030204" pitchFamily="18" charset="0"/>
            </a:endParaRPr>
          </a:p>
          <a:p>
            <a:pPr algn="r">
              <a:spcBef>
                <a:spcPts val="800"/>
              </a:spcBef>
            </a:pPr>
            <a:r>
              <a:rPr lang="en-US" b="1" dirty="0" err="1">
                <a:solidFill>
                  <a:srgbClr val="00305E"/>
                </a:solidFill>
                <a:latin typeface="Cambria" panose="02040503050406030204" pitchFamily="18" charset="0"/>
                <a:ea typeface="Cambria" panose="02040503050406030204" pitchFamily="18" charset="0"/>
              </a:rPr>
              <a:t>Euroforum</a:t>
            </a:r>
            <a:r>
              <a:rPr lang="en-US" b="1" dirty="0">
                <a:solidFill>
                  <a:srgbClr val="00305E"/>
                </a:solidFill>
                <a:latin typeface="Cambria" panose="02040503050406030204" pitchFamily="18" charset="0"/>
                <a:ea typeface="Cambria" panose="02040503050406030204" pitchFamily="18" charset="0"/>
              </a:rPr>
              <a:t> Group </a:t>
            </a:r>
            <a:r>
              <a:rPr lang="en-US" b="1" dirty="0" err="1">
                <a:solidFill>
                  <a:srgbClr val="00305E"/>
                </a:solidFill>
                <a:latin typeface="Cambria" panose="02040503050406030204" pitchFamily="18" charset="0"/>
                <a:ea typeface="Cambria" panose="02040503050406030204" pitchFamily="18" charset="0"/>
              </a:rPr>
              <a:t>a.s</a:t>
            </a:r>
            <a:r>
              <a:rPr lang="en-US" b="1" dirty="0">
                <a:solidFill>
                  <a:srgbClr val="00305E"/>
                </a:solidFill>
                <a:latin typeface="Cambria" panose="02040503050406030204" pitchFamily="18" charset="0"/>
                <a:ea typeface="Cambria" panose="02040503050406030204" pitchFamily="18" charset="0"/>
              </a:rPr>
              <a:t>.</a:t>
            </a:r>
            <a:r>
              <a:rPr lang="en-US" dirty="0">
                <a:solidFill>
                  <a:srgbClr val="00305E"/>
                </a:solidFill>
                <a:latin typeface="Cambria" panose="02040503050406030204" pitchFamily="18" charset="0"/>
                <a:ea typeface="Cambria" panose="02040503050406030204" pitchFamily="18" charset="0"/>
              </a:rPr>
              <a:t/>
            </a:r>
            <a:br>
              <a:rPr lang="en-US" dirty="0">
                <a:solidFill>
                  <a:srgbClr val="00305E"/>
                </a:solidFill>
                <a:latin typeface="Cambria" panose="02040503050406030204" pitchFamily="18" charset="0"/>
                <a:ea typeface="Cambria" panose="02040503050406030204" pitchFamily="18" charset="0"/>
              </a:rPr>
            </a:br>
            <a:r>
              <a:rPr lang="en-US" sz="1100" dirty="0">
                <a:solidFill>
                  <a:srgbClr val="00305E"/>
                </a:solidFill>
                <a:latin typeface="Cambria" panose="02040503050406030204" pitchFamily="18" charset="0"/>
                <a:ea typeface="Cambria" panose="02040503050406030204" pitchFamily="18" charset="0"/>
              </a:rPr>
              <a:t>K </a:t>
            </a:r>
            <a:r>
              <a:rPr lang="en-US" sz="1100" dirty="0" err="1">
                <a:solidFill>
                  <a:srgbClr val="00305E"/>
                </a:solidFill>
                <a:latin typeface="Cambria" panose="02040503050406030204" pitchFamily="18" charset="0"/>
                <a:ea typeface="Cambria" panose="02040503050406030204" pitchFamily="18" charset="0"/>
              </a:rPr>
              <a:t>Roztokům</a:t>
            </a:r>
            <a:r>
              <a:rPr lang="en-US" sz="1100" dirty="0">
                <a:solidFill>
                  <a:srgbClr val="00305E"/>
                </a:solidFill>
                <a:latin typeface="Cambria" panose="02040503050406030204" pitchFamily="18" charset="0"/>
                <a:ea typeface="Cambria" panose="02040503050406030204" pitchFamily="18" charset="0"/>
              </a:rPr>
              <a:t> 220/47, 165 00 Praha 6, </a:t>
            </a:r>
            <a:r>
              <a:rPr lang="en-US" sz="1100" dirty="0" err="1">
                <a:solidFill>
                  <a:srgbClr val="00305E"/>
                </a:solidFill>
                <a:latin typeface="Cambria" panose="02040503050406030204" pitchFamily="18" charset="0"/>
                <a:ea typeface="Cambria" panose="02040503050406030204" pitchFamily="18" charset="0"/>
              </a:rPr>
              <a:t>Suchdol</a:t>
            </a:r>
            <a:endParaRPr lang="en-US" dirty="0">
              <a:solidFill>
                <a:srgbClr val="00305E"/>
              </a:solidFill>
              <a:latin typeface="Cambria" panose="02040503050406030204" pitchFamily="18" charset="0"/>
              <a:ea typeface="Cambria" panose="02040503050406030204" pitchFamily="18" charset="0"/>
            </a:endParaRPr>
          </a:p>
          <a:p>
            <a:pPr algn="r">
              <a:spcBef>
                <a:spcPts val="800"/>
              </a:spcBef>
            </a:pPr>
            <a:r>
              <a:rPr lang="en-US" b="1" dirty="0">
                <a:solidFill>
                  <a:srgbClr val="00305E"/>
                </a:solidFill>
                <a:latin typeface="Cambria" panose="02040503050406030204" pitchFamily="18" charset="0"/>
                <a:ea typeface="Cambria" panose="02040503050406030204" pitchFamily="18" charset="0"/>
              </a:rPr>
              <a:t>E&amp;H services </a:t>
            </a:r>
            <a:r>
              <a:rPr lang="en-US" b="1" dirty="0" err="1">
                <a:solidFill>
                  <a:srgbClr val="00305E"/>
                </a:solidFill>
                <a:latin typeface="Cambria" panose="02040503050406030204" pitchFamily="18" charset="0"/>
                <a:ea typeface="Cambria" panose="02040503050406030204" pitchFamily="18" charset="0"/>
              </a:rPr>
              <a:t>a.s.</a:t>
            </a:r>
            <a:r>
              <a:rPr lang="en-US" dirty="0">
                <a:solidFill>
                  <a:srgbClr val="00305E"/>
                </a:solidFill>
                <a:latin typeface="Cambria" panose="02040503050406030204" pitchFamily="18" charset="0"/>
                <a:ea typeface="Cambria" panose="02040503050406030204" pitchFamily="18" charset="0"/>
              </a:rPr>
              <a:t/>
            </a:r>
            <a:br>
              <a:rPr lang="en-US" dirty="0">
                <a:solidFill>
                  <a:srgbClr val="00305E"/>
                </a:solidFill>
                <a:latin typeface="Cambria" panose="02040503050406030204" pitchFamily="18" charset="0"/>
                <a:ea typeface="Cambria" panose="02040503050406030204" pitchFamily="18" charset="0"/>
              </a:rPr>
            </a:br>
            <a:r>
              <a:rPr lang="en-US" sz="1100" dirty="0" err="1">
                <a:solidFill>
                  <a:srgbClr val="00305E"/>
                </a:solidFill>
                <a:latin typeface="Cambria" panose="02040503050406030204" pitchFamily="18" charset="0"/>
                <a:ea typeface="Cambria" panose="02040503050406030204" pitchFamily="18" charset="0"/>
              </a:rPr>
              <a:t>Žitná</a:t>
            </a:r>
            <a:r>
              <a:rPr lang="en-US" sz="1100" dirty="0">
                <a:solidFill>
                  <a:srgbClr val="00305E"/>
                </a:solidFill>
                <a:latin typeface="Cambria" panose="02040503050406030204" pitchFamily="18" charset="0"/>
                <a:ea typeface="Cambria" panose="02040503050406030204" pitchFamily="18" charset="0"/>
              </a:rPr>
              <a:t> 1633/47, 110 00 Praha 1, </a:t>
            </a:r>
            <a:r>
              <a:rPr lang="en-US" sz="1100" dirty="0" err="1">
                <a:solidFill>
                  <a:srgbClr val="00305E"/>
                </a:solidFill>
                <a:latin typeface="Cambria" panose="02040503050406030204" pitchFamily="18" charset="0"/>
                <a:ea typeface="Cambria" panose="02040503050406030204" pitchFamily="18" charset="0"/>
              </a:rPr>
              <a:t>Nové</a:t>
            </a:r>
            <a:r>
              <a:rPr lang="en-US" sz="1100" dirty="0">
                <a:solidFill>
                  <a:srgbClr val="00305E"/>
                </a:solidFill>
                <a:latin typeface="Cambria" panose="02040503050406030204" pitchFamily="18" charset="0"/>
                <a:ea typeface="Cambria" panose="02040503050406030204" pitchFamily="18" charset="0"/>
              </a:rPr>
              <a:t> Město</a:t>
            </a:r>
          </a:p>
          <a:p>
            <a:pPr algn="r">
              <a:spcBef>
                <a:spcPts val="800"/>
              </a:spcBef>
            </a:pPr>
            <a:r>
              <a:rPr lang="en-US" b="1" dirty="0">
                <a:solidFill>
                  <a:srgbClr val="00305E"/>
                </a:solidFill>
                <a:latin typeface="Cambria" panose="02040503050406030204" pitchFamily="18" charset="0"/>
                <a:ea typeface="Cambria" panose="02040503050406030204" pitchFamily="18" charset="0"/>
              </a:rPr>
              <a:t>SAPRIL </a:t>
            </a:r>
            <a:r>
              <a:rPr lang="en-US" b="1" dirty="0" err="1">
                <a:solidFill>
                  <a:srgbClr val="00305E"/>
                </a:solidFill>
                <a:latin typeface="Cambria" panose="02040503050406030204" pitchFamily="18" charset="0"/>
                <a:ea typeface="Cambria" panose="02040503050406030204" pitchFamily="18" charset="0"/>
              </a:rPr>
              <a:t>s.r.o</a:t>
            </a:r>
            <a:r>
              <a:rPr lang="en-US" b="1" dirty="0">
                <a:solidFill>
                  <a:srgbClr val="00305E"/>
                </a:solidFill>
                <a:latin typeface="Cambria" panose="02040503050406030204" pitchFamily="18" charset="0"/>
                <a:ea typeface="Cambria" panose="02040503050406030204" pitchFamily="18" charset="0"/>
              </a:rPr>
              <a:t>.</a:t>
            </a:r>
            <a:br>
              <a:rPr lang="en-US" b="1" dirty="0">
                <a:solidFill>
                  <a:srgbClr val="00305E"/>
                </a:solidFill>
                <a:latin typeface="Cambria" panose="02040503050406030204" pitchFamily="18" charset="0"/>
                <a:ea typeface="Cambria" panose="02040503050406030204" pitchFamily="18" charset="0"/>
              </a:rPr>
            </a:br>
            <a:r>
              <a:rPr lang="en-US" sz="1100" dirty="0" err="1">
                <a:solidFill>
                  <a:srgbClr val="00305E"/>
                </a:solidFill>
                <a:latin typeface="Cambria" panose="02040503050406030204" pitchFamily="18" charset="0"/>
                <a:ea typeface="Cambria" panose="02040503050406030204" pitchFamily="18" charset="0"/>
              </a:rPr>
              <a:t>Skyřická</a:t>
            </a:r>
            <a:r>
              <a:rPr lang="en-US" sz="1100" dirty="0">
                <a:solidFill>
                  <a:srgbClr val="00305E"/>
                </a:solidFill>
                <a:latin typeface="Cambria" panose="02040503050406030204" pitchFamily="18" charset="0"/>
                <a:ea typeface="Cambria" panose="02040503050406030204" pitchFamily="18" charset="0"/>
              </a:rPr>
              <a:t> 221, 434 01 Most, </a:t>
            </a:r>
            <a:r>
              <a:rPr lang="en-US" sz="1100" dirty="0" err="1">
                <a:solidFill>
                  <a:srgbClr val="00305E"/>
                </a:solidFill>
                <a:latin typeface="Cambria" panose="02040503050406030204" pitchFamily="18" charset="0"/>
                <a:ea typeface="Cambria" panose="02040503050406030204" pitchFamily="18" charset="0"/>
              </a:rPr>
              <a:t>Vteln</a:t>
            </a:r>
            <a:endParaRPr lang="ru-RU" dirty="0">
              <a:solidFill>
                <a:srgbClr val="00305E"/>
              </a:solidFill>
              <a:latin typeface="Cambria" panose="02040503050406030204" pitchFamily="18" charset="0"/>
              <a:ea typeface="Cambria" panose="02040503050406030204" pitchFamily="18" charset="0"/>
            </a:endParaRPr>
          </a:p>
        </p:txBody>
      </p:sp>
      <p:sp>
        <p:nvSpPr>
          <p:cNvPr id="6" name="Заголовок 5"/>
          <p:cNvSpPr>
            <a:spLocks noGrp="1"/>
          </p:cNvSpPr>
          <p:nvPr>
            <p:ph type="title"/>
          </p:nvPr>
        </p:nvSpPr>
        <p:spPr>
          <a:xfrm>
            <a:off x="108895" y="187511"/>
            <a:ext cx="2671780" cy="386068"/>
          </a:xfrm>
        </p:spPr>
        <p:txBody>
          <a:bodyPr/>
          <a:lstStyle/>
          <a:p>
            <a:pPr algn="ctr"/>
            <a:r>
              <a:rPr lang="en-US" dirty="0">
                <a:solidFill>
                  <a:srgbClr val="00305E"/>
                </a:solidFill>
                <a:latin typeface="Cambria" panose="02040503050406030204" pitchFamily="18" charset="0"/>
                <a:ea typeface="Cambria" panose="02040503050406030204" pitchFamily="18" charset="0"/>
                <a:cs typeface="Calibri" panose="020F0502020204030204" pitchFamily="34" charset="0"/>
              </a:rPr>
              <a:t>End-Users Committee</a:t>
            </a:r>
            <a:endParaRPr lang="ru-RU" dirty="0">
              <a:solidFill>
                <a:srgbClr val="00305E"/>
              </a:solidFill>
              <a:latin typeface="Cambria" panose="02040503050406030204" pitchFamily="18" charset="0"/>
              <a:ea typeface="Cambria" panose="02040503050406030204" pitchFamily="18" charset="0"/>
              <a:cs typeface="Calibri" panose="020F0502020204030204" pitchFamily="34" charset="0"/>
            </a:endParaRPr>
          </a:p>
        </p:txBody>
      </p:sp>
      <p:sp>
        <p:nvSpPr>
          <p:cNvPr id="7" name="Прямоугольник 6"/>
          <p:cNvSpPr/>
          <p:nvPr/>
        </p:nvSpPr>
        <p:spPr>
          <a:xfrm>
            <a:off x="108895" y="889462"/>
            <a:ext cx="2218669" cy="1600438"/>
          </a:xfrm>
          <a:prstGeom prst="rect">
            <a:avLst/>
          </a:prstGeom>
        </p:spPr>
        <p:txBody>
          <a:bodyPr wrap="square">
            <a:spAutoFit/>
          </a:bodyPr>
          <a:lstStyle/>
          <a:p>
            <a:r>
              <a:rPr lang="en-US" sz="1400" b="1" dirty="0">
                <a:solidFill>
                  <a:srgbClr val="00305E"/>
                </a:solidFill>
                <a:latin typeface="Cambria" panose="02040503050406030204" pitchFamily="18" charset="0"/>
                <a:ea typeface="Cambria" panose="02040503050406030204" pitchFamily="18" charset="0"/>
                <a:cs typeface="Calibri" panose="020F0502020204030204" pitchFamily="34" charset="0"/>
              </a:rPr>
              <a:t>Germany</a:t>
            </a:r>
          </a:p>
          <a:p>
            <a:r>
              <a:rPr lang="en-US" sz="1200" dirty="0">
                <a:solidFill>
                  <a:srgbClr val="00305E"/>
                </a:solidFill>
                <a:latin typeface="Cambria" panose="02040503050406030204" pitchFamily="18" charset="0"/>
                <a:ea typeface="Cambria" panose="02040503050406030204" pitchFamily="18" charset="0"/>
                <a:cs typeface="Calibri" panose="020F0502020204030204" pitchFamily="34" charset="0"/>
              </a:rPr>
              <a:t>User committee consists of companies working in the following areas:</a:t>
            </a:r>
          </a:p>
          <a:p>
            <a:pPr marL="285750" indent="-285750">
              <a:buFont typeface="Arial" panose="020B0604020202020204" pitchFamily="34" charset="0"/>
              <a:buChar char="•"/>
            </a:pPr>
            <a:r>
              <a:rPr lang="en-US" sz="1200" dirty="0">
                <a:solidFill>
                  <a:srgbClr val="00305E"/>
                </a:solidFill>
                <a:latin typeface="Cambria" panose="02040503050406030204" pitchFamily="18" charset="0"/>
                <a:ea typeface="Cambria" panose="02040503050406030204" pitchFamily="18" charset="0"/>
                <a:cs typeface="Calibri" panose="020F0502020204030204" pitchFamily="34" charset="0"/>
              </a:rPr>
              <a:t>Agriculture and bioenergy</a:t>
            </a:r>
          </a:p>
          <a:p>
            <a:pPr marL="285750" indent="-285750">
              <a:buFont typeface="Arial" panose="020B0604020202020204" pitchFamily="34" charset="0"/>
              <a:buChar char="•"/>
            </a:pPr>
            <a:r>
              <a:rPr lang="en-US" sz="1200" dirty="0">
                <a:solidFill>
                  <a:srgbClr val="00305E"/>
                </a:solidFill>
                <a:latin typeface="Cambria" panose="02040503050406030204" pitchFamily="18" charset="0"/>
                <a:ea typeface="Cambria" panose="02040503050406030204" pitchFamily="18" charset="0"/>
                <a:cs typeface="Calibri" panose="020F0502020204030204" pitchFamily="34" charset="0"/>
              </a:rPr>
              <a:t>Mechanical engineering</a:t>
            </a:r>
          </a:p>
          <a:p>
            <a:pPr marL="285750" indent="-285750">
              <a:buFont typeface="Arial" panose="020B0604020202020204" pitchFamily="34" charset="0"/>
              <a:buChar char="•"/>
            </a:pPr>
            <a:r>
              <a:rPr lang="en-US" sz="1200" dirty="0">
                <a:solidFill>
                  <a:srgbClr val="00305E"/>
                </a:solidFill>
                <a:latin typeface="Cambria" panose="02040503050406030204" pitchFamily="18" charset="0"/>
                <a:ea typeface="Cambria" panose="02040503050406030204" pitchFamily="18" charset="0"/>
                <a:cs typeface="Calibri" panose="020F0502020204030204" pitchFamily="34" charset="0"/>
              </a:rPr>
              <a:t>Paper production</a:t>
            </a:r>
          </a:p>
          <a:p>
            <a:pPr marL="285750" indent="-285750">
              <a:buFont typeface="Arial" panose="020B0604020202020204" pitchFamily="34" charset="0"/>
              <a:buChar char="•"/>
            </a:pPr>
            <a:r>
              <a:rPr lang="en-US" sz="1200" dirty="0">
                <a:solidFill>
                  <a:srgbClr val="00305E"/>
                </a:solidFill>
                <a:latin typeface="Cambria" panose="02040503050406030204" pitchFamily="18" charset="0"/>
                <a:ea typeface="Cambria" panose="02040503050406030204" pitchFamily="18" charset="0"/>
                <a:cs typeface="Calibri" panose="020F0502020204030204" pitchFamily="34" charset="0"/>
              </a:rPr>
              <a:t>Wood-based material</a:t>
            </a:r>
            <a:endParaRPr lang="en-US" sz="1200" b="0" i="0" dirty="0">
              <a:solidFill>
                <a:srgbClr val="00305E"/>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4" name="Рисунок 3"/>
          <p:cNvPicPr>
            <a:picLocks noChangeAspect="1"/>
          </p:cNvPicPr>
          <p:nvPr/>
        </p:nvPicPr>
        <p:blipFill rotWithShape="1">
          <a:blip r:embed="rId2"/>
          <a:srcRect l="6758" t="1695" r="2582" b="3706"/>
          <a:stretch/>
        </p:blipFill>
        <p:spPr>
          <a:xfrm>
            <a:off x="4829694" y="0"/>
            <a:ext cx="4314305" cy="5715000"/>
          </a:xfrm>
          <a:prstGeom prst="rect">
            <a:avLst/>
          </a:prstGeom>
        </p:spPr>
      </p:pic>
    </p:spTree>
    <p:extLst>
      <p:ext uri="{BB962C8B-B14F-4D97-AF65-F5344CB8AC3E}">
        <p14:creationId xmlns:p14="http://schemas.microsoft.com/office/powerpoint/2010/main" val="3530270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stretch>
            <a:fillRect/>
          </a:stretch>
        </p:blipFill>
        <p:spPr>
          <a:xfrm>
            <a:off x="102992" y="190701"/>
            <a:ext cx="1017886" cy="1160468"/>
          </a:xfrm>
          <a:prstGeom prst="rect">
            <a:avLst/>
          </a:prstGeom>
        </p:spPr>
      </p:pic>
      <p:sp>
        <p:nvSpPr>
          <p:cNvPr id="16" name="Titel 1"/>
          <p:cNvSpPr txBox="1">
            <a:spLocks/>
          </p:cNvSpPr>
          <p:nvPr/>
        </p:nvSpPr>
        <p:spPr>
          <a:xfrm>
            <a:off x="1239653" y="283260"/>
            <a:ext cx="7699951" cy="393585"/>
          </a:xfrm>
          <a:prstGeom prst="rect">
            <a:avLst/>
          </a:prstGeom>
          <a:ln>
            <a:noFill/>
          </a:ln>
        </p:spPr>
        <p:txBody>
          <a:bodyPr vert="horz" lIns="0" tIns="0" rIns="0" bIns="0" rtlCol="0" anchor="t" anchorCtr="0">
            <a:noAutofit/>
          </a:bodyPr>
          <a:lstStyle>
            <a:lvl1pPr algn="l" defTabSz="685702" rtl="0" eaLnBrk="1" latinLnBrk="0" hangingPunct="1">
              <a:spcBef>
                <a:spcPct val="0"/>
              </a:spcBef>
              <a:buNone/>
              <a:defRPr sz="1800" b="1" kern="1200" baseline="0">
                <a:solidFill>
                  <a:schemeClr val="tx2"/>
                </a:solidFill>
                <a:latin typeface="Open Sans" panose="020B0606030504020204" pitchFamily="34" charset="0"/>
                <a:ea typeface="+mj-ea"/>
                <a:cs typeface="+mj-cs"/>
              </a:defRPr>
            </a:lvl1pPr>
          </a:lstStyle>
          <a:p>
            <a:endParaRPr lang="en-GB" dirty="0"/>
          </a:p>
        </p:txBody>
      </p:sp>
      <p:pic>
        <p:nvPicPr>
          <p:cNvPr id="22" name="Grafik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91" y="5143655"/>
            <a:ext cx="2075886" cy="502797"/>
          </a:xfrm>
          <a:prstGeom prst="rect">
            <a:avLst/>
          </a:prstGeom>
        </p:spPr>
      </p:pic>
      <p:pic>
        <p:nvPicPr>
          <p:cNvPr id="21" name="Picture 20">
            <a:extLst>
              <a:ext uri="{FF2B5EF4-FFF2-40B4-BE49-F238E27FC236}">
                <a16:creationId xmlns:a16="http://schemas.microsoft.com/office/drawing/2014/main" id="{781D5E8D-6BE7-4539-A46C-C6C90AE51F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4531"/>
          <a:stretch/>
        </p:blipFill>
        <p:spPr>
          <a:xfrm>
            <a:off x="189636" y="1867486"/>
            <a:ext cx="1480276" cy="661270"/>
          </a:xfrm>
          <a:prstGeom prst="rect">
            <a:avLst/>
          </a:prstGeom>
        </p:spPr>
      </p:pic>
      <p:sp>
        <p:nvSpPr>
          <p:cNvPr id="4" name="TextBox 3"/>
          <p:cNvSpPr txBox="1"/>
          <p:nvPr/>
        </p:nvSpPr>
        <p:spPr>
          <a:xfrm>
            <a:off x="0" y="1490992"/>
            <a:ext cx="1889321" cy="286873"/>
          </a:xfrm>
          <a:prstGeom prst="rect">
            <a:avLst/>
          </a:prstGeom>
          <a:noFill/>
        </p:spPr>
        <p:txBody>
          <a:bodyPr wrap="square" rtlCol="0">
            <a:spAutoFit/>
          </a:bodyPr>
          <a:lstStyle/>
          <a:p>
            <a:pPr algn="ctr"/>
            <a:r>
              <a:rPr lang="en-US" b="1" dirty="0">
                <a:latin typeface="Cambria" panose="02040503050406030204" pitchFamily="18" charset="0"/>
                <a:ea typeface="Cambria" panose="02040503050406030204" pitchFamily="18" charset="0"/>
              </a:rPr>
              <a:t>Sub-contractor of UJEP</a:t>
            </a:r>
          </a:p>
        </p:txBody>
      </p:sp>
      <p:graphicFrame>
        <p:nvGraphicFramePr>
          <p:cNvPr id="23" name="Object 8"/>
          <p:cNvGraphicFramePr>
            <a:graphicFrameLocks noChangeAspect="1"/>
          </p:cNvGraphicFramePr>
          <p:nvPr>
            <p:extLst>
              <p:ext uri="{D42A27DB-BD31-4B8C-83A1-F6EECF244321}">
                <p14:modId xmlns:p14="http://schemas.microsoft.com/office/powerpoint/2010/main" val="549397270"/>
              </p:ext>
            </p:extLst>
          </p:nvPr>
        </p:nvGraphicFramePr>
        <p:xfrm>
          <a:off x="7172604" y="0"/>
          <a:ext cx="1876425" cy="423863"/>
        </p:xfrm>
        <a:graphic>
          <a:graphicData uri="http://schemas.openxmlformats.org/presentationml/2006/ole">
            <mc:AlternateContent xmlns:mc="http://schemas.openxmlformats.org/markup-compatibility/2006">
              <mc:Choice xmlns:v="urn:schemas-microsoft-com:vml" Requires="v">
                <p:oleObj spid="_x0000_s1042" name="Fotografie" r:id="rId7" imgW="2866667" imgH="647619" progId="MSPhotoEd.3">
                  <p:embed/>
                </p:oleObj>
              </mc:Choice>
              <mc:Fallback>
                <p:oleObj name="Fotografie" r:id="rId7" imgW="2866667" imgH="647619" progId="MSPhotoEd.3">
                  <p:embed/>
                  <p:pic>
                    <p:nvPicPr>
                      <p:cNvPr id="14"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2604" y="0"/>
                        <a:ext cx="1876425"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Рисунок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1839884" y="1982584"/>
            <a:ext cx="2560000" cy="1440000"/>
          </a:xfrm>
          <a:prstGeom prst="rect">
            <a:avLst/>
          </a:prstGeom>
          <a:ln>
            <a:noFill/>
          </a:ln>
          <a:effectLst>
            <a:outerShdw blurRad="190500" algn="tl" rotWithShape="0">
              <a:srgbClr val="000000">
                <a:alpha val="70000"/>
              </a:srgbClr>
            </a:outerShdw>
          </a:effectLst>
        </p:spPr>
      </p:pic>
      <p:pic>
        <p:nvPicPr>
          <p:cNvPr id="9" name="Рисунок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9884" y="3524729"/>
            <a:ext cx="2560000" cy="1440000"/>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128" y="2757672"/>
            <a:ext cx="1655293" cy="2207057"/>
          </a:xfrm>
          <a:prstGeom prst="rect">
            <a:avLst/>
          </a:prstGeom>
          <a:ln>
            <a:noFill/>
          </a:ln>
          <a:effectLst>
            <a:outerShdw blurRad="190500" algn="tl" rotWithShape="0">
              <a:srgbClr val="000000">
                <a:alpha val="70000"/>
              </a:srgbClr>
            </a:outerShdw>
          </a:effectLst>
        </p:spPr>
      </p:pic>
      <p:sp>
        <p:nvSpPr>
          <p:cNvPr id="6" name="TextBox 5"/>
          <p:cNvSpPr txBox="1"/>
          <p:nvPr/>
        </p:nvSpPr>
        <p:spPr>
          <a:xfrm>
            <a:off x="1839884" y="1009578"/>
            <a:ext cx="3613265" cy="481414"/>
          </a:xfrm>
          <a:prstGeom prst="rect">
            <a:avLst/>
          </a:prstGeom>
          <a:noFill/>
        </p:spPr>
        <p:txBody>
          <a:bodyPr wrap="square" rtlCol="0">
            <a:spAutoFit/>
          </a:bodyPr>
          <a:lstStyle/>
          <a:p>
            <a:pPr algn="ctr"/>
            <a:r>
              <a:rPr lang="en-US" dirty="0">
                <a:latin typeface="Cambria" panose="02040503050406030204" pitchFamily="18" charset="0"/>
                <a:ea typeface="Cambria" panose="02040503050406030204" pitchFamily="18" charset="0"/>
              </a:rPr>
              <a:t>Two research fields were established in Chomutov at the marginal land  (2020 and 2021) </a:t>
            </a:r>
          </a:p>
        </p:txBody>
      </p:sp>
      <p:pic>
        <p:nvPicPr>
          <p:cNvPr id="17" name="Рисунок 16"/>
          <p:cNvPicPr>
            <a:picLocks noChangeAspect="1"/>
          </p:cNvPicPr>
          <p:nvPr/>
        </p:nvPicPr>
        <p:blipFill>
          <a:blip r:embed="rId12"/>
          <a:stretch>
            <a:fillRect/>
          </a:stretch>
        </p:blipFill>
        <p:spPr>
          <a:xfrm>
            <a:off x="4829731" y="4168645"/>
            <a:ext cx="2236753" cy="1440000"/>
          </a:xfrm>
          <a:prstGeom prst="rect">
            <a:avLst/>
          </a:prstGeom>
        </p:spPr>
      </p:pic>
      <p:pic>
        <p:nvPicPr>
          <p:cNvPr id="13" name="Рисунок 12"/>
          <p:cNvPicPr>
            <a:picLocks noChangeAspect="1"/>
          </p:cNvPicPr>
          <p:nvPr/>
        </p:nvPicPr>
        <p:blipFill rotWithShape="1">
          <a:blip r:embed="rId13" cstate="print">
            <a:extLst>
              <a:ext uri="{28A0092B-C50C-407E-A947-70E740481C1C}">
                <a14:useLocalDpi xmlns:a14="http://schemas.microsoft.com/office/drawing/2010/main" val="0"/>
              </a:ext>
            </a:extLst>
          </a:blip>
          <a:srcRect t="15983"/>
          <a:stretch/>
        </p:blipFill>
        <p:spPr>
          <a:xfrm>
            <a:off x="7140634" y="3461185"/>
            <a:ext cx="1900375" cy="2147459"/>
          </a:xfrm>
          <a:prstGeom prst="rect">
            <a:avLst/>
          </a:prstGeom>
          <a:ln>
            <a:noFill/>
          </a:ln>
          <a:effectLst>
            <a:outerShdw blurRad="190500" algn="tl" rotWithShape="0">
              <a:srgbClr val="000000">
                <a:alpha val="70000"/>
              </a:srgbClr>
            </a:outerShdw>
          </a:effectLst>
        </p:spPr>
      </p:pic>
      <p:pic>
        <p:nvPicPr>
          <p:cNvPr id="15" name="Рисунок 14"/>
          <p:cNvPicPr>
            <a:picLocks noChangeAspect="1"/>
          </p:cNvPicPr>
          <p:nvPr/>
        </p:nvPicPr>
        <p:blipFill rotWithShape="1">
          <a:blip r:embed="rId14" cstate="print">
            <a:extLst>
              <a:ext uri="{28A0092B-C50C-407E-A947-70E740481C1C}">
                <a14:useLocalDpi xmlns:a14="http://schemas.microsoft.com/office/drawing/2010/main" val="0"/>
              </a:ext>
            </a:extLst>
          </a:blip>
          <a:srcRect t="25714"/>
          <a:stretch/>
        </p:blipFill>
        <p:spPr>
          <a:xfrm>
            <a:off x="5537008" y="1092894"/>
            <a:ext cx="3504000" cy="1952241"/>
          </a:xfrm>
          <a:prstGeom prst="rect">
            <a:avLst/>
          </a:prstGeom>
          <a:ln>
            <a:noFill/>
          </a:ln>
          <a:effectLst>
            <a:outerShdw blurRad="190500" algn="tl" rotWithShape="0">
              <a:srgbClr val="000000">
                <a:alpha val="70000"/>
              </a:srgbClr>
            </a:outerShdw>
          </a:effectLst>
        </p:spPr>
      </p:pic>
      <p:sp>
        <p:nvSpPr>
          <p:cNvPr id="12" name="Inhaltsplatzhalter 2"/>
          <p:cNvSpPr txBox="1">
            <a:spLocks/>
          </p:cNvSpPr>
          <p:nvPr/>
        </p:nvSpPr>
        <p:spPr>
          <a:xfrm>
            <a:off x="1156682" y="313159"/>
            <a:ext cx="6358023" cy="465404"/>
          </a:xfrm>
          <a:prstGeom prst="rect">
            <a:avLst/>
          </a:prstGeom>
          <a:ln>
            <a:noFill/>
          </a:ln>
        </p:spPr>
        <p:txBody>
          <a:bodyPr vert="horz" lIns="0" tIns="0" rIns="0" bIns="0" rtlCol="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sz="1600" b="1" dirty="0">
                <a:latin typeface="Cambria" panose="02040503050406030204" pitchFamily="18" charset="0"/>
                <a:ea typeface="Cambria" panose="02040503050406030204" pitchFamily="18" charset="0"/>
              </a:rPr>
              <a:t>WP 1: </a:t>
            </a:r>
            <a:r>
              <a:rPr lang="en-US" sz="1600" dirty="0">
                <a:latin typeface="Cambria" panose="02040503050406030204" pitchFamily="18" charset="0"/>
                <a:ea typeface="Cambria" panose="02040503050406030204" pitchFamily="18" charset="0"/>
              </a:rPr>
              <a:t>Ensuring sustainable miscanthus utilization at post-mining and marginal lands: </a:t>
            </a:r>
            <a:r>
              <a:rPr lang="en-US" sz="1600" b="1" dirty="0">
                <a:latin typeface="Cambria" panose="02040503050406030204" pitchFamily="18" charset="0"/>
                <a:ea typeface="Cambria" panose="02040503050406030204" pitchFamily="18" charset="0"/>
              </a:rPr>
              <a:t>UJEP</a:t>
            </a:r>
            <a:endParaRPr lang="en-GB" sz="1600" b="1" dirty="0">
              <a:latin typeface="Cambria" panose="02040503050406030204" pitchFamily="18" charset="0"/>
              <a:ea typeface="Cambria" panose="02040503050406030204" pitchFamily="18" charset="0"/>
            </a:endParaRPr>
          </a:p>
        </p:txBody>
      </p:sp>
      <p:sp>
        <p:nvSpPr>
          <p:cNvPr id="18" name="TextBox 17"/>
          <p:cNvSpPr txBox="1"/>
          <p:nvPr/>
        </p:nvSpPr>
        <p:spPr>
          <a:xfrm>
            <a:off x="6758253" y="728395"/>
            <a:ext cx="1061509" cy="307777"/>
          </a:xfrm>
          <a:prstGeom prst="rect">
            <a:avLst/>
          </a:prstGeom>
          <a:noFill/>
        </p:spPr>
        <p:txBody>
          <a:bodyPr wrap="none" rtlCol="0">
            <a:spAutoFit/>
          </a:bodyPr>
          <a:lstStyle/>
          <a:p>
            <a:pPr algn="ctr"/>
            <a:r>
              <a:rPr lang="en-US" sz="1400" b="1" dirty="0">
                <a:latin typeface="Cambria" panose="02040503050406030204" pitchFamily="18" charset="0"/>
                <a:ea typeface="Cambria" panose="02040503050406030204" pitchFamily="18" charset="0"/>
              </a:rPr>
              <a:t>Field 2020</a:t>
            </a:r>
            <a:endParaRPr lang="ru-RU" sz="1400" b="1" dirty="0">
              <a:latin typeface="Cambria" panose="02040503050406030204" pitchFamily="18" charset="0"/>
              <a:ea typeface="Cambria" panose="02040503050406030204" pitchFamily="18" charset="0"/>
            </a:endParaRPr>
          </a:p>
        </p:txBody>
      </p:sp>
      <p:sp>
        <p:nvSpPr>
          <p:cNvPr id="19" name="TextBox 18"/>
          <p:cNvSpPr txBox="1"/>
          <p:nvPr/>
        </p:nvSpPr>
        <p:spPr>
          <a:xfrm>
            <a:off x="5964899" y="3774779"/>
            <a:ext cx="1101585" cy="307777"/>
          </a:xfrm>
          <a:prstGeom prst="rect">
            <a:avLst/>
          </a:prstGeom>
          <a:noFill/>
        </p:spPr>
        <p:txBody>
          <a:bodyPr wrap="none" rtlCol="0">
            <a:spAutoFit/>
          </a:bodyPr>
          <a:lstStyle/>
          <a:p>
            <a:pPr algn="r"/>
            <a:r>
              <a:rPr lang="en-US" sz="1400" b="1" dirty="0">
                <a:solidFill>
                  <a:srgbClr val="00305E"/>
                </a:solidFill>
                <a:latin typeface="Cambria" panose="02040503050406030204" pitchFamily="18" charset="0"/>
                <a:ea typeface="Cambria" panose="02040503050406030204" pitchFamily="18" charset="0"/>
              </a:rPr>
              <a:t>Field 2021 </a:t>
            </a:r>
            <a:endParaRPr lang="ru-RU" sz="1400" b="1" dirty="0">
              <a:solidFill>
                <a:srgbClr val="00305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01554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102992" y="190701"/>
            <a:ext cx="1017886" cy="1160468"/>
          </a:xfrm>
          <a:prstGeom prst="rect">
            <a:avLst/>
          </a:prstGeom>
        </p:spPr>
      </p:pic>
      <p:pic>
        <p:nvPicPr>
          <p:cNvPr id="22" name="Grafik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91" y="5143655"/>
            <a:ext cx="2075886" cy="502797"/>
          </a:xfrm>
          <a:prstGeom prst="rect">
            <a:avLst/>
          </a:prstGeom>
        </p:spPr>
      </p:pic>
      <p:sp>
        <p:nvSpPr>
          <p:cNvPr id="9" name="Title 1">
            <a:extLst>
              <a:ext uri="{FF2B5EF4-FFF2-40B4-BE49-F238E27FC236}">
                <a16:creationId xmlns:a16="http://schemas.microsoft.com/office/drawing/2014/main" id="{46CC2E34-2220-4BD4-ADDF-0980095F4DC2}"/>
              </a:ext>
            </a:extLst>
          </p:cNvPr>
          <p:cNvSpPr>
            <a:spLocks noGrp="1"/>
          </p:cNvSpPr>
          <p:nvPr>
            <p:ph type="title"/>
          </p:nvPr>
        </p:nvSpPr>
        <p:spPr>
          <a:xfrm>
            <a:off x="800100" y="1092427"/>
            <a:ext cx="7543800" cy="302813"/>
          </a:xfrm>
        </p:spPr>
        <p:txBody>
          <a:bodyPr>
            <a:normAutofit/>
          </a:bodyPr>
          <a:lstStyle/>
          <a:p>
            <a:pPr algn="ctr"/>
            <a:r>
              <a:rPr lang="en-US" sz="1400" dirty="0">
                <a:latin typeface="Cambria" panose="02040503050406030204" pitchFamily="18" charset="0"/>
                <a:ea typeface="Cambria" panose="02040503050406030204" pitchFamily="18" charset="0"/>
              </a:rPr>
              <a:t>Field experiment (Chomutov, the Czech Republic), impact of soil amendments</a:t>
            </a:r>
          </a:p>
        </p:txBody>
      </p:sp>
      <p:sp>
        <p:nvSpPr>
          <p:cNvPr id="11" name="TextBox 10">
            <a:extLst>
              <a:ext uri="{FF2B5EF4-FFF2-40B4-BE49-F238E27FC236}">
                <a16:creationId xmlns:a16="http://schemas.microsoft.com/office/drawing/2014/main" id="{08B12426-0BBF-4CE3-B0F2-FEA374C2A02A}"/>
              </a:ext>
            </a:extLst>
          </p:cNvPr>
          <p:cNvSpPr txBox="1"/>
          <p:nvPr/>
        </p:nvSpPr>
        <p:spPr>
          <a:xfrm>
            <a:off x="407941" y="3946550"/>
            <a:ext cx="1465986" cy="938719"/>
          </a:xfrm>
          <a:prstGeom prst="rect">
            <a:avLst/>
          </a:prstGeom>
          <a:noFill/>
        </p:spPr>
        <p:txBody>
          <a:bodyPr wrap="square" rtlCol="0">
            <a:spAutoFit/>
          </a:bodyPr>
          <a:lstStyle/>
          <a:p>
            <a:pPr marL="257175" indent="-257175">
              <a:buFont typeface="+mj-lt"/>
              <a:buAutoNum type="arabicPeriod"/>
            </a:pPr>
            <a:r>
              <a:rPr lang="en-US" sz="1100" dirty="0">
                <a:latin typeface="Cambria" panose="02040503050406030204" pitchFamily="18" charset="0"/>
                <a:ea typeface="Cambria" panose="02040503050406030204" pitchFamily="18" charset="0"/>
              </a:rPr>
              <a:t>Control</a:t>
            </a:r>
          </a:p>
          <a:p>
            <a:pPr marL="257175" indent="-257175">
              <a:buFont typeface="+mj-lt"/>
              <a:buAutoNum type="arabicPeriod"/>
            </a:pPr>
            <a:r>
              <a:rPr lang="en-US" sz="1100" dirty="0">
                <a:latin typeface="Cambria" panose="02040503050406030204" pitchFamily="18" charset="0"/>
                <a:ea typeface="Cambria" panose="02040503050406030204" pitchFamily="18" charset="0"/>
              </a:rPr>
              <a:t>Fertilizer NPK</a:t>
            </a:r>
          </a:p>
          <a:p>
            <a:pPr marL="257175" indent="-257175">
              <a:buFont typeface="+mj-lt"/>
              <a:buAutoNum type="arabicPeriod"/>
            </a:pPr>
            <a:r>
              <a:rPr lang="en-US" sz="1100" dirty="0">
                <a:latin typeface="Cambria" panose="02040503050406030204" pitchFamily="18" charset="0"/>
                <a:ea typeface="Cambria" panose="02040503050406030204" pitchFamily="18" charset="0"/>
              </a:rPr>
              <a:t>Biochar + NPK</a:t>
            </a:r>
          </a:p>
          <a:p>
            <a:pPr marL="257175" indent="-257175">
              <a:buFont typeface="+mj-lt"/>
              <a:buAutoNum type="arabicPeriod"/>
            </a:pPr>
            <a:r>
              <a:rPr lang="en-US" sz="1100" dirty="0">
                <a:latin typeface="Cambria" panose="02040503050406030204" pitchFamily="18" charset="0"/>
                <a:ea typeface="Cambria" panose="02040503050406030204" pitchFamily="18" charset="0"/>
              </a:rPr>
              <a:t>Digestate</a:t>
            </a:r>
          </a:p>
          <a:p>
            <a:pPr marL="257175" indent="-257175">
              <a:buFont typeface="+mj-lt"/>
              <a:buAutoNum type="arabicPeriod"/>
            </a:pPr>
            <a:r>
              <a:rPr lang="en-US" sz="1100" dirty="0">
                <a:latin typeface="Cambria" panose="02040503050406030204" pitchFamily="18" charset="0"/>
                <a:ea typeface="Cambria" panose="02040503050406030204" pitchFamily="18" charset="0"/>
              </a:rPr>
              <a:t>Sewage sludge</a:t>
            </a:r>
          </a:p>
        </p:txBody>
      </p:sp>
      <p:sp>
        <p:nvSpPr>
          <p:cNvPr id="15" name="TextBox 14">
            <a:extLst>
              <a:ext uri="{FF2B5EF4-FFF2-40B4-BE49-F238E27FC236}">
                <a16:creationId xmlns:a16="http://schemas.microsoft.com/office/drawing/2014/main" id="{E8BBF8EA-6EC1-4547-815C-7300C8B16195}"/>
              </a:ext>
            </a:extLst>
          </p:cNvPr>
          <p:cNvSpPr txBox="1"/>
          <p:nvPr/>
        </p:nvSpPr>
        <p:spPr>
          <a:xfrm>
            <a:off x="4634728" y="3945116"/>
            <a:ext cx="1702677" cy="1107996"/>
          </a:xfrm>
          <a:prstGeom prst="rect">
            <a:avLst/>
          </a:prstGeom>
          <a:noFill/>
        </p:spPr>
        <p:txBody>
          <a:bodyPr wrap="square" rtlCol="0">
            <a:spAutoFit/>
          </a:bodyPr>
          <a:lstStyle/>
          <a:p>
            <a:pPr marL="257175" indent="-257175">
              <a:buFont typeface="+mj-lt"/>
              <a:buAutoNum type="arabicPeriod"/>
            </a:pPr>
            <a:r>
              <a:rPr lang="en-US" sz="1100" dirty="0">
                <a:latin typeface="Cambria" panose="02040503050406030204" pitchFamily="18" charset="0"/>
                <a:ea typeface="Cambria" panose="02040503050406030204" pitchFamily="18" charset="0"/>
              </a:rPr>
              <a:t>Control</a:t>
            </a:r>
          </a:p>
          <a:p>
            <a:pPr marL="257175" indent="-257175">
              <a:buFont typeface="+mj-lt"/>
              <a:buAutoNum type="arabicPeriod"/>
            </a:pPr>
            <a:r>
              <a:rPr lang="en-US" sz="1100" dirty="0">
                <a:latin typeface="Cambria" panose="02040503050406030204" pitchFamily="18" charset="0"/>
                <a:ea typeface="Cambria" panose="02040503050406030204" pitchFamily="18" charset="0"/>
              </a:rPr>
              <a:t>Biochar (1</a:t>
            </a:r>
            <a:r>
              <a:rPr lang="en-US" sz="1100" baseline="30000" dirty="0">
                <a:latin typeface="Cambria" panose="02040503050406030204" pitchFamily="18" charset="0"/>
                <a:ea typeface="Cambria" panose="02040503050406030204" pitchFamily="18" charset="0"/>
              </a:rPr>
              <a:t>st</a:t>
            </a:r>
            <a:r>
              <a:rPr lang="en-US" sz="1100" dirty="0">
                <a:latin typeface="Cambria" panose="02040503050406030204" pitchFamily="18" charset="0"/>
                <a:ea typeface="Cambria" panose="02040503050406030204" pitchFamily="18" charset="0"/>
              </a:rPr>
              <a:t> dose)</a:t>
            </a:r>
          </a:p>
          <a:p>
            <a:pPr marL="257175" indent="-257175">
              <a:buFont typeface="+mj-lt"/>
              <a:buAutoNum type="arabicPeriod"/>
            </a:pPr>
            <a:r>
              <a:rPr lang="en-US" sz="1100" dirty="0">
                <a:latin typeface="Cambria" panose="02040503050406030204" pitchFamily="18" charset="0"/>
                <a:ea typeface="Cambria" panose="02040503050406030204" pitchFamily="18" charset="0"/>
              </a:rPr>
              <a:t>Biochar (2</a:t>
            </a:r>
            <a:r>
              <a:rPr lang="en-US" sz="1100" baseline="30000" dirty="0">
                <a:latin typeface="Cambria" panose="02040503050406030204" pitchFamily="18" charset="0"/>
                <a:ea typeface="Cambria" panose="02040503050406030204" pitchFamily="18" charset="0"/>
              </a:rPr>
              <a:t>nd</a:t>
            </a:r>
            <a:r>
              <a:rPr lang="en-US" sz="1100" dirty="0">
                <a:latin typeface="Cambria" panose="02040503050406030204" pitchFamily="18" charset="0"/>
                <a:ea typeface="Cambria" panose="02040503050406030204" pitchFamily="18" charset="0"/>
              </a:rPr>
              <a:t> dose)</a:t>
            </a:r>
          </a:p>
          <a:p>
            <a:pPr marL="257175" indent="-257175">
              <a:buFont typeface="+mj-lt"/>
              <a:buAutoNum type="arabicPeriod"/>
            </a:pPr>
            <a:r>
              <a:rPr lang="en-US" sz="1100" dirty="0">
                <a:latin typeface="Cambria" panose="02040503050406030204" pitchFamily="18" charset="0"/>
                <a:ea typeface="Cambria" panose="02040503050406030204" pitchFamily="18" charset="0"/>
              </a:rPr>
              <a:t>Paper sludge</a:t>
            </a:r>
          </a:p>
          <a:p>
            <a:pPr marL="257175" indent="-257175">
              <a:buFont typeface="+mj-lt"/>
              <a:buAutoNum type="arabicPeriod"/>
            </a:pPr>
            <a:r>
              <a:rPr lang="en-US" sz="1100" dirty="0" err="1">
                <a:latin typeface="Cambria" panose="02040503050406030204" pitchFamily="18" charset="0"/>
                <a:ea typeface="Cambria" panose="02040503050406030204" pitchFamily="18" charset="0"/>
              </a:rPr>
              <a:t>Digestate</a:t>
            </a:r>
            <a:endParaRPr lang="en-US" sz="1100" dirty="0">
              <a:latin typeface="Cambria" panose="02040503050406030204" pitchFamily="18" charset="0"/>
              <a:ea typeface="Cambria" panose="02040503050406030204" pitchFamily="18" charset="0"/>
            </a:endParaRPr>
          </a:p>
          <a:p>
            <a:pPr marL="257175" indent="-257175">
              <a:buFont typeface="+mj-lt"/>
              <a:buAutoNum type="arabicPeriod"/>
            </a:pPr>
            <a:r>
              <a:rPr lang="en-US" sz="1100" dirty="0">
                <a:latin typeface="Cambria" panose="02040503050406030204" pitchFamily="18" charset="0"/>
                <a:ea typeface="Cambria" panose="02040503050406030204" pitchFamily="18" charset="0"/>
              </a:rPr>
              <a:t>Sewage sludge</a:t>
            </a:r>
          </a:p>
        </p:txBody>
      </p:sp>
      <p:grpSp>
        <p:nvGrpSpPr>
          <p:cNvPr id="7" name="Group 6">
            <a:extLst>
              <a:ext uri="{FF2B5EF4-FFF2-40B4-BE49-F238E27FC236}">
                <a16:creationId xmlns:a16="http://schemas.microsoft.com/office/drawing/2014/main" id="{3DB597A1-9FC8-6848-7AAF-FF29D3A6798E}"/>
              </a:ext>
            </a:extLst>
          </p:cNvPr>
          <p:cNvGrpSpPr/>
          <p:nvPr/>
        </p:nvGrpSpPr>
        <p:grpSpPr>
          <a:xfrm>
            <a:off x="464609" y="1484363"/>
            <a:ext cx="8214781" cy="2373064"/>
            <a:chOff x="408090" y="1501992"/>
            <a:chExt cx="8214781" cy="2373064"/>
          </a:xfrm>
        </p:grpSpPr>
        <p:pic>
          <p:nvPicPr>
            <p:cNvPr id="10" name="Picture 9">
              <a:extLst>
                <a:ext uri="{FF2B5EF4-FFF2-40B4-BE49-F238E27FC236}">
                  <a16:creationId xmlns:a16="http://schemas.microsoft.com/office/drawing/2014/main" id="{F822AF0A-47D7-4B09-BC76-E6E54DF8D8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090" y="1501992"/>
              <a:ext cx="3867571" cy="2373064"/>
            </a:xfrm>
            <a:prstGeom prst="rect">
              <a:avLst/>
            </a:prstGeom>
          </p:spPr>
        </p:pic>
        <p:pic>
          <p:nvPicPr>
            <p:cNvPr id="18" name="Picture 17">
              <a:extLst>
                <a:ext uri="{FF2B5EF4-FFF2-40B4-BE49-F238E27FC236}">
                  <a16:creationId xmlns:a16="http://schemas.microsoft.com/office/drawing/2014/main" id="{AFF5DF68-880F-4BEA-A4EF-D1511F323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6250" y="1501992"/>
              <a:ext cx="3996621" cy="2373064"/>
            </a:xfrm>
            <a:prstGeom prst="rect">
              <a:avLst/>
            </a:prstGeom>
            <a:ln>
              <a:solidFill>
                <a:schemeClr val="tx1"/>
              </a:solidFill>
            </a:ln>
          </p:spPr>
        </p:pic>
      </p:grpSp>
      <p:sp>
        <p:nvSpPr>
          <p:cNvPr id="19" name="TextBox 18">
            <a:extLst>
              <a:ext uri="{FF2B5EF4-FFF2-40B4-BE49-F238E27FC236}">
                <a16:creationId xmlns:a16="http://schemas.microsoft.com/office/drawing/2014/main" id="{E6A87027-941C-4B53-BD2A-1041D26D4A5C}"/>
              </a:ext>
            </a:extLst>
          </p:cNvPr>
          <p:cNvSpPr txBox="1"/>
          <p:nvPr/>
        </p:nvSpPr>
        <p:spPr>
          <a:xfrm>
            <a:off x="1821150" y="3945116"/>
            <a:ext cx="2688124" cy="830997"/>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5 treatments × 4 plots = 20 plots</a:t>
            </a:r>
          </a:p>
          <a:p>
            <a:endParaRPr lang="en-US" sz="1200" dirty="0">
              <a:latin typeface="Cambria" panose="02040503050406030204" pitchFamily="18" charset="0"/>
              <a:ea typeface="Cambria" panose="02040503050406030204" pitchFamily="18" charset="0"/>
            </a:endParaRPr>
          </a:p>
          <a:p>
            <a:endParaRPr lang="en-US" sz="1200" dirty="0">
              <a:latin typeface="Cambria" panose="02040503050406030204" pitchFamily="18" charset="0"/>
              <a:ea typeface="Cambria" panose="02040503050406030204" pitchFamily="18" charset="0"/>
            </a:endParaRPr>
          </a:p>
          <a:p>
            <a:r>
              <a:rPr lang="en-US" sz="1200" b="1" dirty="0">
                <a:latin typeface="Cambria" panose="02040503050406030204" pitchFamily="18" charset="0"/>
                <a:ea typeface="Cambria" panose="02040503050406030204" pitchFamily="18" charset="0"/>
              </a:rPr>
              <a:t>Date of establishing: </a:t>
            </a:r>
            <a:r>
              <a:rPr lang="en-US" sz="1200" dirty="0">
                <a:latin typeface="Cambria" panose="02040503050406030204" pitchFamily="18" charset="0"/>
                <a:ea typeface="Cambria" panose="02040503050406030204" pitchFamily="18" charset="0"/>
              </a:rPr>
              <a:t>24</a:t>
            </a:r>
            <a:r>
              <a:rPr lang="en-US" sz="1200" baseline="30000" dirty="0">
                <a:latin typeface="Cambria" panose="02040503050406030204" pitchFamily="18" charset="0"/>
                <a:ea typeface="Cambria" panose="02040503050406030204" pitchFamily="18" charset="0"/>
              </a:rPr>
              <a:t>th</a:t>
            </a:r>
            <a:r>
              <a:rPr lang="en-US" sz="1200" dirty="0">
                <a:latin typeface="Cambria" panose="02040503050406030204" pitchFamily="18" charset="0"/>
                <a:ea typeface="Cambria" panose="02040503050406030204" pitchFamily="18" charset="0"/>
              </a:rPr>
              <a:t> April, 2020</a:t>
            </a:r>
          </a:p>
        </p:txBody>
      </p:sp>
      <p:sp>
        <p:nvSpPr>
          <p:cNvPr id="20" name="TextBox 19">
            <a:extLst>
              <a:ext uri="{FF2B5EF4-FFF2-40B4-BE49-F238E27FC236}">
                <a16:creationId xmlns:a16="http://schemas.microsoft.com/office/drawing/2014/main" id="{32CAE038-5962-4B28-8547-4AF828A2428D}"/>
              </a:ext>
            </a:extLst>
          </p:cNvPr>
          <p:cNvSpPr txBox="1"/>
          <p:nvPr/>
        </p:nvSpPr>
        <p:spPr>
          <a:xfrm>
            <a:off x="6119504" y="3945116"/>
            <a:ext cx="2932748" cy="1138773"/>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6 treatments × 4 plots = 24 plots</a:t>
            </a:r>
          </a:p>
          <a:p>
            <a:r>
              <a:rPr lang="en-US" sz="1100" dirty="0">
                <a:latin typeface="Cambria" panose="02040503050406030204" pitchFamily="18" charset="0"/>
                <a:ea typeface="Cambria" panose="02040503050406030204" pitchFamily="18" charset="0"/>
              </a:rPr>
              <a:t>Each plot contains 30 rhizomes.</a:t>
            </a:r>
          </a:p>
          <a:p>
            <a:r>
              <a:rPr lang="en-US" sz="1100" dirty="0">
                <a:latin typeface="Cambria" panose="02040503050406030204" pitchFamily="18" charset="0"/>
                <a:ea typeface="Cambria" panose="02040503050406030204" pitchFamily="18" charset="0"/>
              </a:rPr>
              <a:t>Field consists of 720 </a:t>
            </a:r>
            <a:r>
              <a:rPr lang="en-US" sz="1100" i="1" dirty="0">
                <a:latin typeface="Cambria" panose="02040503050406030204" pitchFamily="18" charset="0"/>
                <a:ea typeface="Cambria" panose="02040503050406030204" pitchFamily="18" charset="0"/>
              </a:rPr>
              <a:t>Miscanthus × giganteus </a:t>
            </a:r>
            <a:r>
              <a:rPr lang="en-US" sz="1100" dirty="0">
                <a:latin typeface="Cambria" panose="02040503050406030204" pitchFamily="18" charset="0"/>
                <a:ea typeface="Cambria" panose="02040503050406030204" pitchFamily="18" charset="0"/>
              </a:rPr>
              <a:t>rhizomes.</a:t>
            </a:r>
          </a:p>
          <a:p>
            <a:endParaRPr lang="en-US" sz="1100" dirty="0">
              <a:latin typeface="Cambria" panose="02040503050406030204" pitchFamily="18" charset="0"/>
              <a:ea typeface="Cambria" panose="02040503050406030204" pitchFamily="18" charset="0"/>
            </a:endParaRPr>
          </a:p>
          <a:p>
            <a:r>
              <a:rPr lang="en-US" sz="1200" b="1" dirty="0">
                <a:latin typeface="Cambria" panose="02040503050406030204" pitchFamily="18" charset="0"/>
                <a:ea typeface="Cambria" panose="02040503050406030204" pitchFamily="18" charset="0"/>
              </a:rPr>
              <a:t>Date of establishing: </a:t>
            </a:r>
            <a:r>
              <a:rPr lang="en-US" sz="1200" dirty="0">
                <a:latin typeface="Cambria" panose="02040503050406030204" pitchFamily="18" charset="0"/>
                <a:ea typeface="Cambria" panose="02040503050406030204" pitchFamily="18" charset="0"/>
              </a:rPr>
              <a:t>27</a:t>
            </a:r>
            <a:r>
              <a:rPr lang="en-US" sz="1200" baseline="30000" dirty="0">
                <a:latin typeface="Cambria" panose="02040503050406030204" pitchFamily="18" charset="0"/>
                <a:ea typeface="Cambria" panose="02040503050406030204" pitchFamily="18" charset="0"/>
              </a:rPr>
              <a:t>th</a:t>
            </a:r>
            <a:r>
              <a:rPr lang="en-US" sz="1200" dirty="0">
                <a:latin typeface="Cambria" panose="02040503050406030204" pitchFamily="18" charset="0"/>
                <a:ea typeface="Cambria" panose="02040503050406030204" pitchFamily="18" charset="0"/>
              </a:rPr>
              <a:t> April, 2021</a:t>
            </a:r>
          </a:p>
        </p:txBody>
      </p:sp>
      <p:pic>
        <p:nvPicPr>
          <p:cNvPr id="21" name="Picture 20">
            <a:extLst>
              <a:ext uri="{FF2B5EF4-FFF2-40B4-BE49-F238E27FC236}">
                <a16:creationId xmlns:a16="http://schemas.microsoft.com/office/drawing/2014/main" id="{781D5E8D-6BE7-4539-A46C-C6C90AE51F0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4531"/>
          <a:stretch/>
        </p:blipFill>
        <p:spPr>
          <a:xfrm>
            <a:off x="7603762" y="5053112"/>
            <a:ext cx="1480276" cy="629494"/>
          </a:xfrm>
          <a:prstGeom prst="rect">
            <a:avLst/>
          </a:prstGeom>
        </p:spPr>
      </p:pic>
      <p:pic>
        <p:nvPicPr>
          <p:cNvPr id="17" name="Picture 9"/>
          <p:cNvPicPr>
            <a:picLocks noChangeAspect="1"/>
          </p:cNvPicPr>
          <p:nvPr/>
        </p:nvPicPr>
        <p:blipFill>
          <a:blip r:embed="rId8"/>
          <a:stretch>
            <a:fillRect/>
          </a:stretch>
        </p:blipFill>
        <p:spPr>
          <a:xfrm>
            <a:off x="7078554" y="0"/>
            <a:ext cx="2065446" cy="648000"/>
          </a:xfrm>
          <a:prstGeom prst="rect">
            <a:avLst/>
          </a:prstGeom>
        </p:spPr>
      </p:pic>
      <p:sp>
        <p:nvSpPr>
          <p:cNvPr id="6" name="Inhaltsplatzhalter 2">
            <a:extLst>
              <a:ext uri="{FF2B5EF4-FFF2-40B4-BE49-F238E27FC236}">
                <a16:creationId xmlns:a16="http://schemas.microsoft.com/office/drawing/2014/main" id="{92DCAFE4-C2C1-04D0-6732-9E6038E3306F}"/>
              </a:ext>
            </a:extLst>
          </p:cNvPr>
          <p:cNvSpPr txBox="1">
            <a:spLocks/>
          </p:cNvSpPr>
          <p:nvPr/>
        </p:nvSpPr>
        <p:spPr>
          <a:xfrm>
            <a:off x="1213953" y="296281"/>
            <a:ext cx="6358023" cy="465404"/>
          </a:xfrm>
          <a:prstGeom prst="rect">
            <a:avLst/>
          </a:prstGeom>
          <a:ln>
            <a:noFill/>
          </a:ln>
        </p:spPr>
        <p:txBody>
          <a:bodyPr vert="horz" lIns="0" tIns="0" rIns="0" bIns="0" rtlCol="0">
            <a:noAutofit/>
          </a:bodyPr>
          <a:lstStyle>
            <a:lvl1pPr marL="0" indent="0" algn="l" defTabSz="685702" rtl="0" eaLnBrk="1" latinLnBrk="0" hangingPunct="1">
              <a:spcBef>
                <a:spcPts val="450"/>
              </a:spcBef>
              <a:buFont typeface="Arial" panose="020B0604020202020204" pitchFamily="34" charset="0"/>
              <a:buNone/>
              <a:defRPr sz="1200" kern="1200">
                <a:solidFill>
                  <a:schemeClr val="tx2"/>
                </a:solidFill>
                <a:latin typeface="Open Sans" panose="020B0606030504020204" pitchFamily="34" charset="0"/>
                <a:ea typeface="+mn-ea"/>
                <a:cs typeface="+mn-cs"/>
              </a:defRPr>
            </a:lvl1pPr>
            <a:lvl2pPr marL="296957" indent="-242965" algn="l" defTabSz="685702" rtl="0" eaLnBrk="1" latinLnBrk="0" hangingPunct="1">
              <a:spcBef>
                <a:spcPts val="225"/>
              </a:spcBef>
              <a:buFont typeface="Open Sans" panose="020B0606030504020204" pitchFamily="34" charset="0"/>
              <a:buChar char="—"/>
              <a:defRPr sz="1200" kern="1200">
                <a:solidFill>
                  <a:schemeClr val="tx2"/>
                </a:solidFill>
                <a:latin typeface="Open Sans" panose="020B0606030504020204" pitchFamily="34" charset="0"/>
                <a:ea typeface="+mn-ea"/>
                <a:cs typeface="+mn-cs"/>
              </a:defRPr>
            </a:lvl2pPr>
            <a:lvl3pPr marL="0" indent="0" algn="l" defTabSz="685702" rtl="0" eaLnBrk="1" latinLnBrk="0" hangingPunct="1">
              <a:spcBef>
                <a:spcPts val="450"/>
              </a:spcBef>
              <a:buFont typeface="Arial" panose="020B0604020202020204" pitchFamily="34" charset="0"/>
              <a:buNone/>
              <a:defRPr sz="1050" kern="1200">
                <a:solidFill>
                  <a:schemeClr val="tx2"/>
                </a:solidFill>
                <a:latin typeface="Open Sans" panose="020B0606030504020204" pitchFamily="34" charset="0"/>
                <a:ea typeface="+mn-ea"/>
                <a:cs typeface="+mn-cs"/>
              </a:defRPr>
            </a:lvl3pPr>
            <a:lvl4pPr marL="296957" indent="-161977" algn="l" defTabSz="685702" rtl="0" eaLnBrk="1" latinLnBrk="0" hangingPunct="1">
              <a:spcBef>
                <a:spcPts val="225"/>
              </a:spcBef>
              <a:buFont typeface="Symbol" panose="05050102010706020507" pitchFamily="18" charset="2"/>
              <a:buChar char="-"/>
              <a:defRPr sz="1050" kern="1200">
                <a:solidFill>
                  <a:schemeClr val="tx2"/>
                </a:solidFill>
                <a:latin typeface="Open Sans" panose="020B0606030504020204" pitchFamily="34" charset="0"/>
                <a:ea typeface="+mn-ea"/>
                <a:cs typeface="+mn-cs"/>
              </a:defRPr>
            </a:lvl4pPr>
            <a:lvl5pPr marL="431937" indent="-134522" algn="l" defTabSz="685702" rtl="0" eaLnBrk="1" latinLnBrk="0" hangingPunct="1">
              <a:spcBef>
                <a:spcPts val="225"/>
              </a:spcBef>
              <a:buFont typeface="Symbol" panose="05050102010706020507" pitchFamily="18" charset="2"/>
              <a:buChar char="-"/>
              <a:defRPr sz="1050" kern="1200" baseline="0">
                <a:solidFill>
                  <a:schemeClr val="tx2"/>
                </a:solidFill>
                <a:latin typeface="Open Sans" panose="020B0606030504020204" pitchFamily="34" charset="0"/>
                <a:ea typeface="+mn-ea"/>
                <a:cs typeface="+mn-cs"/>
              </a:defRPr>
            </a:lvl5pPr>
            <a:lvl6pPr marL="269042" indent="0" algn="l" defTabSz="685702" rtl="0" eaLnBrk="1" latinLnBrk="0" hangingPunct="1">
              <a:spcBef>
                <a:spcPts val="0"/>
              </a:spcBef>
              <a:buFont typeface="Arial" panose="020B0604020202020204" pitchFamily="34" charset="0"/>
              <a:buNone/>
              <a:defRPr sz="2400" b="1" kern="1200">
                <a:solidFill>
                  <a:schemeClr val="bg1"/>
                </a:solidFill>
                <a:latin typeface="+mn-lt"/>
                <a:ea typeface="+mn-ea"/>
                <a:cs typeface="+mn-cs"/>
              </a:defRPr>
            </a:lvl6pPr>
            <a:lvl7pPr marL="269042" indent="0" algn="l" defTabSz="685702" rtl="0" eaLnBrk="1" latinLnBrk="0" hangingPunct="1">
              <a:spcBef>
                <a:spcPts val="0"/>
              </a:spcBef>
              <a:buFont typeface="Arial" panose="020B0604020202020204" pitchFamily="34" charset="0"/>
              <a:buNone/>
              <a:defRPr sz="2400" kern="1200">
                <a:solidFill>
                  <a:schemeClr val="bg1"/>
                </a:solidFill>
                <a:latin typeface="+mn-lt"/>
                <a:ea typeface="+mn-ea"/>
                <a:cs typeface="+mn-cs"/>
              </a:defRPr>
            </a:lvl7pPr>
            <a:lvl8pPr marL="2571377"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26" indent="-171425" algn="l" defTabSz="68570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sz="1600" b="1" dirty="0">
                <a:latin typeface="Cambria" panose="02040503050406030204" pitchFamily="18" charset="0"/>
                <a:ea typeface="Cambria" panose="02040503050406030204" pitchFamily="18" charset="0"/>
              </a:rPr>
              <a:t>WP 1: </a:t>
            </a:r>
            <a:r>
              <a:rPr lang="en-US" sz="1600" dirty="0">
                <a:latin typeface="Cambria" panose="02040503050406030204" pitchFamily="18" charset="0"/>
                <a:ea typeface="Cambria" panose="02040503050406030204" pitchFamily="18" charset="0"/>
              </a:rPr>
              <a:t>Ensuring sustainable miscanthus utilization at post-mining and marginal, including military lands: </a:t>
            </a:r>
            <a:r>
              <a:rPr lang="en-US" sz="1600" b="1" dirty="0">
                <a:latin typeface="Cambria" panose="02040503050406030204" pitchFamily="18" charset="0"/>
                <a:ea typeface="Cambria" panose="02040503050406030204" pitchFamily="18" charset="0"/>
              </a:rPr>
              <a:t>UJEP</a:t>
            </a:r>
            <a:endParaRPr lang="en-GB" sz="1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1644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79297" y="3919938"/>
            <a:ext cx="8796337" cy="1160468"/>
          </a:xfrm>
        </p:spPr>
        <p:txBody>
          <a:bodyPr/>
          <a:lstStyle/>
          <a:p>
            <a:pPr algn="ctr"/>
            <a:r>
              <a:rPr lang="en-GB" sz="1300" b="1" dirty="0">
                <a:solidFill>
                  <a:schemeClr val="tx1"/>
                </a:solidFill>
                <a:latin typeface="Cambria" panose="02040503050406030204" pitchFamily="18" charset="0"/>
                <a:ea typeface="Cambria" panose="02040503050406030204" pitchFamily="18" charset="0"/>
              </a:rPr>
              <a:t>BD2 10% positively impacted to the harvest value</a:t>
            </a:r>
            <a:r>
              <a:rPr lang="en-GB" sz="1300" dirty="0">
                <a:solidFill>
                  <a:schemeClr val="tx1"/>
                </a:solidFill>
                <a:latin typeface="Cambria" panose="02040503050406030204" pitchFamily="18" charset="0"/>
                <a:ea typeface="Cambria" panose="02040503050406030204" pitchFamily="18" charset="0"/>
              </a:rPr>
              <a:t>.</a:t>
            </a:r>
          </a:p>
          <a:p>
            <a:pPr algn="ctr"/>
            <a:r>
              <a:rPr lang="en-GB" sz="1300" dirty="0">
                <a:solidFill>
                  <a:schemeClr val="tx1"/>
                </a:solidFill>
                <a:latin typeface="Cambria" panose="02040503050406030204" pitchFamily="18" charset="0"/>
                <a:ea typeface="Cambria" panose="02040503050406030204" pitchFamily="18" charset="0"/>
              </a:rPr>
              <a:t>The soil nematode community associated with the cultivation of crops</a:t>
            </a:r>
            <a:r>
              <a:rPr lang="en-GB" sz="1300" i="1" dirty="0">
                <a:solidFill>
                  <a:schemeClr val="tx1"/>
                </a:solidFill>
                <a:latin typeface="Cambria" panose="02040503050406030204" pitchFamily="18" charset="0"/>
                <a:ea typeface="Cambria" panose="02040503050406030204" pitchFamily="18" charset="0"/>
              </a:rPr>
              <a:t> </a:t>
            </a:r>
            <a:r>
              <a:rPr lang="en-GB" sz="1300" dirty="0">
                <a:solidFill>
                  <a:schemeClr val="tx1"/>
                </a:solidFill>
                <a:latin typeface="Cambria" panose="02040503050406030204" pitchFamily="18" charset="0"/>
                <a:ea typeface="Cambria" panose="02040503050406030204" pitchFamily="18" charset="0"/>
              </a:rPr>
              <a:t>was sensitive to the type of applied organic amendments. </a:t>
            </a:r>
          </a:p>
          <a:p>
            <a:pPr algn="ctr"/>
            <a:r>
              <a:rPr lang="en-GB" sz="1300" dirty="0">
                <a:solidFill>
                  <a:schemeClr val="tx1"/>
                </a:solidFill>
                <a:latin typeface="Cambria" panose="02040503050406030204" pitchFamily="18" charset="0"/>
                <a:ea typeface="Cambria" panose="02040503050406030204" pitchFamily="18" charset="0"/>
              </a:rPr>
              <a:t>SS favoured a more stable maturity status of nematode community compared to the application of S, providing a snapshot of soil health. </a:t>
            </a:r>
          </a:p>
        </p:txBody>
      </p:sp>
      <p:sp>
        <p:nvSpPr>
          <p:cNvPr id="6" name="Заголовок 5"/>
          <p:cNvSpPr>
            <a:spLocks noGrp="1"/>
          </p:cNvSpPr>
          <p:nvPr>
            <p:ph type="title"/>
          </p:nvPr>
        </p:nvSpPr>
        <p:spPr>
          <a:xfrm>
            <a:off x="1197032" y="258676"/>
            <a:ext cx="7697583" cy="570178"/>
          </a:xfrm>
        </p:spPr>
        <p:txBody>
          <a:bodyPr/>
          <a:lstStyle/>
          <a:p>
            <a:r>
              <a:rPr lang="en-US" sz="1600" dirty="0">
                <a:latin typeface="Cambria" panose="02040503050406030204" pitchFamily="18" charset="0"/>
                <a:ea typeface="Cambria" panose="02040503050406030204" pitchFamily="18" charset="0"/>
              </a:rPr>
              <a:t>Changing in the soil microbial communities during Miscanthus growth at the amended soils (Field  2021, Chomutov), in  cooperation with NULES, Ukraine and Research Institute, Poland</a:t>
            </a:r>
            <a:endParaRPr lang="ru-RU" sz="1600" dirty="0">
              <a:latin typeface="Cambria" panose="02040503050406030204" pitchFamily="18" charset="0"/>
              <a:ea typeface="Cambria" panose="02040503050406030204" pitchFamily="18" charset="0"/>
            </a:endParaRPr>
          </a:p>
        </p:txBody>
      </p:sp>
      <p:pic>
        <p:nvPicPr>
          <p:cNvPr id="22" name="Рисунок 21"/>
          <p:cNvPicPr>
            <a:picLocks noChangeAspect="1"/>
          </p:cNvPicPr>
          <p:nvPr/>
        </p:nvPicPr>
        <p:blipFill>
          <a:blip r:embed="rId2"/>
          <a:stretch>
            <a:fillRect/>
          </a:stretch>
        </p:blipFill>
        <p:spPr>
          <a:xfrm>
            <a:off x="4504809" y="1152317"/>
            <a:ext cx="4196345" cy="2268000"/>
          </a:xfrm>
          <a:prstGeom prst="rect">
            <a:avLst/>
          </a:prstGeom>
        </p:spPr>
      </p:pic>
      <p:pic>
        <p:nvPicPr>
          <p:cNvPr id="23" name="Рисунок 22"/>
          <p:cNvPicPr>
            <a:picLocks noChangeAspect="1"/>
          </p:cNvPicPr>
          <p:nvPr/>
        </p:nvPicPr>
        <p:blipFill>
          <a:blip r:embed="rId3"/>
          <a:stretch>
            <a:fillRect/>
          </a:stretch>
        </p:blipFill>
        <p:spPr>
          <a:xfrm>
            <a:off x="4634345" y="3510833"/>
            <a:ext cx="4097036" cy="439670"/>
          </a:xfrm>
          <a:prstGeom prst="rect">
            <a:avLst/>
          </a:prstGeom>
        </p:spPr>
      </p:pic>
      <p:pic>
        <p:nvPicPr>
          <p:cNvPr id="4" name="Grafik 21">
            <a:extLst>
              <a:ext uri="{FF2B5EF4-FFF2-40B4-BE49-F238E27FC236}">
                <a16:creationId xmlns:a16="http://schemas.microsoft.com/office/drawing/2014/main" id="{F0652103-407C-0066-5494-C0389BE40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91" y="5143655"/>
            <a:ext cx="2075886" cy="502797"/>
          </a:xfrm>
          <a:prstGeom prst="rect">
            <a:avLst/>
          </a:prstGeom>
        </p:spPr>
      </p:pic>
      <p:pic>
        <p:nvPicPr>
          <p:cNvPr id="9" name="Grafik 2">
            <a:extLst>
              <a:ext uri="{FF2B5EF4-FFF2-40B4-BE49-F238E27FC236}">
                <a16:creationId xmlns:a16="http://schemas.microsoft.com/office/drawing/2014/main" id="{D0F4E2FE-8C64-D27E-9335-21CD7180D244}"/>
              </a:ext>
            </a:extLst>
          </p:cNvPr>
          <p:cNvPicPr>
            <a:picLocks noChangeAspect="1"/>
          </p:cNvPicPr>
          <p:nvPr/>
        </p:nvPicPr>
        <p:blipFill>
          <a:blip r:embed="rId5"/>
          <a:stretch>
            <a:fillRect/>
          </a:stretch>
        </p:blipFill>
        <p:spPr>
          <a:xfrm>
            <a:off x="0" y="107574"/>
            <a:ext cx="1017886" cy="1160468"/>
          </a:xfrm>
          <a:prstGeom prst="rect">
            <a:avLst/>
          </a:prstGeom>
        </p:spPr>
      </p:pic>
      <p:pic>
        <p:nvPicPr>
          <p:cNvPr id="3" name="Рисунок 2"/>
          <p:cNvPicPr>
            <a:picLocks noChangeAspect="1"/>
          </p:cNvPicPr>
          <p:nvPr/>
        </p:nvPicPr>
        <p:blipFill>
          <a:blip r:embed="rId6"/>
          <a:stretch>
            <a:fillRect/>
          </a:stretch>
        </p:blipFill>
        <p:spPr>
          <a:xfrm>
            <a:off x="644641" y="1302196"/>
            <a:ext cx="3615241" cy="2414225"/>
          </a:xfrm>
          <a:prstGeom prst="rect">
            <a:avLst/>
          </a:prstGeom>
        </p:spPr>
      </p:pic>
    </p:spTree>
    <p:extLst>
      <p:ext uri="{BB962C8B-B14F-4D97-AF65-F5344CB8AC3E}">
        <p14:creationId xmlns:p14="http://schemas.microsoft.com/office/powerpoint/2010/main" val="2034049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238596" y="288311"/>
            <a:ext cx="7010725" cy="310120"/>
          </a:xfrm>
        </p:spPr>
        <p:txBody>
          <a:bodyPr/>
          <a:lstStyle/>
          <a:p>
            <a:r>
              <a:rPr lang="en-US" dirty="0">
                <a:latin typeface="Cambria" panose="02040503050406030204" pitchFamily="18" charset="0"/>
                <a:ea typeface="Cambria" panose="02040503050406030204" pitchFamily="18" charset="0"/>
              </a:rPr>
              <a:t>Guide for end-users:</a:t>
            </a:r>
            <a:endParaRPr lang="ru-RU" dirty="0">
              <a:latin typeface="Cambria" panose="02040503050406030204" pitchFamily="18" charset="0"/>
              <a:ea typeface="Cambria" panose="02040503050406030204" pitchFamily="18" charset="0"/>
            </a:endParaRPr>
          </a:p>
        </p:txBody>
      </p:sp>
      <p:graphicFrame>
        <p:nvGraphicFramePr>
          <p:cNvPr id="8" name="Объект 7"/>
          <p:cNvGraphicFramePr>
            <a:graphicFrameLocks noChangeAspect="1"/>
          </p:cNvGraphicFramePr>
          <p:nvPr>
            <p:extLst>
              <p:ext uri="{D42A27DB-BD31-4B8C-83A1-F6EECF244321}">
                <p14:modId xmlns:p14="http://schemas.microsoft.com/office/powerpoint/2010/main" val="2786286591"/>
              </p:ext>
            </p:extLst>
          </p:nvPr>
        </p:nvGraphicFramePr>
        <p:xfrm>
          <a:off x="2191400" y="799968"/>
          <a:ext cx="4761199" cy="3384000"/>
        </p:xfrm>
        <a:graphic>
          <a:graphicData uri="http://schemas.openxmlformats.org/presentationml/2006/ole">
            <mc:AlternateContent xmlns:mc="http://schemas.openxmlformats.org/markup-compatibility/2006">
              <mc:Choice xmlns:v="urn:schemas-microsoft-com:vml" Requires="v">
                <p:oleObj spid="_x0000_s2066" name="Acrobat Document" r:id="rId3" imgW="12153718" imgH="8638586" progId="Acrobat.Document.11">
                  <p:embed/>
                </p:oleObj>
              </mc:Choice>
              <mc:Fallback>
                <p:oleObj name="Acrobat Document" r:id="rId3" imgW="12153718" imgH="8638586" progId="Acrobat.Document.11">
                  <p:embed/>
                  <p:pic>
                    <p:nvPicPr>
                      <p:cNvPr id="7" name="Объект 6"/>
                      <p:cNvPicPr/>
                      <p:nvPr/>
                    </p:nvPicPr>
                    <p:blipFill>
                      <a:blip r:embed="rId4"/>
                      <a:stretch>
                        <a:fillRect/>
                      </a:stretch>
                    </p:blipFill>
                    <p:spPr>
                      <a:xfrm>
                        <a:off x="2191400" y="799968"/>
                        <a:ext cx="4761199" cy="3384000"/>
                      </a:xfrm>
                      <a:prstGeom prst="rect">
                        <a:avLst/>
                      </a:prstGeom>
                    </p:spPr>
                  </p:pic>
                </p:oleObj>
              </mc:Fallback>
            </mc:AlternateContent>
          </a:graphicData>
        </a:graphic>
      </p:graphicFrame>
      <p:sp>
        <p:nvSpPr>
          <p:cNvPr id="5" name="TextBox 4"/>
          <p:cNvSpPr txBox="1"/>
          <p:nvPr/>
        </p:nvSpPr>
        <p:spPr>
          <a:xfrm>
            <a:off x="3289404" y="4224971"/>
            <a:ext cx="2565189" cy="307777"/>
          </a:xfrm>
          <a:prstGeom prst="rect">
            <a:avLst/>
          </a:prstGeom>
          <a:noFill/>
        </p:spPr>
        <p:txBody>
          <a:bodyPr wrap="none" rtlCol="0">
            <a:spAutoFit/>
          </a:bodyPr>
          <a:lstStyle/>
          <a:p>
            <a:pPr algn="ctr"/>
            <a:r>
              <a:rPr lang="en-US" sz="1400" b="1" dirty="0">
                <a:latin typeface="Cambria" panose="02040503050406030204" pitchFamily="18" charset="0"/>
                <a:ea typeface="Cambria" panose="02040503050406030204" pitchFamily="18" charset="0"/>
              </a:rPr>
              <a:t>Outcome: </a:t>
            </a:r>
            <a:r>
              <a:rPr lang="en-US" sz="1400" dirty="0">
                <a:latin typeface="Cambria" panose="02040503050406030204" pitchFamily="18" charset="0"/>
                <a:ea typeface="Cambria" panose="02040503050406030204" pitchFamily="18" charset="0"/>
              </a:rPr>
              <a:t>Verified Technology </a:t>
            </a:r>
            <a:endParaRPr lang="ru-RU" sz="1400" dirty="0">
              <a:latin typeface="Cambria" panose="02040503050406030204" pitchFamily="18" charset="0"/>
              <a:ea typeface="Cambria" panose="02040503050406030204" pitchFamily="18" charset="0"/>
            </a:endParaRPr>
          </a:p>
        </p:txBody>
      </p:sp>
      <p:sp>
        <p:nvSpPr>
          <p:cNvPr id="10" name="TextBox 9"/>
          <p:cNvSpPr txBox="1"/>
          <p:nvPr/>
        </p:nvSpPr>
        <p:spPr>
          <a:xfrm>
            <a:off x="6867928" y="5266155"/>
            <a:ext cx="2276072" cy="286873"/>
          </a:xfrm>
          <a:prstGeom prst="rect">
            <a:avLst/>
          </a:prstGeom>
          <a:noFill/>
        </p:spPr>
        <p:txBody>
          <a:bodyPr wrap="none" rtlCol="0">
            <a:spAutoFit/>
          </a:bodyPr>
          <a:lstStyle/>
          <a:p>
            <a:pPr algn="r"/>
            <a:r>
              <a:rPr lang="en-US" b="1" dirty="0">
                <a:solidFill>
                  <a:srgbClr val="C00000"/>
                </a:solidFill>
                <a:latin typeface="Cambria" panose="02040503050406030204" pitchFamily="18" charset="0"/>
                <a:ea typeface="Cambria" panose="02040503050406030204" pitchFamily="18" charset="0"/>
              </a:rPr>
              <a:t>More on WP1: Report #124  </a:t>
            </a:r>
            <a:endParaRPr lang="ru-RU" b="1" dirty="0">
              <a:solidFill>
                <a:srgbClr val="C00000"/>
              </a:solidFill>
              <a:latin typeface="Cambria" panose="02040503050406030204" pitchFamily="18" charset="0"/>
              <a:ea typeface="Cambria" panose="02040503050406030204" pitchFamily="18" charset="0"/>
            </a:endParaRPr>
          </a:p>
        </p:txBody>
      </p:sp>
      <p:pic>
        <p:nvPicPr>
          <p:cNvPr id="3" name="Grafik 21">
            <a:extLst>
              <a:ext uri="{FF2B5EF4-FFF2-40B4-BE49-F238E27FC236}">
                <a16:creationId xmlns:a16="http://schemas.microsoft.com/office/drawing/2014/main" id="{AC2CE575-A3E8-EF6B-52C2-771129DA9D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91" y="5143655"/>
            <a:ext cx="2075886" cy="502797"/>
          </a:xfrm>
          <a:prstGeom prst="rect">
            <a:avLst/>
          </a:prstGeom>
        </p:spPr>
      </p:pic>
      <p:pic>
        <p:nvPicPr>
          <p:cNvPr id="7" name="Grafik 2">
            <a:extLst>
              <a:ext uri="{FF2B5EF4-FFF2-40B4-BE49-F238E27FC236}">
                <a16:creationId xmlns:a16="http://schemas.microsoft.com/office/drawing/2014/main" id="{18259255-8049-E102-0658-20178CAFD0DF}"/>
              </a:ext>
            </a:extLst>
          </p:cNvPr>
          <p:cNvPicPr>
            <a:picLocks noChangeAspect="1"/>
          </p:cNvPicPr>
          <p:nvPr/>
        </p:nvPicPr>
        <p:blipFill>
          <a:blip r:embed="rId6"/>
          <a:stretch>
            <a:fillRect/>
          </a:stretch>
        </p:blipFill>
        <p:spPr>
          <a:xfrm>
            <a:off x="102992" y="190701"/>
            <a:ext cx="1017886" cy="1160468"/>
          </a:xfrm>
          <a:prstGeom prst="rect">
            <a:avLst/>
          </a:prstGeom>
        </p:spPr>
      </p:pic>
    </p:spTree>
    <p:extLst>
      <p:ext uri="{BB962C8B-B14F-4D97-AF65-F5344CB8AC3E}">
        <p14:creationId xmlns:p14="http://schemas.microsoft.com/office/powerpoint/2010/main" val="17119623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Praesentationsvorlagen16zu10_HFT">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svorlagen16zu10.potx" id="{56DD635A-0453-4846-AC3C-9244C0752625}" vid="{7EC773D3-A405-483E-8A94-A8013E7E44C9}"/>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raesentationsvorlagen16zu10_HFT">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svorlagen16zu10.potx" id="{56DD635A-0453-4846-AC3C-9244C0752625}" vid="{7EC773D3-A405-483E-8A94-A8013E7E44C9}"/>
    </a:ext>
  </a:extLst>
</a:theme>
</file>

<file path=ppt/theme/theme5.xml><?xml version="1.0" encoding="utf-8"?>
<a:theme xmlns:a="http://schemas.openxmlformats.org/drawingml/2006/main" name="2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Praesentationsvorlagen16zu10_HFT</Template>
  <TotalTime>1479</TotalTime>
  <Words>1920</Words>
  <Application>Microsoft Office PowerPoint</Application>
  <PresentationFormat>Экран (16:10)</PresentationFormat>
  <Paragraphs>279</Paragraphs>
  <Slides>22</Slides>
  <Notes>13</Notes>
  <HiddenSlides>0</HiddenSlides>
  <MMClips>0</MMClips>
  <ScaleCrop>false</ScaleCrop>
  <HeadingPairs>
    <vt:vector size="8" baseType="variant">
      <vt:variant>
        <vt:lpstr>Использованные шрифты</vt:lpstr>
      </vt:variant>
      <vt:variant>
        <vt:i4>9</vt:i4>
      </vt:variant>
      <vt:variant>
        <vt:lpstr>Тема</vt:lpstr>
      </vt:variant>
      <vt:variant>
        <vt:i4>6</vt:i4>
      </vt:variant>
      <vt:variant>
        <vt:lpstr>Внедренные серверы OLE</vt:lpstr>
      </vt:variant>
      <vt:variant>
        <vt:i4>2</vt:i4>
      </vt:variant>
      <vt:variant>
        <vt:lpstr>Заголовки слайдов</vt:lpstr>
      </vt:variant>
      <vt:variant>
        <vt:i4>22</vt:i4>
      </vt:variant>
    </vt:vector>
  </HeadingPairs>
  <TitlesOfParts>
    <vt:vector size="39" baseType="lpstr">
      <vt:lpstr>Symbol</vt:lpstr>
      <vt:lpstr>Open Sans</vt:lpstr>
      <vt:lpstr>Calibri Light</vt:lpstr>
      <vt:lpstr>Cambria</vt:lpstr>
      <vt:lpstr>Wingdings</vt:lpstr>
      <vt:lpstr>Palatino Linotype</vt:lpstr>
      <vt:lpstr>Calibri</vt:lpstr>
      <vt:lpstr>Arial</vt:lpstr>
      <vt:lpstr>Times New Roman</vt:lpstr>
      <vt:lpstr>Praesentationsvorlagen16zu10_HFT</vt:lpstr>
      <vt:lpstr>Motiv Office</vt:lpstr>
      <vt:lpstr>Office</vt:lpstr>
      <vt:lpstr>1_Praesentationsvorlagen16zu10_HFT</vt:lpstr>
      <vt:lpstr>2_Office</vt:lpstr>
      <vt:lpstr>3_Office</vt:lpstr>
      <vt:lpstr>Fotografie</vt:lpstr>
      <vt:lpstr>Acrobat Document</vt:lpstr>
      <vt:lpstr>Презентация PowerPoint</vt:lpstr>
      <vt:lpstr>Презентация PowerPoint</vt:lpstr>
      <vt:lpstr>Презентация PowerPoint</vt:lpstr>
      <vt:lpstr>Working packages:</vt:lpstr>
      <vt:lpstr>End-Users Committee</vt:lpstr>
      <vt:lpstr>Презентация PowerPoint</vt:lpstr>
      <vt:lpstr>Field experiment (Chomutov, the Czech Republic), impact of soil amendments</vt:lpstr>
      <vt:lpstr>Changing in the soil microbial communities during Miscanthus growth at the amended soils (Field  2021, Chomutov), in  cooperation with NULES, Ukraine and Research Institute, Poland</vt:lpstr>
      <vt:lpstr>Guide for end-users:</vt:lpstr>
      <vt:lpstr>Презентация PowerPoint</vt:lpstr>
      <vt:lpstr>Test for utilization of Miscanthus biomass to bio-products</vt:lpstr>
      <vt:lpstr>Презентация PowerPoint</vt:lpstr>
      <vt:lpstr>Презентация PowerPoint</vt:lpstr>
      <vt:lpstr>Testing of Biochar from Miscanthus contaminated rhizomes/biomass  during Spinacia oleracea L.’s growing   (UJEP+VSB-TUO in cooperation with TNPU, Ukraine) </vt:lpstr>
      <vt:lpstr>Презентация PowerPoint</vt:lpstr>
      <vt:lpstr>WP5: Processing of Miscanthus Pulp to Paper: PTS</vt:lpstr>
      <vt:lpstr>WP 7: Value chain for Miscanthus  based sustainable products: UCT </vt:lpstr>
      <vt:lpstr>Main products (outcomes) of the CORNET MiscanValue:</vt:lpstr>
      <vt:lpstr>WP 8: Dissemination and coordination: PTS and WASTen </vt:lpstr>
      <vt:lpstr>WP 8: Dissemination and coordination: PTS and WASTen </vt:lpstr>
      <vt:lpstr>Conferences and meetings</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Professur für  Holztechnik und Faserwerkstofftechnik</dc:title>
  <dc:creator>Roland</dc:creator>
  <cp:lastModifiedBy>Pidisnyuk</cp:lastModifiedBy>
  <cp:revision>473</cp:revision>
  <cp:lastPrinted>2020-10-07T06:33:37Z</cp:lastPrinted>
  <dcterms:created xsi:type="dcterms:W3CDTF">2018-03-26T08:44:22Z</dcterms:created>
  <dcterms:modified xsi:type="dcterms:W3CDTF">2022-09-20T15:31:42Z</dcterms:modified>
</cp:coreProperties>
</file>