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8" r:id="rId3"/>
    <p:sldId id="259" r:id="rId4"/>
    <p:sldId id="260" r:id="rId5"/>
    <p:sldId id="262" r:id="rId6"/>
    <p:sldId id="263" r:id="rId7"/>
    <p:sldId id="264" r:id="rId8"/>
    <p:sldId id="267" r:id="rId9"/>
    <p:sldId id="268" r:id="rId10"/>
    <p:sldId id="269" r:id="rId11"/>
    <p:sldId id="270" r:id="rId12"/>
    <p:sldId id="271" r:id="rId13"/>
    <p:sldId id="272" r:id="rId14"/>
    <p:sldId id="273"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FF5AE57-EB2E-404F-AE42-46E1DC517263}" v="48" dt="2022-09-20T15:12:57.04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74" autoAdjust="0"/>
    <p:restoredTop sz="78535" autoAdjust="0"/>
  </p:normalViewPr>
  <p:slideViewPr>
    <p:cSldViewPr snapToGrid="0">
      <p:cViewPr varScale="1">
        <p:scale>
          <a:sx n="68" d="100"/>
          <a:sy n="68" d="100"/>
        </p:scale>
        <p:origin x="1387" y="65"/>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u Ales" userId="c5c3e0cf-b192-47c5-ad45-bf5c442fd2ec" providerId="ADAL" clId="{DFF5AE57-EB2E-404F-AE42-46E1DC517263}"/>
    <pc:docChg chg="undo redo custSel addSld delSld modSld">
      <pc:chgData name="Paulu Ales" userId="c5c3e0cf-b192-47c5-ad45-bf5c442fd2ec" providerId="ADAL" clId="{DFF5AE57-EB2E-404F-AE42-46E1DC517263}" dt="2022-09-20T15:44:28.206" v="9980" actId="20577"/>
      <pc:docMkLst>
        <pc:docMk/>
      </pc:docMkLst>
      <pc:sldChg chg="addSp delSp modSp mod setBg modNotesTx">
        <pc:chgData name="Paulu Ales" userId="c5c3e0cf-b192-47c5-ad45-bf5c442fd2ec" providerId="ADAL" clId="{DFF5AE57-EB2E-404F-AE42-46E1DC517263}" dt="2022-09-20T13:29:43.771" v="1828" actId="20577"/>
        <pc:sldMkLst>
          <pc:docMk/>
          <pc:sldMk cId="3374912115" sldId="256"/>
        </pc:sldMkLst>
        <pc:spChg chg="add del mod">
          <ac:chgData name="Paulu Ales" userId="c5c3e0cf-b192-47c5-ad45-bf5c442fd2ec" providerId="ADAL" clId="{DFF5AE57-EB2E-404F-AE42-46E1DC517263}" dt="2022-09-20T12:11:16.467" v="1357" actId="478"/>
          <ac:spMkLst>
            <pc:docMk/>
            <pc:sldMk cId="3374912115" sldId="256"/>
            <ac:spMk id="7" creationId="{027380E2-6A74-15FF-4B09-51B2AC95A132}"/>
          </ac:spMkLst>
        </pc:spChg>
        <pc:picChg chg="add del mod ord">
          <ac:chgData name="Paulu Ales" userId="c5c3e0cf-b192-47c5-ad45-bf5c442fd2ec" providerId="ADAL" clId="{DFF5AE57-EB2E-404F-AE42-46E1DC517263}" dt="2022-09-20T12:11:54.238" v="1364" actId="478"/>
          <ac:picMkLst>
            <pc:docMk/>
            <pc:sldMk cId="3374912115" sldId="256"/>
            <ac:picMk id="6" creationId="{17DD581C-F942-B043-5F4D-6B4D48C5F08E}"/>
          </ac:picMkLst>
        </pc:picChg>
        <pc:picChg chg="add mod ord">
          <ac:chgData name="Paulu Ales" userId="c5c3e0cf-b192-47c5-ad45-bf5c442fd2ec" providerId="ADAL" clId="{DFF5AE57-EB2E-404F-AE42-46E1DC517263}" dt="2022-09-20T12:13:07.954" v="1375" actId="171"/>
          <ac:picMkLst>
            <pc:docMk/>
            <pc:sldMk cId="3374912115" sldId="256"/>
            <ac:picMk id="8" creationId="{CF0CBE1B-9094-337B-57FC-60627558D33F}"/>
          </ac:picMkLst>
        </pc:picChg>
        <pc:picChg chg="add mod">
          <ac:chgData name="Paulu Ales" userId="c5c3e0cf-b192-47c5-ad45-bf5c442fd2ec" providerId="ADAL" clId="{DFF5AE57-EB2E-404F-AE42-46E1DC517263}" dt="2022-09-20T12:12:25.041" v="1366"/>
          <ac:picMkLst>
            <pc:docMk/>
            <pc:sldMk cId="3374912115" sldId="256"/>
            <ac:picMk id="9" creationId="{A7393F1B-A6E5-3B2F-6260-A64403017B85}"/>
          </ac:picMkLst>
        </pc:picChg>
      </pc:sldChg>
      <pc:sldChg chg="del">
        <pc:chgData name="Paulu Ales" userId="c5c3e0cf-b192-47c5-ad45-bf5c442fd2ec" providerId="ADAL" clId="{DFF5AE57-EB2E-404F-AE42-46E1DC517263}" dt="2022-09-20T12:09:26.263" v="1351" actId="47"/>
        <pc:sldMkLst>
          <pc:docMk/>
          <pc:sldMk cId="233677350" sldId="257"/>
        </pc:sldMkLst>
      </pc:sldChg>
      <pc:sldChg chg="modSp mod modNotesTx">
        <pc:chgData name="Paulu Ales" userId="c5c3e0cf-b192-47c5-ad45-bf5c442fd2ec" providerId="ADAL" clId="{DFF5AE57-EB2E-404F-AE42-46E1DC517263}" dt="2022-09-20T13:54:19.264" v="3831" actId="27636"/>
        <pc:sldMkLst>
          <pc:docMk/>
          <pc:sldMk cId="2856849088" sldId="258"/>
        </pc:sldMkLst>
        <pc:spChg chg="mod">
          <ac:chgData name="Paulu Ales" userId="c5c3e0cf-b192-47c5-ad45-bf5c442fd2ec" providerId="ADAL" clId="{DFF5AE57-EB2E-404F-AE42-46E1DC517263}" dt="2022-09-20T13:54:19.264" v="3831" actId="27636"/>
          <ac:spMkLst>
            <pc:docMk/>
            <pc:sldMk cId="2856849088" sldId="258"/>
            <ac:spMk id="3" creationId="{D23DB965-CC86-ACAA-DD9E-86CDF45FB7D8}"/>
          </ac:spMkLst>
        </pc:spChg>
        <pc:picChg chg="mod">
          <ac:chgData name="Paulu Ales" userId="c5c3e0cf-b192-47c5-ad45-bf5c442fd2ec" providerId="ADAL" clId="{DFF5AE57-EB2E-404F-AE42-46E1DC517263}" dt="2022-09-19T12:25:09.059" v="5" actId="1076"/>
          <ac:picMkLst>
            <pc:docMk/>
            <pc:sldMk cId="2856849088" sldId="258"/>
            <ac:picMk id="1026" creationId="{8EA2E61C-9DC7-3157-6A83-F20C02FDF82F}"/>
          </ac:picMkLst>
        </pc:picChg>
      </pc:sldChg>
      <pc:sldChg chg="modSp mod modNotesTx">
        <pc:chgData name="Paulu Ales" userId="c5c3e0cf-b192-47c5-ad45-bf5c442fd2ec" providerId="ADAL" clId="{DFF5AE57-EB2E-404F-AE42-46E1DC517263}" dt="2022-09-20T14:00:43.510" v="4972" actId="20577"/>
        <pc:sldMkLst>
          <pc:docMk/>
          <pc:sldMk cId="724674461" sldId="259"/>
        </pc:sldMkLst>
        <pc:spChg chg="mod">
          <ac:chgData name="Paulu Ales" userId="c5c3e0cf-b192-47c5-ad45-bf5c442fd2ec" providerId="ADAL" clId="{DFF5AE57-EB2E-404F-AE42-46E1DC517263}" dt="2022-09-19T12:25:41.519" v="6" actId="790"/>
          <ac:spMkLst>
            <pc:docMk/>
            <pc:sldMk cId="724674461" sldId="259"/>
            <ac:spMk id="2" creationId="{197D620E-5D1D-1871-1144-9F572F9BD1CE}"/>
          </ac:spMkLst>
        </pc:spChg>
        <pc:spChg chg="mod">
          <ac:chgData name="Paulu Ales" userId="c5c3e0cf-b192-47c5-ad45-bf5c442fd2ec" providerId="ADAL" clId="{DFF5AE57-EB2E-404F-AE42-46E1DC517263}" dt="2022-09-20T13:59:38.901" v="4665" actId="20577"/>
          <ac:spMkLst>
            <pc:docMk/>
            <pc:sldMk cId="724674461" sldId="259"/>
            <ac:spMk id="3" creationId="{94F4D4C2-4DBC-4631-C271-2B9B26932762}"/>
          </ac:spMkLst>
        </pc:spChg>
      </pc:sldChg>
      <pc:sldChg chg="addSp delSp modSp mod modAnim modNotesTx">
        <pc:chgData name="Paulu Ales" userId="c5c3e0cf-b192-47c5-ad45-bf5c442fd2ec" providerId="ADAL" clId="{DFF5AE57-EB2E-404F-AE42-46E1DC517263}" dt="2022-09-20T14:25:27.601" v="5908" actId="478"/>
        <pc:sldMkLst>
          <pc:docMk/>
          <pc:sldMk cId="3983421810" sldId="260"/>
        </pc:sldMkLst>
        <pc:spChg chg="mod">
          <ac:chgData name="Paulu Ales" userId="c5c3e0cf-b192-47c5-ad45-bf5c442fd2ec" providerId="ADAL" clId="{DFF5AE57-EB2E-404F-AE42-46E1DC517263}" dt="2022-09-20T12:21:17.867" v="1394" actId="1076"/>
          <ac:spMkLst>
            <pc:docMk/>
            <pc:sldMk cId="3983421810" sldId="260"/>
            <ac:spMk id="2" creationId="{197D620E-5D1D-1871-1144-9F572F9BD1CE}"/>
          </ac:spMkLst>
        </pc:spChg>
        <pc:spChg chg="mod">
          <ac:chgData name="Paulu Ales" userId="c5c3e0cf-b192-47c5-ad45-bf5c442fd2ec" providerId="ADAL" clId="{DFF5AE57-EB2E-404F-AE42-46E1DC517263}" dt="2022-09-20T14:23:02.914" v="5889" actId="1076"/>
          <ac:spMkLst>
            <pc:docMk/>
            <pc:sldMk cId="3983421810" sldId="260"/>
            <ac:spMk id="5" creationId="{AF31BE6B-5CF8-0268-2509-8B66B580797D}"/>
          </ac:spMkLst>
        </pc:spChg>
        <pc:spChg chg="add del mod">
          <ac:chgData name="Paulu Ales" userId="c5c3e0cf-b192-47c5-ad45-bf5c442fd2ec" providerId="ADAL" clId="{DFF5AE57-EB2E-404F-AE42-46E1DC517263}" dt="2022-09-20T12:20:40.144" v="1387" actId="478"/>
          <ac:spMkLst>
            <pc:docMk/>
            <pc:sldMk cId="3983421810" sldId="260"/>
            <ac:spMk id="7" creationId="{DC08DB89-B4DE-82BA-7EE0-1BC0B1CB5FC5}"/>
          </ac:spMkLst>
        </pc:spChg>
        <pc:graphicFrameChg chg="add del mod modGraphic">
          <ac:chgData name="Paulu Ales" userId="c5c3e0cf-b192-47c5-ad45-bf5c442fd2ec" providerId="ADAL" clId="{DFF5AE57-EB2E-404F-AE42-46E1DC517263}" dt="2022-09-20T14:24:58.926" v="5896" actId="478"/>
          <ac:graphicFrameMkLst>
            <pc:docMk/>
            <pc:sldMk cId="3983421810" sldId="260"/>
            <ac:graphicFrameMk id="8" creationId="{2DE4684D-CCE3-0071-2A51-3A1419422E0E}"/>
          </ac:graphicFrameMkLst>
        </pc:graphicFrameChg>
        <pc:graphicFrameChg chg="add del mod modGraphic">
          <ac:chgData name="Paulu Ales" userId="c5c3e0cf-b192-47c5-ad45-bf5c442fd2ec" providerId="ADAL" clId="{DFF5AE57-EB2E-404F-AE42-46E1DC517263}" dt="2022-09-20T14:25:27.601" v="5908" actId="478"/>
          <ac:graphicFrameMkLst>
            <pc:docMk/>
            <pc:sldMk cId="3983421810" sldId="260"/>
            <ac:graphicFrameMk id="9" creationId="{CC52F6A2-3B27-E879-73A9-98C9D4C852E5}"/>
          </ac:graphicFrameMkLst>
        </pc:graphicFrameChg>
        <pc:picChg chg="add mod ord modCrop">
          <ac:chgData name="Paulu Ales" userId="c5c3e0cf-b192-47c5-ad45-bf5c442fd2ec" providerId="ADAL" clId="{DFF5AE57-EB2E-404F-AE42-46E1DC517263}" dt="2022-09-20T12:46:48.539" v="1465" actId="14826"/>
          <ac:picMkLst>
            <pc:docMk/>
            <pc:sldMk cId="3983421810" sldId="260"/>
            <ac:picMk id="3" creationId="{AFBE16D7-ABD1-9B86-4B9A-1CF8DDE06A46}"/>
          </ac:picMkLst>
        </pc:picChg>
        <pc:picChg chg="del">
          <ac:chgData name="Paulu Ales" userId="c5c3e0cf-b192-47c5-ad45-bf5c442fd2ec" providerId="ADAL" clId="{DFF5AE57-EB2E-404F-AE42-46E1DC517263}" dt="2022-09-20T12:20:36.914" v="1386" actId="478"/>
          <ac:picMkLst>
            <pc:docMk/>
            <pc:sldMk cId="3983421810" sldId="260"/>
            <ac:picMk id="4" creationId="{CE0CA1D7-E350-BCA9-DF40-4A3CD06FFBFB}"/>
          </ac:picMkLst>
        </pc:picChg>
      </pc:sldChg>
      <pc:sldChg chg="addSp delSp modSp mod modNotesTx">
        <pc:chgData name="Paulu Ales" userId="c5c3e0cf-b192-47c5-ad45-bf5c442fd2ec" providerId="ADAL" clId="{DFF5AE57-EB2E-404F-AE42-46E1DC517263}" dt="2022-09-20T14:38:29.198" v="6956" actId="20577"/>
        <pc:sldMkLst>
          <pc:docMk/>
          <pc:sldMk cId="266684386" sldId="262"/>
        </pc:sldMkLst>
        <pc:spChg chg="del">
          <ac:chgData name="Paulu Ales" userId="c5c3e0cf-b192-47c5-ad45-bf5c442fd2ec" providerId="ADAL" clId="{DFF5AE57-EB2E-404F-AE42-46E1DC517263}" dt="2022-09-20T12:26:55.889" v="1418" actId="478"/>
          <ac:spMkLst>
            <pc:docMk/>
            <pc:sldMk cId="266684386" sldId="262"/>
            <ac:spMk id="2" creationId="{197D620E-5D1D-1871-1144-9F572F9BD1CE}"/>
          </ac:spMkLst>
        </pc:spChg>
        <pc:spChg chg="add del mod">
          <ac:chgData name="Paulu Ales" userId="c5c3e0cf-b192-47c5-ad45-bf5c442fd2ec" providerId="ADAL" clId="{DFF5AE57-EB2E-404F-AE42-46E1DC517263}" dt="2022-09-20T12:26:57.777" v="1419" actId="478"/>
          <ac:spMkLst>
            <pc:docMk/>
            <pc:sldMk cId="266684386" sldId="262"/>
            <ac:spMk id="4" creationId="{D521CF82-635C-D209-F239-CE018D669DFC}"/>
          </ac:spMkLst>
        </pc:spChg>
        <pc:spChg chg="add mod">
          <ac:chgData name="Paulu Ales" userId="c5c3e0cf-b192-47c5-ad45-bf5c442fd2ec" providerId="ADAL" clId="{DFF5AE57-EB2E-404F-AE42-46E1DC517263}" dt="2022-09-20T12:27:02.098" v="1420"/>
          <ac:spMkLst>
            <pc:docMk/>
            <pc:sldMk cId="266684386" sldId="262"/>
            <ac:spMk id="5" creationId="{513D8220-6D70-9684-725F-5F97B5E5A72F}"/>
          </ac:spMkLst>
        </pc:spChg>
        <pc:picChg chg="mod">
          <ac:chgData name="Paulu Ales" userId="c5c3e0cf-b192-47c5-ad45-bf5c442fd2ec" providerId="ADAL" clId="{DFF5AE57-EB2E-404F-AE42-46E1DC517263}" dt="2022-09-20T13:55:38.486" v="3833" actId="1076"/>
          <ac:picMkLst>
            <pc:docMk/>
            <pc:sldMk cId="266684386" sldId="262"/>
            <ac:picMk id="7" creationId="{A3A976CD-2D01-12E8-D270-E2154E03F9A8}"/>
          </ac:picMkLst>
        </pc:picChg>
      </pc:sldChg>
      <pc:sldChg chg="addSp delSp modSp mod modNotesTx">
        <pc:chgData name="Paulu Ales" userId="c5c3e0cf-b192-47c5-ad45-bf5c442fd2ec" providerId="ADAL" clId="{DFF5AE57-EB2E-404F-AE42-46E1DC517263}" dt="2022-09-20T14:47:50.876" v="7842" actId="20577"/>
        <pc:sldMkLst>
          <pc:docMk/>
          <pc:sldMk cId="3099104061" sldId="263"/>
        </pc:sldMkLst>
        <pc:spChg chg="mod">
          <ac:chgData name="Paulu Ales" userId="c5c3e0cf-b192-47c5-ad45-bf5c442fd2ec" providerId="ADAL" clId="{DFF5AE57-EB2E-404F-AE42-46E1DC517263}" dt="2022-09-20T12:28:34.713" v="1428" actId="790"/>
          <ac:spMkLst>
            <pc:docMk/>
            <pc:sldMk cId="3099104061" sldId="263"/>
            <ac:spMk id="2" creationId="{EEB95E74-C018-A501-8F93-DF63AEF9352B}"/>
          </ac:spMkLst>
        </pc:spChg>
        <pc:spChg chg="mod">
          <ac:chgData name="Paulu Ales" userId="c5c3e0cf-b192-47c5-ad45-bf5c442fd2ec" providerId="ADAL" clId="{DFF5AE57-EB2E-404F-AE42-46E1DC517263}" dt="2022-09-20T12:28:29.424" v="1427" actId="313"/>
          <ac:spMkLst>
            <pc:docMk/>
            <pc:sldMk cId="3099104061" sldId="263"/>
            <ac:spMk id="3" creationId="{AB6ADE27-0728-6E74-28B6-C4457BFAFFC6}"/>
          </ac:spMkLst>
        </pc:spChg>
        <pc:spChg chg="add del mod">
          <ac:chgData name="Paulu Ales" userId="c5c3e0cf-b192-47c5-ad45-bf5c442fd2ec" providerId="ADAL" clId="{DFF5AE57-EB2E-404F-AE42-46E1DC517263}" dt="2022-09-20T12:17:56.084" v="1382" actId="478"/>
          <ac:spMkLst>
            <pc:docMk/>
            <pc:sldMk cId="3099104061" sldId="263"/>
            <ac:spMk id="4" creationId="{DB8CDE4A-B783-D837-1661-DF32A0F51BD0}"/>
          </ac:spMkLst>
        </pc:spChg>
      </pc:sldChg>
      <pc:sldChg chg="addSp delSp modSp mod modAnim modNotesTx">
        <pc:chgData name="Paulu Ales" userId="c5c3e0cf-b192-47c5-ad45-bf5c442fd2ec" providerId="ADAL" clId="{DFF5AE57-EB2E-404F-AE42-46E1DC517263}" dt="2022-09-20T15:14:20.794" v="9144" actId="20577"/>
        <pc:sldMkLst>
          <pc:docMk/>
          <pc:sldMk cId="271185791" sldId="264"/>
        </pc:sldMkLst>
        <pc:spChg chg="del">
          <ac:chgData name="Paulu Ales" userId="c5c3e0cf-b192-47c5-ad45-bf5c442fd2ec" providerId="ADAL" clId="{DFF5AE57-EB2E-404F-AE42-46E1DC517263}" dt="2022-09-20T12:29:45.076" v="1430" actId="478"/>
          <ac:spMkLst>
            <pc:docMk/>
            <pc:sldMk cId="271185791" sldId="264"/>
            <ac:spMk id="2" creationId="{B7682F41-6514-FFA0-14F3-5E5AD8981DA1}"/>
          </ac:spMkLst>
        </pc:spChg>
        <pc:spChg chg="add mod">
          <ac:chgData name="Paulu Ales" userId="c5c3e0cf-b192-47c5-ad45-bf5c442fd2ec" providerId="ADAL" clId="{DFF5AE57-EB2E-404F-AE42-46E1DC517263}" dt="2022-09-20T12:29:49.493" v="1440" actId="20577"/>
          <ac:spMkLst>
            <pc:docMk/>
            <pc:sldMk cId="271185791" sldId="264"/>
            <ac:spMk id="3" creationId="{0577D2DC-B08C-CF68-745A-D03186CC3529}"/>
          </ac:spMkLst>
        </pc:spChg>
        <pc:spChg chg="add del mod">
          <ac:chgData name="Paulu Ales" userId="c5c3e0cf-b192-47c5-ad45-bf5c442fd2ec" providerId="ADAL" clId="{DFF5AE57-EB2E-404F-AE42-46E1DC517263}" dt="2022-09-20T12:29:46.530" v="1431" actId="478"/>
          <ac:spMkLst>
            <pc:docMk/>
            <pc:sldMk cId="271185791" sldId="264"/>
            <ac:spMk id="6" creationId="{251D52C9-76CA-375C-8ADB-EE7390FD2CEB}"/>
          </ac:spMkLst>
        </pc:spChg>
        <pc:spChg chg="add del mod">
          <ac:chgData name="Paulu Ales" userId="c5c3e0cf-b192-47c5-ad45-bf5c442fd2ec" providerId="ADAL" clId="{DFF5AE57-EB2E-404F-AE42-46E1DC517263}" dt="2022-09-20T12:34:16.356" v="1442"/>
          <ac:spMkLst>
            <pc:docMk/>
            <pc:sldMk cId="271185791" sldId="264"/>
            <ac:spMk id="8" creationId="{79B037C5-2B12-8375-5EF8-14A5D010AEAB}"/>
          </ac:spMkLst>
        </pc:spChg>
        <pc:spChg chg="add del mod">
          <ac:chgData name="Paulu Ales" userId="c5c3e0cf-b192-47c5-ad45-bf5c442fd2ec" providerId="ADAL" clId="{DFF5AE57-EB2E-404F-AE42-46E1DC517263}" dt="2022-09-20T12:35:04.772" v="1450" actId="478"/>
          <ac:spMkLst>
            <pc:docMk/>
            <pc:sldMk cId="271185791" sldId="264"/>
            <ac:spMk id="12" creationId="{312C785F-2A4E-8A64-5483-BB5A3CA6016C}"/>
          </ac:spMkLst>
        </pc:spChg>
        <pc:spChg chg="add del mod">
          <ac:chgData name="Paulu Ales" userId="c5c3e0cf-b192-47c5-ad45-bf5c442fd2ec" providerId="ADAL" clId="{DFF5AE57-EB2E-404F-AE42-46E1DC517263}" dt="2022-09-20T14:49:02.514" v="7858"/>
          <ac:spMkLst>
            <pc:docMk/>
            <pc:sldMk cId="271185791" sldId="264"/>
            <ac:spMk id="13" creationId="{6D4B90F7-4099-1B84-1F3E-44CDED8BF761}"/>
          </ac:spMkLst>
        </pc:spChg>
        <pc:spChg chg="add mod">
          <ac:chgData name="Paulu Ales" userId="c5c3e0cf-b192-47c5-ad45-bf5c442fd2ec" providerId="ADAL" clId="{DFF5AE57-EB2E-404F-AE42-46E1DC517263}" dt="2022-09-20T14:53:57.780" v="8165" actId="255"/>
          <ac:spMkLst>
            <pc:docMk/>
            <pc:sldMk cId="271185791" sldId="264"/>
            <ac:spMk id="19" creationId="{E5F9D257-E5A7-47CD-8B61-17900FE4BD8B}"/>
          </ac:spMkLst>
        </pc:spChg>
        <pc:spChg chg="add mod">
          <ac:chgData name="Paulu Ales" userId="c5c3e0cf-b192-47c5-ad45-bf5c442fd2ec" providerId="ADAL" clId="{DFF5AE57-EB2E-404F-AE42-46E1DC517263}" dt="2022-09-20T14:54:20.770" v="8177" actId="1076"/>
          <ac:spMkLst>
            <pc:docMk/>
            <pc:sldMk cId="271185791" sldId="264"/>
            <ac:spMk id="20" creationId="{0C459ABF-3DDA-2860-640A-DFB498E67C4A}"/>
          </ac:spMkLst>
        </pc:spChg>
        <pc:spChg chg="add mod">
          <ac:chgData name="Paulu Ales" userId="c5c3e0cf-b192-47c5-ad45-bf5c442fd2ec" providerId="ADAL" clId="{DFF5AE57-EB2E-404F-AE42-46E1DC517263}" dt="2022-09-20T15:11:33.292" v="8692" actId="1076"/>
          <ac:spMkLst>
            <pc:docMk/>
            <pc:sldMk cId="271185791" sldId="264"/>
            <ac:spMk id="22" creationId="{CC33634A-EBFB-078D-A1F8-0D7377181E0E}"/>
          </ac:spMkLst>
        </pc:spChg>
        <pc:picChg chg="del">
          <ac:chgData name="Paulu Ales" userId="c5c3e0cf-b192-47c5-ad45-bf5c442fd2ec" providerId="ADAL" clId="{DFF5AE57-EB2E-404F-AE42-46E1DC517263}" dt="2022-09-20T12:34:12.427" v="1441" actId="478"/>
          <ac:picMkLst>
            <pc:docMk/>
            <pc:sldMk cId="271185791" sldId="264"/>
            <ac:picMk id="4" creationId="{BF0CA2C0-6F17-331E-12D7-5081D4E7517C}"/>
          </ac:picMkLst>
        </pc:picChg>
        <pc:picChg chg="add del mod">
          <ac:chgData name="Paulu Ales" userId="c5c3e0cf-b192-47c5-ad45-bf5c442fd2ec" providerId="ADAL" clId="{DFF5AE57-EB2E-404F-AE42-46E1DC517263}" dt="2022-09-20T12:35:02.767" v="1449" actId="478"/>
          <ac:picMkLst>
            <pc:docMk/>
            <pc:sldMk cId="271185791" sldId="264"/>
            <ac:picMk id="9" creationId="{0F75360B-38AC-AF8D-EB6D-03BC8233D740}"/>
          </ac:picMkLst>
        </pc:picChg>
        <pc:picChg chg="add mod modCrop">
          <ac:chgData name="Paulu Ales" userId="c5c3e0cf-b192-47c5-ad45-bf5c442fd2ec" providerId="ADAL" clId="{DFF5AE57-EB2E-404F-AE42-46E1DC517263}" dt="2022-09-20T13:09:27.355" v="1473" actId="732"/>
          <ac:picMkLst>
            <pc:docMk/>
            <pc:sldMk cId="271185791" sldId="264"/>
            <ac:picMk id="10" creationId="{268884C6-939A-5A3B-2835-303CEEB67BA1}"/>
          </ac:picMkLst>
        </pc:picChg>
        <pc:cxnChg chg="add mod">
          <ac:chgData name="Paulu Ales" userId="c5c3e0cf-b192-47c5-ad45-bf5c442fd2ec" providerId="ADAL" clId="{DFF5AE57-EB2E-404F-AE42-46E1DC517263}" dt="2022-09-20T14:52:45.925" v="8147" actId="13822"/>
          <ac:cxnSpMkLst>
            <pc:docMk/>
            <pc:sldMk cId="271185791" sldId="264"/>
            <ac:cxnSpMk id="15" creationId="{FD0E9858-381B-B92C-BFF0-6235A5076943}"/>
          </ac:cxnSpMkLst>
        </pc:cxnChg>
        <pc:cxnChg chg="add mod">
          <ac:chgData name="Paulu Ales" userId="c5c3e0cf-b192-47c5-ad45-bf5c442fd2ec" providerId="ADAL" clId="{DFF5AE57-EB2E-404F-AE42-46E1DC517263}" dt="2022-09-20T14:52:55.954" v="8151" actId="14100"/>
          <ac:cxnSpMkLst>
            <pc:docMk/>
            <pc:sldMk cId="271185791" sldId="264"/>
            <ac:cxnSpMk id="16" creationId="{AD9719BC-F69B-8FE9-4763-4C81A00921CB}"/>
          </ac:cxnSpMkLst>
        </pc:cxnChg>
      </pc:sldChg>
      <pc:sldChg chg="addSp modSp del mod">
        <pc:chgData name="Paulu Ales" userId="c5c3e0cf-b192-47c5-ad45-bf5c442fd2ec" providerId="ADAL" clId="{DFF5AE57-EB2E-404F-AE42-46E1DC517263}" dt="2022-09-20T15:11:50.045" v="8693" actId="47"/>
        <pc:sldMkLst>
          <pc:docMk/>
          <pc:sldMk cId="3236149987" sldId="265"/>
        </pc:sldMkLst>
        <pc:spChg chg="mod">
          <ac:chgData name="Paulu Ales" userId="c5c3e0cf-b192-47c5-ad45-bf5c442fd2ec" providerId="ADAL" clId="{DFF5AE57-EB2E-404F-AE42-46E1DC517263}" dt="2022-09-20T12:53:57.761" v="1470" actId="790"/>
          <ac:spMkLst>
            <pc:docMk/>
            <pc:sldMk cId="3236149987" sldId="265"/>
            <ac:spMk id="2" creationId="{CE188176-83BA-B227-CA3B-F19D825C99D3}"/>
          </ac:spMkLst>
        </pc:spChg>
        <pc:spChg chg="mod">
          <ac:chgData name="Paulu Ales" userId="c5c3e0cf-b192-47c5-ad45-bf5c442fd2ec" providerId="ADAL" clId="{DFF5AE57-EB2E-404F-AE42-46E1DC517263}" dt="2022-09-20T12:54:01.969" v="1471" actId="790"/>
          <ac:spMkLst>
            <pc:docMk/>
            <pc:sldMk cId="3236149987" sldId="265"/>
            <ac:spMk id="3" creationId="{0DDBD7E1-59CD-E02C-80C3-93BF398947AF}"/>
          </ac:spMkLst>
        </pc:spChg>
        <pc:picChg chg="add mod">
          <ac:chgData name="Paulu Ales" userId="c5c3e0cf-b192-47c5-ad45-bf5c442fd2ec" providerId="ADAL" clId="{DFF5AE57-EB2E-404F-AE42-46E1DC517263}" dt="2022-09-20T14:49:19.712" v="7864" actId="1076"/>
          <ac:picMkLst>
            <pc:docMk/>
            <pc:sldMk cId="3236149987" sldId="265"/>
            <ac:picMk id="4" creationId="{B94BAE7D-0471-B2AB-0126-3CA75D3DD96C}"/>
          </ac:picMkLst>
        </pc:picChg>
      </pc:sldChg>
      <pc:sldChg chg="modNotesTx">
        <pc:chgData name="Paulu Ales" userId="c5c3e0cf-b192-47c5-ad45-bf5c442fd2ec" providerId="ADAL" clId="{DFF5AE57-EB2E-404F-AE42-46E1DC517263}" dt="2022-09-20T14:03:48.298" v="5176" actId="20577"/>
        <pc:sldMkLst>
          <pc:docMk/>
          <pc:sldMk cId="18350300" sldId="266"/>
        </pc:sldMkLst>
      </pc:sldChg>
      <pc:sldChg chg="modSp new mod modNotesTx">
        <pc:chgData name="Paulu Ales" userId="c5c3e0cf-b192-47c5-ad45-bf5c442fd2ec" providerId="ADAL" clId="{DFF5AE57-EB2E-404F-AE42-46E1DC517263}" dt="2022-09-20T15:44:28.206" v="9980" actId="20577"/>
        <pc:sldMkLst>
          <pc:docMk/>
          <pc:sldMk cId="3715916387" sldId="267"/>
        </pc:sldMkLst>
        <pc:spChg chg="mod">
          <ac:chgData name="Paulu Ales" userId="c5c3e0cf-b192-47c5-ad45-bf5c442fd2ec" providerId="ADAL" clId="{DFF5AE57-EB2E-404F-AE42-46E1DC517263}" dt="2022-09-19T12:30:46.248" v="24" actId="20577"/>
          <ac:spMkLst>
            <pc:docMk/>
            <pc:sldMk cId="3715916387" sldId="267"/>
            <ac:spMk id="2" creationId="{3CB2F07C-FB67-3DDA-5BF1-5B85845C9A05}"/>
          </ac:spMkLst>
        </pc:spChg>
        <pc:spChg chg="mod">
          <ac:chgData name="Paulu Ales" userId="c5c3e0cf-b192-47c5-ad45-bf5c442fd2ec" providerId="ADAL" clId="{DFF5AE57-EB2E-404F-AE42-46E1DC517263}" dt="2022-09-20T15:31:59.787" v="9794" actId="20577"/>
          <ac:spMkLst>
            <pc:docMk/>
            <pc:sldMk cId="3715916387" sldId="267"/>
            <ac:spMk id="3" creationId="{E11ADD1A-826E-6F5D-E8B5-0C86F39D624D}"/>
          </ac:spMkLst>
        </pc:spChg>
      </pc:sldChg>
      <pc:sldChg chg="addSp delSp modSp add mod">
        <pc:chgData name="Paulu Ales" userId="c5c3e0cf-b192-47c5-ad45-bf5c442fd2ec" providerId="ADAL" clId="{DFF5AE57-EB2E-404F-AE42-46E1DC517263}" dt="2022-09-20T13:13:22.641" v="1496" actId="1076"/>
        <pc:sldMkLst>
          <pc:docMk/>
          <pc:sldMk cId="912802533" sldId="268"/>
        </pc:sldMkLst>
        <pc:spChg chg="mod">
          <ac:chgData name="Paulu Ales" userId="c5c3e0cf-b192-47c5-ad45-bf5c442fd2ec" providerId="ADAL" clId="{DFF5AE57-EB2E-404F-AE42-46E1DC517263}" dt="2022-09-20T13:13:22.641" v="1496" actId="1076"/>
          <ac:spMkLst>
            <pc:docMk/>
            <pc:sldMk cId="912802533" sldId="268"/>
            <ac:spMk id="2" creationId="{3CB2F07C-FB67-3DDA-5BF1-5B85845C9A05}"/>
          </ac:spMkLst>
        </pc:spChg>
        <pc:spChg chg="del">
          <ac:chgData name="Paulu Ales" userId="c5c3e0cf-b192-47c5-ad45-bf5c442fd2ec" providerId="ADAL" clId="{DFF5AE57-EB2E-404F-AE42-46E1DC517263}" dt="2022-09-19T12:31:04.949" v="26"/>
          <ac:spMkLst>
            <pc:docMk/>
            <pc:sldMk cId="912802533" sldId="268"/>
            <ac:spMk id="3" creationId="{E11ADD1A-826E-6F5D-E8B5-0C86F39D624D}"/>
          </ac:spMkLst>
        </pc:spChg>
        <pc:spChg chg="add del mod">
          <ac:chgData name="Paulu Ales" userId="c5c3e0cf-b192-47c5-ad45-bf5c442fd2ec" providerId="ADAL" clId="{DFF5AE57-EB2E-404F-AE42-46E1DC517263}" dt="2022-09-20T13:10:46.507" v="1475" actId="478"/>
          <ac:spMkLst>
            <pc:docMk/>
            <pc:sldMk cId="912802533" sldId="268"/>
            <ac:spMk id="5" creationId="{9ACDEDFC-5FFF-FE74-FB19-85F253F3ECCE}"/>
          </ac:spMkLst>
        </pc:spChg>
        <pc:picChg chg="add del mod">
          <ac:chgData name="Paulu Ales" userId="c5c3e0cf-b192-47c5-ad45-bf5c442fd2ec" providerId="ADAL" clId="{DFF5AE57-EB2E-404F-AE42-46E1DC517263}" dt="2022-09-20T13:10:44.454" v="1474" actId="478"/>
          <ac:picMkLst>
            <pc:docMk/>
            <pc:sldMk cId="912802533" sldId="268"/>
            <ac:picMk id="4" creationId="{A6F6D48A-962C-3A76-F71B-602FB4A708CB}"/>
          </ac:picMkLst>
        </pc:picChg>
        <pc:picChg chg="add mod">
          <ac:chgData name="Paulu Ales" userId="c5c3e0cf-b192-47c5-ad45-bf5c442fd2ec" providerId="ADAL" clId="{DFF5AE57-EB2E-404F-AE42-46E1DC517263}" dt="2022-09-20T13:11:16.225" v="1487" actId="14100"/>
          <ac:picMkLst>
            <pc:docMk/>
            <pc:sldMk cId="912802533" sldId="268"/>
            <ac:picMk id="6" creationId="{2A876497-5A2F-A6D2-0042-05F4F8B8E753}"/>
          </ac:picMkLst>
        </pc:picChg>
      </pc:sldChg>
      <pc:sldChg chg="modSp add mod">
        <pc:chgData name="Paulu Ales" userId="c5c3e0cf-b192-47c5-ad45-bf5c442fd2ec" providerId="ADAL" clId="{DFF5AE57-EB2E-404F-AE42-46E1DC517263}" dt="2022-09-20T10:13:33.703" v="879" actId="20577"/>
        <pc:sldMkLst>
          <pc:docMk/>
          <pc:sldMk cId="3281351227" sldId="269"/>
        </pc:sldMkLst>
        <pc:spChg chg="mod">
          <ac:chgData name="Paulu Ales" userId="c5c3e0cf-b192-47c5-ad45-bf5c442fd2ec" providerId="ADAL" clId="{DFF5AE57-EB2E-404F-AE42-46E1DC517263}" dt="2022-09-19T12:31:16.798" v="43" actId="20577"/>
          <ac:spMkLst>
            <pc:docMk/>
            <pc:sldMk cId="3281351227" sldId="269"/>
            <ac:spMk id="2" creationId="{3CB2F07C-FB67-3DDA-5BF1-5B85845C9A05}"/>
          </ac:spMkLst>
        </pc:spChg>
        <pc:spChg chg="mod">
          <ac:chgData name="Paulu Ales" userId="c5c3e0cf-b192-47c5-ad45-bf5c442fd2ec" providerId="ADAL" clId="{DFF5AE57-EB2E-404F-AE42-46E1DC517263}" dt="2022-09-20T10:13:33.703" v="879" actId="20577"/>
          <ac:spMkLst>
            <pc:docMk/>
            <pc:sldMk cId="3281351227" sldId="269"/>
            <ac:spMk id="3" creationId="{E11ADD1A-826E-6F5D-E8B5-0C86F39D624D}"/>
          </ac:spMkLst>
        </pc:spChg>
      </pc:sldChg>
      <pc:sldChg chg="addSp delSp modSp add mod">
        <pc:chgData name="Paulu Ales" userId="c5c3e0cf-b192-47c5-ad45-bf5c442fd2ec" providerId="ADAL" clId="{DFF5AE57-EB2E-404F-AE42-46E1DC517263}" dt="2022-09-20T13:13:36.798" v="1499" actId="14100"/>
        <pc:sldMkLst>
          <pc:docMk/>
          <pc:sldMk cId="2536808353" sldId="270"/>
        </pc:sldMkLst>
        <pc:spChg chg="mod">
          <ac:chgData name="Paulu Ales" userId="c5c3e0cf-b192-47c5-ad45-bf5c442fd2ec" providerId="ADAL" clId="{DFF5AE57-EB2E-404F-AE42-46E1DC517263}" dt="2022-09-20T13:13:27.093" v="1497" actId="1076"/>
          <ac:spMkLst>
            <pc:docMk/>
            <pc:sldMk cId="2536808353" sldId="270"/>
            <ac:spMk id="2" creationId="{3CB2F07C-FB67-3DDA-5BF1-5B85845C9A05}"/>
          </ac:spMkLst>
        </pc:spChg>
        <pc:spChg chg="del">
          <ac:chgData name="Paulu Ales" userId="c5c3e0cf-b192-47c5-ad45-bf5c442fd2ec" providerId="ADAL" clId="{DFF5AE57-EB2E-404F-AE42-46E1DC517263}" dt="2022-09-19T12:31:29.335" v="45"/>
          <ac:spMkLst>
            <pc:docMk/>
            <pc:sldMk cId="2536808353" sldId="270"/>
            <ac:spMk id="3" creationId="{E11ADD1A-826E-6F5D-E8B5-0C86F39D624D}"/>
          </ac:spMkLst>
        </pc:spChg>
        <pc:spChg chg="add del mod">
          <ac:chgData name="Paulu Ales" userId="c5c3e0cf-b192-47c5-ad45-bf5c442fd2ec" providerId="ADAL" clId="{DFF5AE57-EB2E-404F-AE42-46E1DC517263}" dt="2022-09-20T13:11:41.412" v="1491" actId="478"/>
          <ac:spMkLst>
            <pc:docMk/>
            <pc:sldMk cId="2536808353" sldId="270"/>
            <ac:spMk id="5" creationId="{178A88C5-8D28-8E56-65F7-45EB16032A25}"/>
          </ac:spMkLst>
        </pc:spChg>
        <pc:picChg chg="add del mod">
          <ac:chgData name="Paulu Ales" userId="c5c3e0cf-b192-47c5-ad45-bf5c442fd2ec" providerId="ADAL" clId="{DFF5AE57-EB2E-404F-AE42-46E1DC517263}" dt="2022-09-20T13:11:40.002" v="1490" actId="478"/>
          <ac:picMkLst>
            <pc:docMk/>
            <pc:sldMk cId="2536808353" sldId="270"/>
            <ac:picMk id="4" creationId="{95C0EF75-2993-0783-69A8-A33EC5EA0512}"/>
          </ac:picMkLst>
        </pc:picChg>
        <pc:picChg chg="add mod">
          <ac:chgData name="Paulu Ales" userId="c5c3e0cf-b192-47c5-ad45-bf5c442fd2ec" providerId="ADAL" clId="{DFF5AE57-EB2E-404F-AE42-46E1DC517263}" dt="2022-09-20T13:13:36.798" v="1499" actId="14100"/>
          <ac:picMkLst>
            <pc:docMk/>
            <pc:sldMk cId="2536808353" sldId="270"/>
            <ac:picMk id="6" creationId="{B7B8BDFB-0247-2D23-C4F2-1D23BD1F817D}"/>
          </ac:picMkLst>
        </pc:picChg>
      </pc:sldChg>
      <pc:sldChg chg="modSp add mod modNotesTx">
        <pc:chgData name="Paulu Ales" userId="c5c3e0cf-b192-47c5-ad45-bf5c442fd2ec" providerId="ADAL" clId="{DFF5AE57-EB2E-404F-AE42-46E1DC517263}" dt="2022-09-20T12:01:04.944" v="1350" actId="947"/>
        <pc:sldMkLst>
          <pc:docMk/>
          <pc:sldMk cId="4051789548" sldId="271"/>
        </pc:sldMkLst>
        <pc:spChg chg="mod">
          <ac:chgData name="Paulu Ales" userId="c5c3e0cf-b192-47c5-ad45-bf5c442fd2ec" providerId="ADAL" clId="{DFF5AE57-EB2E-404F-AE42-46E1DC517263}" dt="2022-09-19T12:32:22.432" v="83" actId="20577"/>
          <ac:spMkLst>
            <pc:docMk/>
            <pc:sldMk cId="4051789548" sldId="271"/>
            <ac:spMk id="2" creationId="{3CB2F07C-FB67-3DDA-5BF1-5B85845C9A05}"/>
          </ac:spMkLst>
        </pc:spChg>
        <pc:spChg chg="mod">
          <ac:chgData name="Paulu Ales" userId="c5c3e0cf-b192-47c5-ad45-bf5c442fd2ec" providerId="ADAL" clId="{DFF5AE57-EB2E-404F-AE42-46E1DC517263}" dt="2022-09-20T12:00:44.353" v="1325" actId="947"/>
          <ac:spMkLst>
            <pc:docMk/>
            <pc:sldMk cId="4051789548" sldId="271"/>
            <ac:spMk id="3" creationId="{E11ADD1A-826E-6F5D-E8B5-0C86F39D624D}"/>
          </ac:spMkLst>
        </pc:spChg>
      </pc:sldChg>
      <pc:sldChg chg="addSp delSp modSp add mod">
        <pc:chgData name="Paulu Ales" userId="c5c3e0cf-b192-47c5-ad45-bf5c442fd2ec" providerId="ADAL" clId="{DFF5AE57-EB2E-404F-AE42-46E1DC517263}" dt="2022-09-20T13:27:13.410" v="1515" actId="14826"/>
        <pc:sldMkLst>
          <pc:docMk/>
          <pc:sldMk cId="541198822" sldId="272"/>
        </pc:sldMkLst>
        <pc:spChg chg="mod">
          <ac:chgData name="Paulu Ales" userId="c5c3e0cf-b192-47c5-ad45-bf5c442fd2ec" providerId="ADAL" clId="{DFF5AE57-EB2E-404F-AE42-46E1DC517263}" dt="2022-09-20T13:26:15.936" v="1509" actId="1076"/>
          <ac:spMkLst>
            <pc:docMk/>
            <pc:sldMk cId="541198822" sldId="272"/>
            <ac:spMk id="2" creationId="{3CB2F07C-FB67-3DDA-5BF1-5B85845C9A05}"/>
          </ac:spMkLst>
        </pc:spChg>
        <pc:spChg chg="del">
          <ac:chgData name="Paulu Ales" userId="c5c3e0cf-b192-47c5-ad45-bf5c442fd2ec" providerId="ADAL" clId="{DFF5AE57-EB2E-404F-AE42-46E1DC517263}" dt="2022-09-19T12:32:32.705" v="85"/>
          <ac:spMkLst>
            <pc:docMk/>
            <pc:sldMk cId="541198822" sldId="272"/>
            <ac:spMk id="3" creationId="{E11ADD1A-826E-6F5D-E8B5-0C86F39D624D}"/>
          </ac:spMkLst>
        </pc:spChg>
        <pc:spChg chg="add del mod">
          <ac:chgData name="Paulu Ales" userId="c5c3e0cf-b192-47c5-ad45-bf5c442fd2ec" providerId="ADAL" clId="{DFF5AE57-EB2E-404F-AE42-46E1DC517263}" dt="2022-09-20T13:25:53.369" v="1503"/>
          <ac:spMkLst>
            <pc:docMk/>
            <pc:sldMk cId="541198822" sldId="272"/>
            <ac:spMk id="5" creationId="{6270F793-E8CC-D90D-1177-04413B2D3BB1}"/>
          </ac:spMkLst>
        </pc:spChg>
        <pc:picChg chg="add del mod">
          <ac:chgData name="Paulu Ales" userId="c5c3e0cf-b192-47c5-ad45-bf5c442fd2ec" providerId="ADAL" clId="{DFF5AE57-EB2E-404F-AE42-46E1DC517263}" dt="2022-09-20T13:25:50.788" v="1502" actId="478"/>
          <ac:picMkLst>
            <pc:docMk/>
            <pc:sldMk cId="541198822" sldId="272"/>
            <ac:picMk id="4" creationId="{921CD618-8BAE-ACAB-7187-3EEF09FDA3C4}"/>
          </ac:picMkLst>
        </pc:picChg>
        <pc:picChg chg="add mod">
          <ac:chgData name="Paulu Ales" userId="c5c3e0cf-b192-47c5-ad45-bf5c442fd2ec" providerId="ADAL" clId="{DFF5AE57-EB2E-404F-AE42-46E1DC517263}" dt="2022-09-20T13:27:13.410" v="1515" actId="14826"/>
          <ac:picMkLst>
            <pc:docMk/>
            <pc:sldMk cId="541198822" sldId="272"/>
            <ac:picMk id="6" creationId="{35D5D014-1182-E4BE-023A-BA053328C918}"/>
          </ac:picMkLst>
        </pc:picChg>
      </pc:sldChg>
      <pc:sldChg chg="modSp new mod">
        <pc:chgData name="Paulu Ales" userId="c5c3e0cf-b192-47c5-ad45-bf5c442fd2ec" providerId="ADAL" clId="{DFF5AE57-EB2E-404F-AE42-46E1DC517263}" dt="2022-09-20T13:52:17.682" v="3504" actId="20577"/>
        <pc:sldMkLst>
          <pc:docMk/>
          <pc:sldMk cId="3655285469" sldId="273"/>
        </pc:sldMkLst>
        <pc:spChg chg="mod">
          <ac:chgData name="Paulu Ales" userId="c5c3e0cf-b192-47c5-ad45-bf5c442fd2ec" providerId="ADAL" clId="{DFF5AE57-EB2E-404F-AE42-46E1DC517263}" dt="2022-09-19T12:33:21.775" v="93" actId="20577"/>
          <ac:spMkLst>
            <pc:docMk/>
            <pc:sldMk cId="3655285469" sldId="273"/>
            <ac:spMk id="2" creationId="{E3C42E1B-1AFA-07F9-223B-095E4772056E}"/>
          </ac:spMkLst>
        </pc:spChg>
        <pc:spChg chg="mod">
          <ac:chgData name="Paulu Ales" userId="c5c3e0cf-b192-47c5-ad45-bf5c442fd2ec" providerId="ADAL" clId="{DFF5AE57-EB2E-404F-AE42-46E1DC517263}" dt="2022-09-20T13:52:17.682" v="3504" actId="20577"/>
          <ac:spMkLst>
            <pc:docMk/>
            <pc:sldMk cId="3655285469" sldId="273"/>
            <ac:spMk id="3" creationId="{2C6AC2B6-400B-5ED3-EE66-EC7D655129BE}"/>
          </ac:spMkLst>
        </pc:spChg>
      </pc:sldChg>
      <pc:sldChg chg="add del">
        <pc:chgData name="Paulu Ales" userId="c5c3e0cf-b192-47c5-ad45-bf5c442fd2ec" providerId="ADAL" clId="{DFF5AE57-EB2E-404F-AE42-46E1DC517263}" dt="2022-09-20T14:32:20.783" v="5910" actId="47"/>
        <pc:sldMkLst>
          <pc:docMk/>
          <pc:sldMk cId="1662623625" sldId="274"/>
        </pc:sldMkLst>
      </pc:sldChg>
    </pc:docChg>
  </pc:docChgLst>
  <pc:docChgLst>
    <pc:chgData name="Paulu Ales" userId="c5c3e0cf-b192-47c5-ad45-bf5c442fd2ec" providerId="ADAL" clId="{6AC93174-561F-427D-B5E8-5876C8CC6D52}"/>
    <pc:docChg chg="undo custSel delSld modSld">
      <pc:chgData name="Paulu Ales" userId="c5c3e0cf-b192-47c5-ad45-bf5c442fd2ec" providerId="ADAL" clId="{6AC93174-561F-427D-B5E8-5876C8CC6D52}" dt="2022-09-21T02:57:18.640" v="5975" actId="47"/>
      <pc:docMkLst>
        <pc:docMk/>
      </pc:docMkLst>
      <pc:sldChg chg="del">
        <pc:chgData name="Paulu Ales" userId="c5c3e0cf-b192-47c5-ad45-bf5c442fd2ec" providerId="ADAL" clId="{6AC93174-561F-427D-B5E8-5876C8CC6D52}" dt="2022-09-21T02:57:18.640" v="5975" actId="47"/>
        <pc:sldMkLst>
          <pc:docMk/>
          <pc:sldMk cId="18350300" sldId="266"/>
        </pc:sldMkLst>
      </pc:sldChg>
      <pc:sldChg chg="modSp mod">
        <pc:chgData name="Paulu Ales" userId="c5c3e0cf-b192-47c5-ad45-bf5c442fd2ec" providerId="ADAL" clId="{6AC93174-561F-427D-B5E8-5876C8CC6D52}" dt="2022-09-20T20:17:26.160" v="921" actId="2711"/>
        <pc:sldMkLst>
          <pc:docMk/>
          <pc:sldMk cId="3715916387" sldId="267"/>
        </pc:sldMkLst>
        <pc:spChg chg="mod">
          <ac:chgData name="Paulu Ales" userId="c5c3e0cf-b192-47c5-ad45-bf5c442fd2ec" providerId="ADAL" clId="{6AC93174-561F-427D-B5E8-5876C8CC6D52}" dt="2022-09-20T20:17:26.160" v="921" actId="2711"/>
          <ac:spMkLst>
            <pc:docMk/>
            <pc:sldMk cId="3715916387" sldId="267"/>
            <ac:spMk id="3" creationId="{E11ADD1A-826E-6F5D-E8B5-0C86F39D624D}"/>
          </ac:spMkLst>
        </pc:spChg>
      </pc:sldChg>
      <pc:sldChg chg="modNotesTx">
        <pc:chgData name="Paulu Ales" userId="c5c3e0cf-b192-47c5-ad45-bf5c442fd2ec" providerId="ADAL" clId="{6AC93174-561F-427D-B5E8-5876C8CC6D52}" dt="2022-09-20T20:58:17.827" v="2627" actId="20577"/>
        <pc:sldMkLst>
          <pc:docMk/>
          <pc:sldMk cId="912802533" sldId="268"/>
        </pc:sldMkLst>
      </pc:sldChg>
      <pc:sldChg chg="modSp mod modNotesTx">
        <pc:chgData name="Paulu Ales" userId="c5c3e0cf-b192-47c5-ad45-bf5c442fd2ec" providerId="ADAL" clId="{6AC93174-561F-427D-B5E8-5876C8CC6D52}" dt="2022-09-20T20:21:39.997" v="1443" actId="20577"/>
        <pc:sldMkLst>
          <pc:docMk/>
          <pc:sldMk cId="3281351227" sldId="269"/>
        </pc:sldMkLst>
        <pc:spChg chg="mod">
          <ac:chgData name="Paulu Ales" userId="c5c3e0cf-b192-47c5-ad45-bf5c442fd2ec" providerId="ADAL" clId="{6AC93174-561F-427D-B5E8-5876C8CC6D52}" dt="2022-09-20T20:17:44.556" v="926" actId="27636"/>
          <ac:spMkLst>
            <pc:docMk/>
            <pc:sldMk cId="3281351227" sldId="269"/>
            <ac:spMk id="3" creationId="{E11ADD1A-826E-6F5D-E8B5-0C86F39D624D}"/>
          </ac:spMkLst>
        </pc:spChg>
      </pc:sldChg>
      <pc:sldChg chg="modNotesTx">
        <pc:chgData name="Paulu Ales" userId="c5c3e0cf-b192-47c5-ad45-bf5c442fd2ec" providerId="ADAL" clId="{6AC93174-561F-427D-B5E8-5876C8CC6D52}" dt="2022-09-20T21:14:01.030" v="4042" actId="20577"/>
        <pc:sldMkLst>
          <pc:docMk/>
          <pc:sldMk cId="2536808353" sldId="270"/>
        </pc:sldMkLst>
      </pc:sldChg>
      <pc:sldChg chg="modSp mod modNotesTx">
        <pc:chgData name="Paulu Ales" userId="c5c3e0cf-b192-47c5-ad45-bf5c442fd2ec" providerId="ADAL" clId="{6AC93174-561F-427D-B5E8-5876C8CC6D52}" dt="2022-09-20T22:42:17.935" v="5920" actId="20577"/>
        <pc:sldMkLst>
          <pc:docMk/>
          <pc:sldMk cId="4051789548" sldId="271"/>
        </pc:sldMkLst>
        <pc:spChg chg="mod">
          <ac:chgData name="Paulu Ales" userId="c5c3e0cf-b192-47c5-ad45-bf5c442fd2ec" providerId="ADAL" clId="{6AC93174-561F-427D-B5E8-5876C8CC6D52}" dt="2022-09-20T22:42:17.935" v="5920" actId="20577"/>
          <ac:spMkLst>
            <pc:docMk/>
            <pc:sldMk cId="4051789548" sldId="271"/>
            <ac:spMk id="3" creationId="{E11ADD1A-826E-6F5D-E8B5-0C86F39D624D}"/>
          </ac:spMkLst>
        </pc:spChg>
      </pc:sldChg>
      <pc:sldChg chg="modNotesTx">
        <pc:chgData name="Paulu Ales" userId="c5c3e0cf-b192-47c5-ad45-bf5c442fd2ec" providerId="ADAL" clId="{6AC93174-561F-427D-B5E8-5876C8CC6D52}" dt="2022-09-20T21:06:49.401" v="3669" actId="20577"/>
        <pc:sldMkLst>
          <pc:docMk/>
          <pc:sldMk cId="541198822" sldId="272"/>
        </pc:sldMkLst>
      </pc:sldChg>
      <pc:sldChg chg="modSp mod modNotesTx">
        <pc:chgData name="Paulu Ales" userId="c5c3e0cf-b192-47c5-ad45-bf5c442fd2ec" providerId="ADAL" clId="{6AC93174-561F-427D-B5E8-5876C8CC6D52}" dt="2022-09-20T22:42:57.957" v="5974" actId="20577"/>
        <pc:sldMkLst>
          <pc:docMk/>
          <pc:sldMk cId="3655285469" sldId="273"/>
        </pc:sldMkLst>
        <pc:spChg chg="mod">
          <ac:chgData name="Paulu Ales" userId="c5c3e0cf-b192-47c5-ad45-bf5c442fd2ec" providerId="ADAL" clId="{6AC93174-561F-427D-B5E8-5876C8CC6D52}" dt="2022-09-20T22:42:57.957" v="5974" actId="20577"/>
          <ac:spMkLst>
            <pc:docMk/>
            <pc:sldMk cId="3655285469" sldId="273"/>
            <ac:spMk id="3" creationId="{2C6AC2B6-400B-5ED3-EE66-EC7D655129BE}"/>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C89EE-A795-4B33-BC2D-8A0A424977FC}" type="datetimeFigureOut">
              <a:rPr lang="cs-CZ" smtClean="0"/>
              <a:t>21.09.2022</a:t>
            </a:fld>
            <a:endParaRPr lang="cs-CZ"/>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cs-CZ"/>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4FF465-E378-4C59-8EEA-9EA380908123}" type="slidenum">
              <a:rPr lang="cs-CZ" smtClean="0"/>
              <a:t>‹#›</a:t>
            </a:fld>
            <a:endParaRPr lang="cs-CZ"/>
          </a:p>
        </p:txBody>
      </p:sp>
    </p:spTree>
    <p:extLst>
      <p:ext uri="{BB962C8B-B14F-4D97-AF65-F5344CB8AC3E}">
        <p14:creationId xmlns:p14="http://schemas.microsoft.com/office/powerpoint/2010/main" val="1954284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Good evening everyone. I would like to follow on Anna´s presentation by talking about Miscanthus based products value chain, but now looking at it from an economic perspective.</a:t>
            </a:r>
          </a:p>
          <a:p>
            <a:endParaRPr lang="cs-CZ" dirty="0"/>
          </a:p>
        </p:txBody>
      </p:sp>
      <p:sp>
        <p:nvSpPr>
          <p:cNvPr id="4" name="Slide Number Placeholder 3"/>
          <p:cNvSpPr>
            <a:spLocks noGrp="1"/>
          </p:cNvSpPr>
          <p:nvPr>
            <p:ph type="sldNum" sz="quarter" idx="5"/>
          </p:nvPr>
        </p:nvSpPr>
        <p:spPr/>
        <p:txBody>
          <a:bodyPr/>
          <a:lstStyle/>
          <a:p>
            <a:fld id="{644FF465-E378-4C59-8EEA-9EA380908123}" type="slidenum">
              <a:rPr lang="cs-CZ" smtClean="0"/>
              <a:t>1</a:t>
            </a:fld>
            <a:endParaRPr lang="cs-CZ"/>
          </a:p>
        </p:txBody>
      </p:sp>
    </p:spTree>
    <p:extLst>
      <p:ext uri="{BB962C8B-B14F-4D97-AF65-F5344CB8AC3E}">
        <p14:creationId xmlns:p14="http://schemas.microsoft.com/office/powerpoint/2010/main" val="33722079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err="1"/>
              <a:t>Now</a:t>
            </a:r>
            <a:r>
              <a:rPr lang="cs-CZ" dirty="0"/>
              <a:t> </a:t>
            </a:r>
            <a:r>
              <a:rPr lang="cs-CZ" dirty="0" err="1"/>
              <a:t>lets</a:t>
            </a:r>
            <a:r>
              <a:rPr lang="cs-CZ" dirty="0"/>
              <a:t> </a:t>
            </a:r>
            <a:r>
              <a:rPr lang="cs-CZ" dirty="0" err="1"/>
              <a:t>move</a:t>
            </a:r>
            <a:r>
              <a:rPr lang="cs-CZ" dirty="0"/>
              <a:t> to </a:t>
            </a:r>
            <a:r>
              <a:rPr lang="cs-CZ" dirty="0" err="1"/>
              <a:t>paper</a:t>
            </a:r>
            <a:r>
              <a:rPr lang="cs-CZ" dirty="0"/>
              <a:t> </a:t>
            </a:r>
            <a:r>
              <a:rPr lang="cs-CZ" dirty="0" err="1"/>
              <a:t>production</a:t>
            </a:r>
            <a:r>
              <a:rPr lang="cs-CZ" dirty="0"/>
              <a:t>, </a:t>
            </a:r>
            <a:r>
              <a:rPr lang="cs-CZ" dirty="0" err="1"/>
              <a:t>from</a:t>
            </a:r>
            <a:r>
              <a:rPr lang="cs-CZ" dirty="0"/>
              <a:t> </a:t>
            </a:r>
            <a:r>
              <a:rPr lang="cs-CZ" dirty="0" err="1"/>
              <a:t>the</a:t>
            </a:r>
            <a:r>
              <a:rPr lang="cs-CZ" dirty="0"/>
              <a:t> pulp </a:t>
            </a:r>
            <a:r>
              <a:rPr lang="cs-CZ" dirty="0" err="1"/>
              <a:t>that</a:t>
            </a:r>
            <a:r>
              <a:rPr lang="cs-CZ" dirty="0"/>
              <a:t> </a:t>
            </a:r>
            <a:r>
              <a:rPr lang="cs-CZ" dirty="0" err="1"/>
              <a:t>was</a:t>
            </a:r>
            <a:r>
              <a:rPr lang="cs-CZ" dirty="0"/>
              <a:t> </a:t>
            </a:r>
            <a:r>
              <a:rPr lang="cs-CZ" dirty="0" err="1"/>
              <a:t>processed</a:t>
            </a:r>
            <a:r>
              <a:rPr lang="cs-CZ" dirty="0"/>
              <a:t>.</a:t>
            </a:r>
          </a:p>
          <a:p>
            <a:r>
              <a:rPr lang="cs-CZ" dirty="0" err="1"/>
              <a:t>For</a:t>
            </a:r>
            <a:r>
              <a:rPr lang="cs-CZ" dirty="0"/>
              <a:t> </a:t>
            </a:r>
            <a:r>
              <a:rPr lang="cs-CZ" dirty="0" err="1"/>
              <a:t>this</a:t>
            </a:r>
            <a:r>
              <a:rPr lang="cs-CZ" dirty="0"/>
              <a:t>, </a:t>
            </a:r>
            <a:r>
              <a:rPr lang="cs-CZ" dirty="0" err="1"/>
              <a:t>again</a:t>
            </a:r>
            <a:r>
              <a:rPr lang="cs-CZ" dirty="0"/>
              <a:t> data </a:t>
            </a:r>
            <a:r>
              <a:rPr lang="cs-CZ" dirty="0" err="1"/>
              <a:t>were</a:t>
            </a:r>
            <a:r>
              <a:rPr lang="cs-CZ" dirty="0"/>
              <a:t> </a:t>
            </a:r>
            <a:r>
              <a:rPr lang="cs-CZ" dirty="0" err="1"/>
              <a:t>drawn</a:t>
            </a:r>
            <a:r>
              <a:rPr lang="cs-CZ" dirty="0"/>
              <a:t> </a:t>
            </a:r>
            <a:r>
              <a:rPr lang="cs-CZ" dirty="0" err="1"/>
              <a:t>from</a:t>
            </a:r>
            <a:r>
              <a:rPr lang="cs-CZ" dirty="0"/>
              <a:t> BAT </a:t>
            </a:r>
            <a:r>
              <a:rPr lang="cs-CZ" dirty="0" err="1"/>
              <a:t>documents</a:t>
            </a:r>
            <a:r>
              <a:rPr lang="cs-CZ" dirty="0"/>
              <a:t> by EC and </a:t>
            </a:r>
            <a:r>
              <a:rPr lang="cs-CZ" dirty="0" err="1"/>
              <a:t>the</a:t>
            </a:r>
            <a:r>
              <a:rPr lang="cs-CZ" dirty="0"/>
              <a:t> </a:t>
            </a:r>
            <a:r>
              <a:rPr lang="cs-CZ" dirty="0" err="1"/>
              <a:t>process</a:t>
            </a:r>
            <a:r>
              <a:rPr lang="cs-CZ" dirty="0"/>
              <a:t> </a:t>
            </a:r>
            <a:r>
              <a:rPr lang="cs-CZ" dirty="0" err="1"/>
              <a:t>described</a:t>
            </a:r>
            <a:r>
              <a:rPr lang="cs-CZ" dirty="0"/>
              <a:t> </a:t>
            </a:r>
            <a:r>
              <a:rPr lang="cs-CZ" dirty="0" err="1"/>
              <a:t>was</a:t>
            </a:r>
            <a:r>
              <a:rPr lang="cs-CZ" dirty="0"/>
              <a:t> fine </a:t>
            </a:r>
            <a:r>
              <a:rPr lang="cs-CZ" dirty="0" err="1"/>
              <a:t>paper</a:t>
            </a:r>
            <a:r>
              <a:rPr lang="cs-CZ" dirty="0"/>
              <a:t> </a:t>
            </a:r>
            <a:r>
              <a:rPr lang="cs-CZ" dirty="0" err="1"/>
              <a:t>produced</a:t>
            </a:r>
            <a:r>
              <a:rPr lang="cs-CZ" dirty="0"/>
              <a:t> </a:t>
            </a:r>
            <a:r>
              <a:rPr lang="cs-CZ" dirty="0" err="1"/>
              <a:t>from</a:t>
            </a:r>
            <a:r>
              <a:rPr lang="cs-CZ" dirty="0"/>
              <a:t> </a:t>
            </a:r>
            <a:r>
              <a:rPr lang="cs-CZ" dirty="0" err="1"/>
              <a:t>chemically</a:t>
            </a:r>
            <a:r>
              <a:rPr lang="cs-CZ" dirty="0"/>
              <a:t> </a:t>
            </a:r>
            <a:r>
              <a:rPr lang="cs-CZ" dirty="0" err="1"/>
              <a:t>bleached</a:t>
            </a:r>
            <a:r>
              <a:rPr lang="cs-CZ" dirty="0"/>
              <a:t> pulp-</a:t>
            </a:r>
          </a:p>
          <a:p>
            <a:r>
              <a:rPr lang="cs-CZ" dirty="0" err="1"/>
              <a:t>The</a:t>
            </a:r>
            <a:r>
              <a:rPr lang="cs-CZ" dirty="0"/>
              <a:t> </a:t>
            </a:r>
            <a:r>
              <a:rPr lang="cs-CZ" dirty="0" err="1"/>
              <a:t>inventory</a:t>
            </a:r>
            <a:r>
              <a:rPr lang="cs-CZ" dirty="0"/>
              <a:t> data </a:t>
            </a:r>
            <a:r>
              <a:rPr lang="cs-CZ" dirty="0" err="1"/>
              <a:t>presented</a:t>
            </a:r>
            <a:r>
              <a:rPr lang="cs-CZ" dirty="0"/>
              <a:t> in BAT </a:t>
            </a:r>
            <a:r>
              <a:rPr lang="cs-CZ" dirty="0" err="1"/>
              <a:t>were</a:t>
            </a:r>
            <a:r>
              <a:rPr lang="cs-CZ" dirty="0"/>
              <a:t> </a:t>
            </a:r>
            <a:r>
              <a:rPr lang="cs-CZ" dirty="0" err="1"/>
              <a:t>based</a:t>
            </a:r>
            <a:r>
              <a:rPr lang="cs-CZ" dirty="0"/>
              <a:t> on </a:t>
            </a:r>
            <a:r>
              <a:rPr lang="cs-CZ" dirty="0" err="1"/>
              <a:t>average</a:t>
            </a:r>
            <a:r>
              <a:rPr lang="cs-CZ" dirty="0"/>
              <a:t> </a:t>
            </a:r>
            <a:r>
              <a:rPr lang="cs-CZ" dirty="0" err="1"/>
              <a:t>European</a:t>
            </a:r>
            <a:r>
              <a:rPr lang="cs-CZ" dirty="0"/>
              <a:t> fine </a:t>
            </a:r>
            <a:r>
              <a:rPr lang="cs-CZ" dirty="0" err="1"/>
              <a:t>paper</a:t>
            </a:r>
            <a:r>
              <a:rPr lang="cs-CZ" dirty="0"/>
              <a:t> </a:t>
            </a:r>
            <a:r>
              <a:rPr lang="cs-CZ" dirty="0" err="1"/>
              <a:t>mill</a:t>
            </a:r>
            <a:r>
              <a:rPr lang="cs-CZ" dirty="0"/>
              <a:t> </a:t>
            </a:r>
            <a:r>
              <a:rPr lang="cs-CZ" dirty="0" err="1"/>
              <a:t>conditions</a:t>
            </a:r>
            <a:endParaRPr lang="cs-CZ" dirty="0"/>
          </a:p>
          <a:p>
            <a:r>
              <a:rPr lang="cs-CZ" dirty="0"/>
              <a:t>And these </a:t>
            </a:r>
            <a:r>
              <a:rPr lang="cs-CZ" dirty="0" err="1"/>
              <a:t>were</a:t>
            </a:r>
            <a:r>
              <a:rPr lang="cs-CZ" dirty="0"/>
              <a:t> </a:t>
            </a:r>
            <a:r>
              <a:rPr lang="cs-CZ" dirty="0" err="1"/>
              <a:t>the</a:t>
            </a:r>
            <a:r>
              <a:rPr lang="cs-CZ" dirty="0"/>
              <a:t> </a:t>
            </a:r>
            <a:r>
              <a:rPr lang="cs-CZ" dirty="0" err="1"/>
              <a:t>inputs</a:t>
            </a:r>
            <a:r>
              <a:rPr lang="cs-CZ" dirty="0"/>
              <a:t> to </a:t>
            </a:r>
            <a:r>
              <a:rPr lang="cs-CZ" dirty="0" err="1"/>
              <a:t>the</a:t>
            </a:r>
            <a:r>
              <a:rPr lang="cs-CZ" dirty="0"/>
              <a:t> </a:t>
            </a:r>
            <a:r>
              <a:rPr lang="cs-CZ" dirty="0" err="1"/>
              <a:t>process</a:t>
            </a:r>
            <a:r>
              <a:rPr lang="cs-CZ" dirty="0"/>
              <a:t>: 55 % </a:t>
            </a:r>
            <a:r>
              <a:rPr lang="cs-CZ" dirty="0" err="1"/>
              <a:t>chemical</a:t>
            </a:r>
            <a:r>
              <a:rPr lang="cs-CZ" dirty="0"/>
              <a:t> pulp, 37 % </a:t>
            </a:r>
            <a:r>
              <a:rPr lang="cs-CZ" dirty="0" err="1"/>
              <a:t>of</a:t>
            </a:r>
            <a:r>
              <a:rPr lang="cs-CZ" dirty="0"/>
              <a:t> kaolin </a:t>
            </a:r>
            <a:r>
              <a:rPr lang="cs-CZ" dirty="0" err="1"/>
              <a:t>used</a:t>
            </a:r>
            <a:r>
              <a:rPr lang="cs-CZ" dirty="0"/>
              <a:t> as </a:t>
            </a:r>
            <a:r>
              <a:rPr lang="cs-CZ" dirty="0" err="1"/>
              <a:t>filler</a:t>
            </a:r>
            <a:r>
              <a:rPr lang="cs-CZ" dirty="0"/>
              <a:t> and 8 % </a:t>
            </a:r>
            <a:r>
              <a:rPr lang="cs-CZ" dirty="0" err="1"/>
              <a:t>of</a:t>
            </a:r>
            <a:r>
              <a:rPr lang="cs-CZ" dirty="0"/>
              <a:t> </a:t>
            </a:r>
            <a:r>
              <a:rPr lang="cs-CZ" dirty="0" err="1"/>
              <a:t>starch</a:t>
            </a:r>
            <a:r>
              <a:rPr lang="cs-CZ" dirty="0"/>
              <a:t> </a:t>
            </a:r>
            <a:r>
              <a:rPr lang="cs-CZ" dirty="0" err="1"/>
              <a:t>used</a:t>
            </a:r>
            <a:r>
              <a:rPr lang="cs-CZ" dirty="0"/>
              <a:t> as a </a:t>
            </a:r>
            <a:r>
              <a:rPr lang="cs-CZ" dirty="0" err="1"/>
              <a:t>binder</a:t>
            </a:r>
            <a:endParaRPr lang="en-GB" dirty="0"/>
          </a:p>
        </p:txBody>
      </p:sp>
      <p:sp>
        <p:nvSpPr>
          <p:cNvPr id="4" name="Slide Number Placeholder 3"/>
          <p:cNvSpPr>
            <a:spLocks noGrp="1"/>
          </p:cNvSpPr>
          <p:nvPr>
            <p:ph type="sldNum" sz="quarter" idx="5"/>
          </p:nvPr>
        </p:nvSpPr>
        <p:spPr/>
        <p:txBody>
          <a:bodyPr/>
          <a:lstStyle/>
          <a:p>
            <a:fld id="{644FF465-E378-4C59-8EEA-9EA380908123}" type="slidenum">
              <a:rPr lang="cs-CZ" smtClean="0"/>
              <a:t>10</a:t>
            </a:fld>
            <a:endParaRPr lang="cs-CZ"/>
          </a:p>
        </p:txBody>
      </p:sp>
    </p:spTree>
    <p:extLst>
      <p:ext uri="{BB962C8B-B14F-4D97-AF65-F5344CB8AC3E}">
        <p14:creationId xmlns:p14="http://schemas.microsoft.com/office/powerpoint/2010/main" val="239497852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err="1"/>
              <a:t>Looking</a:t>
            </a:r>
            <a:r>
              <a:rPr lang="cs-CZ" dirty="0"/>
              <a:t> </a:t>
            </a:r>
            <a:r>
              <a:rPr lang="cs-CZ" dirty="0" err="1"/>
              <a:t>at</a:t>
            </a:r>
            <a:r>
              <a:rPr lang="cs-CZ" dirty="0"/>
              <a:t> </a:t>
            </a:r>
            <a:r>
              <a:rPr lang="cs-CZ" dirty="0" err="1"/>
              <a:t>the</a:t>
            </a:r>
            <a:r>
              <a:rPr lang="cs-CZ" dirty="0"/>
              <a:t> </a:t>
            </a:r>
            <a:r>
              <a:rPr lang="cs-CZ" dirty="0" err="1"/>
              <a:t>results</a:t>
            </a:r>
            <a:r>
              <a:rPr lang="cs-CZ" dirty="0"/>
              <a:t>, </a:t>
            </a:r>
            <a:r>
              <a:rPr lang="cs-CZ" dirty="0" err="1"/>
              <a:t>now</a:t>
            </a:r>
            <a:r>
              <a:rPr lang="cs-CZ" dirty="0"/>
              <a:t> </a:t>
            </a:r>
            <a:r>
              <a:rPr lang="cs-CZ" dirty="0" err="1"/>
              <a:t>expressed</a:t>
            </a:r>
            <a:r>
              <a:rPr lang="cs-CZ" dirty="0"/>
              <a:t> in </a:t>
            </a:r>
            <a:r>
              <a:rPr lang="cs-CZ" dirty="0" err="1"/>
              <a:t>euros</a:t>
            </a:r>
            <a:r>
              <a:rPr lang="cs-CZ" dirty="0"/>
              <a:t> per ton </a:t>
            </a:r>
            <a:r>
              <a:rPr lang="cs-CZ" dirty="0" err="1"/>
              <a:t>of</a:t>
            </a:r>
            <a:r>
              <a:rPr lang="cs-CZ" dirty="0"/>
              <a:t> </a:t>
            </a:r>
            <a:r>
              <a:rPr lang="cs-CZ" dirty="0" err="1"/>
              <a:t>paper</a:t>
            </a:r>
            <a:r>
              <a:rPr lang="cs-CZ" dirty="0"/>
              <a:t>, </a:t>
            </a:r>
            <a:r>
              <a:rPr lang="cs-CZ" dirty="0" err="1"/>
              <a:t>again</a:t>
            </a:r>
            <a:r>
              <a:rPr lang="cs-CZ" dirty="0"/>
              <a:t> </a:t>
            </a:r>
            <a:r>
              <a:rPr lang="cs-CZ" dirty="0" err="1"/>
              <a:t>the</a:t>
            </a:r>
            <a:r>
              <a:rPr lang="cs-CZ" dirty="0"/>
              <a:t> </a:t>
            </a:r>
            <a:r>
              <a:rPr lang="cs-CZ" dirty="0" err="1"/>
              <a:t>highest</a:t>
            </a:r>
            <a:r>
              <a:rPr lang="cs-CZ" dirty="0"/>
              <a:t> </a:t>
            </a:r>
            <a:r>
              <a:rPr lang="cs-CZ" dirty="0" err="1"/>
              <a:t>costs</a:t>
            </a:r>
            <a:r>
              <a:rPr lang="cs-CZ" dirty="0"/>
              <a:t> are </a:t>
            </a:r>
            <a:r>
              <a:rPr lang="cs-CZ" dirty="0" err="1"/>
              <a:t>tied</a:t>
            </a:r>
            <a:r>
              <a:rPr lang="cs-CZ" dirty="0"/>
              <a:t> </a:t>
            </a:r>
            <a:r>
              <a:rPr lang="cs-CZ" dirty="0" err="1"/>
              <a:t>with</a:t>
            </a:r>
            <a:r>
              <a:rPr lang="cs-CZ" dirty="0"/>
              <a:t> </a:t>
            </a:r>
            <a:r>
              <a:rPr lang="cs-CZ" dirty="0" err="1"/>
              <a:t>electricity</a:t>
            </a:r>
            <a:r>
              <a:rPr lang="cs-CZ" dirty="0"/>
              <a:t> </a:t>
            </a:r>
            <a:r>
              <a:rPr lang="cs-CZ" dirty="0" err="1"/>
              <a:t>consumption</a:t>
            </a:r>
            <a:r>
              <a:rPr lang="cs-CZ" dirty="0"/>
              <a:t> </a:t>
            </a:r>
            <a:r>
              <a:rPr lang="cs-CZ" dirty="0" err="1"/>
              <a:t>required</a:t>
            </a:r>
            <a:r>
              <a:rPr lang="cs-CZ" dirty="0"/>
              <a:t> to run </a:t>
            </a:r>
            <a:r>
              <a:rPr lang="cs-CZ" dirty="0" err="1"/>
              <a:t>the</a:t>
            </a:r>
            <a:r>
              <a:rPr lang="cs-CZ" dirty="0"/>
              <a:t> </a:t>
            </a:r>
            <a:r>
              <a:rPr lang="cs-CZ" dirty="0" err="1"/>
              <a:t>process</a:t>
            </a:r>
            <a:r>
              <a:rPr lang="cs-CZ" dirty="0"/>
              <a:t>.</a:t>
            </a:r>
          </a:p>
          <a:p>
            <a:r>
              <a:rPr lang="cs-CZ" dirty="0"/>
              <a:t>So </a:t>
            </a:r>
            <a:r>
              <a:rPr lang="cs-CZ" dirty="0" err="1"/>
              <a:t>again</a:t>
            </a:r>
            <a:r>
              <a:rPr lang="cs-CZ" dirty="0"/>
              <a:t>, to </a:t>
            </a:r>
            <a:r>
              <a:rPr lang="cs-CZ" dirty="0" err="1"/>
              <a:t>efectively</a:t>
            </a:r>
            <a:r>
              <a:rPr lang="cs-CZ" dirty="0"/>
              <a:t> </a:t>
            </a:r>
            <a:r>
              <a:rPr lang="cs-CZ" dirty="0" err="1"/>
              <a:t>reduce</a:t>
            </a:r>
            <a:r>
              <a:rPr lang="cs-CZ" dirty="0"/>
              <a:t> these </a:t>
            </a:r>
            <a:r>
              <a:rPr lang="cs-CZ" dirty="0" err="1"/>
              <a:t>costs</a:t>
            </a:r>
            <a:r>
              <a:rPr lang="cs-CZ" dirty="0"/>
              <a:t>, more </a:t>
            </a:r>
            <a:r>
              <a:rPr lang="cs-CZ" dirty="0" err="1"/>
              <a:t>energy-effective</a:t>
            </a:r>
            <a:r>
              <a:rPr lang="cs-CZ" dirty="0"/>
              <a:t> </a:t>
            </a:r>
            <a:r>
              <a:rPr lang="cs-CZ" dirty="0" err="1"/>
              <a:t>process</a:t>
            </a:r>
            <a:r>
              <a:rPr lang="cs-CZ" dirty="0"/>
              <a:t> management </a:t>
            </a:r>
            <a:r>
              <a:rPr lang="cs-CZ" dirty="0" err="1"/>
              <a:t>would</a:t>
            </a:r>
            <a:r>
              <a:rPr lang="cs-CZ" dirty="0"/>
              <a:t> </a:t>
            </a:r>
            <a:r>
              <a:rPr lang="cs-CZ" dirty="0" err="1"/>
              <a:t>be</a:t>
            </a:r>
            <a:r>
              <a:rPr lang="cs-CZ" dirty="0"/>
              <a:t> ne </a:t>
            </a:r>
            <a:r>
              <a:rPr lang="cs-CZ" dirty="0" err="1"/>
              <a:t>appropriate</a:t>
            </a:r>
            <a:r>
              <a:rPr lang="cs-CZ" dirty="0"/>
              <a:t>.</a:t>
            </a:r>
          </a:p>
          <a:p>
            <a:r>
              <a:rPr lang="cs-CZ" dirty="0" err="1"/>
              <a:t>Relatively</a:t>
            </a:r>
            <a:r>
              <a:rPr lang="cs-CZ" dirty="0"/>
              <a:t> </a:t>
            </a:r>
            <a:r>
              <a:rPr lang="cs-CZ" dirty="0" err="1"/>
              <a:t>high</a:t>
            </a:r>
            <a:r>
              <a:rPr lang="cs-CZ" dirty="0"/>
              <a:t> </a:t>
            </a:r>
            <a:r>
              <a:rPr lang="cs-CZ" dirty="0" err="1"/>
              <a:t>costs</a:t>
            </a:r>
            <a:r>
              <a:rPr lang="cs-CZ" dirty="0"/>
              <a:t> are </a:t>
            </a:r>
            <a:r>
              <a:rPr lang="cs-CZ" dirty="0" err="1"/>
              <a:t>also</a:t>
            </a:r>
            <a:r>
              <a:rPr lang="cs-CZ" dirty="0"/>
              <a:t> </a:t>
            </a:r>
            <a:r>
              <a:rPr lang="cs-CZ" dirty="0" err="1"/>
              <a:t>attributed</a:t>
            </a:r>
            <a:r>
              <a:rPr lang="cs-CZ" dirty="0"/>
              <a:t> to </a:t>
            </a:r>
            <a:r>
              <a:rPr lang="cs-CZ" dirty="0" err="1"/>
              <a:t>chemicals</a:t>
            </a:r>
            <a:r>
              <a:rPr lang="cs-CZ" dirty="0"/>
              <a:t> </a:t>
            </a:r>
            <a:r>
              <a:rPr lang="cs-CZ" dirty="0" err="1"/>
              <a:t>used</a:t>
            </a:r>
            <a:r>
              <a:rPr lang="cs-CZ" dirty="0"/>
              <a:t> </a:t>
            </a:r>
            <a:r>
              <a:rPr lang="cs-CZ" dirty="0" err="1"/>
              <a:t>during</a:t>
            </a:r>
            <a:r>
              <a:rPr lang="cs-CZ" dirty="0"/>
              <a:t> </a:t>
            </a:r>
            <a:r>
              <a:rPr lang="cs-CZ" dirty="0" err="1"/>
              <a:t>the</a:t>
            </a:r>
            <a:r>
              <a:rPr lang="cs-CZ" dirty="0"/>
              <a:t> </a:t>
            </a:r>
            <a:r>
              <a:rPr lang="cs-CZ" dirty="0" err="1"/>
              <a:t>process</a:t>
            </a:r>
            <a:r>
              <a:rPr lang="cs-CZ" dirty="0"/>
              <a:t> </a:t>
            </a:r>
            <a:r>
              <a:rPr lang="cs-CZ" dirty="0" err="1"/>
              <a:t>the</a:t>
            </a:r>
            <a:r>
              <a:rPr lang="cs-CZ" dirty="0"/>
              <a:t> </a:t>
            </a:r>
            <a:r>
              <a:rPr lang="cs-CZ" dirty="0" err="1"/>
              <a:t>improve</a:t>
            </a:r>
            <a:r>
              <a:rPr lang="cs-CZ" dirty="0"/>
              <a:t> </a:t>
            </a:r>
            <a:r>
              <a:rPr lang="cs-CZ" dirty="0" err="1"/>
              <a:t>the</a:t>
            </a:r>
            <a:r>
              <a:rPr lang="cs-CZ" dirty="0"/>
              <a:t> </a:t>
            </a:r>
            <a:r>
              <a:rPr lang="cs-CZ" dirty="0" err="1"/>
              <a:t>properties</a:t>
            </a:r>
            <a:r>
              <a:rPr lang="cs-CZ" dirty="0"/>
              <a:t> </a:t>
            </a:r>
            <a:r>
              <a:rPr lang="cs-CZ" dirty="0" err="1"/>
              <a:t>of</a:t>
            </a:r>
            <a:r>
              <a:rPr lang="cs-CZ" dirty="0"/>
              <a:t> </a:t>
            </a:r>
            <a:r>
              <a:rPr lang="cs-CZ" dirty="0" err="1"/>
              <a:t>the</a:t>
            </a:r>
            <a:r>
              <a:rPr lang="cs-CZ" dirty="0"/>
              <a:t> </a:t>
            </a:r>
            <a:r>
              <a:rPr lang="cs-CZ" dirty="0" err="1"/>
              <a:t>final</a:t>
            </a:r>
            <a:r>
              <a:rPr lang="cs-CZ" dirty="0"/>
              <a:t> </a:t>
            </a:r>
            <a:r>
              <a:rPr lang="cs-CZ" dirty="0" err="1"/>
              <a:t>product</a:t>
            </a:r>
            <a:r>
              <a:rPr lang="cs-CZ" dirty="0"/>
              <a:t>. </a:t>
            </a:r>
            <a:r>
              <a:rPr lang="cs-CZ" dirty="0" err="1"/>
              <a:t>Reducing</a:t>
            </a:r>
            <a:r>
              <a:rPr lang="cs-CZ" dirty="0"/>
              <a:t> </a:t>
            </a:r>
            <a:r>
              <a:rPr lang="cs-CZ" dirty="0" err="1"/>
              <a:t>their</a:t>
            </a:r>
            <a:r>
              <a:rPr lang="cs-CZ" dirty="0"/>
              <a:t> </a:t>
            </a:r>
            <a:r>
              <a:rPr lang="cs-CZ" dirty="0" err="1"/>
              <a:t>consumption</a:t>
            </a:r>
            <a:r>
              <a:rPr lang="cs-CZ" dirty="0"/>
              <a:t> in </a:t>
            </a:r>
            <a:r>
              <a:rPr lang="cs-CZ" dirty="0" err="1"/>
              <a:t>mxg</a:t>
            </a:r>
            <a:r>
              <a:rPr lang="cs-CZ" dirty="0"/>
              <a:t> </a:t>
            </a:r>
            <a:r>
              <a:rPr lang="cs-CZ" dirty="0" err="1"/>
              <a:t>paper</a:t>
            </a:r>
            <a:r>
              <a:rPr lang="cs-CZ" dirty="0"/>
              <a:t> </a:t>
            </a:r>
            <a:r>
              <a:rPr lang="cs-CZ" dirty="0" err="1"/>
              <a:t>production</a:t>
            </a:r>
            <a:r>
              <a:rPr lang="cs-CZ" dirty="0"/>
              <a:t> </a:t>
            </a:r>
            <a:r>
              <a:rPr lang="cs-CZ" dirty="0" err="1"/>
              <a:t>could</a:t>
            </a:r>
            <a:r>
              <a:rPr lang="cs-CZ" dirty="0"/>
              <a:t> </a:t>
            </a:r>
            <a:r>
              <a:rPr lang="cs-CZ" dirty="0" err="1"/>
              <a:t>therefore</a:t>
            </a:r>
            <a:r>
              <a:rPr lang="cs-CZ" dirty="0"/>
              <a:t> make a </a:t>
            </a:r>
            <a:r>
              <a:rPr lang="cs-CZ" dirty="0" err="1"/>
              <a:t>difference</a:t>
            </a:r>
            <a:r>
              <a:rPr lang="cs-CZ" dirty="0"/>
              <a:t>.</a:t>
            </a:r>
            <a:endParaRPr lang="en-GB" dirty="0"/>
          </a:p>
        </p:txBody>
      </p:sp>
      <p:sp>
        <p:nvSpPr>
          <p:cNvPr id="4" name="Slide Number Placeholder 3"/>
          <p:cNvSpPr>
            <a:spLocks noGrp="1"/>
          </p:cNvSpPr>
          <p:nvPr>
            <p:ph type="sldNum" sz="quarter" idx="5"/>
          </p:nvPr>
        </p:nvSpPr>
        <p:spPr/>
        <p:txBody>
          <a:bodyPr/>
          <a:lstStyle/>
          <a:p>
            <a:fld id="{644FF465-E378-4C59-8EEA-9EA380908123}" type="slidenum">
              <a:rPr lang="cs-CZ" smtClean="0"/>
              <a:t>11</a:t>
            </a:fld>
            <a:endParaRPr lang="cs-CZ"/>
          </a:p>
        </p:txBody>
      </p:sp>
    </p:spTree>
    <p:extLst>
      <p:ext uri="{BB962C8B-B14F-4D97-AF65-F5344CB8AC3E}">
        <p14:creationId xmlns:p14="http://schemas.microsoft.com/office/powerpoint/2010/main" val="15978711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And </a:t>
            </a:r>
            <a:r>
              <a:rPr lang="cs-CZ" dirty="0" err="1"/>
              <a:t>now</a:t>
            </a:r>
            <a:r>
              <a:rPr lang="cs-CZ" dirty="0"/>
              <a:t> to </a:t>
            </a:r>
            <a:r>
              <a:rPr lang="cs-CZ" dirty="0" err="1"/>
              <a:t>move</a:t>
            </a:r>
            <a:r>
              <a:rPr lang="cs-CZ" dirty="0"/>
              <a:t> on to </a:t>
            </a:r>
            <a:r>
              <a:rPr lang="cs-CZ" dirty="0" err="1"/>
              <a:t>insulation</a:t>
            </a:r>
            <a:r>
              <a:rPr lang="cs-CZ" dirty="0"/>
              <a:t> </a:t>
            </a:r>
            <a:r>
              <a:rPr lang="cs-CZ" dirty="0" err="1"/>
              <a:t>material</a:t>
            </a:r>
            <a:r>
              <a:rPr lang="cs-CZ" dirty="0"/>
              <a:t> </a:t>
            </a:r>
            <a:r>
              <a:rPr lang="cs-CZ" dirty="0" err="1"/>
              <a:t>production</a:t>
            </a:r>
            <a:r>
              <a:rPr lang="cs-CZ" dirty="0"/>
              <a:t>. </a:t>
            </a:r>
            <a:r>
              <a:rPr lang="cs-CZ" dirty="0" err="1"/>
              <a:t>This</a:t>
            </a:r>
            <a:r>
              <a:rPr lang="cs-CZ" dirty="0"/>
              <a:t> </a:t>
            </a:r>
            <a:r>
              <a:rPr lang="cs-CZ" dirty="0" err="1"/>
              <a:t>time</a:t>
            </a:r>
            <a:r>
              <a:rPr lang="cs-CZ" dirty="0"/>
              <a:t> data </a:t>
            </a:r>
            <a:r>
              <a:rPr lang="cs-CZ" dirty="0" err="1"/>
              <a:t>were</a:t>
            </a:r>
            <a:r>
              <a:rPr lang="cs-CZ" dirty="0"/>
              <a:t> </a:t>
            </a:r>
            <a:r>
              <a:rPr lang="cs-CZ" dirty="0" err="1"/>
              <a:t>drawn</a:t>
            </a:r>
            <a:r>
              <a:rPr lang="cs-CZ" dirty="0"/>
              <a:t> </a:t>
            </a:r>
            <a:r>
              <a:rPr lang="cs-CZ" dirty="0" err="1"/>
              <a:t>from</a:t>
            </a:r>
            <a:r>
              <a:rPr lang="cs-CZ" dirty="0"/>
              <a:t> </a:t>
            </a:r>
            <a:r>
              <a:rPr lang="cs-CZ" dirty="0" err="1"/>
              <a:t>literature</a:t>
            </a:r>
            <a:r>
              <a:rPr lang="cs-CZ" dirty="0"/>
              <a:t> </a:t>
            </a:r>
            <a:r>
              <a:rPr lang="cs-CZ" dirty="0" err="1"/>
              <a:t>that</a:t>
            </a:r>
            <a:r>
              <a:rPr lang="cs-CZ" dirty="0"/>
              <a:t> </a:t>
            </a:r>
            <a:r>
              <a:rPr lang="cs-CZ" dirty="0" err="1"/>
              <a:t>was</a:t>
            </a:r>
            <a:r>
              <a:rPr lang="cs-CZ" dirty="0"/>
              <a:t> </a:t>
            </a:r>
            <a:r>
              <a:rPr lang="cs-CZ" dirty="0" err="1"/>
              <a:t>describing</a:t>
            </a:r>
            <a:r>
              <a:rPr lang="cs-CZ" dirty="0"/>
              <a:t> </a:t>
            </a:r>
            <a:r>
              <a:rPr lang="cs-CZ" dirty="0" err="1"/>
              <a:t>particleboards</a:t>
            </a:r>
            <a:r>
              <a:rPr lang="cs-CZ" dirty="0"/>
              <a:t> </a:t>
            </a:r>
            <a:r>
              <a:rPr lang="cs-CZ" dirty="0" err="1"/>
              <a:t>produced</a:t>
            </a:r>
            <a:r>
              <a:rPr lang="cs-CZ" dirty="0"/>
              <a:t> </a:t>
            </a:r>
            <a:r>
              <a:rPr lang="cs-CZ" dirty="0" err="1"/>
              <a:t>from</a:t>
            </a:r>
            <a:r>
              <a:rPr lang="cs-CZ" dirty="0"/>
              <a:t> </a:t>
            </a:r>
            <a:r>
              <a:rPr lang="cs-CZ" dirty="0" err="1"/>
              <a:t>wood</a:t>
            </a:r>
            <a:r>
              <a:rPr lang="cs-CZ" dirty="0"/>
              <a:t> </a:t>
            </a:r>
            <a:r>
              <a:rPr lang="cs-CZ" dirty="0" err="1"/>
              <a:t>waste</a:t>
            </a:r>
            <a:r>
              <a:rPr lang="cs-CZ" dirty="0"/>
              <a:t>.</a:t>
            </a:r>
          </a:p>
          <a:p>
            <a:r>
              <a:rPr lang="cs-CZ" dirty="0" err="1"/>
              <a:t>The</a:t>
            </a:r>
            <a:r>
              <a:rPr lang="cs-CZ" dirty="0"/>
              <a:t> </a:t>
            </a:r>
            <a:r>
              <a:rPr lang="cs-CZ" dirty="0" err="1"/>
              <a:t>process</a:t>
            </a:r>
            <a:r>
              <a:rPr lang="cs-CZ" dirty="0"/>
              <a:t> </a:t>
            </a:r>
            <a:r>
              <a:rPr lang="cs-CZ" dirty="0" err="1"/>
              <a:t>was</a:t>
            </a:r>
            <a:r>
              <a:rPr lang="cs-CZ" dirty="0"/>
              <a:t> </a:t>
            </a:r>
            <a:r>
              <a:rPr lang="cs-CZ" dirty="0" err="1"/>
              <a:t>based</a:t>
            </a:r>
            <a:r>
              <a:rPr lang="cs-CZ" dirty="0"/>
              <a:t> on </a:t>
            </a:r>
            <a:r>
              <a:rPr lang="cs-CZ" dirty="0" err="1"/>
              <a:t>spanish</a:t>
            </a:r>
            <a:r>
              <a:rPr lang="cs-CZ" dirty="0"/>
              <a:t> </a:t>
            </a:r>
            <a:r>
              <a:rPr lang="cs-CZ" dirty="0" err="1"/>
              <a:t>state</a:t>
            </a:r>
            <a:r>
              <a:rPr lang="cs-CZ" dirty="0"/>
              <a:t> </a:t>
            </a:r>
            <a:r>
              <a:rPr lang="cs-CZ" dirty="0" err="1"/>
              <a:t>of</a:t>
            </a:r>
            <a:r>
              <a:rPr lang="cs-CZ" dirty="0"/>
              <a:t> </a:t>
            </a:r>
            <a:r>
              <a:rPr lang="cs-CZ" dirty="0" err="1"/>
              <a:t>the</a:t>
            </a:r>
            <a:r>
              <a:rPr lang="cs-CZ" dirty="0"/>
              <a:t> art </a:t>
            </a:r>
            <a:r>
              <a:rPr lang="cs-CZ" dirty="0" err="1"/>
              <a:t>particleboard</a:t>
            </a:r>
            <a:r>
              <a:rPr lang="cs-CZ" dirty="0"/>
              <a:t> </a:t>
            </a:r>
            <a:r>
              <a:rPr lang="cs-CZ" dirty="0" err="1"/>
              <a:t>production</a:t>
            </a:r>
            <a:r>
              <a:rPr lang="cs-CZ" dirty="0"/>
              <a:t> </a:t>
            </a:r>
            <a:r>
              <a:rPr lang="cs-CZ" dirty="0" err="1"/>
              <a:t>factory</a:t>
            </a:r>
            <a:r>
              <a:rPr lang="cs-CZ" dirty="0"/>
              <a:t>.</a:t>
            </a:r>
          </a:p>
          <a:p>
            <a:r>
              <a:rPr lang="cs-CZ" dirty="0" err="1"/>
              <a:t>The</a:t>
            </a:r>
            <a:r>
              <a:rPr lang="cs-CZ" dirty="0"/>
              <a:t> </a:t>
            </a:r>
            <a:r>
              <a:rPr lang="cs-CZ" dirty="0" err="1"/>
              <a:t>phases</a:t>
            </a:r>
            <a:r>
              <a:rPr lang="cs-CZ" dirty="0"/>
              <a:t> </a:t>
            </a:r>
            <a:r>
              <a:rPr lang="cs-CZ" dirty="0" err="1"/>
              <a:t>included</a:t>
            </a:r>
            <a:r>
              <a:rPr lang="cs-CZ" dirty="0"/>
              <a:t> in </a:t>
            </a:r>
            <a:r>
              <a:rPr lang="cs-CZ" dirty="0" err="1"/>
              <a:t>the</a:t>
            </a:r>
            <a:r>
              <a:rPr lang="cs-CZ" dirty="0"/>
              <a:t> </a:t>
            </a:r>
            <a:r>
              <a:rPr lang="cs-CZ" dirty="0" err="1"/>
              <a:t>process</a:t>
            </a:r>
            <a:r>
              <a:rPr lang="cs-CZ" dirty="0"/>
              <a:t> </a:t>
            </a:r>
            <a:r>
              <a:rPr lang="cs-CZ" dirty="0" err="1"/>
              <a:t>were</a:t>
            </a:r>
            <a:r>
              <a:rPr lang="cs-CZ" dirty="0"/>
              <a:t>: ……..</a:t>
            </a:r>
          </a:p>
          <a:p>
            <a:r>
              <a:rPr lang="cs-CZ" dirty="0" err="1"/>
              <a:t>Also</a:t>
            </a:r>
            <a:r>
              <a:rPr lang="cs-CZ" dirty="0"/>
              <a:t>, </a:t>
            </a:r>
            <a:r>
              <a:rPr lang="cs-CZ" dirty="0" err="1"/>
              <a:t>the</a:t>
            </a:r>
            <a:r>
              <a:rPr lang="cs-CZ" dirty="0"/>
              <a:t> </a:t>
            </a:r>
            <a:r>
              <a:rPr lang="cs-CZ" dirty="0" err="1"/>
              <a:t>process</a:t>
            </a:r>
            <a:r>
              <a:rPr lang="cs-CZ" dirty="0"/>
              <a:t> </a:t>
            </a:r>
            <a:r>
              <a:rPr lang="cs-CZ" dirty="0" err="1"/>
              <a:t>included</a:t>
            </a:r>
            <a:r>
              <a:rPr lang="cs-CZ" dirty="0"/>
              <a:t> </a:t>
            </a:r>
            <a:r>
              <a:rPr lang="cs-CZ" dirty="0" err="1"/>
              <a:t>wood</a:t>
            </a:r>
            <a:r>
              <a:rPr lang="cs-CZ" dirty="0"/>
              <a:t> </a:t>
            </a:r>
            <a:r>
              <a:rPr lang="cs-CZ" dirty="0" err="1"/>
              <a:t>waste</a:t>
            </a:r>
            <a:r>
              <a:rPr lang="cs-CZ" dirty="0"/>
              <a:t> </a:t>
            </a:r>
            <a:r>
              <a:rPr lang="cs-CZ" dirty="0" err="1"/>
              <a:t>combustion</a:t>
            </a:r>
            <a:r>
              <a:rPr lang="cs-CZ" dirty="0"/>
              <a:t> and </a:t>
            </a:r>
            <a:r>
              <a:rPr lang="cs-CZ" dirty="0" err="1"/>
              <a:t>cogeneration</a:t>
            </a:r>
            <a:r>
              <a:rPr lang="cs-CZ" dirty="0"/>
              <a:t> to </a:t>
            </a:r>
            <a:r>
              <a:rPr lang="cs-CZ" dirty="0" err="1"/>
              <a:t>create</a:t>
            </a:r>
            <a:r>
              <a:rPr lang="cs-CZ" dirty="0"/>
              <a:t> </a:t>
            </a:r>
            <a:r>
              <a:rPr lang="cs-CZ" dirty="0" err="1"/>
              <a:t>energy</a:t>
            </a:r>
            <a:r>
              <a:rPr lang="cs-CZ" dirty="0"/>
              <a:t> </a:t>
            </a:r>
            <a:r>
              <a:rPr lang="cs-CZ" dirty="0" err="1"/>
              <a:t>that</a:t>
            </a:r>
            <a:r>
              <a:rPr lang="cs-CZ" dirty="0"/>
              <a:t> </a:t>
            </a:r>
            <a:r>
              <a:rPr lang="cs-CZ" dirty="0" err="1"/>
              <a:t>helps</a:t>
            </a:r>
            <a:r>
              <a:rPr lang="cs-CZ" dirty="0"/>
              <a:t> to run </a:t>
            </a:r>
            <a:r>
              <a:rPr lang="cs-CZ" dirty="0" err="1"/>
              <a:t>the</a:t>
            </a:r>
            <a:r>
              <a:rPr lang="cs-CZ" dirty="0"/>
              <a:t> </a:t>
            </a:r>
            <a:r>
              <a:rPr lang="cs-CZ" dirty="0" err="1"/>
              <a:t>processes</a:t>
            </a:r>
            <a:r>
              <a:rPr lang="cs-CZ" dirty="0"/>
              <a:t>, </a:t>
            </a:r>
            <a:r>
              <a:rPr lang="cs-CZ" dirty="0" err="1"/>
              <a:t>thus</a:t>
            </a:r>
            <a:r>
              <a:rPr lang="cs-CZ" dirty="0"/>
              <a:t> </a:t>
            </a:r>
            <a:r>
              <a:rPr lang="cs-CZ" dirty="0" err="1"/>
              <a:t>decreasing</a:t>
            </a:r>
            <a:r>
              <a:rPr lang="cs-CZ" dirty="0"/>
              <a:t> elektricity </a:t>
            </a:r>
            <a:r>
              <a:rPr lang="cs-CZ" dirty="0" err="1"/>
              <a:t>consumption</a:t>
            </a:r>
            <a:r>
              <a:rPr lang="cs-CZ" dirty="0"/>
              <a:t>.</a:t>
            </a:r>
          </a:p>
          <a:p>
            <a:r>
              <a:rPr lang="cs-CZ" dirty="0"/>
              <a:t>And </a:t>
            </a:r>
            <a:r>
              <a:rPr lang="cs-CZ" dirty="0" err="1"/>
              <a:t>the</a:t>
            </a:r>
            <a:r>
              <a:rPr lang="cs-CZ" dirty="0"/>
              <a:t> </a:t>
            </a:r>
            <a:r>
              <a:rPr lang="cs-CZ" dirty="0" err="1"/>
              <a:t>inputs</a:t>
            </a:r>
            <a:r>
              <a:rPr lang="cs-CZ" dirty="0"/>
              <a:t> </a:t>
            </a:r>
            <a:r>
              <a:rPr lang="cs-CZ" dirty="0" err="1"/>
              <a:t>into</a:t>
            </a:r>
            <a:r>
              <a:rPr lang="cs-CZ" dirty="0"/>
              <a:t> </a:t>
            </a:r>
            <a:r>
              <a:rPr lang="cs-CZ" dirty="0" err="1"/>
              <a:t>the</a:t>
            </a:r>
            <a:r>
              <a:rPr lang="cs-CZ" dirty="0"/>
              <a:t> </a:t>
            </a:r>
            <a:r>
              <a:rPr lang="cs-CZ" dirty="0" err="1"/>
              <a:t>process</a:t>
            </a:r>
            <a:r>
              <a:rPr lang="cs-CZ" dirty="0"/>
              <a:t> </a:t>
            </a:r>
            <a:r>
              <a:rPr lang="cs-CZ" dirty="0" err="1"/>
              <a:t>were</a:t>
            </a:r>
            <a:r>
              <a:rPr lang="cs-CZ" dirty="0"/>
              <a:t>:</a:t>
            </a:r>
          </a:p>
          <a:p>
            <a:endParaRPr lang="cs-CZ" dirty="0"/>
          </a:p>
          <a:p>
            <a:r>
              <a:rPr lang="cs-CZ" dirty="0" err="1"/>
              <a:t>wax</a:t>
            </a:r>
            <a:r>
              <a:rPr lang="cs-CZ" dirty="0"/>
              <a:t> – water resitance</a:t>
            </a:r>
          </a:p>
          <a:p>
            <a:r>
              <a:rPr lang="cs-CZ" dirty="0"/>
              <a:t>(NH</a:t>
            </a:r>
            <a:r>
              <a:rPr lang="cs-CZ" baseline="-25000" dirty="0"/>
              <a:t>4</a:t>
            </a:r>
            <a:r>
              <a:rPr lang="cs-CZ" dirty="0"/>
              <a:t>)</a:t>
            </a:r>
            <a:r>
              <a:rPr lang="cs-CZ" baseline="-25000" dirty="0"/>
              <a:t>2</a:t>
            </a:r>
            <a:r>
              <a:rPr lang="cs-CZ" dirty="0"/>
              <a:t>SO</a:t>
            </a:r>
            <a:r>
              <a:rPr lang="cs-CZ" baseline="-25000" dirty="0"/>
              <a:t>4 </a:t>
            </a:r>
            <a:r>
              <a:rPr lang="cs-CZ" baseline="0" dirty="0"/>
              <a:t>– ammonium sulphate</a:t>
            </a:r>
          </a:p>
        </p:txBody>
      </p:sp>
      <p:sp>
        <p:nvSpPr>
          <p:cNvPr id="4" name="Slide Number Placeholder 3"/>
          <p:cNvSpPr>
            <a:spLocks noGrp="1"/>
          </p:cNvSpPr>
          <p:nvPr>
            <p:ph type="sldNum" sz="quarter" idx="5"/>
          </p:nvPr>
        </p:nvSpPr>
        <p:spPr/>
        <p:txBody>
          <a:bodyPr/>
          <a:lstStyle/>
          <a:p>
            <a:fld id="{644FF465-E378-4C59-8EEA-9EA380908123}" type="slidenum">
              <a:rPr lang="cs-CZ" smtClean="0"/>
              <a:t>12</a:t>
            </a:fld>
            <a:endParaRPr lang="cs-CZ"/>
          </a:p>
        </p:txBody>
      </p:sp>
    </p:spTree>
    <p:extLst>
      <p:ext uri="{BB962C8B-B14F-4D97-AF65-F5344CB8AC3E}">
        <p14:creationId xmlns:p14="http://schemas.microsoft.com/office/powerpoint/2010/main" val="36851043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And </a:t>
            </a:r>
            <a:r>
              <a:rPr lang="cs-CZ" dirty="0" err="1"/>
              <a:t>now</a:t>
            </a:r>
            <a:r>
              <a:rPr lang="cs-CZ" dirty="0"/>
              <a:t> </a:t>
            </a:r>
            <a:r>
              <a:rPr lang="cs-CZ" dirty="0" err="1"/>
              <a:t>lets</a:t>
            </a:r>
            <a:r>
              <a:rPr lang="cs-CZ" dirty="0"/>
              <a:t> </a:t>
            </a:r>
            <a:r>
              <a:rPr lang="cs-CZ" dirty="0" err="1"/>
              <a:t>look</a:t>
            </a:r>
            <a:r>
              <a:rPr lang="cs-CZ" dirty="0"/>
              <a:t> </a:t>
            </a:r>
            <a:r>
              <a:rPr lang="cs-CZ" dirty="0" err="1"/>
              <a:t>at</a:t>
            </a:r>
            <a:r>
              <a:rPr lang="cs-CZ" dirty="0"/>
              <a:t> </a:t>
            </a:r>
            <a:r>
              <a:rPr lang="cs-CZ" dirty="0" err="1"/>
              <a:t>the</a:t>
            </a:r>
            <a:r>
              <a:rPr lang="cs-CZ" dirty="0"/>
              <a:t> </a:t>
            </a:r>
            <a:r>
              <a:rPr lang="cs-CZ" dirty="0" err="1"/>
              <a:t>costs</a:t>
            </a:r>
            <a:r>
              <a:rPr lang="cs-CZ" dirty="0"/>
              <a:t> </a:t>
            </a:r>
            <a:r>
              <a:rPr lang="cs-CZ" dirty="0" err="1"/>
              <a:t>of</a:t>
            </a:r>
            <a:r>
              <a:rPr lang="cs-CZ" dirty="0"/>
              <a:t> </a:t>
            </a:r>
            <a:r>
              <a:rPr lang="cs-CZ" dirty="0" err="1"/>
              <a:t>particleboard</a:t>
            </a:r>
            <a:r>
              <a:rPr lang="cs-CZ" dirty="0"/>
              <a:t> </a:t>
            </a:r>
            <a:r>
              <a:rPr lang="cs-CZ" dirty="0" err="1"/>
              <a:t>production</a:t>
            </a:r>
            <a:r>
              <a:rPr lang="cs-CZ" dirty="0"/>
              <a:t>, </a:t>
            </a:r>
            <a:r>
              <a:rPr lang="cs-CZ" dirty="0" err="1"/>
              <a:t>expressed</a:t>
            </a:r>
            <a:r>
              <a:rPr lang="cs-CZ" dirty="0"/>
              <a:t> in </a:t>
            </a:r>
            <a:r>
              <a:rPr lang="cs-CZ" dirty="0" err="1"/>
              <a:t>euros</a:t>
            </a:r>
            <a:r>
              <a:rPr lang="cs-CZ" dirty="0"/>
              <a:t> per square meter </a:t>
            </a:r>
            <a:r>
              <a:rPr lang="cs-CZ" dirty="0" err="1"/>
              <a:t>of</a:t>
            </a:r>
            <a:r>
              <a:rPr lang="cs-CZ" dirty="0"/>
              <a:t> </a:t>
            </a:r>
            <a:r>
              <a:rPr lang="cs-CZ" dirty="0" err="1"/>
              <a:t>board</a:t>
            </a:r>
            <a:r>
              <a:rPr lang="cs-CZ" dirty="0"/>
              <a:t>.</a:t>
            </a:r>
          </a:p>
          <a:p>
            <a:r>
              <a:rPr lang="cs-CZ" dirty="0" err="1"/>
              <a:t>The</a:t>
            </a:r>
            <a:r>
              <a:rPr lang="cs-CZ" dirty="0"/>
              <a:t> </a:t>
            </a:r>
            <a:r>
              <a:rPr lang="cs-CZ" dirty="0" err="1"/>
              <a:t>situation</a:t>
            </a:r>
            <a:r>
              <a:rPr lang="cs-CZ" dirty="0"/>
              <a:t> </a:t>
            </a:r>
            <a:r>
              <a:rPr lang="cs-CZ" dirty="0" err="1"/>
              <a:t>is</a:t>
            </a:r>
            <a:r>
              <a:rPr lang="cs-CZ" dirty="0"/>
              <a:t> </a:t>
            </a:r>
            <a:r>
              <a:rPr lang="cs-CZ" dirty="0" err="1"/>
              <a:t>now</a:t>
            </a:r>
            <a:r>
              <a:rPr lang="cs-CZ" dirty="0"/>
              <a:t> a bit </a:t>
            </a:r>
            <a:r>
              <a:rPr lang="cs-CZ" dirty="0" err="1"/>
              <a:t>different</a:t>
            </a:r>
            <a:r>
              <a:rPr lang="cs-CZ" dirty="0"/>
              <a:t> </a:t>
            </a:r>
            <a:r>
              <a:rPr lang="cs-CZ" dirty="0" err="1"/>
              <a:t>compared</a:t>
            </a:r>
            <a:r>
              <a:rPr lang="cs-CZ" dirty="0"/>
              <a:t> to </a:t>
            </a:r>
            <a:r>
              <a:rPr lang="cs-CZ" dirty="0" err="1"/>
              <a:t>paper</a:t>
            </a:r>
            <a:r>
              <a:rPr lang="cs-CZ" dirty="0"/>
              <a:t> and pulp, as </a:t>
            </a:r>
            <a:r>
              <a:rPr lang="cs-CZ" dirty="0" err="1"/>
              <a:t>electricity</a:t>
            </a:r>
            <a:r>
              <a:rPr lang="cs-CZ" dirty="0"/>
              <a:t> </a:t>
            </a:r>
            <a:r>
              <a:rPr lang="cs-CZ" dirty="0" err="1"/>
              <a:t>is</a:t>
            </a:r>
            <a:r>
              <a:rPr lang="cs-CZ" dirty="0"/>
              <a:t> not </a:t>
            </a:r>
            <a:r>
              <a:rPr lang="cs-CZ" dirty="0" err="1"/>
              <a:t>the</a:t>
            </a:r>
            <a:r>
              <a:rPr lang="cs-CZ" dirty="0"/>
              <a:t> </a:t>
            </a:r>
            <a:r>
              <a:rPr lang="cs-CZ" dirty="0" err="1"/>
              <a:t>highest</a:t>
            </a:r>
            <a:r>
              <a:rPr lang="cs-CZ" dirty="0"/>
              <a:t> </a:t>
            </a:r>
            <a:r>
              <a:rPr lang="cs-CZ" dirty="0" err="1"/>
              <a:t>cost</a:t>
            </a:r>
            <a:r>
              <a:rPr lang="cs-CZ" dirty="0"/>
              <a:t> in </a:t>
            </a:r>
            <a:r>
              <a:rPr lang="cs-CZ" dirty="0" err="1"/>
              <a:t>the</a:t>
            </a:r>
            <a:r>
              <a:rPr lang="cs-CZ" dirty="0"/>
              <a:t> </a:t>
            </a:r>
            <a:r>
              <a:rPr lang="cs-CZ" dirty="0" err="1"/>
              <a:t>process</a:t>
            </a:r>
            <a:r>
              <a:rPr lang="cs-CZ" dirty="0"/>
              <a:t>, </a:t>
            </a:r>
            <a:r>
              <a:rPr lang="cs-CZ" dirty="0" err="1"/>
              <a:t>mainly</a:t>
            </a:r>
            <a:r>
              <a:rPr lang="cs-CZ" dirty="0"/>
              <a:t> </a:t>
            </a:r>
            <a:r>
              <a:rPr lang="cs-CZ" dirty="0" err="1"/>
              <a:t>due</a:t>
            </a:r>
            <a:r>
              <a:rPr lang="cs-CZ" dirty="0"/>
              <a:t> to </a:t>
            </a:r>
            <a:r>
              <a:rPr lang="cs-CZ" dirty="0" err="1"/>
              <a:t>production</a:t>
            </a:r>
            <a:r>
              <a:rPr lang="cs-CZ" dirty="0"/>
              <a:t> </a:t>
            </a:r>
            <a:r>
              <a:rPr lang="cs-CZ" dirty="0" err="1"/>
              <a:t>of</a:t>
            </a:r>
            <a:r>
              <a:rPr lang="cs-CZ" dirty="0"/>
              <a:t> </a:t>
            </a:r>
            <a:r>
              <a:rPr lang="cs-CZ" dirty="0" err="1"/>
              <a:t>own</a:t>
            </a:r>
            <a:r>
              <a:rPr lang="cs-CZ" dirty="0"/>
              <a:t> </a:t>
            </a:r>
            <a:r>
              <a:rPr lang="cs-CZ" dirty="0" err="1"/>
              <a:t>energy</a:t>
            </a:r>
            <a:r>
              <a:rPr lang="cs-CZ" dirty="0"/>
              <a:t> by </a:t>
            </a:r>
            <a:r>
              <a:rPr lang="cs-CZ" dirty="0" err="1"/>
              <a:t>process</a:t>
            </a:r>
            <a:r>
              <a:rPr lang="cs-CZ" dirty="0"/>
              <a:t> </a:t>
            </a:r>
            <a:r>
              <a:rPr lang="cs-CZ" dirty="0" err="1"/>
              <a:t>waste</a:t>
            </a:r>
            <a:r>
              <a:rPr lang="cs-CZ" dirty="0"/>
              <a:t> </a:t>
            </a:r>
            <a:r>
              <a:rPr lang="cs-CZ" dirty="0" err="1"/>
              <a:t>combustion</a:t>
            </a:r>
            <a:r>
              <a:rPr lang="cs-CZ" dirty="0"/>
              <a:t> and </a:t>
            </a:r>
            <a:r>
              <a:rPr lang="cs-CZ" dirty="0" err="1"/>
              <a:t>cogeneration</a:t>
            </a:r>
            <a:r>
              <a:rPr lang="cs-CZ" dirty="0"/>
              <a:t>.</a:t>
            </a:r>
          </a:p>
          <a:p>
            <a:r>
              <a:rPr lang="cs-CZ" dirty="0" err="1"/>
              <a:t>This</a:t>
            </a:r>
            <a:r>
              <a:rPr lang="cs-CZ" dirty="0"/>
              <a:t> </a:t>
            </a:r>
            <a:r>
              <a:rPr lang="cs-CZ" dirty="0" err="1"/>
              <a:t>mean</a:t>
            </a:r>
            <a:r>
              <a:rPr lang="cs-CZ" dirty="0"/>
              <a:t>, </a:t>
            </a:r>
            <a:r>
              <a:rPr lang="cs-CZ" dirty="0" err="1"/>
              <a:t>that</a:t>
            </a:r>
            <a:r>
              <a:rPr lang="cs-CZ" dirty="0"/>
              <a:t> </a:t>
            </a:r>
            <a:r>
              <a:rPr lang="cs-CZ" dirty="0" err="1"/>
              <a:t>the</a:t>
            </a:r>
            <a:r>
              <a:rPr lang="cs-CZ" dirty="0"/>
              <a:t> </a:t>
            </a:r>
            <a:r>
              <a:rPr lang="cs-CZ" dirty="0" err="1"/>
              <a:t>highest</a:t>
            </a:r>
            <a:r>
              <a:rPr lang="cs-CZ" dirty="0"/>
              <a:t> </a:t>
            </a:r>
            <a:r>
              <a:rPr lang="cs-CZ" dirty="0" err="1"/>
              <a:t>costs</a:t>
            </a:r>
            <a:r>
              <a:rPr lang="cs-CZ" dirty="0"/>
              <a:t> are </a:t>
            </a:r>
            <a:r>
              <a:rPr lang="cs-CZ" dirty="0" err="1"/>
              <a:t>atributed</a:t>
            </a:r>
            <a:r>
              <a:rPr lang="cs-CZ" dirty="0"/>
              <a:t> to Urea-Formaldehyde </a:t>
            </a:r>
            <a:r>
              <a:rPr lang="cs-CZ" dirty="0" err="1"/>
              <a:t>resin</a:t>
            </a:r>
            <a:r>
              <a:rPr lang="cs-CZ" dirty="0"/>
              <a:t>, </a:t>
            </a:r>
            <a:r>
              <a:rPr lang="cs-CZ" dirty="0" err="1"/>
              <a:t>used</a:t>
            </a:r>
            <a:r>
              <a:rPr lang="cs-CZ" dirty="0"/>
              <a:t> as a </a:t>
            </a:r>
            <a:r>
              <a:rPr lang="cs-CZ" dirty="0" err="1"/>
              <a:t>binder</a:t>
            </a:r>
            <a:r>
              <a:rPr lang="cs-CZ" dirty="0"/>
              <a:t> to hold </a:t>
            </a:r>
            <a:r>
              <a:rPr lang="cs-CZ" dirty="0" err="1"/>
              <a:t>the</a:t>
            </a:r>
            <a:r>
              <a:rPr lang="cs-CZ" dirty="0"/>
              <a:t> </a:t>
            </a:r>
            <a:r>
              <a:rPr lang="cs-CZ" dirty="0" err="1"/>
              <a:t>board</a:t>
            </a:r>
            <a:r>
              <a:rPr lang="cs-CZ" dirty="0"/>
              <a:t> </a:t>
            </a:r>
            <a:r>
              <a:rPr lang="cs-CZ" dirty="0" err="1"/>
              <a:t>together</a:t>
            </a:r>
            <a:r>
              <a:rPr lang="cs-CZ" dirty="0"/>
              <a:t>. </a:t>
            </a:r>
          </a:p>
          <a:p>
            <a:r>
              <a:rPr lang="cs-CZ" dirty="0" err="1"/>
              <a:t>Therefore</a:t>
            </a:r>
            <a:r>
              <a:rPr lang="cs-CZ" dirty="0"/>
              <a:t>, </a:t>
            </a:r>
            <a:r>
              <a:rPr lang="cs-CZ" dirty="0" err="1"/>
              <a:t>if</a:t>
            </a:r>
            <a:r>
              <a:rPr lang="cs-CZ" dirty="0"/>
              <a:t> </a:t>
            </a:r>
            <a:r>
              <a:rPr lang="cs-CZ" dirty="0" err="1"/>
              <a:t>it</a:t>
            </a:r>
            <a:r>
              <a:rPr lang="cs-CZ" dirty="0"/>
              <a:t> </a:t>
            </a:r>
            <a:r>
              <a:rPr lang="cs-CZ" dirty="0" err="1"/>
              <a:t>was</a:t>
            </a:r>
            <a:r>
              <a:rPr lang="cs-CZ" dirty="0"/>
              <a:t> </a:t>
            </a:r>
            <a:r>
              <a:rPr lang="cs-CZ" dirty="0" err="1"/>
              <a:t>possible</a:t>
            </a:r>
            <a:r>
              <a:rPr lang="cs-CZ" dirty="0"/>
              <a:t> to </a:t>
            </a:r>
            <a:r>
              <a:rPr lang="cs-CZ" dirty="0" err="1"/>
              <a:t>utilize</a:t>
            </a:r>
            <a:r>
              <a:rPr lang="cs-CZ" dirty="0"/>
              <a:t> </a:t>
            </a:r>
            <a:r>
              <a:rPr lang="cs-CZ" dirty="0" err="1"/>
              <a:t>lower</a:t>
            </a:r>
            <a:r>
              <a:rPr lang="cs-CZ" dirty="0"/>
              <a:t> </a:t>
            </a:r>
            <a:r>
              <a:rPr lang="cs-CZ" dirty="0" err="1"/>
              <a:t>amoutns</a:t>
            </a:r>
            <a:r>
              <a:rPr lang="cs-CZ" dirty="0"/>
              <a:t> </a:t>
            </a:r>
            <a:r>
              <a:rPr lang="cs-CZ" dirty="0" err="1"/>
              <a:t>of</a:t>
            </a:r>
            <a:r>
              <a:rPr lang="cs-CZ" dirty="0"/>
              <a:t> </a:t>
            </a:r>
            <a:r>
              <a:rPr lang="cs-CZ" dirty="0" err="1"/>
              <a:t>binder</a:t>
            </a:r>
            <a:r>
              <a:rPr lang="cs-CZ" dirty="0"/>
              <a:t> </a:t>
            </a:r>
            <a:r>
              <a:rPr lang="cs-CZ" dirty="0" err="1"/>
              <a:t>for</a:t>
            </a:r>
            <a:r>
              <a:rPr lang="cs-CZ" dirty="0"/>
              <a:t> </a:t>
            </a:r>
            <a:r>
              <a:rPr lang="cs-CZ" dirty="0" err="1"/>
              <a:t>particleboards</a:t>
            </a:r>
            <a:r>
              <a:rPr lang="cs-CZ" dirty="0"/>
              <a:t> made </a:t>
            </a:r>
            <a:r>
              <a:rPr lang="cs-CZ" dirty="0" err="1"/>
              <a:t>from</a:t>
            </a:r>
            <a:r>
              <a:rPr lang="cs-CZ" dirty="0"/>
              <a:t> </a:t>
            </a:r>
            <a:r>
              <a:rPr lang="cs-CZ" dirty="0" err="1"/>
              <a:t>miscanthus</a:t>
            </a:r>
            <a:r>
              <a:rPr lang="cs-CZ" dirty="0"/>
              <a:t>, </a:t>
            </a:r>
            <a:r>
              <a:rPr lang="cs-CZ" dirty="0" err="1"/>
              <a:t>it</a:t>
            </a:r>
            <a:r>
              <a:rPr lang="cs-CZ" dirty="0"/>
              <a:t> </a:t>
            </a:r>
            <a:r>
              <a:rPr lang="cs-CZ" dirty="0" err="1"/>
              <a:t>would</a:t>
            </a:r>
            <a:r>
              <a:rPr lang="cs-CZ" dirty="0"/>
              <a:t> </a:t>
            </a:r>
            <a:r>
              <a:rPr lang="cs-CZ" dirty="0" err="1"/>
              <a:t>effectively</a:t>
            </a:r>
            <a:r>
              <a:rPr lang="cs-CZ" dirty="0"/>
              <a:t> influence </a:t>
            </a:r>
            <a:r>
              <a:rPr lang="cs-CZ" dirty="0" err="1"/>
              <a:t>the</a:t>
            </a:r>
            <a:r>
              <a:rPr lang="cs-CZ" dirty="0"/>
              <a:t> overal </a:t>
            </a:r>
            <a:r>
              <a:rPr lang="cs-CZ" dirty="0" err="1"/>
              <a:t>costs</a:t>
            </a:r>
            <a:r>
              <a:rPr lang="cs-CZ" dirty="0"/>
              <a:t> </a:t>
            </a:r>
            <a:r>
              <a:rPr lang="cs-CZ" dirty="0" err="1"/>
              <a:t>of</a:t>
            </a:r>
            <a:r>
              <a:rPr lang="cs-CZ" dirty="0"/>
              <a:t> </a:t>
            </a:r>
            <a:r>
              <a:rPr lang="cs-CZ" dirty="0" err="1"/>
              <a:t>the</a:t>
            </a:r>
            <a:r>
              <a:rPr lang="cs-CZ" dirty="0"/>
              <a:t> </a:t>
            </a:r>
            <a:r>
              <a:rPr lang="cs-CZ" dirty="0" err="1"/>
              <a:t>process</a:t>
            </a:r>
            <a:r>
              <a:rPr lang="cs-CZ" dirty="0"/>
              <a:t>.</a:t>
            </a:r>
          </a:p>
          <a:p>
            <a:r>
              <a:rPr lang="cs-CZ" dirty="0" err="1"/>
              <a:t>Further</a:t>
            </a:r>
            <a:r>
              <a:rPr lang="cs-CZ" dirty="0"/>
              <a:t> </a:t>
            </a:r>
            <a:r>
              <a:rPr lang="cs-CZ" dirty="0" err="1"/>
              <a:t>the</a:t>
            </a:r>
            <a:r>
              <a:rPr lang="cs-CZ" dirty="0"/>
              <a:t> </a:t>
            </a:r>
            <a:r>
              <a:rPr lang="cs-CZ" dirty="0" err="1"/>
              <a:t>costs</a:t>
            </a:r>
            <a:r>
              <a:rPr lang="cs-CZ" dirty="0"/>
              <a:t> </a:t>
            </a:r>
            <a:r>
              <a:rPr lang="cs-CZ" dirty="0" err="1"/>
              <a:t>of</a:t>
            </a:r>
            <a:r>
              <a:rPr lang="cs-CZ" dirty="0"/>
              <a:t> input </a:t>
            </a:r>
            <a:r>
              <a:rPr lang="cs-CZ" dirty="0" err="1"/>
              <a:t>material</a:t>
            </a:r>
            <a:r>
              <a:rPr lang="cs-CZ" dirty="0"/>
              <a:t> </a:t>
            </a:r>
            <a:r>
              <a:rPr lang="cs-CZ" dirty="0" err="1"/>
              <a:t>of</a:t>
            </a:r>
            <a:r>
              <a:rPr lang="cs-CZ" dirty="0"/>
              <a:t> </a:t>
            </a:r>
            <a:r>
              <a:rPr lang="cs-CZ" dirty="0" err="1"/>
              <a:t>miscanthus</a:t>
            </a:r>
            <a:r>
              <a:rPr lang="cs-CZ" dirty="0"/>
              <a:t> </a:t>
            </a:r>
            <a:r>
              <a:rPr lang="cs-CZ" dirty="0" err="1"/>
              <a:t>biomass</a:t>
            </a:r>
            <a:r>
              <a:rPr lang="cs-CZ" dirty="0"/>
              <a:t> </a:t>
            </a:r>
            <a:r>
              <a:rPr lang="cs-CZ" dirty="0" err="1"/>
              <a:t>could</a:t>
            </a:r>
            <a:r>
              <a:rPr lang="cs-CZ" dirty="0"/>
              <a:t> </a:t>
            </a:r>
            <a:r>
              <a:rPr lang="cs-CZ" dirty="0" err="1"/>
              <a:t>also</a:t>
            </a:r>
            <a:r>
              <a:rPr lang="cs-CZ" dirty="0"/>
              <a:t> </a:t>
            </a:r>
            <a:r>
              <a:rPr lang="cs-CZ" dirty="0" err="1"/>
              <a:t>be</a:t>
            </a:r>
            <a:r>
              <a:rPr lang="cs-CZ" dirty="0"/>
              <a:t> </a:t>
            </a:r>
            <a:r>
              <a:rPr lang="cs-CZ" dirty="0" err="1"/>
              <a:t>lower</a:t>
            </a:r>
            <a:r>
              <a:rPr lang="cs-CZ" dirty="0"/>
              <a:t> </a:t>
            </a:r>
            <a:r>
              <a:rPr lang="cs-CZ" dirty="0" err="1"/>
              <a:t>compared</a:t>
            </a:r>
            <a:r>
              <a:rPr lang="cs-CZ" dirty="0"/>
              <a:t> to </a:t>
            </a:r>
            <a:r>
              <a:rPr lang="cs-CZ" dirty="0" err="1"/>
              <a:t>wood</a:t>
            </a:r>
            <a:r>
              <a:rPr lang="cs-CZ" dirty="0"/>
              <a:t> </a:t>
            </a:r>
            <a:r>
              <a:rPr lang="cs-CZ" dirty="0" err="1"/>
              <a:t>products</a:t>
            </a:r>
            <a:r>
              <a:rPr lang="cs-CZ" dirty="0"/>
              <a:t>.</a:t>
            </a:r>
          </a:p>
        </p:txBody>
      </p:sp>
      <p:sp>
        <p:nvSpPr>
          <p:cNvPr id="4" name="Slide Number Placeholder 3"/>
          <p:cNvSpPr>
            <a:spLocks noGrp="1"/>
          </p:cNvSpPr>
          <p:nvPr>
            <p:ph type="sldNum" sz="quarter" idx="5"/>
          </p:nvPr>
        </p:nvSpPr>
        <p:spPr/>
        <p:txBody>
          <a:bodyPr/>
          <a:lstStyle/>
          <a:p>
            <a:fld id="{644FF465-E378-4C59-8EEA-9EA380908123}" type="slidenum">
              <a:rPr lang="cs-CZ" smtClean="0"/>
              <a:t>13</a:t>
            </a:fld>
            <a:endParaRPr lang="cs-CZ"/>
          </a:p>
        </p:txBody>
      </p:sp>
    </p:spTree>
    <p:extLst>
      <p:ext uri="{BB962C8B-B14F-4D97-AF65-F5344CB8AC3E}">
        <p14:creationId xmlns:p14="http://schemas.microsoft.com/office/powerpoint/2010/main" val="7274800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So </a:t>
            </a:r>
            <a:r>
              <a:rPr lang="cs-CZ" dirty="0" err="1"/>
              <a:t>finally</a:t>
            </a:r>
            <a:r>
              <a:rPr lang="cs-CZ" dirty="0"/>
              <a:t> i </a:t>
            </a:r>
            <a:r>
              <a:rPr lang="cs-CZ" dirty="0" err="1"/>
              <a:t>would</a:t>
            </a:r>
            <a:r>
              <a:rPr lang="cs-CZ" dirty="0"/>
              <a:t> </a:t>
            </a:r>
            <a:r>
              <a:rPr lang="cs-CZ" dirty="0" err="1"/>
              <a:t>like</a:t>
            </a:r>
            <a:r>
              <a:rPr lang="cs-CZ" dirty="0"/>
              <a:t> to </a:t>
            </a:r>
            <a:r>
              <a:rPr lang="cs-CZ" dirty="0" err="1"/>
              <a:t>give</a:t>
            </a:r>
            <a:r>
              <a:rPr lang="cs-CZ" dirty="0"/>
              <a:t> a </a:t>
            </a:r>
            <a:r>
              <a:rPr lang="cs-CZ" dirty="0" err="1"/>
              <a:t>summary</a:t>
            </a:r>
            <a:r>
              <a:rPr lang="cs-CZ" dirty="0"/>
              <a:t> to </a:t>
            </a:r>
            <a:r>
              <a:rPr lang="cs-CZ" dirty="0" err="1"/>
              <a:t>the</a:t>
            </a:r>
            <a:r>
              <a:rPr lang="cs-CZ" dirty="0"/>
              <a:t> </a:t>
            </a:r>
            <a:r>
              <a:rPr lang="cs-CZ" dirty="0" err="1"/>
              <a:t>results</a:t>
            </a:r>
            <a:r>
              <a:rPr lang="cs-CZ" dirty="0"/>
              <a:t> </a:t>
            </a:r>
            <a:r>
              <a:rPr lang="cs-CZ" dirty="0" err="1"/>
              <a:t>that</a:t>
            </a:r>
            <a:r>
              <a:rPr lang="cs-CZ" dirty="0"/>
              <a:t> </a:t>
            </a:r>
            <a:r>
              <a:rPr lang="cs-CZ" dirty="0" err="1"/>
              <a:t>have</a:t>
            </a:r>
            <a:r>
              <a:rPr lang="cs-CZ" dirty="0"/>
              <a:t> </a:t>
            </a:r>
            <a:r>
              <a:rPr lang="cs-CZ" dirty="0" err="1"/>
              <a:t>been</a:t>
            </a:r>
            <a:r>
              <a:rPr lang="cs-CZ" dirty="0"/>
              <a:t> </a:t>
            </a:r>
            <a:r>
              <a:rPr lang="cs-CZ" dirty="0" err="1"/>
              <a:t>reported</a:t>
            </a:r>
            <a:r>
              <a:rPr lang="cs-CZ" dirty="0"/>
              <a:t> in </a:t>
            </a:r>
            <a:r>
              <a:rPr lang="cs-CZ" dirty="0" err="1"/>
              <a:t>this</a:t>
            </a:r>
            <a:r>
              <a:rPr lang="cs-CZ" dirty="0"/>
              <a:t> </a:t>
            </a:r>
            <a:r>
              <a:rPr lang="cs-CZ" dirty="0" err="1"/>
              <a:t>presentation</a:t>
            </a:r>
            <a:r>
              <a:rPr lang="cs-CZ" dirty="0"/>
              <a:t>.</a:t>
            </a:r>
          </a:p>
          <a:p>
            <a:r>
              <a:rPr lang="cs-CZ" dirty="0"/>
              <a:t>….</a:t>
            </a:r>
          </a:p>
          <a:p>
            <a:r>
              <a:rPr lang="cs-CZ" dirty="0"/>
              <a:t>And to </a:t>
            </a:r>
            <a:r>
              <a:rPr lang="cs-CZ" dirty="0" err="1"/>
              <a:t>give</a:t>
            </a:r>
            <a:r>
              <a:rPr lang="cs-CZ" dirty="0"/>
              <a:t> </a:t>
            </a:r>
            <a:r>
              <a:rPr lang="cs-CZ" dirty="0" err="1"/>
              <a:t>some</a:t>
            </a:r>
            <a:r>
              <a:rPr lang="cs-CZ" dirty="0"/>
              <a:t> </a:t>
            </a:r>
            <a:r>
              <a:rPr lang="cs-CZ" dirty="0" err="1"/>
              <a:t>outlook</a:t>
            </a:r>
            <a:r>
              <a:rPr lang="cs-CZ" dirty="0"/>
              <a:t> </a:t>
            </a:r>
            <a:r>
              <a:rPr lang="cs-CZ" dirty="0" err="1"/>
              <a:t>for</a:t>
            </a:r>
            <a:r>
              <a:rPr lang="cs-CZ" dirty="0"/>
              <a:t> </a:t>
            </a:r>
            <a:r>
              <a:rPr lang="cs-CZ" dirty="0" err="1"/>
              <a:t>future</a:t>
            </a:r>
            <a:r>
              <a:rPr lang="cs-CZ" dirty="0"/>
              <a:t>. </a:t>
            </a:r>
            <a:r>
              <a:rPr lang="cs-CZ" dirty="0" err="1"/>
              <a:t>Ofcourse</a:t>
            </a:r>
            <a:r>
              <a:rPr lang="cs-CZ" dirty="0"/>
              <a:t> </a:t>
            </a:r>
            <a:r>
              <a:rPr lang="cs-CZ" dirty="0" err="1"/>
              <a:t>we</a:t>
            </a:r>
            <a:r>
              <a:rPr lang="cs-CZ" dirty="0"/>
              <a:t> </a:t>
            </a:r>
            <a:r>
              <a:rPr lang="cs-CZ" dirty="0" err="1"/>
              <a:t>would</a:t>
            </a:r>
            <a:r>
              <a:rPr lang="cs-CZ" dirty="0"/>
              <a:t> </a:t>
            </a:r>
            <a:r>
              <a:rPr lang="cs-CZ" dirty="0" err="1"/>
              <a:t>like</a:t>
            </a:r>
            <a:r>
              <a:rPr lang="cs-CZ" dirty="0"/>
              <a:t> to make </a:t>
            </a:r>
            <a:r>
              <a:rPr lang="cs-CZ" dirty="0" err="1"/>
              <a:t>an</a:t>
            </a:r>
            <a:r>
              <a:rPr lang="cs-CZ" dirty="0"/>
              <a:t> </a:t>
            </a:r>
            <a:r>
              <a:rPr lang="cs-CZ" dirty="0" err="1"/>
              <a:t>actual</a:t>
            </a:r>
            <a:r>
              <a:rPr lang="cs-CZ" dirty="0"/>
              <a:t> </a:t>
            </a:r>
            <a:r>
              <a:rPr lang="cs-CZ" dirty="0" err="1"/>
              <a:t>comparison</a:t>
            </a:r>
            <a:r>
              <a:rPr lang="cs-CZ" dirty="0"/>
              <a:t> </a:t>
            </a:r>
            <a:r>
              <a:rPr lang="cs-CZ" dirty="0" err="1"/>
              <a:t>of</a:t>
            </a:r>
            <a:r>
              <a:rPr lang="cs-CZ" dirty="0"/>
              <a:t> </a:t>
            </a:r>
            <a:r>
              <a:rPr lang="cs-CZ" dirty="0" err="1"/>
              <a:t>the</a:t>
            </a:r>
            <a:r>
              <a:rPr lang="cs-CZ" dirty="0"/>
              <a:t> </a:t>
            </a:r>
            <a:r>
              <a:rPr lang="cs-CZ" dirty="0" err="1"/>
              <a:t>shown</a:t>
            </a:r>
            <a:r>
              <a:rPr lang="cs-CZ" dirty="0"/>
              <a:t> </a:t>
            </a:r>
            <a:r>
              <a:rPr lang="cs-CZ" dirty="0" err="1"/>
              <a:t>wood</a:t>
            </a:r>
            <a:r>
              <a:rPr lang="cs-CZ" dirty="0"/>
              <a:t> </a:t>
            </a:r>
            <a:r>
              <a:rPr lang="cs-CZ" dirty="0" err="1"/>
              <a:t>products</a:t>
            </a:r>
            <a:r>
              <a:rPr lang="cs-CZ" dirty="0"/>
              <a:t> </a:t>
            </a:r>
            <a:r>
              <a:rPr lang="cs-CZ" dirty="0" err="1"/>
              <a:t>with</a:t>
            </a:r>
            <a:r>
              <a:rPr lang="cs-CZ" dirty="0"/>
              <a:t> </a:t>
            </a:r>
            <a:r>
              <a:rPr lang="cs-CZ" dirty="0" err="1"/>
              <a:t>miscanthus</a:t>
            </a:r>
            <a:r>
              <a:rPr lang="cs-CZ" dirty="0"/>
              <a:t> </a:t>
            </a:r>
            <a:r>
              <a:rPr lang="cs-CZ" dirty="0" err="1"/>
              <a:t>based</a:t>
            </a:r>
            <a:r>
              <a:rPr lang="cs-CZ" dirty="0"/>
              <a:t> </a:t>
            </a:r>
            <a:r>
              <a:rPr lang="cs-CZ" dirty="0" err="1"/>
              <a:t>products</a:t>
            </a:r>
            <a:r>
              <a:rPr lang="cs-CZ" dirty="0"/>
              <a:t>. But to make these, </a:t>
            </a:r>
            <a:r>
              <a:rPr lang="cs-CZ" dirty="0" err="1"/>
              <a:t>we</a:t>
            </a:r>
            <a:r>
              <a:rPr lang="cs-CZ" dirty="0"/>
              <a:t> </a:t>
            </a:r>
            <a:r>
              <a:rPr lang="cs-CZ" dirty="0" err="1"/>
              <a:t>would</a:t>
            </a:r>
            <a:r>
              <a:rPr lang="cs-CZ" dirty="0"/>
              <a:t> </a:t>
            </a:r>
            <a:r>
              <a:rPr lang="cs-CZ" dirty="0" err="1"/>
              <a:t>need</a:t>
            </a:r>
            <a:r>
              <a:rPr lang="cs-CZ" dirty="0"/>
              <a:t> to </a:t>
            </a:r>
            <a:r>
              <a:rPr lang="cs-CZ" dirty="0" err="1"/>
              <a:t>obtain</a:t>
            </a:r>
            <a:r>
              <a:rPr lang="cs-CZ" dirty="0"/>
              <a:t> a lot </a:t>
            </a:r>
            <a:r>
              <a:rPr lang="cs-CZ" dirty="0" err="1"/>
              <a:t>of</a:t>
            </a:r>
            <a:r>
              <a:rPr lang="cs-CZ" dirty="0"/>
              <a:t> </a:t>
            </a:r>
            <a:r>
              <a:rPr lang="cs-CZ" dirty="0" err="1"/>
              <a:t>production</a:t>
            </a:r>
            <a:r>
              <a:rPr lang="cs-CZ" dirty="0"/>
              <a:t> </a:t>
            </a:r>
            <a:r>
              <a:rPr lang="cs-CZ" dirty="0" err="1"/>
              <a:t>specifics</a:t>
            </a:r>
            <a:r>
              <a:rPr lang="cs-CZ" dirty="0"/>
              <a:t> and data </a:t>
            </a:r>
            <a:r>
              <a:rPr lang="cs-CZ" dirty="0" err="1"/>
              <a:t>about</a:t>
            </a:r>
            <a:r>
              <a:rPr lang="cs-CZ" dirty="0"/>
              <a:t> </a:t>
            </a:r>
            <a:r>
              <a:rPr lang="cs-CZ" dirty="0" err="1"/>
              <a:t>miscanthus</a:t>
            </a:r>
            <a:r>
              <a:rPr lang="cs-CZ" dirty="0"/>
              <a:t> </a:t>
            </a:r>
            <a:r>
              <a:rPr lang="cs-CZ" dirty="0" err="1"/>
              <a:t>based</a:t>
            </a:r>
            <a:r>
              <a:rPr lang="cs-CZ" dirty="0"/>
              <a:t> </a:t>
            </a:r>
            <a:r>
              <a:rPr lang="cs-CZ" dirty="0" err="1"/>
              <a:t>products</a:t>
            </a:r>
            <a:r>
              <a:rPr lang="cs-CZ" dirty="0"/>
              <a:t> </a:t>
            </a:r>
            <a:r>
              <a:rPr lang="cs-CZ" dirty="0" err="1"/>
              <a:t>processing</a:t>
            </a:r>
            <a:r>
              <a:rPr lang="cs-CZ" dirty="0"/>
              <a:t>. So </a:t>
            </a:r>
            <a:r>
              <a:rPr lang="cs-CZ" dirty="0" err="1"/>
              <a:t>we</a:t>
            </a:r>
            <a:r>
              <a:rPr lang="cs-CZ" dirty="0"/>
              <a:t> </a:t>
            </a:r>
            <a:r>
              <a:rPr lang="cs-CZ" dirty="0" err="1"/>
              <a:t>would</a:t>
            </a:r>
            <a:r>
              <a:rPr lang="cs-CZ" dirty="0"/>
              <a:t> </a:t>
            </a:r>
            <a:r>
              <a:rPr lang="cs-CZ" dirty="0" err="1"/>
              <a:t>need</a:t>
            </a:r>
            <a:r>
              <a:rPr lang="cs-CZ" dirty="0"/>
              <a:t> </a:t>
            </a:r>
            <a:r>
              <a:rPr lang="cs-CZ" dirty="0" err="1"/>
              <a:t>some</a:t>
            </a:r>
            <a:r>
              <a:rPr lang="cs-CZ" dirty="0"/>
              <a:t> </a:t>
            </a:r>
            <a:r>
              <a:rPr lang="cs-CZ" dirty="0" err="1"/>
              <a:t>help</a:t>
            </a:r>
            <a:r>
              <a:rPr lang="cs-CZ" dirty="0"/>
              <a:t> and </a:t>
            </a:r>
            <a:r>
              <a:rPr lang="cs-CZ" dirty="0" err="1"/>
              <a:t>cooperation</a:t>
            </a:r>
            <a:r>
              <a:rPr lang="cs-CZ" dirty="0"/>
              <a:t> </a:t>
            </a:r>
            <a:r>
              <a:rPr lang="cs-CZ" dirty="0" err="1"/>
              <a:t>fom</a:t>
            </a:r>
            <a:r>
              <a:rPr lang="cs-CZ" dirty="0"/>
              <a:t> </a:t>
            </a:r>
            <a:r>
              <a:rPr lang="cs-CZ" dirty="0" err="1"/>
              <a:t>you</a:t>
            </a:r>
            <a:r>
              <a:rPr lang="cs-CZ" dirty="0"/>
              <a:t>, </a:t>
            </a:r>
            <a:r>
              <a:rPr lang="cs-CZ" dirty="0" err="1"/>
              <a:t>our</a:t>
            </a:r>
            <a:r>
              <a:rPr lang="cs-CZ" dirty="0"/>
              <a:t> </a:t>
            </a:r>
            <a:r>
              <a:rPr lang="cs-CZ" dirty="0" err="1"/>
              <a:t>project</a:t>
            </a:r>
            <a:r>
              <a:rPr lang="cs-CZ" dirty="0"/>
              <a:t> </a:t>
            </a:r>
            <a:r>
              <a:rPr lang="cs-CZ" dirty="0" err="1"/>
              <a:t>collagues</a:t>
            </a:r>
            <a:r>
              <a:rPr lang="cs-CZ" dirty="0"/>
              <a:t>, </a:t>
            </a:r>
            <a:r>
              <a:rPr lang="cs-CZ" dirty="0" err="1"/>
              <a:t>which</a:t>
            </a:r>
            <a:r>
              <a:rPr lang="cs-CZ" dirty="0"/>
              <a:t> are </a:t>
            </a:r>
            <a:r>
              <a:rPr lang="cs-CZ" dirty="0" err="1"/>
              <a:t>experts</a:t>
            </a:r>
            <a:r>
              <a:rPr lang="cs-CZ" dirty="0"/>
              <a:t> in </a:t>
            </a:r>
            <a:r>
              <a:rPr lang="cs-CZ" dirty="0" err="1"/>
              <a:t>their</a:t>
            </a:r>
            <a:r>
              <a:rPr lang="cs-CZ" dirty="0"/>
              <a:t> </a:t>
            </a:r>
            <a:r>
              <a:rPr lang="cs-CZ" dirty="0" err="1"/>
              <a:t>specific</a:t>
            </a:r>
            <a:r>
              <a:rPr lang="cs-CZ" dirty="0"/>
              <a:t> </a:t>
            </a:r>
            <a:r>
              <a:rPr lang="cs-CZ" dirty="0" err="1"/>
              <a:t>fields</a:t>
            </a:r>
            <a:r>
              <a:rPr lang="cs-CZ" dirty="0"/>
              <a:t>. </a:t>
            </a:r>
            <a:r>
              <a:rPr lang="cs-CZ" dirty="0" err="1"/>
              <a:t>Therefore</a:t>
            </a:r>
            <a:r>
              <a:rPr lang="cs-CZ" dirty="0"/>
              <a:t> I </a:t>
            </a:r>
            <a:r>
              <a:rPr lang="cs-CZ" dirty="0" err="1"/>
              <a:t>would</a:t>
            </a:r>
            <a:r>
              <a:rPr lang="cs-CZ" dirty="0"/>
              <a:t> </a:t>
            </a:r>
            <a:r>
              <a:rPr lang="cs-CZ" dirty="0" err="1"/>
              <a:t>like</a:t>
            </a:r>
            <a:r>
              <a:rPr lang="cs-CZ" dirty="0"/>
              <a:t> to </a:t>
            </a:r>
            <a:r>
              <a:rPr lang="cs-CZ" dirty="0" err="1"/>
              <a:t>kind</a:t>
            </a:r>
            <a:r>
              <a:rPr lang="cs-CZ" dirty="0"/>
              <a:t> </a:t>
            </a:r>
            <a:r>
              <a:rPr lang="cs-CZ" dirty="0" err="1"/>
              <a:t>of</a:t>
            </a:r>
            <a:r>
              <a:rPr lang="cs-CZ" dirty="0"/>
              <a:t> a start </a:t>
            </a:r>
            <a:r>
              <a:rPr lang="cs-CZ" dirty="0" err="1"/>
              <a:t>discussion</a:t>
            </a:r>
            <a:r>
              <a:rPr lang="cs-CZ" dirty="0"/>
              <a:t>, </a:t>
            </a:r>
            <a:r>
              <a:rPr lang="cs-CZ" dirty="0" err="1"/>
              <a:t>what</a:t>
            </a:r>
            <a:r>
              <a:rPr lang="cs-CZ" dirty="0"/>
              <a:t> data </a:t>
            </a:r>
            <a:r>
              <a:rPr lang="cs-CZ" dirty="0" err="1"/>
              <a:t>is</a:t>
            </a:r>
            <a:r>
              <a:rPr lang="cs-CZ" dirty="0"/>
              <a:t> </a:t>
            </a:r>
            <a:r>
              <a:rPr lang="cs-CZ" dirty="0" err="1"/>
              <a:t>it</a:t>
            </a:r>
            <a:r>
              <a:rPr lang="cs-CZ" dirty="0"/>
              <a:t> </a:t>
            </a:r>
            <a:r>
              <a:rPr lang="cs-CZ" dirty="0" err="1"/>
              <a:t>possible</a:t>
            </a:r>
            <a:r>
              <a:rPr lang="cs-CZ" dirty="0"/>
              <a:t> to </a:t>
            </a:r>
            <a:r>
              <a:rPr lang="cs-CZ" dirty="0" err="1"/>
              <a:t>find</a:t>
            </a:r>
            <a:r>
              <a:rPr lang="cs-CZ" dirty="0"/>
              <a:t> and </a:t>
            </a:r>
            <a:r>
              <a:rPr lang="cs-CZ" dirty="0" err="1"/>
              <a:t>obtain</a:t>
            </a:r>
            <a:r>
              <a:rPr lang="cs-CZ" dirty="0"/>
              <a:t>, </a:t>
            </a:r>
            <a:r>
              <a:rPr lang="cs-CZ" dirty="0" err="1"/>
              <a:t>or</a:t>
            </a:r>
            <a:r>
              <a:rPr lang="cs-CZ" dirty="0"/>
              <a:t> </a:t>
            </a:r>
            <a:r>
              <a:rPr lang="cs-CZ" dirty="0" err="1"/>
              <a:t>maybe</a:t>
            </a:r>
            <a:r>
              <a:rPr lang="cs-CZ" dirty="0"/>
              <a:t> </a:t>
            </a:r>
            <a:r>
              <a:rPr lang="cs-CZ" dirty="0" err="1"/>
              <a:t>what</a:t>
            </a:r>
            <a:r>
              <a:rPr lang="cs-CZ" dirty="0"/>
              <a:t> </a:t>
            </a:r>
            <a:r>
              <a:rPr lang="cs-CZ" dirty="0" err="1"/>
              <a:t>assumptions</a:t>
            </a:r>
            <a:r>
              <a:rPr lang="cs-CZ" dirty="0"/>
              <a:t> </a:t>
            </a:r>
            <a:r>
              <a:rPr lang="cs-CZ" dirty="0" err="1"/>
              <a:t>can</a:t>
            </a:r>
            <a:r>
              <a:rPr lang="cs-CZ" dirty="0"/>
              <a:t> </a:t>
            </a:r>
            <a:r>
              <a:rPr lang="cs-CZ" dirty="0" err="1"/>
              <a:t>be</a:t>
            </a:r>
            <a:r>
              <a:rPr lang="cs-CZ" dirty="0"/>
              <a:t> made </a:t>
            </a:r>
            <a:r>
              <a:rPr lang="cs-CZ" dirty="0" err="1"/>
              <a:t>for</a:t>
            </a:r>
            <a:r>
              <a:rPr lang="cs-CZ" dirty="0"/>
              <a:t> </a:t>
            </a:r>
            <a:r>
              <a:rPr lang="cs-CZ" dirty="0" err="1"/>
              <a:t>the</a:t>
            </a:r>
            <a:r>
              <a:rPr lang="cs-CZ" dirty="0"/>
              <a:t> </a:t>
            </a:r>
            <a:r>
              <a:rPr lang="cs-CZ" dirty="0" err="1"/>
              <a:t>production</a:t>
            </a:r>
            <a:r>
              <a:rPr lang="cs-CZ" dirty="0"/>
              <a:t>.</a:t>
            </a:r>
          </a:p>
          <a:p>
            <a:r>
              <a:rPr lang="cs-CZ" dirty="0" err="1"/>
              <a:t>Thank</a:t>
            </a:r>
            <a:r>
              <a:rPr lang="cs-CZ" dirty="0"/>
              <a:t> </a:t>
            </a:r>
            <a:r>
              <a:rPr lang="cs-CZ" dirty="0" err="1"/>
              <a:t>you</a:t>
            </a:r>
            <a:endParaRPr lang="cs-CZ" dirty="0"/>
          </a:p>
        </p:txBody>
      </p:sp>
      <p:sp>
        <p:nvSpPr>
          <p:cNvPr id="4" name="Slide Number Placeholder 3"/>
          <p:cNvSpPr>
            <a:spLocks noGrp="1"/>
          </p:cNvSpPr>
          <p:nvPr>
            <p:ph type="sldNum" sz="quarter" idx="5"/>
          </p:nvPr>
        </p:nvSpPr>
        <p:spPr/>
        <p:txBody>
          <a:bodyPr/>
          <a:lstStyle/>
          <a:p>
            <a:fld id="{644FF465-E378-4C59-8EEA-9EA380908123}" type="slidenum">
              <a:rPr lang="cs-CZ" smtClean="0"/>
              <a:t>14</a:t>
            </a:fld>
            <a:endParaRPr lang="cs-CZ"/>
          </a:p>
        </p:txBody>
      </p:sp>
    </p:spTree>
    <p:extLst>
      <p:ext uri="{BB962C8B-B14F-4D97-AF65-F5344CB8AC3E}">
        <p14:creationId xmlns:p14="http://schemas.microsoft.com/office/powerpoint/2010/main" val="3955327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And to get right to it, I would like to set the specificts of the economic analysis performed. There were several cost comparisons done.</a:t>
            </a:r>
          </a:p>
          <a:p>
            <a:r>
              <a:rPr lang="cs-CZ" dirty="0"/>
              <a:t>As described in Anna´s presenation, we look at foor MxG cultivation scenarios, these were based on the type of land, where Miscanthus is cultivated (farmland/marginal land) and based on the fact if biochar was used as a soil amendment.</a:t>
            </a:r>
          </a:p>
          <a:p>
            <a:r>
              <a:rPr lang="cs-CZ" dirty="0"/>
              <a:t>Then, Miscanthus waste pyrolysis was analysed – this was an input/output analysis of the pilot plant process.</a:t>
            </a:r>
          </a:p>
          <a:p>
            <a:r>
              <a:rPr lang="cs-CZ" dirty="0"/>
              <a:t>And this input/output analysis was also made for pulp, paper and particleboard products, however since we have no data on utilizing Miscanthus for these processes, established production processes from wood were analysed, as a reference.</a:t>
            </a:r>
          </a:p>
          <a:p>
            <a:r>
              <a:rPr lang="cs-CZ" dirty="0"/>
              <a:t>Then I would like to specifiy what tools were used for the economic analysis. For the MxG scenarios of cultivation and pyrolysis, life-cycle costing was used, which looks at all the costs associated with a producted throughout its life-cycle, even factoring in future costs recalculated to present value based on interest rate. The interest rate used in this study was 7%.</a:t>
            </a:r>
          </a:p>
          <a:p>
            <a:r>
              <a:rPr lang="cs-CZ" dirty="0"/>
              <a:t>And for the production of wood based materials, basic economic analysis was conducted that was based on current market prices of the individual inputs to production.</a:t>
            </a:r>
          </a:p>
        </p:txBody>
      </p:sp>
      <p:sp>
        <p:nvSpPr>
          <p:cNvPr id="4" name="Slide Number Placeholder 3"/>
          <p:cNvSpPr>
            <a:spLocks noGrp="1"/>
          </p:cNvSpPr>
          <p:nvPr>
            <p:ph type="sldNum" sz="quarter" idx="5"/>
          </p:nvPr>
        </p:nvSpPr>
        <p:spPr/>
        <p:txBody>
          <a:bodyPr/>
          <a:lstStyle/>
          <a:p>
            <a:fld id="{644FF465-E378-4C59-8EEA-9EA380908123}" type="slidenum">
              <a:rPr lang="cs-CZ" smtClean="0"/>
              <a:t>2</a:t>
            </a:fld>
            <a:endParaRPr lang="cs-CZ"/>
          </a:p>
        </p:txBody>
      </p:sp>
    </p:spTree>
    <p:extLst>
      <p:ext uri="{BB962C8B-B14F-4D97-AF65-F5344CB8AC3E}">
        <p14:creationId xmlns:p14="http://schemas.microsoft.com/office/powerpoint/2010/main" val="32186125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So now, lets get to cultivation phase.</a:t>
            </a:r>
          </a:p>
          <a:p>
            <a:r>
              <a:rPr lang="cs-CZ" dirty="0"/>
              <a:t>A 17-year span of average Miscanthus cultivation was modelled. The phases included wee rhizome planting, biochar application (if applicable), field maintenance and closing, and ofcourse harvest and storage.</a:t>
            </a:r>
          </a:p>
          <a:p>
            <a:r>
              <a:rPr lang="cs-CZ" dirty="0"/>
              <a:t>As was already described, 4 scenarios were asssessed, based on land differences or biochar application differences. For land, the difference was lower land rent and introduction of subsidies when cultivating Miscanthus on marginal land</a:t>
            </a:r>
          </a:p>
          <a:p>
            <a:r>
              <a:rPr lang="cs-CZ" dirty="0"/>
              <a:t>And for biochar, ofcourse the price of biochar needed to be accounted for, and also 16% biomass yield increase was considered for biochar application.</a:t>
            </a:r>
          </a:p>
          <a:p>
            <a:r>
              <a:rPr lang="cs-CZ" dirty="0"/>
              <a:t>The whole cultivation was based on central european conditions, which influenced the data that were required for the analyses.</a:t>
            </a:r>
          </a:p>
          <a:p>
            <a:r>
              <a:rPr lang="cs-CZ" dirty="0"/>
              <a:t>The data were partly received by our colleagues from UJEP and also partly drawn from relevant literaure dealing with Miscanthus cultivaiton.</a:t>
            </a:r>
          </a:p>
        </p:txBody>
      </p:sp>
      <p:sp>
        <p:nvSpPr>
          <p:cNvPr id="4" name="Slide Number Placeholder 3"/>
          <p:cNvSpPr>
            <a:spLocks noGrp="1"/>
          </p:cNvSpPr>
          <p:nvPr>
            <p:ph type="sldNum" sz="quarter" idx="5"/>
          </p:nvPr>
        </p:nvSpPr>
        <p:spPr/>
        <p:txBody>
          <a:bodyPr/>
          <a:lstStyle/>
          <a:p>
            <a:fld id="{644FF465-E378-4C59-8EEA-9EA380908123}" type="slidenum">
              <a:rPr lang="cs-CZ" smtClean="0"/>
              <a:t>3</a:t>
            </a:fld>
            <a:endParaRPr lang="cs-CZ"/>
          </a:p>
        </p:txBody>
      </p:sp>
    </p:spTree>
    <p:extLst>
      <p:ext uri="{BB962C8B-B14F-4D97-AF65-F5344CB8AC3E}">
        <p14:creationId xmlns:p14="http://schemas.microsoft.com/office/powerpoint/2010/main" val="36552103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You can see the results for the four analysed scenarios in the graph, divided into individual phases and expressed in euros per hectare. At first glance, you can notice that the price of biochar is signifacant compared to other processes. This is when counting in the 1 % application rate of biochar, which according to literature corresponds to roughly 30 t/ha. With the price of 0.86 euro per kilogram, it yields this great cost of biochar application. </a:t>
            </a:r>
          </a:p>
        </p:txBody>
      </p:sp>
      <p:sp>
        <p:nvSpPr>
          <p:cNvPr id="4" name="Slide Number Placeholder 3"/>
          <p:cNvSpPr>
            <a:spLocks noGrp="1"/>
          </p:cNvSpPr>
          <p:nvPr>
            <p:ph type="sldNum" sz="quarter" idx="5"/>
          </p:nvPr>
        </p:nvSpPr>
        <p:spPr/>
        <p:txBody>
          <a:bodyPr/>
          <a:lstStyle/>
          <a:p>
            <a:fld id="{644FF465-E378-4C59-8EEA-9EA380908123}" type="slidenum">
              <a:rPr lang="cs-CZ" smtClean="0"/>
              <a:t>4</a:t>
            </a:fld>
            <a:endParaRPr lang="cs-CZ"/>
          </a:p>
        </p:txBody>
      </p:sp>
    </p:spTree>
    <p:extLst>
      <p:ext uri="{BB962C8B-B14F-4D97-AF65-F5344CB8AC3E}">
        <p14:creationId xmlns:p14="http://schemas.microsoft.com/office/powerpoint/2010/main" val="307097652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So in summary with the environmental results, the four cultivation scenario comparison looks like this. Each practice has certain ups a downs. Farmland cultivation may produce non-contaminated biomass, but there is no great environmental benefit attributed to the cultivation. On marginal land, great environmental benefit comes from phytoextraction, however the biomass produded in this case may be contaminated by heavy metals. This could be dealth with by using biochar as an soil amendent to stabilize pollutants in the soil, the biomass produced is non-contaminated and produced with greater yields. However this comes with additional costs as 1 % application of biochar is quite expensive.</a:t>
            </a:r>
          </a:p>
        </p:txBody>
      </p:sp>
      <p:sp>
        <p:nvSpPr>
          <p:cNvPr id="4" name="Slide Number Placeholder 3"/>
          <p:cNvSpPr>
            <a:spLocks noGrp="1"/>
          </p:cNvSpPr>
          <p:nvPr>
            <p:ph type="sldNum" sz="quarter" idx="5"/>
          </p:nvPr>
        </p:nvSpPr>
        <p:spPr/>
        <p:txBody>
          <a:bodyPr/>
          <a:lstStyle/>
          <a:p>
            <a:fld id="{644FF465-E378-4C59-8EEA-9EA380908123}" type="slidenum">
              <a:rPr lang="cs-CZ" smtClean="0"/>
              <a:t>5</a:t>
            </a:fld>
            <a:endParaRPr lang="cs-CZ"/>
          </a:p>
        </p:txBody>
      </p:sp>
    </p:spTree>
    <p:extLst>
      <p:ext uri="{BB962C8B-B14F-4D97-AF65-F5344CB8AC3E}">
        <p14:creationId xmlns:p14="http://schemas.microsoft.com/office/powerpoint/2010/main" val="28025722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So now lets get to the next phase, which is pyrolysis of miscanthus waste. The process was based on pilot plant scale continous process which of VŠB-TUO, which also provided us with all necessary data for analysis.</a:t>
            </a:r>
          </a:p>
          <a:p>
            <a:r>
              <a:rPr lang="cs-CZ" dirty="0"/>
              <a:t>The process counted with inputs of miscanthus leaves waste each year and rhizome waste at the end of the 17 year cultivation.  And the process itself processed about 1,5 kg of materials per hour.</a:t>
            </a:r>
          </a:p>
          <a:p>
            <a:r>
              <a:rPr lang="cs-CZ" dirty="0"/>
              <a:t>This yielded 3 products, 30 % of input mass was solid biochar, 51 % was pyrolysis oil and 19 % was pyrolysis gas.</a:t>
            </a:r>
          </a:p>
          <a:p>
            <a:r>
              <a:rPr lang="cs-CZ" dirty="0"/>
              <a:t>The end of life considered for the economic analysis was considered as sold biochar for market price and pyrolysis oul and gas that was burned for energy yield.</a:t>
            </a:r>
          </a:p>
          <a:p>
            <a:endParaRPr lang="cs-CZ" dirty="0"/>
          </a:p>
        </p:txBody>
      </p:sp>
      <p:sp>
        <p:nvSpPr>
          <p:cNvPr id="4" name="Slide Number Placeholder 3"/>
          <p:cNvSpPr>
            <a:spLocks noGrp="1"/>
          </p:cNvSpPr>
          <p:nvPr>
            <p:ph type="sldNum" sz="quarter" idx="5"/>
          </p:nvPr>
        </p:nvSpPr>
        <p:spPr/>
        <p:txBody>
          <a:bodyPr/>
          <a:lstStyle/>
          <a:p>
            <a:fld id="{644FF465-E378-4C59-8EEA-9EA380908123}" type="slidenum">
              <a:rPr lang="cs-CZ" smtClean="0"/>
              <a:t>6</a:t>
            </a:fld>
            <a:endParaRPr lang="cs-CZ"/>
          </a:p>
        </p:txBody>
      </p:sp>
    </p:spTree>
    <p:extLst>
      <p:ext uri="{BB962C8B-B14F-4D97-AF65-F5344CB8AC3E}">
        <p14:creationId xmlns:p14="http://schemas.microsoft.com/office/powerpoint/2010/main" val="26029474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And now to look at the results, this time divided into individual inputs and outputs and expressed in euros per ton of waste processed. </a:t>
            </a:r>
          </a:p>
          <a:p>
            <a:r>
              <a:rPr lang="cs-CZ" dirty="0"/>
              <a:t>Currently, for this pilot plant scale, the revenues of biochar, oil and gas do not cover for the expenses of the process. The highest cost is associated with the inert gas, in this case Argon, that is used to create the oxygen-free environment in pyrolysis plant. However, this cost could be reduced by using cheaper inert gas such as Nitrogen. </a:t>
            </a:r>
          </a:p>
          <a:p>
            <a:r>
              <a:rPr lang="cs-CZ" dirty="0"/>
              <a:t>Overall, the costs of pyrolysis are expected to be lower in a full scale operation. This would be attributed to the fact, that acetone is usually not used in full scale, also machinery cost and overall consumption would be expected to decrease, when allocated to 1 ton of processed waste.</a:t>
            </a:r>
          </a:p>
        </p:txBody>
      </p:sp>
      <p:sp>
        <p:nvSpPr>
          <p:cNvPr id="4" name="Slide Number Placeholder 3"/>
          <p:cNvSpPr>
            <a:spLocks noGrp="1"/>
          </p:cNvSpPr>
          <p:nvPr>
            <p:ph type="sldNum" sz="quarter" idx="5"/>
          </p:nvPr>
        </p:nvSpPr>
        <p:spPr/>
        <p:txBody>
          <a:bodyPr/>
          <a:lstStyle/>
          <a:p>
            <a:fld id="{644FF465-E378-4C59-8EEA-9EA380908123}" type="slidenum">
              <a:rPr lang="cs-CZ" smtClean="0"/>
              <a:t>7</a:t>
            </a:fld>
            <a:endParaRPr lang="cs-CZ"/>
          </a:p>
        </p:txBody>
      </p:sp>
    </p:spTree>
    <p:extLst>
      <p:ext uri="{BB962C8B-B14F-4D97-AF65-F5344CB8AC3E}">
        <p14:creationId xmlns:p14="http://schemas.microsoft.com/office/powerpoint/2010/main" val="17030528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a:t>And now I would like to continue with the phases of biomass processing. First is processing miscanthus biomass to pulp.</a:t>
            </a:r>
          </a:p>
          <a:p>
            <a:r>
              <a:rPr lang="cs-CZ" dirty="0"/>
              <a:t>As mentioned before, we have looked into wood-based processes for comparisons. Therefore, I have used data from BAT documents, provided by European Commision.</a:t>
            </a:r>
          </a:p>
          <a:p>
            <a:r>
              <a:rPr lang="cs-CZ" dirty="0"/>
              <a:t>In this document, chemi-thermo-mechanical pulping of wood (in this caser spruce) is desribed. The inventory analysis of this process is based on actual Finnish CTMP mill.</a:t>
            </a:r>
          </a:p>
          <a:p>
            <a:r>
              <a:rPr lang="cs-CZ" dirty="0"/>
              <a:t>The actual process describes using Sodium sulphite for wood presoftening. Hydrogen peroxide used for oxidative bleaching and DTPA used as a cheltaing agent.</a:t>
            </a:r>
          </a:p>
          <a:p>
            <a:endParaRPr lang="cs-CZ" dirty="0"/>
          </a:p>
          <a:p>
            <a:r>
              <a:rPr lang="cs-CZ" dirty="0"/>
              <a:t>70 ºC to 170 ºC, </a:t>
            </a:r>
            <a:r>
              <a:rPr lang="en-US" dirty="0"/>
              <a:t>15 minutes and a couple of hours</a:t>
            </a:r>
            <a:endParaRPr lang="cs-CZ" dirty="0"/>
          </a:p>
          <a:p>
            <a:r>
              <a:rPr lang="cs-CZ" dirty="0"/>
              <a:t>DTPA used as chelating agent – complexing and sequestering metal ions (Fe, Mn, Cu)</a:t>
            </a:r>
          </a:p>
        </p:txBody>
      </p:sp>
      <p:sp>
        <p:nvSpPr>
          <p:cNvPr id="4" name="Slide Number Placeholder 3"/>
          <p:cNvSpPr>
            <a:spLocks noGrp="1"/>
          </p:cNvSpPr>
          <p:nvPr>
            <p:ph type="sldNum" sz="quarter" idx="5"/>
          </p:nvPr>
        </p:nvSpPr>
        <p:spPr/>
        <p:txBody>
          <a:bodyPr/>
          <a:lstStyle/>
          <a:p>
            <a:fld id="{644FF465-E378-4C59-8EEA-9EA380908123}" type="slidenum">
              <a:rPr lang="cs-CZ" smtClean="0"/>
              <a:t>8</a:t>
            </a:fld>
            <a:endParaRPr lang="cs-CZ"/>
          </a:p>
        </p:txBody>
      </p:sp>
    </p:spTree>
    <p:extLst>
      <p:ext uri="{BB962C8B-B14F-4D97-AF65-F5344CB8AC3E}">
        <p14:creationId xmlns:p14="http://schemas.microsoft.com/office/powerpoint/2010/main" val="21536378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cs-CZ" dirty="0" err="1"/>
              <a:t>When</a:t>
            </a:r>
            <a:r>
              <a:rPr lang="cs-CZ" dirty="0"/>
              <a:t> </a:t>
            </a:r>
            <a:r>
              <a:rPr lang="cs-CZ" dirty="0" err="1"/>
              <a:t>looking</a:t>
            </a:r>
            <a:r>
              <a:rPr lang="cs-CZ" dirty="0"/>
              <a:t> </a:t>
            </a:r>
            <a:r>
              <a:rPr lang="cs-CZ" dirty="0" err="1"/>
              <a:t>at</a:t>
            </a:r>
            <a:r>
              <a:rPr lang="cs-CZ" dirty="0"/>
              <a:t> </a:t>
            </a:r>
            <a:r>
              <a:rPr lang="cs-CZ" dirty="0" err="1"/>
              <a:t>the</a:t>
            </a:r>
            <a:r>
              <a:rPr lang="cs-CZ" dirty="0"/>
              <a:t> </a:t>
            </a:r>
            <a:r>
              <a:rPr lang="cs-CZ" dirty="0" err="1"/>
              <a:t>costs</a:t>
            </a:r>
            <a:r>
              <a:rPr lang="cs-CZ" dirty="0"/>
              <a:t> </a:t>
            </a:r>
            <a:r>
              <a:rPr lang="cs-CZ" dirty="0" err="1"/>
              <a:t>of</a:t>
            </a:r>
            <a:r>
              <a:rPr lang="cs-CZ" dirty="0"/>
              <a:t> CTMP </a:t>
            </a:r>
            <a:r>
              <a:rPr lang="cs-CZ" dirty="0" err="1"/>
              <a:t>process</a:t>
            </a:r>
            <a:r>
              <a:rPr lang="cs-CZ" dirty="0"/>
              <a:t>, </a:t>
            </a:r>
            <a:r>
              <a:rPr lang="cs-CZ" dirty="0" err="1"/>
              <a:t>expressed</a:t>
            </a:r>
            <a:r>
              <a:rPr lang="cs-CZ" dirty="0"/>
              <a:t> in </a:t>
            </a:r>
            <a:r>
              <a:rPr lang="cs-CZ" dirty="0" err="1"/>
              <a:t>euros</a:t>
            </a:r>
            <a:r>
              <a:rPr lang="cs-CZ" dirty="0"/>
              <a:t> per ton </a:t>
            </a:r>
            <a:r>
              <a:rPr lang="cs-CZ" dirty="0" err="1"/>
              <a:t>of</a:t>
            </a:r>
            <a:r>
              <a:rPr lang="cs-CZ" dirty="0"/>
              <a:t> pulp, </a:t>
            </a:r>
            <a:r>
              <a:rPr lang="cs-CZ" dirty="0" err="1"/>
              <a:t>it</a:t>
            </a:r>
            <a:r>
              <a:rPr lang="cs-CZ" dirty="0"/>
              <a:t> </a:t>
            </a:r>
            <a:r>
              <a:rPr lang="cs-CZ" dirty="0" err="1"/>
              <a:t>can</a:t>
            </a:r>
            <a:r>
              <a:rPr lang="cs-CZ" dirty="0"/>
              <a:t> </a:t>
            </a:r>
            <a:r>
              <a:rPr lang="cs-CZ" dirty="0" err="1"/>
              <a:t>be</a:t>
            </a:r>
            <a:r>
              <a:rPr lang="cs-CZ" dirty="0"/>
              <a:t> </a:t>
            </a:r>
            <a:r>
              <a:rPr lang="cs-CZ" dirty="0" err="1"/>
              <a:t>seen</a:t>
            </a:r>
            <a:r>
              <a:rPr lang="cs-CZ" dirty="0"/>
              <a:t> </a:t>
            </a:r>
            <a:r>
              <a:rPr lang="cs-CZ" dirty="0" err="1"/>
              <a:t>that</a:t>
            </a:r>
            <a:r>
              <a:rPr lang="cs-CZ" dirty="0"/>
              <a:t> </a:t>
            </a:r>
            <a:r>
              <a:rPr lang="cs-CZ" dirty="0" err="1"/>
              <a:t>the</a:t>
            </a:r>
            <a:r>
              <a:rPr lang="cs-CZ" dirty="0"/>
              <a:t> </a:t>
            </a:r>
            <a:r>
              <a:rPr lang="cs-CZ" dirty="0" err="1"/>
              <a:t>highest</a:t>
            </a:r>
            <a:r>
              <a:rPr lang="cs-CZ" dirty="0"/>
              <a:t> </a:t>
            </a:r>
            <a:r>
              <a:rPr lang="cs-CZ" dirty="0" err="1"/>
              <a:t>costs</a:t>
            </a:r>
            <a:r>
              <a:rPr lang="cs-CZ" dirty="0"/>
              <a:t> area </a:t>
            </a:r>
            <a:r>
              <a:rPr lang="cs-CZ" dirty="0" err="1"/>
              <a:t>attributed</a:t>
            </a:r>
            <a:r>
              <a:rPr lang="cs-CZ" dirty="0"/>
              <a:t> to elektricity </a:t>
            </a:r>
            <a:r>
              <a:rPr lang="cs-CZ" dirty="0" err="1"/>
              <a:t>consumption</a:t>
            </a:r>
            <a:r>
              <a:rPr lang="cs-CZ" dirty="0"/>
              <a:t>.</a:t>
            </a:r>
          </a:p>
          <a:p>
            <a:r>
              <a:rPr lang="cs-CZ" dirty="0" err="1"/>
              <a:t>Therefore</a:t>
            </a:r>
            <a:r>
              <a:rPr lang="cs-CZ" dirty="0"/>
              <a:t>, to </a:t>
            </a:r>
            <a:r>
              <a:rPr lang="cs-CZ" dirty="0" err="1"/>
              <a:t>effectively</a:t>
            </a:r>
            <a:r>
              <a:rPr lang="cs-CZ" dirty="0"/>
              <a:t> </a:t>
            </a:r>
            <a:r>
              <a:rPr lang="cs-CZ" dirty="0" err="1"/>
              <a:t>decrease</a:t>
            </a:r>
            <a:r>
              <a:rPr lang="cs-CZ" dirty="0"/>
              <a:t> </a:t>
            </a:r>
            <a:r>
              <a:rPr lang="cs-CZ" dirty="0" err="1"/>
              <a:t>the</a:t>
            </a:r>
            <a:r>
              <a:rPr lang="cs-CZ" dirty="0"/>
              <a:t> </a:t>
            </a:r>
            <a:r>
              <a:rPr lang="cs-CZ" dirty="0" err="1"/>
              <a:t>costs</a:t>
            </a:r>
            <a:r>
              <a:rPr lang="cs-CZ" dirty="0"/>
              <a:t> </a:t>
            </a:r>
            <a:r>
              <a:rPr lang="cs-CZ" dirty="0" err="1"/>
              <a:t>of</a:t>
            </a:r>
            <a:r>
              <a:rPr lang="cs-CZ" dirty="0"/>
              <a:t> CTMP </a:t>
            </a:r>
            <a:r>
              <a:rPr lang="cs-CZ" dirty="0" err="1"/>
              <a:t>process</a:t>
            </a:r>
            <a:r>
              <a:rPr lang="cs-CZ" dirty="0"/>
              <a:t>, </a:t>
            </a:r>
            <a:r>
              <a:rPr lang="cs-CZ" dirty="0" err="1"/>
              <a:t>it</a:t>
            </a:r>
            <a:r>
              <a:rPr lang="cs-CZ" dirty="0"/>
              <a:t> </a:t>
            </a:r>
            <a:r>
              <a:rPr lang="cs-CZ" dirty="0" err="1"/>
              <a:t>would</a:t>
            </a:r>
            <a:r>
              <a:rPr lang="cs-CZ" dirty="0"/>
              <a:t> </a:t>
            </a:r>
            <a:r>
              <a:rPr lang="cs-CZ" dirty="0" err="1"/>
              <a:t>be</a:t>
            </a:r>
            <a:r>
              <a:rPr lang="cs-CZ" dirty="0"/>
              <a:t> </a:t>
            </a:r>
            <a:r>
              <a:rPr lang="cs-CZ" dirty="0" err="1"/>
              <a:t>needed</a:t>
            </a:r>
            <a:r>
              <a:rPr lang="cs-CZ" dirty="0"/>
              <a:t> to </a:t>
            </a:r>
            <a:r>
              <a:rPr lang="cs-CZ" dirty="0" err="1"/>
              <a:t>decrease</a:t>
            </a:r>
            <a:r>
              <a:rPr lang="cs-CZ" dirty="0"/>
              <a:t> </a:t>
            </a:r>
            <a:r>
              <a:rPr lang="cs-CZ" dirty="0" err="1"/>
              <a:t>the</a:t>
            </a:r>
            <a:r>
              <a:rPr lang="cs-CZ" dirty="0"/>
              <a:t> </a:t>
            </a:r>
            <a:r>
              <a:rPr lang="cs-CZ" dirty="0" err="1"/>
              <a:t>costs</a:t>
            </a:r>
            <a:r>
              <a:rPr lang="cs-CZ" dirty="0"/>
              <a:t> </a:t>
            </a:r>
            <a:r>
              <a:rPr lang="cs-CZ" dirty="0" err="1"/>
              <a:t>of</a:t>
            </a:r>
            <a:r>
              <a:rPr lang="cs-CZ" dirty="0"/>
              <a:t> elektricity, </a:t>
            </a:r>
            <a:r>
              <a:rPr lang="cs-CZ" dirty="0" err="1"/>
              <a:t>for</a:t>
            </a:r>
            <a:r>
              <a:rPr lang="cs-CZ" dirty="0"/>
              <a:t> </a:t>
            </a:r>
            <a:r>
              <a:rPr lang="cs-CZ" dirty="0" err="1"/>
              <a:t>example</a:t>
            </a:r>
            <a:r>
              <a:rPr lang="cs-CZ" dirty="0"/>
              <a:t> by </a:t>
            </a:r>
            <a:r>
              <a:rPr lang="cs-CZ" dirty="0" err="1"/>
              <a:t>decreasing</a:t>
            </a:r>
            <a:r>
              <a:rPr lang="cs-CZ" dirty="0"/>
              <a:t> </a:t>
            </a:r>
            <a:r>
              <a:rPr lang="cs-CZ" dirty="0" err="1"/>
              <a:t>consumption</a:t>
            </a:r>
            <a:r>
              <a:rPr lang="cs-CZ" dirty="0"/>
              <a:t>.</a:t>
            </a:r>
          </a:p>
          <a:p>
            <a:r>
              <a:rPr lang="cs-CZ" dirty="0" err="1"/>
              <a:t>Hypothetically</a:t>
            </a:r>
            <a:r>
              <a:rPr lang="cs-CZ" dirty="0"/>
              <a:t>, </a:t>
            </a:r>
            <a:r>
              <a:rPr lang="cs-CZ" dirty="0" err="1"/>
              <a:t>the</a:t>
            </a:r>
            <a:r>
              <a:rPr lang="cs-CZ" dirty="0"/>
              <a:t> </a:t>
            </a:r>
            <a:r>
              <a:rPr lang="cs-CZ" dirty="0" err="1"/>
              <a:t>costs</a:t>
            </a:r>
            <a:r>
              <a:rPr lang="cs-CZ" dirty="0"/>
              <a:t> </a:t>
            </a:r>
            <a:r>
              <a:rPr lang="cs-CZ" dirty="0" err="1"/>
              <a:t>could</a:t>
            </a:r>
            <a:r>
              <a:rPr lang="cs-CZ" dirty="0"/>
              <a:t> </a:t>
            </a:r>
            <a:r>
              <a:rPr lang="cs-CZ" dirty="0" err="1"/>
              <a:t>be</a:t>
            </a:r>
            <a:r>
              <a:rPr lang="cs-CZ" dirty="0"/>
              <a:t> </a:t>
            </a:r>
            <a:r>
              <a:rPr lang="cs-CZ" dirty="0" err="1"/>
              <a:t>also</a:t>
            </a:r>
            <a:r>
              <a:rPr lang="cs-CZ" dirty="0"/>
              <a:t> </a:t>
            </a:r>
            <a:r>
              <a:rPr lang="cs-CZ" dirty="0" err="1"/>
              <a:t>lower</a:t>
            </a:r>
            <a:r>
              <a:rPr lang="cs-CZ" dirty="0"/>
              <a:t> </a:t>
            </a:r>
            <a:r>
              <a:rPr lang="cs-CZ" dirty="0" err="1"/>
              <a:t>for</a:t>
            </a:r>
            <a:r>
              <a:rPr lang="cs-CZ" dirty="0"/>
              <a:t> </a:t>
            </a:r>
            <a:r>
              <a:rPr lang="cs-CZ" dirty="0" err="1"/>
              <a:t>processing</a:t>
            </a:r>
            <a:r>
              <a:rPr lang="cs-CZ" dirty="0"/>
              <a:t> </a:t>
            </a:r>
            <a:r>
              <a:rPr lang="cs-CZ" dirty="0" err="1"/>
              <a:t>of</a:t>
            </a:r>
            <a:r>
              <a:rPr lang="cs-CZ" dirty="0"/>
              <a:t> </a:t>
            </a:r>
            <a:r>
              <a:rPr lang="cs-CZ" dirty="0" err="1"/>
              <a:t>MxG</a:t>
            </a:r>
            <a:r>
              <a:rPr lang="cs-CZ" dirty="0"/>
              <a:t> </a:t>
            </a:r>
            <a:r>
              <a:rPr lang="cs-CZ" dirty="0" err="1"/>
              <a:t>either</a:t>
            </a:r>
            <a:r>
              <a:rPr lang="cs-CZ" dirty="0"/>
              <a:t> </a:t>
            </a:r>
            <a:r>
              <a:rPr lang="cs-CZ" dirty="0" err="1"/>
              <a:t>be</a:t>
            </a:r>
            <a:r>
              <a:rPr lang="cs-CZ" dirty="0"/>
              <a:t> </a:t>
            </a:r>
            <a:r>
              <a:rPr lang="cs-CZ" dirty="0" err="1"/>
              <a:t>lower</a:t>
            </a:r>
            <a:r>
              <a:rPr lang="cs-CZ" dirty="0"/>
              <a:t> </a:t>
            </a:r>
            <a:r>
              <a:rPr lang="cs-CZ" dirty="0" err="1"/>
              <a:t>price</a:t>
            </a:r>
            <a:r>
              <a:rPr lang="cs-CZ" dirty="0"/>
              <a:t> </a:t>
            </a:r>
            <a:r>
              <a:rPr lang="cs-CZ" dirty="0" err="1"/>
              <a:t>of</a:t>
            </a:r>
            <a:r>
              <a:rPr lang="cs-CZ" dirty="0"/>
              <a:t> input </a:t>
            </a:r>
            <a:r>
              <a:rPr lang="cs-CZ" dirty="0" err="1"/>
              <a:t>material</a:t>
            </a:r>
            <a:r>
              <a:rPr lang="cs-CZ" dirty="0"/>
              <a:t>, </a:t>
            </a:r>
            <a:r>
              <a:rPr lang="cs-CZ" dirty="0" err="1"/>
              <a:t>compared</a:t>
            </a:r>
            <a:r>
              <a:rPr lang="cs-CZ" dirty="0"/>
              <a:t> to </a:t>
            </a:r>
            <a:r>
              <a:rPr lang="cs-CZ" dirty="0" err="1"/>
              <a:t>wood</a:t>
            </a:r>
            <a:r>
              <a:rPr lang="cs-CZ" dirty="0"/>
              <a:t>, </a:t>
            </a:r>
            <a:r>
              <a:rPr lang="cs-CZ" dirty="0" err="1"/>
              <a:t>or</a:t>
            </a:r>
            <a:r>
              <a:rPr lang="cs-CZ" dirty="0"/>
              <a:t> by </a:t>
            </a:r>
            <a:r>
              <a:rPr lang="cs-CZ" dirty="0" err="1"/>
              <a:t>reduction</a:t>
            </a:r>
            <a:r>
              <a:rPr lang="cs-CZ" dirty="0"/>
              <a:t> </a:t>
            </a:r>
            <a:r>
              <a:rPr lang="cs-CZ" dirty="0" err="1"/>
              <a:t>of</a:t>
            </a:r>
            <a:r>
              <a:rPr lang="cs-CZ" dirty="0"/>
              <a:t> </a:t>
            </a:r>
            <a:r>
              <a:rPr lang="cs-CZ" dirty="0" err="1"/>
              <a:t>energy</a:t>
            </a:r>
            <a:r>
              <a:rPr lang="cs-CZ" dirty="0"/>
              <a:t> </a:t>
            </a:r>
            <a:r>
              <a:rPr lang="cs-CZ" dirty="0" err="1"/>
              <a:t>needed</a:t>
            </a:r>
            <a:r>
              <a:rPr lang="cs-CZ" dirty="0"/>
              <a:t> to </a:t>
            </a:r>
            <a:r>
              <a:rPr lang="cs-CZ" dirty="0" err="1"/>
              <a:t>preprocess</a:t>
            </a:r>
            <a:r>
              <a:rPr lang="cs-CZ" dirty="0"/>
              <a:t> </a:t>
            </a:r>
            <a:r>
              <a:rPr lang="cs-CZ" dirty="0" err="1"/>
              <a:t>the</a:t>
            </a:r>
            <a:r>
              <a:rPr lang="cs-CZ" dirty="0"/>
              <a:t> </a:t>
            </a:r>
            <a:r>
              <a:rPr lang="cs-CZ" dirty="0" err="1"/>
              <a:t>material</a:t>
            </a:r>
            <a:r>
              <a:rPr lang="cs-CZ" dirty="0"/>
              <a:t>, as </a:t>
            </a:r>
            <a:r>
              <a:rPr lang="cs-CZ" dirty="0" err="1"/>
              <a:t>grinding</a:t>
            </a:r>
            <a:r>
              <a:rPr lang="cs-CZ" dirty="0"/>
              <a:t> </a:t>
            </a:r>
            <a:r>
              <a:rPr lang="cs-CZ" dirty="0" err="1"/>
              <a:t>of</a:t>
            </a:r>
            <a:r>
              <a:rPr lang="cs-CZ" dirty="0"/>
              <a:t> </a:t>
            </a:r>
            <a:r>
              <a:rPr lang="cs-CZ" dirty="0" err="1"/>
              <a:t>wood</a:t>
            </a:r>
            <a:r>
              <a:rPr lang="cs-CZ" dirty="0"/>
              <a:t> </a:t>
            </a:r>
            <a:r>
              <a:rPr lang="cs-CZ" dirty="0" err="1"/>
              <a:t>is</a:t>
            </a:r>
            <a:r>
              <a:rPr lang="cs-CZ" dirty="0"/>
              <a:t> </a:t>
            </a:r>
            <a:r>
              <a:rPr lang="cs-CZ" dirty="0" err="1"/>
              <a:t>quite</a:t>
            </a:r>
            <a:r>
              <a:rPr lang="cs-CZ" dirty="0"/>
              <a:t> </a:t>
            </a:r>
            <a:r>
              <a:rPr lang="cs-CZ" dirty="0" err="1"/>
              <a:t>energy</a:t>
            </a:r>
            <a:r>
              <a:rPr lang="cs-CZ" dirty="0"/>
              <a:t> </a:t>
            </a:r>
            <a:r>
              <a:rPr lang="cs-CZ" dirty="0" err="1"/>
              <a:t>intensive</a:t>
            </a:r>
            <a:r>
              <a:rPr lang="cs-CZ" dirty="0"/>
              <a:t>.</a:t>
            </a:r>
          </a:p>
          <a:p>
            <a:endParaRPr lang="cs-CZ" dirty="0"/>
          </a:p>
          <a:p>
            <a:endParaRPr lang="en-GB" dirty="0"/>
          </a:p>
        </p:txBody>
      </p:sp>
      <p:sp>
        <p:nvSpPr>
          <p:cNvPr id="4" name="Slide Number Placeholder 3"/>
          <p:cNvSpPr>
            <a:spLocks noGrp="1"/>
          </p:cNvSpPr>
          <p:nvPr>
            <p:ph type="sldNum" sz="quarter" idx="5"/>
          </p:nvPr>
        </p:nvSpPr>
        <p:spPr/>
        <p:txBody>
          <a:bodyPr/>
          <a:lstStyle/>
          <a:p>
            <a:fld id="{644FF465-E378-4C59-8EEA-9EA380908123}" type="slidenum">
              <a:rPr lang="cs-CZ" smtClean="0"/>
              <a:t>9</a:t>
            </a:fld>
            <a:endParaRPr lang="cs-CZ"/>
          </a:p>
        </p:txBody>
      </p:sp>
    </p:spTree>
    <p:extLst>
      <p:ext uri="{BB962C8B-B14F-4D97-AF65-F5344CB8AC3E}">
        <p14:creationId xmlns:p14="http://schemas.microsoft.com/office/powerpoint/2010/main" val="16505538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5F6EA-C0B3-DD72-E371-824E4E1CED66}"/>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endParaRPr lang="en-GB" dirty="0"/>
          </a:p>
        </p:txBody>
      </p:sp>
      <p:sp>
        <p:nvSpPr>
          <p:cNvPr id="3" name="Subtitle 2">
            <a:extLst>
              <a:ext uri="{FF2B5EF4-FFF2-40B4-BE49-F238E27FC236}">
                <a16:creationId xmlns:a16="http://schemas.microsoft.com/office/drawing/2014/main" id="{C67AE388-BAAB-8764-282B-EC335F7E1BD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B97967B-B732-4954-A6FB-3D621DFF7CA3}"/>
              </a:ext>
            </a:extLst>
          </p:cNvPr>
          <p:cNvSpPr>
            <a:spLocks noGrp="1"/>
          </p:cNvSpPr>
          <p:nvPr>
            <p:ph type="dt" sz="half" idx="10"/>
          </p:nvPr>
        </p:nvSpPr>
        <p:spPr/>
        <p:txBody>
          <a:bodyPr/>
          <a:lstStyle/>
          <a:p>
            <a:fld id="{A0D81EFD-5EE7-4E66-BA1C-1DC50C1D0A57}" type="datetimeFigureOut">
              <a:rPr lang="en-GB" smtClean="0"/>
              <a:t>21/09/2022</a:t>
            </a:fld>
            <a:endParaRPr lang="en-GB"/>
          </a:p>
        </p:txBody>
      </p:sp>
      <p:sp>
        <p:nvSpPr>
          <p:cNvPr id="5" name="Footer Placeholder 4">
            <a:extLst>
              <a:ext uri="{FF2B5EF4-FFF2-40B4-BE49-F238E27FC236}">
                <a16:creationId xmlns:a16="http://schemas.microsoft.com/office/drawing/2014/main" id="{89955D34-6F5A-153B-0C71-874C3BB710A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0ABC7DB-89A3-03F9-CC16-B39203E68243}"/>
              </a:ext>
            </a:extLst>
          </p:cNvPr>
          <p:cNvSpPr>
            <a:spLocks noGrp="1"/>
          </p:cNvSpPr>
          <p:nvPr>
            <p:ph type="sldNum" sz="quarter" idx="12"/>
          </p:nvPr>
        </p:nvSpPr>
        <p:spPr/>
        <p:txBody>
          <a:bodyPr/>
          <a:lstStyle/>
          <a:p>
            <a:fld id="{B1DEAF04-5FFC-4301-8AC3-60B3CD126B60}" type="slidenum">
              <a:rPr lang="en-GB" smtClean="0"/>
              <a:t>‹#›</a:t>
            </a:fld>
            <a:endParaRPr lang="en-GB"/>
          </a:p>
        </p:txBody>
      </p:sp>
    </p:spTree>
    <p:extLst>
      <p:ext uri="{BB962C8B-B14F-4D97-AF65-F5344CB8AC3E}">
        <p14:creationId xmlns:p14="http://schemas.microsoft.com/office/powerpoint/2010/main" val="36190171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3EC3B0-B09D-1361-8CB5-2B70964C7D4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33CEBE4B-002C-6CEF-1C25-BE5A8A91038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0A808A-8D9C-F709-63A4-E147DBBF3734}"/>
              </a:ext>
            </a:extLst>
          </p:cNvPr>
          <p:cNvSpPr>
            <a:spLocks noGrp="1"/>
          </p:cNvSpPr>
          <p:nvPr>
            <p:ph type="dt" sz="half" idx="10"/>
          </p:nvPr>
        </p:nvSpPr>
        <p:spPr/>
        <p:txBody>
          <a:bodyPr/>
          <a:lstStyle/>
          <a:p>
            <a:fld id="{A0D81EFD-5EE7-4E66-BA1C-1DC50C1D0A57}" type="datetimeFigureOut">
              <a:rPr lang="en-GB" smtClean="0"/>
              <a:t>21/09/2022</a:t>
            </a:fld>
            <a:endParaRPr lang="en-GB"/>
          </a:p>
        </p:txBody>
      </p:sp>
      <p:sp>
        <p:nvSpPr>
          <p:cNvPr id="5" name="Footer Placeholder 4">
            <a:extLst>
              <a:ext uri="{FF2B5EF4-FFF2-40B4-BE49-F238E27FC236}">
                <a16:creationId xmlns:a16="http://schemas.microsoft.com/office/drawing/2014/main" id="{9C49BEF6-F3F2-5103-3BA2-8AFE50C938D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015EF1-B987-03A1-F575-72E6341A487D}"/>
              </a:ext>
            </a:extLst>
          </p:cNvPr>
          <p:cNvSpPr>
            <a:spLocks noGrp="1"/>
          </p:cNvSpPr>
          <p:nvPr>
            <p:ph type="sldNum" sz="quarter" idx="12"/>
          </p:nvPr>
        </p:nvSpPr>
        <p:spPr/>
        <p:txBody>
          <a:bodyPr/>
          <a:lstStyle/>
          <a:p>
            <a:fld id="{B1DEAF04-5FFC-4301-8AC3-60B3CD126B60}" type="slidenum">
              <a:rPr lang="en-GB" smtClean="0"/>
              <a:t>‹#›</a:t>
            </a:fld>
            <a:endParaRPr lang="en-GB"/>
          </a:p>
        </p:txBody>
      </p:sp>
    </p:spTree>
    <p:extLst>
      <p:ext uri="{BB962C8B-B14F-4D97-AF65-F5344CB8AC3E}">
        <p14:creationId xmlns:p14="http://schemas.microsoft.com/office/powerpoint/2010/main" val="474026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93E38A1-B33F-CED2-3754-3201BDF34D2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8D51660-1E94-AFD7-BEB1-79FC3DE9C54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721A8F-6AF8-0822-3C0F-E765426ACF29}"/>
              </a:ext>
            </a:extLst>
          </p:cNvPr>
          <p:cNvSpPr>
            <a:spLocks noGrp="1"/>
          </p:cNvSpPr>
          <p:nvPr>
            <p:ph type="dt" sz="half" idx="10"/>
          </p:nvPr>
        </p:nvSpPr>
        <p:spPr/>
        <p:txBody>
          <a:bodyPr/>
          <a:lstStyle/>
          <a:p>
            <a:fld id="{A0D81EFD-5EE7-4E66-BA1C-1DC50C1D0A57}" type="datetimeFigureOut">
              <a:rPr lang="en-GB" smtClean="0"/>
              <a:t>21/09/2022</a:t>
            </a:fld>
            <a:endParaRPr lang="en-GB"/>
          </a:p>
        </p:txBody>
      </p:sp>
      <p:sp>
        <p:nvSpPr>
          <p:cNvPr id="5" name="Footer Placeholder 4">
            <a:extLst>
              <a:ext uri="{FF2B5EF4-FFF2-40B4-BE49-F238E27FC236}">
                <a16:creationId xmlns:a16="http://schemas.microsoft.com/office/drawing/2014/main" id="{0D8F8210-EB0F-BD83-A58A-543767C0592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8E7D487-B547-6C0B-891B-18D02A60369B}"/>
              </a:ext>
            </a:extLst>
          </p:cNvPr>
          <p:cNvSpPr>
            <a:spLocks noGrp="1"/>
          </p:cNvSpPr>
          <p:nvPr>
            <p:ph type="sldNum" sz="quarter" idx="12"/>
          </p:nvPr>
        </p:nvSpPr>
        <p:spPr/>
        <p:txBody>
          <a:bodyPr/>
          <a:lstStyle/>
          <a:p>
            <a:fld id="{B1DEAF04-5FFC-4301-8AC3-60B3CD126B60}" type="slidenum">
              <a:rPr lang="en-GB" smtClean="0"/>
              <a:t>‹#›</a:t>
            </a:fld>
            <a:endParaRPr lang="en-GB"/>
          </a:p>
        </p:txBody>
      </p:sp>
    </p:spTree>
    <p:extLst>
      <p:ext uri="{BB962C8B-B14F-4D97-AF65-F5344CB8AC3E}">
        <p14:creationId xmlns:p14="http://schemas.microsoft.com/office/powerpoint/2010/main" val="37832132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2F95C-3361-802A-7739-6F81DADF307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10EAEB98-14B8-B779-8DF4-24A7266FB00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D4C81FE-38C4-9319-6FCD-C5D3AF5B318E}"/>
              </a:ext>
            </a:extLst>
          </p:cNvPr>
          <p:cNvSpPr>
            <a:spLocks noGrp="1"/>
          </p:cNvSpPr>
          <p:nvPr>
            <p:ph type="dt" sz="half" idx="10"/>
          </p:nvPr>
        </p:nvSpPr>
        <p:spPr/>
        <p:txBody>
          <a:bodyPr/>
          <a:lstStyle/>
          <a:p>
            <a:fld id="{A0D81EFD-5EE7-4E66-BA1C-1DC50C1D0A57}" type="datetimeFigureOut">
              <a:rPr lang="en-GB" smtClean="0"/>
              <a:t>21/09/2022</a:t>
            </a:fld>
            <a:endParaRPr lang="en-GB"/>
          </a:p>
        </p:txBody>
      </p:sp>
      <p:sp>
        <p:nvSpPr>
          <p:cNvPr id="5" name="Footer Placeholder 4">
            <a:extLst>
              <a:ext uri="{FF2B5EF4-FFF2-40B4-BE49-F238E27FC236}">
                <a16:creationId xmlns:a16="http://schemas.microsoft.com/office/drawing/2014/main" id="{C99090B7-3F44-F62B-8930-14F24A6438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0C6D782-26F5-FF0B-83E0-6EF8269F1F2D}"/>
              </a:ext>
            </a:extLst>
          </p:cNvPr>
          <p:cNvSpPr>
            <a:spLocks noGrp="1"/>
          </p:cNvSpPr>
          <p:nvPr>
            <p:ph type="sldNum" sz="quarter" idx="12"/>
          </p:nvPr>
        </p:nvSpPr>
        <p:spPr/>
        <p:txBody>
          <a:bodyPr/>
          <a:lstStyle/>
          <a:p>
            <a:fld id="{B1DEAF04-5FFC-4301-8AC3-60B3CD126B60}" type="slidenum">
              <a:rPr lang="en-GB" smtClean="0"/>
              <a:t>‹#›</a:t>
            </a:fld>
            <a:endParaRPr lang="en-GB"/>
          </a:p>
        </p:txBody>
      </p:sp>
    </p:spTree>
    <p:extLst>
      <p:ext uri="{BB962C8B-B14F-4D97-AF65-F5344CB8AC3E}">
        <p14:creationId xmlns:p14="http://schemas.microsoft.com/office/powerpoint/2010/main" val="2832134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AB2913-4902-E5BC-2AB2-2A6884CA3CDC}"/>
              </a:ext>
            </a:extLst>
          </p:cNvPr>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7299DF05-EEE0-1577-E919-39AB4511ED7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FC6BADB-6E8C-86EF-FFE6-EA5B8D33CFE2}"/>
              </a:ext>
            </a:extLst>
          </p:cNvPr>
          <p:cNvSpPr>
            <a:spLocks noGrp="1"/>
          </p:cNvSpPr>
          <p:nvPr>
            <p:ph type="dt" sz="half" idx="10"/>
          </p:nvPr>
        </p:nvSpPr>
        <p:spPr/>
        <p:txBody>
          <a:bodyPr/>
          <a:lstStyle/>
          <a:p>
            <a:fld id="{A0D81EFD-5EE7-4E66-BA1C-1DC50C1D0A57}" type="datetimeFigureOut">
              <a:rPr lang="en-GB" smtClean="0"/>
              <a:t>21/09/2022</a:t>
            </a:fld>
            <a:endParaRPr lang="en-GB"/>
          </a:p>
        </p:txBody>
      </p:sp>
      <p:sp>
        <p:nvSpPr>
          <p:cNvPr id="5" name="Footer Placeholder 4">
            <a:extLst>
              <a:ext uri="{FF2B5EF4-FFF2-40B4-BE49-F238E27FC236}">
                <a16:creationId xmlns:a16="http://schemas.microsoft.com/office/drawing/2014/main" id="{C88B38DF-B12D-8C88-0A47-A84E529B46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13CFA38-F8EB-1EED-CE58-9CD70C92FE61}"/>
              </a:ext>
            </a:extLst>
          </p:cNvPr>
          <p:cNvSpPr>
            <a:spLocks noGrp="1"/>
          </p:cNvSpPr>
          <p:nvPr>
            <p:ph type="sldNum" sz="quarter" idx="12"/>
          </p:nvPr>
        </p:nvSpPr>
        <p:spPr/>
        <p:txBody>
          <a:bodyPr/>
          <a:lstStyle/>
          <a:p>
            <a:fld id="{B1DEAF04-5FFC-4301-8AC3-60B3CD126B60}" type="slidenum">
              <a:rPr lang="en-GB" smtClean="0"/>
              <a:t>‹#›</a:t>
            </a:fld>
            <a:endParaRPr lang="en-GB"/>
          </a:p>
        </p:txBody>
      </p:sp>
    </p:spTree>
    <p:extLst>
      <p:ext uri="{BB962C8B-B14F-4D97-AF65-F5344CB8AC3E}">
        <p14:creationId xmlns:p14="http://schemas.microsoft.com/office/powerpoint/2010/main" val="37106971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BF3E0-E90A-7DCD-8F94-3142A7E00DD2}"/>
              </a:ext>
            </a:extLst>
          </p:cNvPr>
          <p:cNvSpPr>
            <a:spLocks noGrp="1"/>
          </p:cNvSpPr>
          <p:nvPr>
            <p:ph type="title"/>
          </p:nvPr>
        </p:nvSpPr>
        <p:spPr/>
        <p:txBody>
          <a:body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C143166D-2097-B835-733B-3814CF4129B9}"/>
              </a:ext>
            </a:extLst>
          </p:cNvPr>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B04FDF91-B5D5-8FFF-A851-75285BFC39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D3E6488-7C72-2E8F-F444-1FF7C0C1CD44}"/>
              </a:ext>
            </a:extLst>
          </p:cNvPr>
          <p:cNvSpPr>
            <a:spLocks noGrp="1"/>
          </p:cNvSpPr>
          <p:nvPr>
            <p:ph type="dt" sz="half" idx="10"/>
          </p:nvPr>
        </p:nvSpPr>
        <p:spPr/>
        <p:txBody>
          <a:bodyPr/>
          <a:lstStyle/>
          <a:p>
            <a:fld id="{A0D81EFD-5EE7-4E66-BA1C-1DC50C1D0A57}" type="datetimeFigureOut">
              <a:rPr lang="en-GB" smtClean="0"/>
              <a:t>21/09/2022</a:t>
            </a:fld>
            <a:endParaRPr lang="en-GB"/>
          </a:p>
        </p:txBody>
      </p:sp>
      <p:sp>
        <p:nvSpPr>
          <p:cNvPr id="6" name="Footer Placeholder 5">
            <a:extLst>
              <a:ext uri="{FF2B5EF4-FFF2-40B4-BE49-F238E27FC236}">
                <a16:creationId xmlns:a16="http://schemas.microsoft.com/office/drawing/2014/main" id="{2615FFF1-82EA-015F-0161-F19549736A5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775F9B3-4C85-1F5A-516A-9A803FA8CD8E}"/>
              </a:ext>
            </a:extLst>
          </p:cNvPr>
          <p:cNvSpPr>
            <a:spLocks noGrp="1"/>
          </p:cNvSpPr>
          <p:nvPr>
            <p:ph type="sldNum" sz="quarter" idx="12"/>
          </p:nvPr>
        </p:nvSpPr>
        <p:spPr/>
        <p:txBody>
          <a:bodyPr/>
          <a:lstStyle/>
          <a:p>
            <a:fld id="{B1DEAF04-5FFC-4301-8AC3-60B3CD126B60}" type="slidenum">
              <a:rPr lang="en-GB" smtClean="0"/>
              <a:t>‹#›</a:t>
            </a:fld>
            <a:endParaRPr lang="en-GB"/>
          </a:p>
        </p:txBody>
      </p:sp>
    </p:spTree>
    <p:extLst>
      <p:ext uri="{BB962C8B-B14F-4D97-AF65-F5344CB8AC3E}">
        <p14:creationId xmlns:p14="http://schemas.microsoft.com/office/powerpoint/2010/main" val="33120030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40558-8C72-75AE-A4DF-335B974D9C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73E0DB8-F7E5-BA6A-65B3-C30F0B153B6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D88D9D-725B-0FAD-C291-744C065C34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220B0DA-8D1D-8207-B18E-E2DBD93468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D74A26-19B3-63BB-A1D8-A9F627EF12A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01A7C3-1335-3245-F2A5-4567DBC34D8A}"/>
              </a:ext>
            </a:extLst>
          </p:cNvPr>
          <p:cNvSpPr>
            <a:spLocks noGrp="1"/>
          </p:cNvSpPr>
          <p:nvPr>
            <p:ph type="dt" sz="half" idx="10"/>
          </p:nvPr>
        </p:nvSpPr>
        <p:spPr/>
        <p:txBody>
          <a:bodyPr/>
          <a:lstStyle/>
          <a:p>
            <a:fld id="{A0D81EFD-5EE7-4E66-BA1C-1DC50C1D0A57}" type="datetimeFigureOut">
              <a:rPr lang="en-GB" smtClean="0"/>
              <a:t>21/09/2022</a:t>
            </a:fld>
            <a:endParaRPr lang="en-GB"/>
          </a:p>
        </p:txBody>
      </p:sp>
      <p:sp>
        <p:nvSpPr>
          <p:cNvPr id="8" name="Footer Placeholder 7">
            <a:extLst>
              <a:ext uri="{FF2B5EF4-FFF2-40B4-BE49-F238E27FC236}">
                <a16:creationId xmlns:a16="http://schemas.microsoft.com/office/drawing/2014/main" id="{49EFA04B-2A66-D566-F6EB-339824B7380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897A233F-34A3-DC3C-0EA1-9FD5A7A132B3}"/>
              </a:ext>
            </a:extLst>
          </p:cNvPr>
          <p:cNvSpPr>
            <a:spLocks noGrp="1"/>
          </p:cNvSpPr>
          <p:nvPr>
            <p:ph type="sldNum" sz="quarter" idx="12"/>
          </p:nvPr>
        </p:nvSpPr>
        <p:spPr/>
        <p:txBody>
          <a:bodyPr/>
          <a:lstStyle/>
          <a:p>
            <a:fld id="{B1DEAF04-5FFC-4301-8AC3-60B3CD126B60}" type="slidenum">
              <a:rPr lang="en-GB" smtClean="0"/>
              <a:t>‹#›</a:t>
            </a:fld>
            <a:endParaRPr lang="en-GB"/>
          </a:p>
        </p:txBody>
      </p:sp>
    </p:spTree>
    <p:extLst>
      <p:ext uri="{BB962C8B-B14F-4D97-AF65-F5344CB8AC3E}">
        <p14:creationId xmlns:p14="http://schemas.microsoft.com/office/powerpoint/2010/main" val="3533771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546F7-E56A-D25C-3082-7CF7E47DF31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692AC7D-6EBD-67E3-7364-C192D7C9EB34}"/>
              </a:ext>
            </a:extLst>
          </p:cNvPr>
          <p:cNvSpPr>
            <a:spLocks noGrp="1"/>
          </p:cNvSpPr>
          <p:nvPr>
            <p:ph type="dt" sz="half" idx="10"/>
          </p:nvPr>
        </p:nvSpPr>
        <p:spPr/>
        <p:txBody>
          <a:bodyPr/>
          <a:lstStyle/>
          <a:p>
            <a:fld id="{A0D81EFD-5EE7-4E66-BA1C-1DC50C1D0A57}" type="datetimeFigureOut">
              <a:rPr lang="en-GB" smtClean="0"/>
              <a:t>21/09/2022</a:t>
            </a:fld>
            <a:endParaRPr lang="en-GB"/>
          </a:p>
        </p:txBody>
      </p:sp>
      <p:sp>
        <p:nvSpPr>
          <p:cNvPr id="4" name="Footer Placeholder 3">
            <a:extLst>
              <a:ext uri="{FF2B5EF4-FFF2-40B4-BE49-F238E27FC236}">
                <a16:creationId xmlns:a16="http://schemas.microsoft.com/office/drawing/2014/main" id="{9533E0CC-79E5-F927-3E59-B4A80DBCEC2D}"/>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AB0D5C5-DA74-7DE3-D37A-C6BE832D82B6}"/>
              </a:ext>
            </a:extLst>
          </p:cNvPr>
          <p:cNvSpPr>
            <a:spLocks noGrp="1"/>
          </p:cNvSpPr>
          <p:nvPr>
            <p:ph type="sldNum" sz="quarter" idx="12"/>
          </p:nvPr>
        </p:nvSpPr>
        <p:spPr/>
        <p:txBody>
          <a:bodyPr/>
          <a:lstStyle/>
          <a:p>
            <a:fld id="{B1DEAF04-5FFC-4301-8AC3-60B3CD126B60}" type="slidenum">
              <a:rPr lang="en-GB" smtClean="0"/>
              <a:t>‹#›</a:t>
            </a:fld>
            <a:endParaRPr lang="en-GB"/>
          </a:p>
        </p:txBody>
      </p:sp>
    </p:spTree>
    <p:extLst>
      <p:ext uri="{BB962C8B-B14F-4D97-AF65-F5344CB8AC3E}">
        <p14:creationId xmlns:p14="http://schemas.microsoft.com/office/powerpoint/2010/main" val="2683919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812926-EF70-76D1-D71D-EB6F8A9F72AA}"/>
              </a:ext>
            </a:extLst>
          </p:cNvPr>
          <p:cNvSpPr>
            <a:spLocks noGrp="1"/>
          </p:cNvSpPr>
          <p:nvPr>
            <p:ph type="dt" sz="half" idx="10"/>
          </p:nvPr>
        </p:nvSpPr>
        <p:spPr/>
        <p:txBody>
          <a:bodyPr/>
          <a:lstStyle/>
          <a:p>
            <a:fld id="{A0D81EFD-5EE7-4E66-BA1C-1DC50C1D0A57}" type="datetimeFigureOut">
              <a:rPr lang="en-GB" smtClean="0"/>
              <a:t>21/09/2022</a:t>
            </a:fld>
            <a:endParaRPr lang="en-GB"/>
          </a:p>
        </p:txBody>
      </p:sp>
      <p:sp>
        <p:nvSpPr>
          <p:cNvPr id="3" name="Footer Placeholder 2">
            <a:extLst>
              <a:ext uri="{FF2B5EF4-FFF2-40B4-BE49-F238E27FC236}">
                <a16:creationId xmlns:a16="http://schemas.microsoft.com/office/drawing/2014/main" id="{0A36B35C-74B2-31CC-E62E-9A58752F9DD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2241559B-3C93-A32A-63C6-EA3E8138A0CC}"/>
              </a:ext>
            </a:extLst>
          </p:cNvPr>
          <p:cNvSpPr>
            <a:spLocks noGrp="1"/>
          </p:cNvSpPr>
          <p:nvPr>
            <p:ph type="sldNum" sz="quarter" idx="12"/>
          </p:nvPr>
        </p:nvSpPr>
        <p:spPr/>
        <p:txBody>
          <a:bodyPr/>
          <a:lstStyle/>
          <a:p>
            <a:fld id="{B1DEAF04-5FFC-4301-8AC3-60B3CD126B60}" type="slidenum">
              <a:rPr lang="en-GB" smtClean="0"/>
              <a:t>‹#›</a:t>
            </a:fld>
            <a:endParaRPr lang="en-GB"/>
          </a:p>
        </p:txBody>
      </p:sp>
    </p:spTree>
    <p:extLst>
      <p:ext uri="{BB962C8B-B14F-4D97-AF65-F5344CB8AC3E}">
        <p14:creationId xmlns:p14="http://schemas.microsoft.com/office/powerpoint/2010/main" val="2533856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8CDC4D-7E56-6C82-CA4F-9CE7777C65C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B6D578D-0CFD-B2C7-D3ED-851E24B413F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81CCF5A-47AA-D297-0B47-564453D0D8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2C6E6-74D3-F7EB-0DFF-5A8B6DB2B7F7}"/>
              </a:ext>
            </a:extLst>
          </p:cNvPr>
          <p:cNvSpPr>
            <a:spLocks noGrp="1"/>
          </p:cNvSpPr>
          <p:nvPr>
            <p:ph type="dt" sz="half" idx="10"/>
          </p:nvPr>
        </p:nvSpPr>
        <p:spPr/>
        <p:txBody>
          <a:bodyPr/>
          <a:lstStyle/>
          <a:p>
            <a:fld id="{A0D81EFD-5EE7-4E66-BA1C-1DC50C1D0A57}" type="datetimeFigureOut">
              <a:rPr lang="en-GB" smtClean="0"/>
              <a:t>21/09/2022</a:t>
            </a:fld>
            <a:endParaRPr lang="en-GB"/>
          </a:p>
        </p:txBody>
      </p:sp>
      <p:sp>
        <p:nvSpPr>
          <p:cNvPr id="6" name="Footer Placeholder 5">
            <a:extLst>
              <a:ext uri="{FF2B5EF4-FFF2-40B4-BE49-F238E27FC236}">
                <a16:creationId xmlns:a16="http://schemas.microsoft.com/office/drawing/2014/main" id="{0426E84C-2A32-8456-F5BA-BECFD7C3AD7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E06B08-C8DF-8373-8116-6C863983CF92}"/>
              </a:ext>
            </a:extLst>
          </p:cNvPr>
          <p:cNvSpPr>
            <a:spLocks noGrp="1"/>
          </p:cNvSpPr>
          <p:nvPr>
            <p:ph type="sldNum" sz="quarter" idx="12"/>
          </p:nvPr>
        </p:nvSpPr>
        <p:spPr/>
        <p:txBody>
          <a:bodyPr/>
          <a:lstStyle/>
          <a:p>
            <a:fld id="{B1DEAF04-5FFC-4301-8AC3-60B3CD126B60}" type="slidenum">
              <a:rPr lang="en-GB" smtClean="0"/>
              <a:t>‹#›</a:t>
            </a:fld>
            <a:endParaRPr lang="en-GB"/>
          </a:p>
        </p:txBody>
      </p:sp>
    </p:spTree>
    <p:extLst>
      <p:ext uri="{BB962C8B-B14F-4D97-AF65-F5344CB8AC3E}">
        <p14:creationId xmlns:p14="http://schemas.microsoft.com/office/powerpoint/2010/main" val="2715319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03076-4CC2-3A73-00DE-E7976820C1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C701B6A-E2D3-4622-0B2A-62276C66E35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1B7CE13E-E6F7-5838-B908-D471214419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395D11-DAD1-C141-8EDC-711C1227E83F}"/>
              </a:ext>
            </a:extLst>
          </p:cNvPr>
          <p:cNvSpPr>
            <a:spLocks noGrp="1"/>
          </p:cNvSpPr>
          <p:nvPr>
            <p:ph type="dt" sz="half" idx="10"/>
          </p:nvPr>
        </p:nvSpPr>
        <p:spPr/>
        <p:txBody>
          <a:bodyPr/>
          <a:lstStyle/>
          <a:p>
            <a:fld id="{A0D81EFD-5EE7-4E66-BA1C-1DC50C1D0A57}" type="datetimeFigureOut">
              <a:rPr lang="en-GB" smtClean="0"/>
              <a:t>21/09/2022</a:t>
            </a:fld>
            <a:endParaRPr lang="en-GB"/>
          </a:p>
        </p:txBody>
      </p:sp>
      <p:sp>
        <p:nvSpPr>
          <p:cNvPr id="6" name="Footer Placeholder 5">
            <a:extLst>
              <a:ext uri="{FF2B5EF4-FFF2-40B4-BE49-F238E27FC236}">
                <a16:creationId xmlns:a16="http://schemas.microsoft.com/office/drawing/2014/main" id="{5FDC96E2-9BA4-E3CF-8F3B-233FD18DC8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2226DAF1-5D7F-D732-CEE0-2BB7A732C715}"/>
              </a:ext>
            </a:extLst>
          </p:cNvPr>
          <p:cNvSpPr>
            <a:spLocks noGrp="1"/>
          </p:cNvSpPr>
          <p:nvPr>
            <p:ph type="sldNum" sz="quarter" idx="12"/>
          </p:nvPr>
        </p:nvSpPr>
        <p:spPr/>
        <p:txBody>
          <a:bodyPr/>
          <a:lstStyle/>
          <a:p>
            <a:fld id="{B1DEAF04-5FFC-4301-8AC3-60B3CD126B60}" type="slidenum">
              <a:rPr lang="en-GB" smtClean="0"/>
              <a:t>‹#›</a:t>
            </a:fld>
            <a:endParaRPr lang="en-GB"/>
          </a:p>
        </p:txBody>
      </p:sp>
    </p:spTree>
    <p:extLst>
      <p:ext uri="{BB962C8B-B14F-4D97-AF65-F5344CB8AC3E}">
        <p14:creationId xmlns:p14="http://schemas.microsoft.com/office/powerpoint/2010/main" val="3630139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7E9025C-33E1-B81B-ABA7-3EC5A3B5BE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1E5283C8-6388-2817-E673-46225E55B75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06458D5C-EC3B-502E-09A1-A57EA802E74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D81EFD-5EE7-4E66-BA1C-1DC50C1D0A57}" type="datetimeFigureOut">
              <a:rPr lang="en-GB" smtClean="0"/>
              <a:t>21/09/2022</a:t>
            </a:fld>
            <a:endParaRPr lang="en-GB"/>
          </a:p>
        </p:txBody>
      </p:sp>
      <p:sp>
        <p:nvSpPr>
          <p:cNvPr id="5" name="Footer Placeholder 4">
            <a:extLst>
              <a:ext uri="{FF2B5EF4-FFF2-40B4-BE49-F238E27FC236}">
                <a16:creationId xmlns:a16="http://schemas.microsoft.com/office/drawing/2014/main" id="{6A6C6C94-C6F9-5874-2957-D0C0B0DC892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D959310-BAD7-5BC7-82F4-BE84E3716E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DEAF04-5FFC-4301-8AC3-60B3CD126B60}" type="slidenum">
              <a:rPr lang="en-GB" smtClean="0"/>
              <a:t>‹#›</a:t>
            </a:fld>
            <a:endParaRPr lang="en-GB"/>
          </a:p>
        </p:txBody>
      </p:sp>
    </p:spTree>
    <p:extLst>
      <p:ext uri="{BB962C8B-B14F-4D97-AF65-F5344CB8AC3E}">
        <p14:creationId xmlns:p14="http://schemas.microsoft.com/office/powerpoint/2010/main" val="11323036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Abadi" panose="020B0604020104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badi Extra Light" panose="020B0204020104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badi Extra Light" panose="020B0204020104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badi Extra Light" panose="020B0204020104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badi Extra Light" panose="020B0204020104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badi Extra Light" panose="020B0204020104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de.wikipedia.org/wiki/Miscanthus"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sv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sv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65000"/>
          </a:schemeClr>
        </a:solidFill>
        <a:effectLst/>
      </p:bgPr>
    </p:bg>
    <p:spTree>
      <p:nvGrpSpPr>
        <p:cNvPr id="1" name=""/>
        <p:cNvGrpSpPr/>
        <p:nvPr/>
      </p:nvGrpSpPr>
      <p:grpSpPr>
        <a:xfrm>
          <a:off x="0" y="0"/>
          <a:ext cx="0" cy="0"/>
          <a:chOff x="0" y="0"/>
          <a:chExt cx="0" cy="0"/>
        </a:xfrm>
      </p:grpSpPr>
      <p:pic>
        <p:nvPicPr>
          <p:cNvPr id="8" name="Obrázek 4" descr="Obsah obrázku tráva, exteriér, rostlina&#10;&#10;Popis byl vytvořen automaticky">
            <a:extLst>
              <a:ext uri="{FF2B5EF4-FFF2-40B4-BE49-F238E27FC236}">
                <a16:creationId xmlns:a16="http://schemas.microsoft.com/office/drawing/2014/main" id="{CF0CBE1B-9094-337B-57FC-60627558D33F}"/>
              </a:ext>
            </a:extLst>
          </p:cNvPr>
          <p:cNvPicPr>
            <a:picLocks noChangeAspect="1"/>
          </p:cNvPicPr>
          <p:nvPr/>
        </p:nvPicPr>
        <p:blipFill rotWithShape="1">
          <a:blip r:embed="rId3">
            <a:alphaModFix amt="35000"/>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t="3916" b="4991"/>
          <a:stretch/>
        </p:blipFill>
        <p:spPr>
          <a:xfrm>
            <a:off x="20" y="10"/>
            <a:ext cx="12191980" cy="6857990"/>
          </a:xfrm>
          <a:prstGeom prst="rect">
            <a:avLst/>
          </a:prstGeom>
        </p:spPr>
      </p:pic>
      <p:sp>
        <p:nvSpPr>
          <p:cNvPr id="2" name="Title 1">
            <a:extLst>
              <a:ext uri="{FF2B5EF4-FFF2-40B4-BE49-F238E27FC236}">
                <a16:creationId xmlns:a16="http://schemas.microsoft.com/office/drawing/2014/main" id="{9638692E-A609-3864-A277-94FF9E606BAC}"/>
              </a:ext>
            </a:extLst>
          </p:cNvPr>
          <p:cNvSpPr>
            <a:spLocks noGrp="1"/>
          </p:cNvSpPr>
          <p:nvPr>
            <p:ph type="ctrTitle"/>
          </p:nvPr>
        </p:nvSpPr>
        <p:spPr>
          <a:xfrm>
            <a:off x="2119008" y="860897"/>
            <a:ext cx="7953983" cy="2387600"/>
          </a:xfrm>
        </p:spPr>
        <p:txBody>
          <a:bodyPr>
            <a:normAutofit/>
          </a:bodyPr>
          <a:lstStyle/>
          <a:p>
            <a:r>
              <a:rPr lang="en-US" dirty="0"/>
              <a:t>Miscanthus based products value chain:</a:t>
            </a:r>
            <a:endParaRPr lang="en-US" dirty="0">
              <a:latin typeface="Abadi Extra Light" panose="020B0204020104020204" pitchFamily="34" charset="0"/>
            </a:endParaRPr>
          </a:p>
        </p:txBody>
      </p:sp>
      <p:sp>
        <p:nvSpPr>
          <p:cNvPr id="3" name="Subtitle 2">
            <a:extLst>
              <a:ext uri="{FF2B5EF4-FFF2-40B4-BE49-F238E27FC236}">
                <a16:creationId xmlns:a16="http://schemas.microsoft.com/office/drawing/2014/main" id="{91DB9700-DBBD-57EA-CFB3-7C5C4FA32503}"/>
              </a:ext>
            </a:extLst>
          </p:cNvPr>
          <p:cNvSpPr>
            <a:spLocks noGrp="1"/>
          </p:cNvSpPr>
          <p:nvPr>
            <p:ph type="subTitle" idx="1"/>
          </p:nvPr>
        </p:nvSpPr>
        <p:spPr>
          <a:xfrm>
            <a:off x="1436452" y="4798541"/>
            <a:ext cx="9144000" cy="1655762"/>
          </a:xfrm>
        </p:spPr>
        <p:txBody>
          <a:bodyPr/>
          <a:lstStyle/>
          <a:p>
            <a:r>
              <a:rPr lang="cs-CZ" dirty="0"/>
              <a:t>Ing. Aleš Paulu</a:t>
            </a:r>
            <a:endParaRPr lang="en-GB" dirty="0"/>
          </a:p>
        </p:txBody>
      </p:sp>
      <p:sp>
        <p:nvSpPr>
          <p:cNvPr id="5" name="TextBox 4">
            <a:extLst>
              <a:ext uri="{FF2B5EF4-FFF2-40B4-BE49-F238E27FC236}">
                <a16:creationId xmlns:a16="http://schemas.microsoft.com/office/drawing/2014/main" id="{62A0250B-1324-524F-FAA7-FBC800B955BC}"/>
              </a:ext>
            </a:extLst>
          </p:cNvPr>
          <p:cNvSpPr txBox="1"/>
          <p:nvPr/>
        </p:nvSpPr>
        <p:spPr>
          <a:xfrm>
            <a:off x="3048810" y="3429000"/>
            <a:ext cx="6094378" cy="707886"/>
          </a:xfrm>
          <a:prstGeom prst="rect">
            <a:avLst/>
          </a:prstGeom>
          <a:noFill/>
        </p:spPr>
        <p:txBody>
          <a:bodyPr wrap="square">
            <a:spAutoFit/>
          </a:bodyPr>
          <a:lstStyle/>
          <a:p>
            <a:pPr algn="ctr"/>
            <a:r>
              <a:rPr lang="en-US" sz="4000" dirty="0">
                <a:latin typeface="Abadi Extra Light" panose="020B0204020104020204" pitchFamily="34" charset="0"/>
              </a:rPr>
              <a:t>economic perspective</a:t>
            </a:r>
            <a:endParaRPr lang="en-GB" sz="4000" dirty="0"/>
          </a:p>
        </p:txBody>
      </p:sp>
      <p:pic>
        <p:nvPicPr>
          <p:cNvPr id="9" name="Picture 2" descr="Popis není dostupný.">
            <a:extLst>
              <a:ext uri="{FF2B5EF4-FFF2-40B4-BE49-F238E27FC236}">
                <a16:creationId xmlns:a16="http://schemas.microsoft.com/office/drawing/2014/main" id="{A7393F1B-A6E5-3B2F-6260-A64403017B85}"/>
              </a:ext>
            </a:extLst>
          </p:cNvPr>
          <p:cNvPicPr>
            <a:picLocks noChangeAspect="1" noChangeArrowheads="1"/>
          </p:cNvPicPr>
          <p:nvPr/>
        </p:nvPicPr>
        <p:blipFill>
          <a:blip r:embed="rId5">
            <a:alphaModFix amt="68000"/>
            <a:extLst>
              <a:ext uri="{28A0092B-C50C-407E-A947-70E740481C1C}">
                <a14:useLocalDpi xmlns:a14="http://schemas.microsoft.com/office/drawing/2010/main" val="0"/>
              </a:ext>
            </a:extLst>
          </a:blip>
          <a:stretch>
            <a:fillRect/>
          </a:stretch>
        </p:blipFill>
        <p:spPr bwMode="auto">
          <a:xfrm>
            <a:off x="9104757" y="6053083"/>
            <a:ext cx="2846838" cy="5551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749121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2F07C-FB67-3DDA-5BF1-5B85845C9A05}"/>
              </a:ext>
            </a:extLst>
          </p:cNvPr>
          <p:cNvSpPr>
            <a:spLocks noGrp="1"/>
          </p:cNvSpPr>
          <p:nvPr>
            <p:ph type="title"/>
          </p:nvPr>
        </p:nvSpPr>
        <p:spPr/>
        <p:txBody>
          <a:bodyPr/>
          <a:lstStyle/>
          <a:p>
            <a:r>
              <a:rPr lang="cs-CZ" dirty="0"/>
              <a:t>Paper production</a:t>
            </a:r>
          </a:p>
        </p:txBody>
      </p:sp>
      <p:sp>
        <p:nvSpPr>
          <p:cNvPr id="3" name="Content Placeholder 2">
            <a:extLst>
              <a:ext uri="{FF2B5EF4-FFF2-40B4-BE49-F238E27FC236}">
                <a16:creationId xmlns:a16="http://schemas.microsoft.com/office/drawing/2014/main" id="{E11ADD1A-826E-6F5D-E8B5-0C86F39D624D}"/>
              </a:ext>
            </a:extLst>
          </p:cNvPr>
          <p:cNvSpPr>
            <a:spLocks noGrp="1"/>
          </p:cNvSpPr>
          <p:nvPr>
            <p:ph idx="1"/>
          </p:nvPr>
        </p:nvSpPr>
        <p:spPr/>
        <p:txBody>
          <a:bodyPr>
            <a:normAutofit/>
          </a:bodyPr>
          <a:lstStyle/>
          <a:p>
            <a:r>
              <a:rPr lang="cs-CZ" dirty="0"/>
              <a:t>Data </a:t>
            </a:r>
            <a:r>
              <a:rPr lang="cs-CZ" dirty="0" err="1"/>
              <a:t>from</a:t>
            </a:r>
            <a:r>
              <a:rPr lang="cs-CZ" dirty="0"/>
              <a:t> BAT </a:t>
            </a:r>
            <a:r>
              <a:rPr lang="cs-CZ" dirty="0" err="1"/>
              <a:t>documents</a:t>
            </a:r>
            <a:r>
              <a:rPr lang="cs-CZ" dirty="0"/>
              <a:t> by EC</a:t>
            </a:r>
          </a:p>
          <a:p>
            <a:r>
              <a:rPr lang="cs-CZ" dirty="0"/>
              <a:t>Fine paper produced from chemical bleached pulp</a:t>
            </a:r>
          </a:p>
          <a:p>
            <a:r>
              <a:rPr lang="cs-CZ" dirty="0"/>
              <a:t>Based on average European fine paper mill conditions</a:t>
            </a:r>
          </a:p>
          <a:p>
            <a:endParaRPr lang="cs-CZ" dirty="0"/>
          </a:p>
          <a:p>
            <a:r>
              <a:rPr lang="cs-CZ" dirty="0" err="1">
                <a:latin typeface="Abadi" panose="020B0604020104020204" pitchFamily="34" charset="0"/>
              </a:rPr>
              <a:t>Main</a:t>
            </a:r>
            <a:r>
              <a:rPr lang="cs-CZ" dirty="0">
                <a:latin typeface="Abadi" panose="020B0604020104020204" pitchFamily="34" charset="0"/>
              </a:rPr>
              <a:t> </a:t>
            </a:r>
            <a:r>
              <a:rPr lang="cs-CZ" dirty="0" err="1">
                <a:latin typeface="Abadi" panose="020B0604020104020204" pitchFamily="34" charset="0"/>
              </a:rPr>
              <a:t>inputs</a:t>
            </a:r>
            <a:endParaRPr lang="cs-CZ" dirty="0">
              <a:latin typeface="Abadi" panose="020B0604020104020204" pitchFamily="34" charset="0"/>
            </a:endParaRPr>
          </a:p>
          <a:p>
            <a:pPr lvl="1"/>
            <a:r>
              <a:rPr lang="cs-CZ" sz="2800" dirty="0"/>
              <a:t>55 % chemical pulp</a:t>
            </a:r>
          </a:p>
          <a:p>
            <a:pPr lvl="1"/>
            <a:r>
              <a:rPr lang="cs-CZ" sz="2800" dirty="0"/>
              <a:t>37 % kaolin filler</a:t>
            </a:r>
          </a:p>
          <a:p>
            <a:pPr lvl="1"/>
            <a:r>
              <a:rPr lang="cs-CZ" sz="2800" dirty="0"/>
              <a:t>8 % starch binder</a:t>
            </a:r>
          </a:p>
        </p:txBody>
      </p:sp>
    </p:spTree>
    <p:extLst>
      <p:ext uri="{BB962C8B-B14F-4D97-AF65-F5344CB8AC3E}">
        <p14:creationId xmlns:p14="http://schemas.microsoft.com/office/powerpoint/2010/main" val="3281351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2F07C-FB67-3DDA-5BF1-5B85845C9A05}"/>
              </a:ext>
            </a:extLst>
          </p:cNvPr>
          <p:cNvSpPr>
            <a:spLocks noGrp="1"/>
          </p:cNvSpPr>
          <p:nvPr>
            <p:ph type="title"/>
          </p:nvPr>
        </p:nvSpPr>
        <p:spPr>
          <a:xfrm>
            <a:off x="285750" y="549000"/>
            <a:ext cx="10515600" cy="1325563"/>
          </a:xfrm>
        </p:spPr>
        <p:txBody>
          <a:bodyPr/>
          <a:lstStyle/>
          <a:p>
            <a:r>
              <a:rPr lang="cs-CZ" dirty="0"/>
              <a:t>Paper </a:t>
            </a:r>
            <a:br>
              <a:rPr lang="cs-CZ" dirty="0"/>
            </a:br>
            <a:r>
              <a:rPr lang="cs-CZ" dirty="0"/>
              <a:t>production</a:t>
            </a:r>
          </a:p>
        </p:txBody>
      </p:sp>
      <p:pic>
        <p:nvPicPr>
          <p:cNvPr id="6" name="Picture 5">
            <a:extLst>
              <a:ext uri="{FF2B5EF4-FFF2-40B4-BE49-F238E27FC236}">
                <a16:creationId xmlns:a16="http://schemas.microsoft.com/office/drawing/2014/main" id="{B7B8BDFB-0247-2D23-C4F2-1D23BD1F817D}"/>
              </a:ext>
            </a:extLst>
          </p:cNvPr>
          <p:cNvPicPr>
            <a:picLocks noChangeAspect="1"/>
          </p:cNvPicPr>
          <p:nvPr/>
        </p:nvPicPr>
        <p:blipFill>
          <a:blip r:embed="rId3"/>
          <a:stretch>
            <a:fillRect/>
          </a:stretch>
        </p:blipFill>
        <p:spPr>
          <a:xfrm>
            <a:off x="3205406" y="549000"/>
            <a:ext cx="8629578" cy="5760000"/>
          </a:xfrm>
          <a:prstGeom prst="roundRect">
            <a:avLst>
              <a:gd name="adj" fmla="val 4801"/>
            </a:avLst>
          </a:prstGeom>
        </p:spPr>
      </p:pic>
    </p:spTree>
    <p:extLst>
      <p:ext uri="{BB962C8B-B14F-4D97-AF65-F5344CB8AC3E}">
        <p14:creationId xmlns:p14="http://schemas.microsoft.com/office/powerpoint/2010/main" val="2536808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2F07C-FB67-3DDA-5BF1-5B85845C9A05}"/>
              </a:ext>
            </a:extLst>
          </p:cNvPr>
          <p:cNvSpPr>
            <a:spLocks noGrp="1"/>
          </p:cNvSpPr>
          <p:nvPr>
            <p:ph type="title"/>
          </p:nvPr>
        </p:nvSpPr>
        <p:spPr/>
        <p:txBody>
          <a:bodyPr/>
          <a:lstStyle/>
          <a:p>
            <a:r>
              <a:rPr lang="cs-CZ" dirty="0"/>
              <a:t>Insulation production</a:t>
            </a:r>
          </a:p>
        </p:txBody>
      </p:sp>
      <p:sp>
        <p:nvSpPr>
          <p:cNvPr id="3" name="Content Placeholder 2">
            <a:extLst>
              <a:ext uri="{FF2B5EF4-FFF2-40B4-BE49-F238E27FC236}">
                <a16:creationId xmlns:a16="http://schemas.microsoft.com/office/drawing/2014/main" id="{E11ADD1A-826E-6F5D-E8B5-0C86F39D624D}"/>
              </a:ext>
            </a:extLst>
          </p:cNvPr>
          <p:cNvSpPr>
            <a:spLocks noGrp="1"/>
          </p:cNvSpPr>
          <p:nvPr>
            <p:ph idx="1"/>
          </p:nvPr>
        </p:nvSpPr>
        <p:spPr/>
        <p:txBody>
          <a:bodyPr>
            <a:normAutofit lnSpcReduction="10000"/>
          </a:bodyPr>
          <a:lstStyle/>
          <a:p>
            <a:r>
              <a:rPr lang="cs-CZ" dirty="0"/>
              <a:t>Data </a:t>
            </a:r>
            <a:r>
              <a:rPr lang="cs-CZ" dirty="0" err="1"/>
              <a:t>from</a:t>
            </a:r>
            <a:r>
              <a:rPr lang="cs-CZ" dirty="0"/>
              <a:t> </a:t>
            </a:r>
            <a:r>
              <a:rPr lang="cs-CZ" dirty="0" err="1"/>
              <a:t>literature</a:t>
            </a:r>
            <a:endParaRPr lang="cs-CZ" dirty="0"/>
          </a:p>
          <a:p>
            <a:r>
              <a:rPr lang="cs-CZ" dirty="0" err="1"/>
              <a:t>Particleboard</a:t>
            </a:r>
            <a:r>
              <a:rPr lang="cs-CZ" dirty="0"/>
              <a:t> produced from </a:t>
            </a:r>
            <a:r>
              <a:rPr lang="cs-CZ" dirty="0" err="1"/>
              <a:t>wood</a:t>
            </a:r>
            <a:r>
              <a:rPr lang="cs-CZ" dirty="0"/>
              <a:t> </a:t>
            </a:r>
            <a:r>
              <a:rPr lang="cs-CZ" dirty="0" err="1"/>
              <a:t>waste</a:t>
            </a:r>
            <a:endParaRPr lang="cs-CZ" dirty="0"/>
          </a:p>
          <a:p>
            <a:r>
              <a:rPr lang="cs-CZ" dirty="0" err="1"/>
              <a:t>Based</a:t>
            </a:r>
            <a:r>
              <a:rPr lang="cs-CZ" dirty="0"/>
              <a:t> on Spanish state of the art particleboard production factory</a:t>
            </a:r>
          </a:p>
          <a:p>
            <a:r>
              <a:rPr lang="cs-CZ" dirty="0"/>
              <a:t>Wood preparation (debarking, </a:t>
            </a:r>
            <a:r>
              <a:rPr lang="cs-CZ" dirty="0" err="1"/>
              <a:t>shaving</a:t>
            </a:r>
            <a:r>
              <a:rPr lang="cs-CZ" dirty="0"/>
              <a:t>, chipping, drying)</a:t>
            </a:r>
          </a:p>
          <a:p>
            <a:r>
              <a:rPr lang="cs-CZ" dirty="0"/>
              <a:t>Board shaping (Resin mixing, mat forming a pressing)</a:t>
            </a:r>
          </a:p>
          <a:p>
            <a:r>
              <a:rPr lang="cs-CZ" dirty="0" err="1"/>
              <a:t>Including</a:t>
            </a:r>
            <a:r>
              <a:rPr lang="cs-CZ" dirty="0"/>
              <a:t> </a:t>
            </a:r>
            <a:r>
              <a:rPr lang="cs-CZ" dirty="0" err="1"/>
              <a:t>process</a:t>
            </a:r>
            <a:r>
              <a:rPr lang="cs-CZ" dirty="0"/>
              <a:t> </a:t>
            </a:r>
            <a:r>
              <a:rPr lang="cs-CZ" dirty="0" err="1"/>
              <a:t>waste</a:t>
            </a:r>
            <a:r>
              <a:rPr lang="cs-CZ" dirty="0"/>
              <a:t> </a:t>
            </a:r>
            <a:r>
              <a:rPr lang="cs-CZ" dirty="0" err="1"/>
              <a:t>combustion</a:t>
            </a:r>
            <a:r>
              <a:rPr lang="cs-CZ" dirty="0"/>
              <a:t> and </a:t>
            </a:r>
            <a:r>
              <a:rPr lang="cs-CZ" dirty="0" err="1"/>
              <a:t>cogeneration</a:t>
            </a:r>
            <a:endParaRPr lang="cs-CZ" dirty="0"/>
          </a:p>
          <a:p>
            <a:r>
              <a:rPr lang="cs-CZ" dirty="0" err="1">
                <a:latin typeface="Abadi" panose="020B0604020104020204" pitchFamily="34" charset="0"/>
              </a:rPr>
              <a:t>Main</a:t>
            </a:r>
            <a:r>
              <a:rPr lang="cs-CZ" dirty="0">
                <a:latin typeface="Abadi" panose="020B0604020104020204" pitchFamily="34" charset="0"/>
              </a:rPr>
              <a:t> </a:t>
            </a:r>
            <a:r>
              <a:rPr lang="cs-CZ" dirty="0" err="1">
                <a:latin typeface="Abadi" panose="020B0604020104020204" pitchFamily="34" charset="0"/>
              </a:rPr>
              <a:t>inputs</a:t>
            </a:r>
            <a:endParaRPr lang="cs-CZ" dirty="0">
              <a:latin typeface="Abadi" panose="020B0604020104020204" pitchFamily="34" charset="0"/>
            </a:endParaRPr>
          </a:p>
          <a:p>
            <a:pPr lvl="1"/>
            <a:r>
              <a:rPr lang="cs-CZ" sz="2800" dirty="0" err="1"/>
              <a:t>Wood</a:t>
            </a:r>
            <a:r>
              <a:rPr lang="cs-CZ" sz="2800" dirty="0"/>
              <a:t> </a:t>
            </a:r>
            <a:r>
              <a:rPr lang="cs-CZ" sz="2800" dirty="0" err="1"/>
              <a:t>waste</a:t>
            </a:r>
            <a:r>
              <a:rPr lang="cs-CZ" sz="2800" dirty="0"/>
              <a:t> (</a:t>
            </a:r>
            <a:r>
              <a:rPr lang="cs-CZ" sz="2800" dirty="0" err="1"/>
              <a:t>forest</a:t>
            </a:r>
            <a:r>
              <a:rPr lang="cs-CZ" sz="2800" dirty="0"/>
              <a:t> </a:t>
            </a:r>
            <a:r>
              <a:rPr lang="cs-CZ" sz="2800" dirty="0" err="1"/>
              <a:t>slash</a:t>
            </a:r>
            <a:r>
              <a:rPr lang="cs-CZ" sz="2800" dirty="0"/>
              <a:t>, </a:t>
            </a:r>
            <a:r>
              <a:rPr lang="cs-CZ" sz="2800" dirty="0" err="1"/>
              <a:t>sawdust</a:t>
            </a:r>
            <a:r>
              <a:rPr lang="cs-CZ" sz="2800" dirty="0"/>
              <a:t>)</a:t>
            </a:r>
          </a:p>
          <a:p>
            <a:pPr lvl="1"/>
            <a:r>
              <a:rPr lang="cs-CZ" sz="2800" dirty="0"/>
              <a:t>UF-</a:t>
            </a:r>
            <a:r>
              <a:rPr lang="cs-CZ" sz="2800" dirty="0" err="1"/>
              <a:t>Resin</a:t>
            </a:r>
            <a:r>
              <a:rPr lang="cs-CZ" sz="2800" dirty="0"/>
              <a:t> binder; Paraffin wax, (NH</a:t>
            </a:r>
            <a:r>
              <a:rPr lang="cs-CZ" sz="2800" baseline="-25000" dirty="0"/>
              <a:t>4</a:t>
            </a:r>
            <a:r>
              <a:rPr lang="cs-CZ" sz="2800" dirty="0"/>
              <a:t>)</a:t>
            </a:r>
            <a:r>
              <a:rPr lang="cs-CZ" sz="2800" baseline="-25000" dirty="0"/>
              <a:t>2</a:t>
            </a:r>
            <a:r>
              <a:rPr lang="cs-CZ" sz="2800" dirty="0"/>
              <a:t>SO</a:t>
            </a:r>
            <a:r>
              <a:rPr lang="cs-CZ" sz="2800" baseline="-25000" dirty="0"/>
              <a:t>4</a:t>
            </a:r>
            <a:r>
              <a:rPr lang="cs-CZ" sz="2800" dirty="0"/>
              <a:t> </a:t>
            </a:r>
            <a:r>
              <a:rPr lang="cs-CZ" sz="2800" dirty="0" err="1"/>
              <a:t>hardener</a:t>
            </a:r>
            <a:endParaRPr lang="cs-CZ" sz="2800" dirty="0"/>
          </a:p>
        </p:txBody>
      </p:sp>
    </p:spTree>
    <p:extLst>
      <p:ext uri="{BB962C8B-B14F-4D97-AF65-F5344CB8AC3E}">
        <p14:creationId xmlns:p14="http://schemas.microsoft.com/office/powerpoint/2010/main" val="40517895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2F07C-FB67-3DDA-5BF1-5B85845C9A05}"/>
              </a:ext>
            </a:extLst>
          </p:cNvPr>
          <p:cNvSpPr>
            <a:spLocks noGrp="1"/>
          </p:cNvSpPr>
          <p:nvPr>
            <p:ph type="title"/>
          </p:nvPr>
        </p:nvSpPr>
        <p:spPr>
          <a:xfrm>
            <a:off x="237837" y="549000"/>
            <a:ext cx="10515600" cy="1325563"/>
          </a:xfrm>
        </p:spPr>
        <p:txBody>
          <a:bodyPr/>
          <a:lstStyle/>
          <a:p>
            <a:r>
              <a:rPr lang="cs-CZ" dirty="0"/>
              <a:t>Insulation </a:t>
            </a:r>
            <a:br>
              <a:rPr lang="cs-CZ" dirty="0"/>
            </a:br>
            <a:r>
              <a:rPr lang="cs-CZ" dirty="0"/>
              <a:t>production</a:t>
            </a:r>
          </a:p>
        </p:txBody>
      </p:sp>
      <p:pic>
        <p:nvPicPr>
          <p:cNvPr id="6" name="Content Placeholder 5">
            <a:extLst>
              <a:ext uri="{FF2B5EF4-FFF2-40B4-BE49-F238E27FC236}">
                <a16:creationId xmlns:a16="http://schemas.microsoft.com/office/drawing/2014/main" id="{35D5D014-1182-E4BE-023A-BA053328C918}"/>
              </a:ext>
            </a:extLst>
          </p:cNvPr>
          <p:cNvPicPr>
            <a:picLocks noGrp="1" noChangeAspect="1"/>
          </p:cNvPicPr>
          <p:nvPr>
            <p:ph idx="1"/>
          </p:nvPr>
        </p:nvPicPr>
        <p:blipFill>
          <a:blip r:embed="rId3"/>
          <a:stretch>
            <a:fillRect/>
          </a:stretch>
        </p:blipFill>
        <p:spPr>
          <a:xfrm>
            <a:off x="3190383" y="549000"/>
            <a:ext cx="8671417" cy="5760000"/>
          </a:xfrm>
          <a:prstGeom prst="roundRect">
            <a:avLst>
              <a:gd name="adj" fmla="val 5763"/>
            </a:avLst>
          </a:prstGeom>
        </p:spPr>
      </p:pic>
    </p:spTree>
    <p:extLst>
      <p:ext uri="{BB962C8B-B14F-4D97-AF65-F5344CB8AC3E}">
        <p14:creationId xmlns:p14="http://schemas.microsoft.com/office/powerpoint/2010/main" val="5411988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42E1B-1AFA-07F9-223B-095E4772056E}"/>
              </a:ext>
            </a:extLst>
          </p:cNvPr>
          <p:cNvSpPr>
            <a:spLocks noGrp="1"/>
          </p:cNvSpPr>
          <p:nvPr>
            <p:ph type="title"/>
          </p:nvPr>
        </p:nvSpPr>
        <p:spPr/>
        <p:txBody>
          <a:bodyPr/>
          <a:lstStyle/>
          <a:p>
            <a:r>
              <a:rPr lang="cs-CZ" dirty="0"/>
              <a:t>Summary</a:t>
            </a:r>
          </a:p>
        </p:txBody>
      </p:sp>
      <p:sp>
        <p:nvSpPr>
          <p:cNvPr id="3" name="Content Placeholder 2">
            <a:extLst>
              <a:ext uri="{FF2B5EF4-FFF2-40B4-BE49-F238E27FC236}">
                <a16:creationId xmlns:a16="http://schemas.microsoft.com/office/drawing/2014/main" id="{2C6AC2B6-400B-5ED3-EE66-EC7D655129BE}"/>
              </a:ext>
            </a:extLst>
          </p:cNvPr>
          <p:cNvSpPr>
            <a:spLocks noGrp="1"/>
          </p:cNvSpPr>
          <p:nvPr>
            <p:ph idx="1"/>
          </p:nvPr>
        </p:nvSpPr>
        <p:spPr/>
        <p:txBody>
          <a:bodyPr/>
          <a:lstStyle/>
          <a:p>
            <a:r>
              <a:rPr lang="cs-CZ" dirty="0" err="1"/>
              <a:t>Marginal</a:t>
            </a:r>
            <a:r>
              <a:rPr lang="cs-CZ" dirty="0"/>
              <a:t> </a:t>
            </a:r>
            <a:r>
              <a:rPr lang="cs-CZ" dirty="0" err="1"/>
              <a:t>land</a:t>
            </a:r>
            <a:r>
              <a:rPr lang="cs-CZ" dirty="0"/>
              <a:t> </a:t>
            </a:r>
            <a:r>
              <a:rPr lang="cs-CZ" dirty="0" err="1"/>
              <a:t>cultivation</a:t>
            </a:r>
            <a:r>
              <a:rPr lang="cs-CZ" dirty="0"/>
              <a:t> </a:t>
            </a:r>
            <a:r>
              <a:rPr lang="cs-CZ" dirty="0" err="1"/>
              <a:t>brings</a:t>
            </a:r>
            <a:r>
              <a:rPr lang="cs-CZ" dirty="0"/>
              <a:t> </a:t>
            </a:r>
            <a:r>
              <a:rPr lang="cs-CZ" dirty="0" err="1"/>
              <a:t>substantial</a:t>
            </a:r>
            <a:r>
              <a:rPr lang="cs-CZ" dirty="0"/>
              <a:t> </a:t>
            </a:r>
            <a:r>
              <a:rPr lang="cs-CZ" dirty="0" err="1"/>
              <a:t>cost</a:t>
            </a:r>
            <a:r>
              <a:rPr lang="cs-CZ" dirty="0"/>
              <a:t> </a:t>
            </a:r>
            <a:r>
              <a:rPr lang="cs-CZ" dirty="0" err="1"/>
              <a:t>reductions</a:t>
            </a:r>
            <a:endParaRPr lang="cs-CZ" dirty="0"/>
          </a:p>
          <a:p>
            <a:r>
              <a:rPr lang="cs-CZ" dirty="0" err="1"/>
              <a:t>Costs</a:t>
            </a:r>
            <a:r>
              <a:rPr lang="cs-CZ" dirty="0"/>
              <a:t> </a:t>
            </a:r>
            <a:r>
              <a:rPr lang="cs-CZ" dirty="0" err="1"/>
              <a:t>of</a:t>
            </a:r>
            <a:r>
              <a:rPr lang="cs-CZ" dirty="0"/>
              <a:t> </a:t>
            </a:r>
            <a:r>
              <a:rPr lang="cs-CZ" dirty="0" err="1"/>
              <a:t>biochar</a:t>
            </a:r>
            <a:r>
              <a:rPr lang="cs-CZ" dirty="0"/>
              <a:t> (1 % </a:t>
            </a:r>
            <a:r>
              <a:rPr lang="cs-CZ" dirty="0" err="1"/>
              <a:t>application</a:t>
            </a:r>
            <a:r>
              <a:rPr lang="cs-CZ" dirty="0"/>
              <a:t> </a:t>
            </a:r>
            <a:r>
              <a:rPr lang="cs-CZ" dirty="0" err="1"/>
              <a:t>rate</a:t>
            </a:r>
            <a:r>
              <a:rPr lang="cs-CZ" dirty="0"/>
              <a:t>) </a:t>
            </a:r>
            <a:r>
              <a:rPr lang="cs-CZ" dirty="0" err="1"/>
              <a:t>greatly</a:t>
            </a:r>
            <a:r>
              <a:rPr lang="cs-CZ" dirty="0"/>
              <a:t> </a:t>
            </a:r>
            <a:r>
              <a:rPr lang="cs-CZ" dirty="0" err="1"/>
              <a:t>exceed</a:t>
            </a:r>
            <a:r>
              <a:rPr lang="cs-CZ" dirty="0"/>
              <a:t> </a:t>
            </a:r>
            <a:r>
              <a:rPr lang="cs-CZ" dirty="0" err="1"/>
              <a:t>all</a:t>
            </a:r>
            <a:r>
              <a:rPr lang="cs-CZ" dirty="0"/>
              <a:t> </a:t>
            </a:r>
            <a:r>
              <a:rPr lang="cs-CZ" dirty="0" err="1"/>
              <a:t>other</a:t>
            </a:r>
            <a:r>
              <a:rPr lang="cs-CZ" dirty="0"/>
              <a:t> </a:t>
            </a:r>
            <a:r>
              <a:rPr lang="cs-CZ" dirty="0" err="1"/>
              <a:t>costs</a:t>
            </a:r>
            <a:r>
              <a:rPr lang="cs-CZ" dirty="0"/>
              <a:t> </a:t>
            </a:r>
            <a:r>
              <a:rPr lang="cs-CZ" dirty="0" err="1"/>
              <a:t>tied</a:t>
            </a:r>
            <a:r>
              <a:rPr lang="cs-CZ" dirty="0"/>
              <a:t> to </a:t>
            </a:r>
            <a:r>
              <a:rPr lang="cs-CZ" dirty="0" err="1"/>
              <a:t>cultivation</a:t>
            </a:r>
            <a:r>
              <a:rPr lang="cs-CZ" dirty="0"/>
              <a:t> </a:t>
            </a:r>
            <a:r>
              <a:rPr lang="cs-CZ" dirty="0" err="1"/>
              <a:t>phase</a:t>
            </a:r>
            <a:endParaRPr lang="cs-CZ" dirty="0"/>
          </a:p>
          <a:p>
            <a:r>
              <a:rPr lang="cs-CZ" dirty="0" err="1"/>
              <a:t>Pyrolysis</a:t>
            </a:r>
            <a:r>
              <a:rPr lang="cs-CZ" dirty="0"/>
              <a:t> </a:t>
            </a:r>
            <a:r>
              <a:rPr lang="cs-CZ" dirty="0" err="1"/>
              <a:t>costs</a:t>
            </a:r>
            <a:r>
              <a:rPr lang="cs-CZ" dirty="0"/>
              <a:t> </a:t>
            </a:r>
            <a:r>
              <a:rPr lang="cs-CZ" dirty="0" err="1"/>
              <a:t>could</a:t>
            </a:r>
            <a:r>
              <a:rPr lang="cs-CZ" dirty="0"/>
              <a:t> </a:t>
            </a:r>
            <a:r>
              <a:rPr lang="cs-CZ" dirty="0" err="1"/>
              <a:t>be</a:t>
            </a:r>
            <a:r>
              <a:rPr lang="cs-CZ" dirty="0"/>
              <a:t> </a:t>
            </a:r>
            <a:r>
              <a:rPr lang="cs-CZ" dirty="0" err="1"/>
              <a:t>lowered</a:t>
            </a:r>
            <a:r>
              <a:rPr lang="cs-CZ" dirty="0"/>
              <a:t> by </a:t>
            </a:r>
            <a:r>
              <a:rPr lang="cs-CZ" dirty="0" err="1"/>
              <a:t>using</a:t>
            </a:r>
            <a:r>
              <a:rPr lang="cs-CZ" dirty="0"/>
              <a:t> </a:t>
            </a:r>
            <a:r>
              <a:rPr lang="cs-CZ" dirty="0" err="1"/>
              <a:t>nitrogen</a:t>
            </a:r>
            <a:r>
              <a:rPr lang="cs-CZ" dirty="0"/>
              <a:t> and by </a:t>
            </a:r>
            <a:r>
              <a:rPr lang="cs-CZ" dirty="0" err="1"/>
              <a:t>scaling</a:t>
            </a:r>
            <a:r>
              <a:rPr lang="cs-CZ" dirty="0"/>
              <a:t> </a:t>
            </a:r>
            <a:r>
              <a:rPr lang="cs-CZ" dirty="0" err="1"/>
              <a:t>the</a:t>
            </a:r>
            <a:r>
              <a:rPr lang="cs-CZ" dirty="0"/>
              <a:t> </a:t>
            </a:r>
            <a:r>
              <a:rPr lang="cs-CZ" dirty="0" err="1"/>
              <a:t>process</a:t>
            </a:r>
            <a:endParaRPr lang="cs-CZ" dirty="0"/>
          </a:p>
          <a:p>
            <a:r>
              <a:rPr lang="cs-CZ" dirty="0" err="1"/>
              <a:t>Pulping</a:t>
            </a:r>
            <a:r>
              <a:rPr lang="cs-CZ" dirty="0"/>
              <a:t> and </a:t>
            </a:r>
            <a:r>
              <a:rPr lang="cs-CZ" dirty="0" err="1"/>
              <a:t>paper</a:t>
            </a:r>
            <a:r>
              <a:rPr lang="cs-CZ" dirty="0"/>
              <a:t> </a:t>
            </a:r>
            <a:r>
              <a:rPr lang="cs-CZ" dirty="0" err="1"/>
              <a:t>production</a:t>
            </a:r>
            <a:r>
              <a:rPr lang="cs-CZ" dirty="0"/>
              <a:t> very </a:t>
            </a:r>
            <a:r>
              <a:rPr lang="cs-CZ" dirty="0" err="1"/>
              <a:t>energy-intensive</a:t>
            </a:r>
            <a:endParaRPr lang="cs-CZ" dirty="0"/>
          </a:p>
          <a:p>
            <a:r>
              <a:rPr lang="cs-CZ" dirty="0" err="1"/>
              <a:t>Highest</a:t>
            </a:r>
            <a:r>
              <a:rPr lang="cs-CZ" dirty="0"/>
              <a:t> </a:t>
            </a:r>
            <a:r>
              <a:rPr lang="cs-CZ" dirty="0" err="1"/>
              <a:t>costs</a:t>
            </a:r>
            <a:r>
              <a:rPr lang="cs-CZ" dirty="0"/>
              <a:t> </a:t>
            </a:r>
            <a:r>
              <a:rPr lang="cs-CZ" dirty="0" err="1"/>
              <a:t>of</a:t>
            </a:r>
            <a:r>
              <a:rPr lang="cs-CZ" dirty="0"/>
              <a:t> </a:t>
            </a:r>
            <a:r>
              <a:rPr lang="cs-CZ" dirty="0" err="1"/>
              <a:t>particleboard</a:t>
            </a:r>
            <a:r>
              <a:rPr lang="cs-CZ" dirty="0"/>
              <a:t> </a:t>
            </a:r>
            <a:r>
              <a:rPr lang="cs-CZ" dirty="0" err="1"/>
              <a:t>production</a:t>
            </a:r>
            <a:r>
              <a:rPr lang="cs-CZ" dirty="0"/>
              <a:t> </a:t>
            </a:r>
            <a:r>
              <a:rPr lang="cs-CZ" dirty="0" err="1"/>
              <a:t>associated</a:t>
            </a:r>
            <a:r>
              <a:rPr lang="cs-CZ" dirty="0"/>
              <a:t> </a:t>
            </a:r>
            <a:r>
              <a:rPr lang="cs-CZ" dirty="0" err="1"/>
              <a:t>with</a:t>
            </a:r>
            <a:r>
              <a:rPr lang="cs-CZ" dirty="0"/>
              <a:t> UF </a:t>
            </a:r>
            <a:r>
              <a:rPr lang="cs-CZ" dirty="0" err="1"/>
              <a:t>resin</a:t>
            </a:r>
            <a:endParaRPr lang="cs-CZ" dirty="0"/>
          </a:p>
        </p:txBody>
      </p:sp>
    </p:spTree>
    <p:extLst>
      <p:ext uri="{BB962C8B-B14F-4D97-AF65-F5344CB8AC3E}">
        <p14:creationId xmlns:p14="http://schemas.microsoft.com/office/powerpoint/2010/main" val="3655285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13D33-4B53-8B90-94D9-DD29E2C38365}"/>
              </a:ext>
            </a:extLst>
          </p:cNvPr>
          <p:cNvSpPr>
            <a:spLocks noGrp="1"/>
          </p:cNvSpPr>
          <p:nvPr>
            <p:ph type="title"/>
          </p:nvPr>
        </p:nvSpPr>
        <p:spPr/>
        <p:txBody>
          <a:bodyPr/>
          <a:lstStyle/>
          <a:p>
            <a:r>
              <a:rPr lang="en-US" dirty="0"/>
              <a:t>Economic analysis</a:t>
            </a:r>
          </a:p>
        </p:txBody>
      </p:sp>
      <p:sp>
        <p:nvSpPr>
          <p:cNvPr id="3" name="Content Placeholder 2">
            <a:extLst>
              <a:ext uri="{FF2B5EF4-FFF2-40B4-BE49-F238E27FC236}">
                <a16:creationId xmlns:a16="http://schemas.microsoft.com/office/drawing/2014/main" id="{D23DB965-CC86-ACAA-DD9E-86CDF45FB7D8}"/>
              </a:ext>
            </a:extLst>
          </p:cNvPr>
          <p:cNvSpPr>
            <a:spLocks noGrp="1"/>
          </p:cNvSpPr>
          <p:nvPr>
            <p:ph idx="1"/>
          </p:nvPr>
        </p:nvSpPr>
        <p:spPr/>
        <p:txBody>
          <a:bodyPr>
            <a:normAutofit lnSpcReduction="10000"/>
          </a:bodyPr>
          <a:lstStyle/>
          <a:p>
            <a:r>
              <a:rPr lang="en-US" dirty="0">
                <a:latin typeface="Abadi" panose="020B0604020104020204" pitchFamily="34" charset="0"/>
              </a:rPr>
              <a:t>Comparisons</a:t>
            </a:r>
          </a:p>
          <a:p>
            <a:pPr lvl="1"/>
            <a:r>
              <a:rPr lang="en-US" dirty="0"/>
              <a:t>Four </a:t>
            </a:r>
            <a:r>
              <a:rPr lang="en-US" dirty="0" err="1"/>
              <a:t>MxG</a:t>
            </a:r>
            <a:r>
              <a:rPr lang="en-US" dirty="0"/>
              <a:t> cultivation scenarios - Farmland/Marginal land; biochar/no biochar</a:t>
            </a:r>
          </a:p>
          <a:p>
            <a:pPr lvl="1"/>
            <a:r>
              <a:rPr lang="en-US" dirty="0" err="1"/>
              <a:t>MxG</a:t>
            </a:r>
            <a:r>
              <a:rPr lang="en-US" dirty="0"/>
              <a:t> waste pyrolysis - pilot plant inputs/outputs</a:t>
            </a:r>
          </a:p>
          <a:p>
            <a:pPr lvl="1"/>
            <a:r>
              <a:rPr lang="en-US" dirty="0"/>
              <a:t>Pulp from wood - semi</a:t>
            </a:r>
            <a:r>
              <a:rPr lang="cs-CZ" dirty="0"/>
              <a:t>-</a:t>
            </a:r>
            <a:r>
              <a:rPr lang="en-US" dirty="0"/>
              <a:t>mechanical process inputs/outputs</a:t>
            </a:r>
          </a:p>
          <a:p>
            <a:pPr lvl="1"/>
            <a:r>
              <a:rPr lang="en-US" dirty="0"/>
              <a:t>Paper from wood - inputs/outputs</a:t>
            </a:r>
          </a:p>
          <a:p>
            <a:pPr lvl="1"/>
            <a:r>
              <a:rPr lang="en-US" dirty="0"/>
              <a:t>Particleboard from wood - inputs/outputs</a:t>
            </a:r>
          </a:p>
          <a:p>
            <a:pPr lvl="1"/>
            <a:endParaRPr lang="en-US" dirty="0"/>
          </a:p>
          <a:p>
            <a:r>
              <a:rPr lang="en-US" dirty="0">
                <a:latin typeface="Abadi" panose="020B0604020104020204" pitchFamily="34" charset="0"/>
              </a:rPr>
              <a:t>Tools</a:t>
            </a:r>
          </a:p>
          <a:p>
            <a:pPr lvl="1"/>
            <a:r>
              <a:rPr lang="en-US" dirty="0"/>
              <a:t>Life cycle costing</a:t>
            </a:r>
            <a:r>
              <a:rPr lang="cs-CZ" dirty="0"/>
              <a:t> </a:t>
            </a:r>
            <a:r>
              <a:rPr lang="en-US" dirty="0"/>
              <a:t>(LCC) for </a:t>
            </a:r>
            <a:r>
              <a:rPr lang="en-US" dirty="0" err="1"/>
              <a:t>MxG</a:t>
            </a:r>
            <a:r>
              <a:rPr lang="en-US" dirty="0"/>
              <a:t> scenarios</a:t>
            </a:r>
            <a:endParaRPr lang="cs-CZ" dirty="0"/>
          </a:p>
          <a:p>
            <a:pPr lvl="1"/>
            <a:r>
              <a:rPr lang="en-US" dirty="0"/>
              <a:t>7 % interest rate</a:t>
            </a:r>
          </a:p>
          <a:p>
            <a:pPr lvl="1"/>
            <a:r>
              <a:rPr lang="en-US" dirty="0"/>
              <a:t>Analysis based on market price</a:t>
            </a:r>
            <a:r>
              <a:rPr lang="cs-CZ" dirty="0"/>
              <a:t>s</a:t>
            </a:r>
            <a:r>
              <a:rPr lang="en-US" dirty="0"/>
              <a:t> for wood products</a:t>
            </a:r>
            <a:endParaRPr lang="cs-CZ" dirty="0"/>
          </a:p>
        </p:txBody>
      </p:sp>
      <p:pic>
        <p:nvPicPr>
          <p:cNvPr id="1026" name="Picture 2" descr="Life Cycle Cost: Category, Costing Technique, and Application - The  Constructor">
            <a:extLst>
              <a:ext uri="{FF2B5EF4-FFF2-40B4-BE49-F238E27FC236}">
                <a16:creationId xmlns:a16="http://schemas.microsoft.com/office/drawing/2014/main" id="{8EA2E61C-9DC7-3157-6A83-F20C02FDF82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9965" t="3639" r="24892" b="9159"/>
          <a:stretch/>
        </p:blipFill>
        <p:spPr bwMode="auto">
          <a:xfrm>
            <a:off x="8773296" y="3336588"/>
            <a:ext cx="3155093" cy="3156287"/>
          </a:xfrm>
          <a:prstGeom prst="ellipse">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68490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7D620E-5D1D-1871-1144-9F572F9BD1CE}"/>
              </a:ext>
            </a:extLst>
          </p:cNvPr>
          <p:cNvSpPr>
            <a:spLocks noGrp="1"/>
          </p:cNvSpPr>
          <p:nvPr>
            <p:ph type="title"/>
          </p:nvPr>
        </p:nvSpPr>
        <p:spPr/>
        <p:txBody>
          <a:bodyPr/>
          <a:lstStyle/>
          <a:p>
            <a:r>
              <a:rPr lang="en-US"/>
              <a:t>Cultivation</a:t>
            </a:r>
          </a:p>
        </p:txBody>
      </p:sp>
      <p:sp>
        <p:nvSpPr>
          <p:cNvPr id="3" name="Content Placeholder 2">
            <a:extLst>
              <a:ext uri="{FF2B5EF4-FFF2-40B4-BE49-F238E27FC236}">
                <a16:creationId xmlns:a16="http://schemas.microsoft.com/office/drawing/2014/main" id="{94F4D4C2-4DBC-4631-C271-2B9B26932762}"/>
              </a:ext>
            </a:extLst>
          </p:cNvPr>
          <p:cNvSpPr>
            <a:spLocks noGrp="1"/>
          </p:cNvSpPr>
          <p:nvPr>
            <p:ph idx="1"/>
          </p:nvPr>
        </p:nvSpPr>
        <p:spPr/>
        <p:txBody>
          <a:bodyPr/>
          <a:lstStyle/>
          <a:p>
            <a:r>
              <a:rPr lang="en-US" dirty="0"/>
              <a:t>17-year cultivation</a:t>
            </a:r>
          </a:p>
          <a:p>
            <a:r>
              <a:rPr lang="en-US" dirty="0"/>
              <a:t>Phases: Rhizome planting, </a:t>
            </a:r>
            <a:r>
              <a:rPr lang="en-US" i="1" dirty="0"/>
              <a:t>biochar application</a:t>
            </a:r>
            <a:r>
              <a:rPr lang="en-US" dirty="0"/>
              <a:t>, field maintenance and closing, harvest, storage</a:t>
            </a:r>
          </a:p>
          <a:p>
            <a:r>
              <a:rPr lang="en-US" dirty="0"/>
              <a:t>Land differences: land rent, subsidies</a:t>
            </a:r>
          </a:p>
          <a:p>
            <a:r>
              <a:rPr lang="en-US" dirty="0"/>
              <a:t>Biochar differences: price of biochar, yield</a:t>
            </a:r>
          </a:p>
          <a:p>
            <a:r>
              <a:rPr lang="en-US" dirty="0"/>
              <a:t>European conditions</a:t>
            </a:r>
          </a:p>
          <a:p>
            <a:r>
              <a:rPr lang="en-US" dirty="0"/>
              <a:t>Data received by UJEP or drawn from relevant literature</a:t>
            </a:r>
          </a:p>
        </p:txBody>
      </p:sp>
    </p:spTree>
    <p:extLst>
      <p:ext uri="{BB962C8B-B14F-4D97-AF65-F5344CB8AC3E}">
        <p14:creationId xmlns:p14="http://schemas.microsoft.com/office/powerpoint/2010/main" val="7246744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FBE16D7-ABD1-9B86-4B9A-1CF8DDE06A46}"/>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932" r="932"/>
          <a:stretch/>
        </p:blipFill>
        <p:spPr>
          <a:xfrm>
            <a:off x="3648363" y="555129"/>
            <a:ext cx="8265968" cy="5747742"/>
          </a:xfrm>
          <a:prstGeom prst="roundRect">
            <a:avLst>
              <a:gd name="adj" fmla="val 5097"/>
            </a:avLst>
          </a:prstGeom>
        </p:spPr>
      </p:pic>
      <p:sp>
        <p:nvSpPr>
          <p:cNvPr id="2" name="Title 1">
            <a:extLst>
              <a:ext uri="{FF2B5EF4-FFF2-40B4-BE49-F238E27FC236}">
                <a16:creationId xmlns:a16="http://schemas.microsoft.com/office/drawing/2014/main" id="{197D620E-5D1D-1871-1144-9F572F9BD1CE}"/>
              </a:ext>
            </a:extLst>
          </p:cNvPr>
          <p:cNvSpPr>
            <a:spLocks noGrp="1"/>
          </p:cNvSpPr>
          <p:nvPr>
            <p:ph type="title"/>
          </p:nvPr>
        </p:nvSpPr>
        <p:spPr>
          <a:xfrm>
            <a:off x="457200" y="365125"/>
            <a:ext cx="10515600" cy="1325563"/>
          </a:xfrm>
        </p:spPr>
        <p:txBody>
          <a:bodyPr/>
          <a:lstStyle/>
          <a:p>
            <a:r>
              <a:rPr lang="cs-CZ" dirty="0"/>
              <a:t>Cultivation: </a:t>
            </a:r>
            <a:br>
              <a:rPr lang="cs-CZ" dirty="0"/>
            </a:br>
            <a:r>
              <a:rPr lang="cs-CZ" dirty="0">
                <a:latin typeface="Abadi Extra Light" panose="020B0204020104020204" pitchFamily="34" charset="0"/>
              </a:rPr>
              <a:t>results</a:t>
            </a:r>
            <a:endParaRPr lang="en-GB" dirty="0">
              <a:latin typeface="Abadi Extra Light" panose="020B0204020104020204" pitchFamily="34" charset="0"/>
            </a:endParaRPr>
          </a:p>
        </p:txBody>
      </p:sp>
      <p:sp>
        <p:nvSpPr>
          <p:cNvPr id="5" name="TextBox 4">
            <a:extLst>
              <a:ext uri="{FF2B5EF4-FFF2-40B4-BE49-F238E27FC236}">
                <a16:creationId xmlns:a16="http://schemas.microsoft.com/office/drawing/2014/main" id="{AF31BE6B-5CF8-0268-2509-8B66B580797D}"/>
              </a:ext>
            </a:extLst>
          </p:cNvPr>
          <p:cNvSpPr txBox="1"/>
          <p:nvPr/>
        </p:nvSpPr>
        <p:spPr>
          <a:xfrm>
            <a:off x="457200" y="1947018"/>
            <a:ext cx="2572327" cy="1785104"/>
          </a:xfrm>
          <a:prstGeom prst="rect">
            <a:avLst/>
          </a:prstGeom>
          <a:noFill/>
        </p:spPr>
        <p:txBody>
          <a:bodyPr wrap="square">
            <a:spAutoFit/>
          </a:bodyPr>
          <a:lstStyle/>
          <a:p>
            <a:pPr>
              <a:spcBef>
                <a:spcPts val="600"/>
              </a:spcBef>
              <a:spcAft>
                <a:spcPts val="600"/>
              </a:spcAft>
            </a:pPr>
            <a:r>
              <a:rPr lang="cs-CZ" sz="2000" dirty="0">
                <a:latin typeface="Abadi Extra Light" panose="020B0204020104020204" pitchFamily="34" charset="0"/>
              </a:rPr>
              <a:t>Biochar:</a:t>
            </a:r>
          </a:p>
          <a:p>
            <a:pPr marL="285750" indent="-285750">
              <a:spcBef>
                <a:spcPts val="600"/>
              </a:spcBef>
              <a:spcAft>
                <a:spcPts val="600"/>
              </a:spcAft>
              <a:buFont typeface="Arial" panose="020B0604020202020204" pitchFamily="34" charset="0"/>
              <a:buChar char="•"/>
            </a:pPr>
            <a:r>
              <a:rPr lang="cs-CZ" sz="2000" dirty="0">
                <a:latin typeface="Abadi Extra Light" panose="020B0204020104020204" pitchFamily="34" charset="0"/>
              </a:rPr>
              <a:t>1 % application rate </a:t>
            </a:r>
          </a:p>
          <a:p>
            <a:pPr marL="285750" indent="-285750">
              <a:spcBef>
                <a:spcPts val="600"/>
              </a:spcBef>
              <a:spcAft>
                <a:spcPts val="600"/>
              </a:spcAft>
              <a:buFont typeface="Arial" panose="020B0604020202020204" pitchFamily="34" charset="0"/>
              <a:buChar char="•"/>
            </a:pPr>
            <a:r>
              <a:rPr lang="cs-CZ" sz="2000" dirty="0">
                <a:latin typeface="Abadi Extra Light" panose="020B0204020104020204" pitchFamily="34" charset="0"/>
              </a:rPr>
              <a:t>30 t/ha</a:t>
            </a:r>
          </a:p>
          <a:p>
            <a:pPr marL="285750" indent="-285750">
              <a:spcBef>
                <a:spcPts val="600"/>
              </a:spcBef>
              <a:spcAft>
                <a:spcPts val="600"/>
              </a:spcAft>
              <a:buFont typeface="Arial" panose="020B0604020202020204" pitchFamily="34" charset="0"/>
              <a:buChar char="•"/>
            </a:pPr>
            <a:r>
              <a:rPr lang="cs-CZ" sz="2000" dirty="0">
                <a:latin typeface="Abadi Extra Light" panose="020B0204020104020204" pitchFamily="34" charset="0"/>
              </a:rPr>
              <a:t>0,86 eur/kg</a:t>
            </a:r>
          </a:p>
        </p:txBody>
      </p:sp>
    </p:spTree>
    <p:extLst>
      <p:ext uri="{BB962C8B-B14F-4D97-AF65-F5344CB8AC3E}">
        <p14:creationId xmlns:p14="http://schemas.microsoft.com/office/powerpoint/2010/main" val="3983421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Content Placeholder 6">
            <a:extLst>
              <a:ext uri="{FF2B5EF4-FFF2-40B4-BE49-F238E27FC236}">
                <a16:creationId xmlns:a16="http://schemas.microsoft.com/office/drawing/2014/main" id="{A3A976CD-2D01-12E8-D270-E2154E03F9A8}"/>
              </a:ext>
            </a:extLst>
          </p:cNvPr>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4299446" y="183464"/>
            <a:ext cx="7199826" cy="6491072"/>
          </a:xfrm>
          <a:prstGeom prst="rect">
            <a:avLst/>
          </a:prstGeom>
          <a:noFill/>
        </p:spPr>
      </p:pic>
      <p:sp>
        <p:nvSpPr>
          <p:cNvPr id="5" name="Title 1">
            <a:extLst>
              <a:ext uri="{FF2B5EF4-FFF2-40B4-BE49-F238E27FC236}">
                <a16:creationId xmlns:a16="http://schemas.microsoft.com/office/drawing/2014/main" id="{513D8220-6D70-9684-725F-5F97B5E5A72F}"/>
              </a:ext>
            </a:extLst>
          </p:cNvPr>
          <p:cNvSpPr>
            <a:spLocks noGrp="1"/>
          </p:cNvSpPr>
          <p:nvPr>
            <p:ph type="title"/>
          </p:nvPr>
        </p:nvSpPr>
        <p:spPr>
          <a:xfrm>
            <a:off x="457200" y="365125"/>
            <a:ext cx="10515600" cy="1325563"/>
          </a:xfrm>
        </p:spPr>
        <p:txBody>
          <a:bodyPr/>
          <a:lstStyle/>
          <a:p>
            <a:r>
              <a:rPr lang="cs-CZ" dirty="0"/>
              <a:t>Cultivation: </a:t>
            </a:r>
            <a:br>
              <a:rPr lang="cs-CZ" dirty="0"/>
            </a:br>
            <a:r>
              <a:rPr lang="cs-CZ" dirty="0">
                <a:latin typeface="Abadi Extra Light" panose="020B0204020104020204" pitchFamily="34" charset="0"/>
              </a:rPr>
              <a:t>results</a:t>
            </a:r>
            <a:endParaRPr lang="en-GB" dirty="0">
              <a:latin typeface="Abadi Extra Light" panose="020B0204020104020204" pitchFamily="34" charset="0"/>
            </a:endParaRPr>
          </a:p>
        </p:txBody>
      </p:sp>
    </p:spTree>
    <p:extLst>
      <p:ext uri="{BB962C8B-B14F-4D97-AF65-F5344CB8AC3E}">
        <p14:creationId xmlns:p14="http://schemas.microsoft.com/office/powerpoint/2010/main" val="2666843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95E74-C018-A501-8F93-DF63AEF9352B}"/>
              </a:ext>
            </a:extLst>
          </p:cNvPr>
          <p:cNvSpPr>
            <a:spLocks noGrp="1"/>
          </p:cNvSpPr>
          <p:nvPr>
            <p:ph type="title"/>
          </p:nvPr>
        </p:nvSpPr>
        <p:spPr/>
        <p:txBody>
          <a:bodyPr/>
          <a:lstStyle/>
          <a:p>
            <a:r>
              <a:rPr lang="en-US"/>
              <a:t>Pyrolysis</a:t>
            </a:r>
          </a:p>
        </p:txBody>
      </p:sp>
      <p:sp>
        <p:nvSpPr>
          <p:cNvPr id="3" name="Content Placeholder 2">
            <a:extLst>
              <a:ext uri="{FF2B5EF4-FFF2-40B4-BE49-F238E27FC236}">
                <a16:creationId xmlns:a16="http://schemas.microsoft.com/office/drawing/2014/main" id="{AB6ADE27-0728-6E74-28B6-C4457BFAFFC6}"/>
              </a:ext>
            </a:extLst>
          </p:cNvPr>
          <p:cNvSpPr>
            <a:spLocks noGrp="1"/>
          </p:cNvSpPr>
          <p:nvPr>
            <p:ph idx="1"/>
          </p:nvPr>
        </p:nvSpPr>
        <p:spPr/>
        <p:txBody>
          <a:bodyPr/>
          <a:lstStyle/>
          <a:p>
            <a:r>
              <a:rPr lang="en-US" dirty="0"/>
              <a:t>Pilot plant scale - continuous process</a:t>
            </a:r>
          </a:p>
          <a:p>
            <a:r>
              <a:rPr lang="en-US" dirty="0"/>
              <a:t>Data received by VŠB-TUO</a:t>
            </a:r>
          </a:p>
          <a:p>
            <a:endParaRPr lang="en-US" dirty="0"/>
          </a:p>
          <a:p>
            <a:r>
              <a:rPr lang="en-US" dirty="0" err="1"/>
              <a:t>MxG</a:t>
            </a:r>
            <a:r>
              <a:rPr lang="en-US" dirty="0"/>
              <a:t> leaves and rhizome waste as input</a:t>
            </a:r>
          </a:p>
          <a:p>
            <a:pPr lvl="1"/>
            <a:r>
              <a:rPr lang="en-US" dirty="0"/>
              <a:t>1,5 kg/hour</a:t>
            </a:r>
          </a:p>
          <a:p>
            <a:pPr lvl="1"/>
            <a:endParaRPr lang="en-US" dirty="0"/>
          </a:p>
          <a:p>
            <a:r>
              <a:rPr lang="en-US" dirty="0"/>
              <a:t>Yields of 30 % biochar, 51 % oil and 19 % gas</a:t>
            </a:r>
          </a:p>
          <a:p>
            <a:r>
              <a:rPr lang="en-US" dirty="0"/>
              <a:t>Biochar sold, oil and gas burned for energy yield </a:t>
            </a:r>
          </a:p>
        </p:txBody>
      </p:sp>
    </p:spTree>
    <p:extLst>
      <p:ext uri="{BB962C8B-B14F-4D97-AF65-F5344CB8AC3E}">
        <p14:creationId xmlns:p14="http://schemas.microsoft.com/office/powerpoint/2010/main" val="3099104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0577D2DC-B08C-CF68-745A-D03186CC3529}"/>
              </a:ext>
            </a:extLst>
          </p:cNvPr>
          <p:cNvSpPr txBox="1">
            <a:spLocks/>
          </p:cNvSpPr>
          <p:nvPr/>
        </p:nvSpPr>
        <p:spPr>
          <a:xfrm>
            <a:off x="457200" y="365125"/>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Abadi" panose="020B0604020104020204" pitchFamily="34" charset="0"/>
                <a:ea typeface="+mj-ea"/>
                <a:cs typeface="+mj-cs"/>
              </a:defRPr>
            </a:lvl1pPr>
          </a:lstStyle>
          <a:p>
            <a:r>
              <a:rPr lang="cs-CZ" dirty="0"/>
              <a:t>Pyrolysis: </a:t>
            </a:r>
            <a:br>
              <a:rPr lang="cs-CZ" dirty="0"/>
            </a:br>
            <a:r>
              <a:rPr lang="cs-CZ" dirty="0">
                <a:latin typeface="Abadi Extra Light" panose="020B0204020104020204" pitchFamily="34" charset="0"/>
              </a:rPr>
              <a:t>results</a:t>
            </a:r>
            <a:endParaRPr lang="en-GB" dirty="0">
              <a:latin typeface="Abadi Extra Light" panose="020B0204020104020204" pitchFamily="34" charset="0"/>
            </a:endParaRPr>
          </a:p>
        </p:txBody>
      </p:sp>
      <p:pic>
        <p:nvPicPr>
          <p:cNvPr id="10" name="Picture 9">
            <a:extLst>
              <a:ext uri="{FF2B5EF4-FFF2-40B4-BE49-F238E27FC236}">
                <a16:creationId xmlns:a16="http://schemas.microsoft.com/office/drawing/2014/main" id="{268884C6-939A-5A3B-2835-303CEEB67BA1}"/>
              </a:ext>
            </a:extLst>
          </p:cNvPr>
          <p:cNvPicPr>
            <a:picLocks noChangeAspect="1"/>
          </p:cNvPicPr>
          <p:nvPr/>
        </p:nvPicPr>
        <p:blipFill rotWithShape="1">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4345" r="2146"/>
          <a:stretch/>
        </p:blipFill>
        <p:spPr>
          <a:xfrm>
            <a:off x="3278908" y="438101"/>
            <a:ext cx="8616355" cy="5981798"/>
          </a:xfrm>
          <a:prstGeom prst="roundRect">
            <a:avLst>
              <a:gd name="adj" fmla="val 5395"/>
            </a:avLst>
          </a:prstGeom>
        </p:spPr>
      </p:pic>
      <p:cxnSp>
        <p:nvCxnSpPr>
          <p:cNvPr id="15" name="Straight Arrow Connector 14">
            <a:extLst>
              <a:ext uri="{FF2B5EF4-FFF2-40B4-BE49-F238E27FC236}">
                <a16:creationId xmlns:a16="http://schemas.microsoft.com/office/drawing/2014/main" id="{FD0E9858-381B-B92C-BFF0-6235A5076943}"/>
              </a:ext>
            </a:extLst>
          </p:cNvPr>
          <p:cNvCxnSpPr/>
          <p:nvPr/>
        </p:nvCxnSpPr>
        <p:spPr>
          <a:xfrm>
            <a:off x="5248275" y="2819400"/>
            <a:ext cx="371475" cy="23812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6" name="Straight Arrow Connector 15">
            <a:extLst>
              <a:ext uri="{FF2B5EF4-FFF2-40B4-BE49-F238E27FC236}">
                <a16:creationId xmlns:a16="http://schemas.microsoft.com/office/drawing/2014/main" id="{AD9719BC-F69B-8FE9-4763-4C81A00921CB}"/>
              </a:ext>
            </a:extLst>
          </p:cNvPr>
          <p:cNvCxnSpPr>
            <a:cxnSpLocks/>
          </p:cNvCxnSpPr>
          <p:nvPr/>
        </p:nvCxnSpPr>
        <p:spPr>
          <a:xfrm flipV="1">
            <a:off x="5248275" y="1295400"/>
            <a:ext cx="371475" cy="22860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9" name="TextBox 18">
            <a:extLst>
              <a:ext uri="{FF2B5EF4-FFF2-40B4-BE49-F238E27FC236}">
                <a16:creationId xmlns:a16="http://schemas.microsoft.com/office/drawing/2014/main" id="{E5F9D257-E5A7-47CD-8B61-17900FE4BD8B}"/>
              </a:ext>
            </a:extLst>
          </p:cNvPr>
          <p:cNvSpPr txBox="1"/>
          <p:nvPr/>
        </p:nvSpPr>
        <p:spPr>
          <a:xfrm>
            <a:off x="4652962" y="1524000"/>
            <a:ext cx="828675" cy="369332"/>
          </a:xfrm>
          <a:prstGeom prst="rect">
            <a:avLst/>
          </a:prstGeom>
          <a:noFill/>
        </p:spPr>
        <p:txBody>
          <a:bodyPr wrap="square" rtlCol="0">
            <a:spAutoFit/>
          </a:bodyPr>
          <a:lstStyle/>
          <a:p>
            <a:r>
              <a:rPr lang="cs-CZ" dirty="0">
                <a:solidFill>
                  <a:schemeClr val="tx1">
                    <a:lumMod val="65000"/>
                    <a:lumOff val="35000"/>
                  </a:schemeClr>
                </a:solidFill>
                <a:latin typeface="Abadi Extra Light" panose="020B0204020104020204" pitchFamily="34" charset="0"/>
              </a:rPr>
              <a:t>Argon</a:t>
            </a:r>
          </a:p>
        </p:txBody>
      </p:sp>
      <p:sp>
        <p:nvSpPr>
          <p:cNvPr id="20" name="TextBox 19">
            <a:extLst>
              <a:ext uri="{FF2B5EF4-FFF2-40B4-BE49-F238E27FC236}">
                <a16:creationId xmlns:a16="http://schemas.microsoft.com/office/drawing/2014/main" id="{0C459ABF-3DDA-2860-640A-DFB498E67C4A}"/>
              </a:ext>
            </a:extLst>
          </p:cNvPr>
          <p:cNvSpPr txBox="1"/>
          <p:nvPr/>
        </p:nvSpPr>
        <p:spPr>
          <a:xfrm>
            <a:off x="4567237" y="2363321"/>
            <a:ext cx="1052513" cy="369332"/>
          </a:xfrm>
          <a:prstGeom prst="rect">
            <a:avLst/>
          </a:prstGeom>
          <a:noFill/>
        </p:spPr>
        <p:txBody>
          <a:bodyPr wrap="square" rtlCol="0">
            <a:spAutoFit/>
          </a:bodyPr>
          <a:lstStyle/>
          <a:p>
            <a:r>
              <a:rPr lang="cs-CZ" dirty="0">
                <a:solidFill>
                  <a:schemeClr val="tx1">
                    <a:lumMod val="65000"/>
                    <a:lumOff val="35000"/>
                  </a:schemeClr>
                </a:solidFill>
                <a:latin typeface="Abadi Extra Light" panose="020B0204020104020204" pitchFamily="34" charset="0"/>
              </a:rPr>
              <a:t>Nitrogen</a:t>
            </a:r>
          </a:p>
        </p:txBody>
      </p:sp>
      <p:sp>
        <p:nvSpPr>
          <p:cNvPr id="22" name="TextBox 21">
            <a:extLst>
              <a:ext uri="{FF2B5EF4-FFF2-40B4-BE49-F238E27FC236}">
                <a16:creationId xmlns:a16="http://schemas.microsoft.com/office/drawing/2014/main" id="{CC33634A-EBFB-078D-A1F8-0D7377181E0E}"/>
              </a:ext>
            </a:extLst>
          </p:cNvPr>
          <p:cNvSpPr txBox="1"/>
          <p:nvPr/>
        </p:nvSpPr>
        <p:spPr>
          <a:xfrm>
            <a:off x="0" y="3865354"/>
            <a:ext cx="2990850" cy="2554545"/>
          </a:xfrm>
          <a:prstGeom prst="rect">
            <a:avLst/>
          </a:prstGeom>
          <a:noFill/>
        </p:spPr>
        <p:txBody>
          <a:bodyPr wrap="square">
            <a:spAutoFit/>
          </a:bodyPr>
          <a:lstStyle/>
          <a:p>
            <a:pPr lvl="1" algn="ctr"/>
            <a:r>
              <a:rPr lang="en-US" sz="2000" dirty="0">
                <a:latin typeface="Abadi Extra Light" panose="020B0204020104020204" pitchFamily="34" charset="0"/>
              </a:rPr>
              <a:t>Acetone not used in full scale</a:t>
            </a:r>
            <a:endParaRPr lang="cs-CZ" sz="2000" dirty="0">
              <a:latin typeface="Abadi Extra Light" panose="020B0204020104020204" pitchFamily="34" charset="0"/>
            </a:endParaRPr>
          </a:p>
          <a:p>
            <a:pPr lvl="1" algn="ctr"/>
            <a:endParaRPr lang="en-US" sz="2000" dirty="0">
              <a:latin typeface="Abadi Extra Light" panose="020B0204020104020204" pitchFamily="34" charset="0"/>
            </a:endParaRPr>
          </a:p>
          <a:p>
            <a:pPr lvl="1" algn="ctr"/>
            <a:r>
              <a:rPr lang="en-US" sz="2000" dirty="0">
                <a:latin typeface="Abadi Extra Light" panose="020B0204020104020204" pitchFamily="34" charset="0"/>
              </a:rPr>
              <a:t>Decreased machinery cost</a:t>
            </a:r>
            <a:endParaRPr lang="cs-CZ" sz="2000" dirty="0">
              <a:latin typeface="Abadi Extra Light" panose="020B0204020104020204" pitchFamily="34" charset="0"/>
            </a:endParaRPr>
          </a:p>
          <a:p>
            <a:pPr lvl="1" algn="ctr"/>
            <a:endParaRPr lang="en-US" sz="2000" dirty="0">
              <a:latin typeface="Abadi Extra Light" panose="020B0204020104020204" pitchFamily="34" charset="0"/>
            </a:endParaRPr>
          </a:p>
          <a:p>
            <a:pPr lvl="1" algn="ctr"/>
            <a:r>
              <a:rPr lang="en-US" sz="2000" dirty="0">
                <a:latin typeface="Abadi Extra Light" panose="020B0204020104020204" pitchFamily="34" charset="0"/>
              </a:rPr>
              <a:t>Decreased consumption</a:t>
            </a:r>
          </a:p>
        </p:txBody>
      </p:sp>
    </p:spTree>
    <p:extLst>
      <p:ext uri="{BB962C8B-B14F-4D97-AF65-F5344CB8AC3E}">
        <p14:creationId xmlns:p14="http://schemas.microsoft.com/office/powerpoint/2010/main" val="271185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0"/>
                                        </p:tgtEl>
                                        <p:attrNameLst>
                                          <p:attrName>style.visibility</p:attrName>
                                        </p:attrNameLst>
                                      </p:cBhvr>
                                      <p:to>
                                        <p:strVal val="visible"/>
                                      </p:to>
                                    </p:set>
                                    <p:animEffect transition="in" filter="fade">
                                      <p:cBhvr>
                                        <p:cTn id="10" dur="500"/>
                                        <p:tgtEl>
                                          <p:spTgt spid="2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nodeType="withEffect">
                                  <p:stCondLst>
                                    <p:cond delay="0"/>
                                  </p:stCondLst>
                                  <p:childTnLst>
                                    <p:set>
                                      <p:cBhvr>
                                        <p:cTn id="15" dur="1" fill="hold">
                                          <p:stCondLst>
                                            <p:cond delay="0"/>
                                          </p:stCondLst>
                                        </p:cTn>
                                        <p:tgtEl>
                                          <p:spTgt spid="16"/>
                                        </p:tgtEl>
                                        <p:attrNameLst>
                                          <p:attrName>style.visibility</p:attrName>
                                        </p:attrNameLst>
                                      </p:cBhvr>
                                      <p:to>
                                        <p:strVal val="visible"/>
                                      </p:to>
                                    </p:set>
                                    <p:animEffect transition="in" filter="fade">
                                      <p:cBhvr>
                                        <p:cTn id="16" dur="500"/>
                                        <p:tgtEl>
                                          <p:spTgt spid="1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22"/>
                                        </p:tgtEl>
                                        <p:attrNameLst>
                                          <p:attrName>style.visibility</p:attrName>
                                        </p:attrNameLst>
                                      </p:cBhvr>
                                      <p:to>
                                        <p:strVal val="visible"/>
                                      </p:to>
                                    </p:set>
                                    <p:animEffect transition="in" filter="fade">
                                      <p:cBhvr>
                                        <p:cTn id="21"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0" grpId="0"/>
      <p:bldP spid="2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2F07C-FB67-3DDA-5BF1-5B85845C9A05}"/>
              </a:ext>
            </a:extLst>
          </p:cNvPr>
          <p:cNvSpPr>
            <a:spLocks noGrp="1"/>
          </p:cNvSpPr>
          <p:nvPr>
            <p:ph type="title"/>
          </p:nvPr>
        </p:nvSpPr>
        <p:spPr/>
        <p:txBody>
          <a:bodyPr/>
          <a:lstStyle/>
          <a:p>
            <a:r>
              <a:rPr lang="cs-CZ" dirty="0"/>
              <a:t>Pulping process</a:t>
            </a:r>
          </a:p>
        </p:txBody>
      </p:sp>
      <p:sp>
        <p:nvSpPr>
          <p:cNvPr id="3" name="Content Placeholder 2">
            <a:extLst>
              <a:ext uri="{FF2B5EF4-FFF2-40B4-BE49-F238E27FC236}">
                <a16:creationId xmlns:a16="http://schemas.microsoft.com/office/drawing/2014/main" id="{E11ADD1A-826E-6F5D-E8B5-0C86F39D624D}"/>
              </a:ext>
            </a:extLst>
          </p:cNvPr>
          <p:cNvSpPr>
            <a:spLocks noGrp="1"/>
          </p:cNvSpPr>
          <p:nvPr>
            <p:ph idx="1"/>
          </p:nvPr>
        </p:nvSpPr>
        <p:spPr/>
        <p:txBody>
          <a:bodyPr/>
          <a:lstStyle/>
          <a:p>
            <a:r>
              <a:rPr lang="cs-CZ" dirty="0"/>
              <a:t>Data from BAT documents by EC</a:t>
            </a:r>
          </a:p>
          <a:p>
            <a:r>
              <a:rPr lang="cs-CZ" dirty="0"/>
              <a:t>Chemi-thermo-mechanical pulping (CTMP) </a:t>
            </a:r>
            <a:r>
              <a:rPr lang="cs-CZ" dirty="0" err="1"/>
              <a:t>of</a:t>
            </a:r>
            <a:r>
              <a:rPr lang="cs-CZ" dirty="0"/>
              <a:t> </a:t>
            </a:r>
            <a:r>
              <a:rPr lang="cs-CZ" dirty="0" err="1"/>
              <a:t>wood</a:t>
            </a:r>
            <a:endParaRPr lang="cs-CZ" dirty="0"/>
          </a:p>
          <a:p>
            <a:r>
              <a:rPr lang="cs-CZ" dirty="0" err="1"/>
              <a:t>Based</a:t>
            </a:r>
            <a:r>
              <a:rPr lang="cs-CZ" dirty="0"/>
              <a:t> on Finnish CTMP mill</a:t>
            </a:r>
          </a:p>
          <a:p>
            <a:endParaRPr lang="cs-CZ" dirty="0"/>
          </a:p>
          <a:p>
            <a:r>
              <a:rPr lang="cs-CZ" dirty="0" err="1">
                <a:latin typeface="Abadi" panose="020B0604020104020204" pitchFamily="34" charset="0"/>
              </a:rPr>
              <a:t>Main</a:t>
            </a:r>
            <a:r>
              <a:rPr lang="cs-CZ" dirty="0">
                <a:latin typeface="Abadi" panose="020B0604020104020204" pitchFamily="34" charset="0"/>
              </a:rPr>
              <a:t> </a:t>
            </a:r>
            <a:r>
              <a:rPr lang="cs-CZ" dirty="0" err="1">
                <a:latin typeface="Abadi" panose="020B0604020104020204" pitchFamily="34" charset="0"/>
              </a:rPr>
              <a:t>inputs</a:t>
            </a:r>
            <a:endParaRPr lang="cs-CZ" dirty="0">
              <a:latin typeface="Abadi" panose="020B0604020104020204" pitchFamily="34" charset="0"/>
            </a:endParaRPr>
          </a:p>
          <a:p>
            <a:pPr lvl="1"/>
            <a:r>
              <a:rPr lang="cs-CZ" sz="2800" dirty="0" err="1"/>
              <a:t>Spruce</a:t>
            </a:r>
            <a:r>
              <a:rPr lang="cs-CZ" sz="2800" dirty="0"/>
              <a:t> (</a:t>
            </a:r>
            <a:r>
              <a:rPr lang="cs-CZ" sz="2800" dirty="0" err="1"/>
              <a:t>logs</a:t>
            </a:r>
            <a:r>
              <a:rPr lang="cs-CZ" sz="2800" dirty="0"/>
              <a:t>)</a:t>
            </a:r>
          </a:p>
          <a:p>
            <a:pPr lvl="1"/>
            <a:r>
              <a:rPr lang="cs-CZ" sz="2800" dirty="0" err="1"/>
              <a:t>Sodium</a:t>
            </a:r>
            <a:r>
              <a:rPr lang="cs-CZ" sz="2800" dirty="0"/>
              <a:t> sulphite used for wood softening</a:t>
            </a:r>
          </a:p>
          <a:p>
            <a:pPr lvl="1"/>
            <a:r>
              <a:rPr lang="cs-CZ" sz="2800" dirty="0"/>
              <a:t>Oxidative bleaching using hydrogen peroxide</a:t>
            </a:r>
          </a:p>
          <a:p>
            <a:pPr lvl="1"/>
            <a:r>
              <a:rPr lang="cs-CZ" sz="2800" dirty="0"/>
              <a:t>DTPA used as chelating agent</a:t>
            </a:r>
          </a:p>
          <a:p>
            <a:endParaRPr lang="cs-CZ" dirty="0"/>
          </a:p>
        </p:txBody>
      </p:sp>
    </p:spTree>
    <p:extLst>
      <p:ext uri="{BB962C8B-B14F-4D97-AF65-F5344CB8AC3E}">
        <p14:creationId xmlns:p14="http://schemas.microsoft.com/office/powerpoint/2010/main" val="37159163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2F07C-FB67-3DDA-5BF1-5B85845C9A05}"/>
              </a:ext>
            </a:extLst>
          </p:cNvPr>
          <p:cNvSpPr>
            <a:spLocks noGrp="1"/>
          </p:cNvSpPr>
          <p:nvPr>
            <p:ph type="title"/>
          </p:nvPr>
        </p:nvSpPr>
        <p:spPr>
          <a:xfrm>
            <a:off x="542637" y="469034"/>
            <a:ext cx="10515600" cy="1325563"/>
          </a:xfrm>
        </p:spPr>
        <p:txBody>
          <a:bodyPr/>
          <a:lstStyle/>
          <a:p>
            <a:r>
              <a:rPr lang="cs-CZ" dirty="0"/>
              <a:t>Pulping </a:t>
            </a:r>
            <a:br>
              <a:rPr lang="cs-CZ" dirty="0"/>
            </a:br>
            <a:r>
              <a:rPr lang="cs-CZ" dirty="0"/>
              <a:t>process</a:t>
            </a:r>
          </a:p>
        </p:txBody>
      </p:sp>
      <p:pic>
        <p:nvPicPr>
          <p:cNvPr id="6" name="Picture 5">
            <a:extLst>
              <a:ext uri="{FF2B5EF4-FFF2-40B4-BE49-F238E27FC236}">
                <a16:creationId xmlns:a16="http://schemas.microsoft.com/office/drawing/2014/main" id="{2A876497-5A2F-A6D2-0042-05F4F8B8E753}"/>
              </a:ext>
            </a:extLst>
          </p:cNvPr>
          <p:cNvPicPr>
            <a:picLocks noChangeAspect="1"/>
          </p:cNvPicPr>
          <p:nvPr/>
        </p:nvPicPr>
        <p:blipFill>
          <a:blip r:embed="rId3"/>
          <a:stretch>
            <a:fillRect/>
          </a:stretch>
        </p:blipFill>
        <p:spPr>
          <a:xfrm>
            <a:off x="3238985" y="549000"/>
            <a:ext cx="8639998" cy="5760000"/>
          </a:xfrm>
          <a:prstGeom prst="roundRect">
            <a:avLst>
              <a:gd name="adj" fmla="val 5122"/>
            </a:avLst>
          </a:prstGeom>
        </p:spPr>
      </p:pic>
    </p:spTree>
    <p:extLst>
      <p:ext uri="{BB962C8B-B14F-4D97-AF65-F5344CB8AC3E}">
        <p14:creationId xmlns:p14="http://schemas.microsoft.com/office/powerpoint/2010/main" val="9128025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792</TotalTime>
  <Words>2093</Words>
  <Application>Microsoft Office PowerPoint</Application>
  <PresentationFormat>Widescreen</PresentationFormat>
  <Paragraphs>153</Paragraphs>
  <Slides>14</Slides>
  <Notes>14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Abadi</vt:lpstr>
      <vt:lpstr>Abadi Extra Light</vt:lpstr>
      <vt:lpstr>Arial</vt:lpstr>
      <vt:lpstr>Calibri</vt:lpstr>
      <vt:lpstr>Office Theme</vt:lpstr>
      <vt:lpstr>Miscanthus based products value chain:</vt:lpstr>
      <vt:lpstr>Economic analysis</vt:lpstr>
      <vt:lpstr>Cultivation</vt:lpstr>
      <vt:lpstr>Cultivation:  results</vt:lpstr>
      <vt:lpstr>Cultivation:  results</vt:lpstr>
      <vt:lpstr>Pyrolysis</vt:lpstr>
      <vt:lpstr>PowerPoint Presentation</vt:lpstr>
      <vt:lpstr>Pulping process</vt:lpstr>
      <vt:lpstr>Pulping  process</vt:lpstr>
      <vt:lpstr>Paper production</vt:lpstr>
      <vt:lpstr>Paper  production</vt:lpstr>
      <vt:lpstr>Insulation production</vt:lpstr>
      <vt:lpstr>Insulation  production</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Miscanthus based products value chain:</dc:title>
  <dc:creator>Paulu Ales</dc:creator>
  <cp:lastModifiedBy>Paulu Ales</cp:lastModifiedBy>
  <cp:revision>3</cp:revision>
  <dcterms:created xsi:type="dcterms:W3CDTF">2022-09-18T13:16:16Z</dcterms:created>
  <dcterms:modified xsi:type="dcterms:W3CDTF">2022-09-21T02:57:27Z</dcterms:modified>
</cp:coreProperties>
</file>