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1" r:id="rId3"/>
    <p:sldId id="258" r:id="rId4"/>
    <p:sldId id="262" r:id="rId5"/>
    <p:sldId id="267" r:id="rId6"/>
    <p:sldId id="259" r:id="rId7"/>
    <p:sldId id="264" r:id="rId8"/>
    <p:sldId id="263" r:id="rId9"/>
    <p:sldId id="260" r:id="rId10"/>
    <p:sldId id="265" r:id="rId11"/>
    <p:sldId id="26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EDAF"/>
    <a:srgbClr val="FF99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22BD8-E82A-4400-A60F-455AF651EA26}" v="22" dt="2022-09-20T21:29:49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batova-Vackova Anna" userId="8bef8048-4678-4c51-a103-5942cae9cf0f" providerId="ADAL" clId="{B0B22BD8-E82A-4400-A60F-455AF651EA26}"/>
    <pc:docChg chg="undo custSel addSld delSld modSld">
      <pc:chgData name="Hubatova-Vackova Anna" userId="8bef8048-4678-4c51-a103-5942cae9cf0f" providerId="ADAL" clId="{B0B22BD8-E82A-4400-A60F-455AF651EA26}" dt="2022-09-21T08:57:32.368" v="3993" actId="20577"/>
      <pc:docMkLst>
        <pc:docMk/>
      </pc:docMkLst>
      <pc:sldChg chg="modSp mod">
        <pc:chgData name="Hubatova-Vackova Anna" userId="8bef8048-4678-4c51-a103-5942cae9cf0f" providerId="ADAL" clId="{B0B22BD8-E82A-4400-A60F-455AF651EA26}" dt="2022-09-20T19:24:22.838" v="1905"/>
        <pc:sldMkLst>
          <pc:docMk/>
          <pc:sldMk cId="612918266" sldId="256"/>
        </pc:sldMkLst>
        <pc:spChg chg="mod">
          <ac:chgData name="Hubatova-Vackova Anna" userId="8bef8048-4678-4c51-a103-5942cae9cf0f" providerId="ADAL" clId="{B0B22BD8-E82A-4400-A60F-455AF651EA26}" dt="2022-09-20T19:24:22.838" v="1905"/>
          <ac:spMkLst>
            <pc:docMk/>
            <pc:sldMk cId="612918266" sldId="256"/>
            <ac:spMk id="4" creationId="{F27BD6F1-BAC3-5F66-309D-3928391A15A8}"/>
          </ac:spMkLst>
        </pc:spChg>
      </pc:sldChg>
      <pc:sldChg chg="del">
        <pc:chgData name="Hubatova-Vackova Anna" userId="8bef8048-4678-4c51-a103-5942cae9cf0f" providerId="ADAL" clId="{B0B22BD8-E82A-4400-A60F-455AF651EA26}" dt="2022-09-20T19:33:16.674" v="1978" actId="47"/>
        <pc:sldMkLst>
          <pc:docMk/>
          <pc:sldMk cId="2896542870" sldId="257"/>
        </pc:sldMkLst>
      </pc:sldChg>
      <pc:sldChg chg="modSp mod">
        <pc:chgData name="Hubatova-Vackova Anna" userId="8bef8048-4678-4c51-a103-5942cae9cf0f" providerId="ADAL" clId="{B0B22BD8-E82A-4400-A60F-455AF651EA26}" dt="2022-09-21T08:38:42.210" v="3728" actId="20577"/>
        <pc:sldMkLst>
          <pc:docMk/>
          <pc:sldMk cId="208634667" sldId="258"/>
        </pc:sldMkLst>
        <pc:spChg chg="mod">
          <ac:chgData name="Hubatova-Vackova Anna" userId="8bef8048-4678-4c51-a103-5942cae9cf0f" providerId="ADAL" clId="{B0B22BD8-E82A-4400-A60F-455AF651EA26}" dt="2022-09-21T08:38:42.210" v="3728" actId="20577"/>
          <ac:spMkLst>
            <pc:docMk/>
            <pc:sldMk cId="208634667" sldId="258"/>
            <ac:spMk id="3" creationId="{FA602ECB-865D-A913-4AE5-04791354412B}"/>
          </ac:spMkLst>
        </pc:spChg>
      </pc:sldChg>
      <pc:sldChg chg="modSp mod">
        <pc:chgData name="Hubatova-Vackova Anna" userId="8bef8048-4678-4c51-a103-5942cae9cf0f" providerId="ADAL" clId="{B0B22BD8-E82A-4400-A60F-455AF651EA26}" dt="2022-09-20T21:33:58.091" v="3667" actId="113"/>
        <pc:sldMkLst>
          <pc:docMk/>
          <pc:sldMk cId="838929995" sldId="259"/>
        </pc:sldMkLst>
        <pc:spChg chg="mod">
          <ac:chgData name="Hubatova-Vackova Anna" userId="8bef8048-4678-4c51-a103-5942cae9cf0f" providerId="ADAL" clId="{B0B22BD8-E82A-4400-A60F-455AF651EA26}" dt="2022-09-20T20:58:25.207" v="2457" actId="20577"/>
          <ac:spMkLst>
            <pc:docMk/>
            <pc:sldMk cId="838929995" sldId="259"/>
            <ac:spMk id="2" creationId="{23033C9D-0ECA-8F56-4B09-E70FD0D23C63}"/>
          </ac:spMkLst>
        </pc:spChg>
        <pc:spChg chg="mod">
          <ac:chgData name="Hubatova-Vackova Anna" userId="8bef8048-4678-4c51-a103-5942cae9cf0f" providerId="ADAL" clId="{B0B22BD8-E82A-4400-A60F-455AF651EA26}" dt="2022-09-20T21:33:58.091" v="3667" actId="113"/>
          <ac:spMkLst>
            <pc:docMk/>
            <pc:sldMk cId="838929995" sldId="259"/>
            <ac:spMk id="3" creationId="{1F46BA00-AB52-4CBC-D2A0-6ABDAB878985}"/>
          </ac:spMkLst>
        </pc:spChg>
        <pc:picChg chg="mod">
          <ac:chgData name="Hubatova-Vackova Anna" userId="8bef8048-4678-4c51-a103-5942cae9cf0f" providerId="ADAL" clId="{B0B22BD8-E82A-4400-A60F-455AF651EA26}" dt="2022-09-20T21:00:21.552" v="2470" actId="1076"/>
          <ac:picMkLst>
            <pc:docMk/>
            <pc:sldMk cId="838929995" sldId="259"/>
            <ac:picMk id="4" creationId="{6EE9178C-0896-5A26-788F-25BEF18D23FB}"/>
          </ac:picMkLst>
        </pc:picChg>
      </pc:sldChg>
      <pc:sldChg chg="modSp mod">
        <pc:chgData name="Hubatova-Vackova Anna" userId="8bef8048-4678-4c51-a103-5942cae9cf0f" providerId="ADAL" clId="{B0B22BD8-E82A-4400-A60F-455AF651EA26}" dt="2022-09-20T21:22:37.024" v="3294" actId="20577"/>
        <pc:sldMkLst>
          <pc:docMk/>
          <pc:sldMk cId="2469635668" sldId="260"/>
        </pc:sldMkLst>
        <pc:spChg chg="mod">
          <ac:chgData name="Hubatova-Vackova Anna" userId="8bef8048-4678-4c51-a103-5942cae9cf0f" providerId="ADAL" clId="{B0B22BD8-E82A-4400-A60F-455AF651EA26}" dt="2022-09-20T18:44:19.721" v="1212" actId="20577"/>
          <ac:spMkLst>
            <pc:docMk/>
            <pc:sldMk cId="2469635668" sldId="260"/>
            <ac:spMk id="2" creationId="{37A6CC81-15BD-6093-5C43-680EDC2B11B9}"/>
          </ac:spMkLst>
        </pc:spChg>
        <pc:spChg chg="mod">
          <ac:chgData name="Hubatova-Vackova Anna" userId="8bef8048-4678-4c51-a103-5942cae9cf0f" providerId="ADAL" clId="{B0B22BD8-E82A-4400-A60F-455AF651EA26}" dt="2022-09-20T21:22:37.024" v="3294" actId="20577"/>
          <ac:spMkLst>
            <pc:docMk/>
            <pc:sldMk cId="2469635668" sldId="260"/>
            <ac:spMk id="3" creationId="{24D1A2AB-5C92-5100-A35C-EDB319B38EFF}"/>
          </ac:spMkLst>
        </pc:spChg>
      </pc:sldChg>
      <pc:sldChg chg="modSp mod">
        <pc:chgData name="Hubatova-Vackova Anna" userId="8bef8048-4678-4c51-a103-5942cae9cf0f" providerId="ADAL" clId="{B0B22BD8-E82A-4400-A60F-455AF651EA26}" dt="2022-09-21T08:57:32.368" v="3993" actId="20577"/>
        <pc:sldMkLst>
          <pc:docMk/>
          <pc:sldMk cId="2011077463" sldId="261"/>
        </pc:sldMkLst>
        <pc:spChg chg="mod">
          <ac:chgData name="Hubatova-Vackova Anna" userId="8bef8048-4678-4c51-a103-5942cae9cf0f" providerId="ADAL" clId="{B0B22BD8-E82A-4400-A60F-455AF651EA26}" dt="2022-09-21T08:57:32.368" v="3993" actId="20577"/>
          <ac:spMkLst>
            <pc:docMk/>
            <pc:sldMk cId="2011077463" sldId="261"/>
            <ac:spMk id="3" creationId="{6867B7EA-9DD4-7E23-1068-A8F6AA816010}"/>
          </ac:spMkLst>
        </pc:spChg>
      </pc:sldChg>
      <pc:sldChg chg="modSp new mod">
        <pc:chgData name="Hubatova-Vackova Anna" userId="8bef8048-4678-4c51-a103-5942cae9cf0f" providerId="ADAL" clId="{B0B22BD8-E82A-4400-A60F-455AF651EA26}" dt="2022-09-20T20:53:14.176" v="1990" actId="14100"/>
        <pc:sldMkLst>
          <pc:docMk/>
          <pc:sldMk cId="1347189984" sldId="262"/>
        </pc:sldMkLst>
        <pc:spChg chg="mod">
          <ac:chgData name="Hubatova-Vackova Anna" userId="8bef8048-4678-4c51-a103-5942cae9cf0f" providerId="ADAL" clId="{B0B22BD8-E82A-4400-A60F-455AF651EA26}" dt="2022-09-20T12:26:18.376" v="583" actId="20577"/>
          <ac:spMkLst>
            <pc:docMk/>
            <pc:sldMk cId="1347189984" sldId="262"/>
            <ac:spMk id="2" creationId="{02AB9DDC-9D19-321B-F9E9-CA396D6233B8}"/>
          </ac:spMkLst>
        </pc:spChg>
        <pc:spChg chg="mod">
          <ac:chgData name="Hubatova-Vackova Anna" userId="8bef8048-4678-4c51-a103-5942cae9cf0f" providerId="ADAL" clId="{B0B22BD8-E82A-4400-A60F-455AF651EA26}" dt="2022-09-20T20:53:14.176" v="1990" actId="14100"/>
          <ac:spMkLst>
            <pc:docMk/>
            <pc:sldMk cId="1347189984" sldId="262"/>
            <ac:spMk id="3" creationId="{1D74F75D-CF9F-263C-1BDC-1108EA037310}"/>
          </ac:spMkLst>
        </pc:spChg>
      </pc:sldChg>
      <pc:sldChg chg="addSp modSp new mod">
        <pc:chgData name="Hubatova-Vackova Anna" userId="8bef8048-4678-4c51-a103-5942cae9cf0f" providerId="ADAL" clId="{B0B22BD8-E82A-4400-A60F-455AF651EA26}" dt="2022-09-20T21:40:25.937" v="3695" actId="20577"/>
        <pc:sldMkLst>
          <pc:docMk/>
          <pc:sldMk cId="242265824" sldId="263"/>
        </pc:sldMkLst>
        <pc:spChg chg="mod">
          <ac:chgData name="Hubatova-Vackova Anna" userId="8bef8048-4678-4c51-a103-5942cae9cf0f" providerId="ADAL" clId="{B0B22BD8-E82A-4400-A60F-455AF651EA26}" dt="2022-09-20T12:26:35.333" v="593" actId="20577"/>
          <ac:spMkLst>
            <pc:docMk/>
            <pc:sldMk cId="242265824" sldId="263"/>
            <ac:spMk id="2" creationId="{4AA97895-ADF8-D37B-946B-9230B3C9B38F}"/>
          </ac:spMkLst>
        </pc:spChg>
        <pc:spChg chg="mod">
          <ac:chgData name="Hubatova-Vackova Anna" userId="8bef8048-4678-4c51-a103-5942cae9cf0f" providerId="ADAL" clId="{B0B22BD8-E82A-4400-A60F-455AF651EA26}" dt="2022-09-20T21:40:25.937" v="3695" actId="20577"/>
          <ac:spMkLst>
            <pc:docMk/>
            <pc:sldMk cId="242265824" sldId="263"/>
            <ac:spMk id="3" creationId="{89D26978-3B44-C294-5CDF-EA0A01FBC3B2}"/>
          </ac:spMkLst>
        </pc:spChg>
        <pc:graphicFrameChg chg="add mod">
          <ac:chgData name="Hubatova-Vackova Anna" userId="8bef8048-4678-4c51-a103-5942cae9cf0f" providerId="ADAL" clId="{B0B22BD8-E82A-4400-A60F-455AF651EA26}" dt="2022-09-20T21:29:49.356" v="3590"/>
          <ac:graphicFrameMkLst>
            <pc:docMk/>
            <pc:sldMk cId="242265824" sldId="263"/>
            <ac:graphicFrameMk id="4" creationId="{E9904CC2-725F-44F6-9E5C-45A36085DC2C}"/>
          </ac:graphicFrameMkLst>
        </pc:graphicFrameChg>
      </pc:sldChg>
      <pc:sldChg chg="addSp modSp new mod">
        <pc:chgData name="Hubatova-Vackova Anna" userId="8bef8048-4678-4c51-a103-5942cae9cf0f" providerId="ADAL" clId="{B0B22BD8-E82A-4400-A60F-455AF651EA26}" dt="2022-09-20T21:34:25.923" v="3670" actId="113"/>
        <pc:sldMkLst>
          <pc:docMk/>
          <pc:sldMk cId="3087613880" sldId="264"/>
        </pc:sldMkLst>
        <pc:spChg chg="mod">
          <ac:chgData name="Hubatova-Vackova Anna" userId="8bef8048-4678-4c51-a103-5942cae9cf0f" providerId="ADAL" clId="{B0B22BD8-E82A-4400-A60F-455AF651EA26}" dt="2022-09-20T20:58:31.528" v="2467" actId="20577"/>
          <ac:spMkLst>
            <pc:docMk/>
            <pc:sldMk cId="3087613880" sldId="264"/>
            <ac:spMk id="2" creationId="{41C99279-074A-C13A-DB7E-8EE1DECC487A}"/>
          </ac:spMkLst>
        </pc:spChg>
        <pc:spChg chg="mod">
          <ac:chgData name="Hubatova-Vackova Anna" userId="8bef8048-4678-4c51-a103-5942cae9cf0f" providerId="ADAL" clId="{B0B22BD8-E82A-4400-A60F-455AF651EA26}" dt="2022-09-20T21:34:25.923" v="3670" actId="113"/>
          <ac:spMkLst>
            <pc:docMk/>
            <pc:sldMk cId="3087613880" sldId="264"/>
            <ac:spMk id="3" creationId="{567A142C-9617-A9A5-BA5A-C9B2B1C6E7C8}"/>
          </ac:spMkLst>
        </pc:spChg>
        <pc:picChg chg="add mod">
          <ac:chgData name="Hubatova-Vackova Anna" userId="8bef8048-4678-4c51-a103-5942cae9cf0f" providerId="ADAL" clId="{B0B22BD8-E82A-4400-A60F-455AF651EA26}" dt="2022-09-20T21:34:15.737" v="3668" actId="1076"/>
          <ac:picMkLst>
            <pc:docMk/>
            <pc:sldMk cId="3087613880" sldId="264"/>
            <ac:picMk id="4" creationId="{D97056B5-1D04-369A-0EAC-770A9D0FCB75}"/>
          </ac:picMkLst>
        </pc:picChg>
      </pc:sldChg>
      <pc:sldChg chg="addSp delSp modSp new mod">
        <pc:chgData name="Hubatova-Vackova Anna" userId="8bef8048-4678-4c51-a103-5942cae9cf0f" providerId="ADAL" clId="{B0B22BD8-E82A-4400-A60F-455AF651EA26}" dt="2022-09-20T21:17:51.546" v="2733" actId="20577"/>
        <pc:sldMkLst>
          <pc:docMk/>
          <pc:sldMk cId="2488635088" sldId="265"/>
        </pc:sldMkLst>
        <pc:spChg chg="mod">
          <ac:chgData name="Hubatova-Vackova Anna" userId="8bef8048-4678-4c51-a103-5942cae9cf0f" providerId="ADAL" clId="{B0B22BD8-E82A-4400-A60F-455AF651EA26}" dt="2022-09-20T21:17:51.546" v="2733" actId="20577"/>
          <ac:spMkLst>
            <pc:docMk/>
            <pc:sldMk cId="2488635088" sldId="265"/>
            <ac:spMk id="2" creationId="{AB76C0FB-7D25-EC28-D328-587CDDBC054D}"/>
          </ac:spMkLst>
        </pc:spChg>
        <pc:spChg chg="del">
          <ac:chgData name="Hubatova-Vackova Anna" userId="8bef8048-4678-4c51-a103-5942cae9cf0f" providerId="ADAL" clId="{B0B22BD8-E82A-4400-A60F-455AF651EA26}" dt="2022-09-20T19:21:08.961" v="1814"/>
          <ac:spMkLst>
            <pc:docMk/>
            <pc:sldMk cId="2488635088" sldId="265"/>
            <ac:spMk id="3" creationId="{18F8C0BF-E0A8-B5E4-17AC-9FAAF62AA243}"/>
          </ac:spMkLst>
        </pc:spChg>
        <pc:graphicFrameChg chg="add mod modGraphic">
          <ac:chgData name="Hubatova-Vackova Anna" userId="8bef8048-4678-4c51-a103-5942cae9cf0f" providerId="ADAL" clId="{B0B22BD8-E82A-4400-A60F-455AF651EA26}" dt="2022-09-20T21:02:58.235" v="2473" actId="1076"/>
          <ac:graphicFrameMkLst>
            <pc:docMk/>
            <pc:sldMk cId="2488635088" sldId="265"/>
            <ac:graphicFrameMk id="4" creationId="{DEDF1E99-9832-122C-FA52-090E69AA822B}"/>
          </ac:graphicFrameMkLst>
        </pc:graphicFrameChg>
      </pc:sldChg>
      <pc:sldChg chg="modSp new mod">
        <pc:chgData name="Hubatova-Vackova Anna" userId="8bef8048-4678-4c51-a103-5942cae9cf0f" providerId="ADAL" clId="{B0B22BD8-E82A-4400-A60F-455AF651EA26}" dt="2022-09-21T08:56:30.020" v="3973" actId="113"/>
        <pc:sldMkLst>
          <pc:docMk/>
          <pc:sldMk cId="2066133632" sldId="266"/>
        </pc:sldMkLst>
        <pc:spChg chg="mod">
          <ac:chgData name="Hubatova-Vackova Anna" userId="8bef8048-4678-4c51-a103-5942cae9cf0f" providerId="ADAL" clId="{B0B22BD8-E82A-4400-A60F-455AF651EA26}" dt="2022-09-20T19:23:27.066" v="1882" actId="20577"/>
          <ac:spMkLst>
            <pc:docMk/>
            <pc:sldMk cId="2066133632" sldId="266"/>
            <ac:spMk id="2" creationId="{0C311431-33FF-7E8A-332B-FD0A5A86D4BA}"/>
          </ac:spMkLst>
        </pc:spChg>
        <pc:spChg chg="mod">
          <ac:chgData name="Hubatova-Vackova Anna" userId="8bef8048-4678-4c51-a103-5942cae9cf0f" providerId="ADAL" clId="{B0B22BD8-E82A-4400-A60F-455AF651EA26}" dt="2022-09-21T08:56:30.020" v="3973" actId="113"/>
          <ac:spMkLst>
            <pc:docMk/>
            <pc:sldMk cId="2066133632" sldId="266"/>
            <ac:spMk id="3" creationId="{DA1C6665-EDCF-6AC7-803C-D45D7A09559A}"/>
          </ac:spMkLst>
        </pc:spChg>
      </pc:sldChg>
      <pc:sldChg chg="modSp mod">
        <pc:chgData name="Hubatova-Vackova Anna" userId="8bef8048-4678-4c51-a103-5942cae9cf0f" providerId="ADAL" clId="{B0B22BD8-E82A-4400-A60F-455AF651EA26}" dt="2022-09-21T08:50:57.179" v="3823" actId="1076"/>
        <pc:sldMkLst>
          <pc:docMk/>
          <pc:sldMk cId="3978207979" sldId="267"/>
        </pc:sldMkLst>
        <pc:spChg chg="mod">
          <ac:chgData name="Hubatova-Vackova Anna" userId="8bef8048-4678-4c51-a103-5942cae9cf0f" providerId="ADAL" clId="{B0B22BD8-E82A-4400-A60F-455AF651EA26}" dt="2022-09-20T20:53:23.291" v="2008" actId="20577"/>
          <ac:spMkLst>
            <pc:docMk/>
            <pc:sldMk cId="3978207979" sldId="267"/>
            <ac:spMk id="2" creationId="{5977E82F-9401-472A-86D7-55307002FD4B}"/>
          </ac:spMkLst>
        </pc:spChg>
        <pc:spChg chg="mod">
          <ac:chgData name="Hubatova-Vackova Anna" userId="8bef8048-4678-4c51-a103-5942cae9cf0f" providerId="ADAL" clId="{B0B22BD8-E82A-4400-A60F-455AF651EA26}" dt="2022-09-21T08:50:14.575" v="3822" actId="20577"/>
          <ac:spMkLst>
            <pc:docMk/>
            <pc:sldMk cId="3978207979" sldId="267"/>
            <ac:spMk id="3" creationId="{DB5D137C-EDFA-41B0-9C46-2601F497102B}"/>
          </ac:spMkLst>
        </pc:spChg>
        <pc:picChg chg="mod">
          <ac:chgData name="Hubatova-Vackova Anna" userId="8bef8048-4678-4c51-a103-5942cae9cf0f" providerId="ADAL" clId="{B0B22BD8-E82A-4400-A60F-455AF651EA26}" dt="2022-09-21T08:50:57.179" v="3823" actId="1076"/>
          <ac:picMkLst>
            <pc:docMk/>
            <pc:sldMk cId="3978207979" sldId="267"/>
            <ac:picMk id="5" creationId="{9E78C8F5-E470-447C-821E-4E42946D5194}"/>
          </ac:picMkLst>
        </pc:picChg>
      </pc:sldChg>
      <pc:sldChg chg="new del">
        <pc:chgData name="Hubatova-Vackova Anna" userId="8bef8048-4678-4c51-a103-5942cae9cf0f" providerId="ADAL" clId="{B0B22BD8-E82A-4400-A60F-455AF651EA26}" dt="2022-09-20T21:22:05.546" v="3289" actId="47"/>
        <pc:sldMkLst>
          <pc:docMk/>
          <pc:sldMk cId="2406023226" sldId="268"/>
        </pc:sldMkLst>
      </pc:sldChg>
      <pc:sldChg chg="addSp delSp modSp add mod">
        <pc:chgData name="Hubatova-Vackova Anna" userId="8bef8048-4678-4c51-a103-5942cae9cf0f" providerId="ADAL" clId="{B0B22BD8-E82A-4400-A60F-455AF651EA26}" dt="2022-09-20T19:24:11.636" v="1904" actId="947"/>
        <pc:sldMkLst>
          <pc:docMk/>
          <pc:sldMk cId="1124345977" sldId="269"/>
        </pc:sldMkLst>
        <pc:spChg chg="del">
          <ac:chgData name="Hubatova-Vackova Anna" userId="8bef8048-4678-4c51-a103-5942cae9cf0f" providerId="ADAL" clId="{B0B22BD8-E82A-4400-A60F-455AF651EA26}" dt="2022-09-20T19:23:49.257" v="1885" actId="478"/>
          <ac:spMkLst>
            <pc:docMk/>
            <pc:sldMk cId="1124345977" sldId="269"/>
            <ac:spMk id="2" creationId="{50AAFDC5-3EAD-FB83-CB66-37D95D99FE7B}"/>
          </ac:spMkLst>
        </pc:spChg>
        <pc:spChg chg="mod">
          <ac:chgData name="Hubatova-Vackova Anna" userId="8bef8048-4678-4c51-a103-5942cae9cf0f" providerId="ADAL" clId="{B0B22BD8-E82A-4400-A60F-455AF651EA26}" dt="2022-09-20T19:24:11.636" v="1904" actId="947"/>
          <ac:spMkLst>
            <pc:docMk/>
            <pc:sldMk cId="1124345977" sldId="269"/>
            <ac:spMk id="4" creationId="{F27BD6F1-BAC3-5F66-309D-3928391A15A8}"/>
          </ac:spMkLst>
        </pc:spChg>
        <pc:spChg chg="add del mod">
          <ac:chgData name="Hubatova-Vackova Anna" userId="8bef8048-4678-4c51-a103-5942cae9cf0f" providerId="ADAL" clId="{B0B22BD8-E82A-4400-A60F-455AF651EA26}" dt="2022-09-20T19:23:52.127" v="1886" actId="478"/>
          <ac:spMkLst>
            <pc:docMk/>
            <pc:sldMk cId="1124345977" sldId="269"/>
            <ac:spMk id="7" creationId="{F8E9C4CA-4383-5560-4194-2F99F5405FC6}"/>
          </ac:spMkLst>
        </pc:spChg>
      </pc:sldChg>
    </pc:docChg>
  </pc:docChgLst>
  <pc:docChgLst>
    <pc:chgData name="Hubatova-Vackova Anna" userId="8bef8048-4678-4c51-a103-5942cae9cf0f" providerId="ADAL" clId="{6AB96B31-11D9-49FA-A947-634F83376C85}"/>
    <pc:docChg chg="addSld modSld">
      <pc:chgData name="Hubatova-Vackova Anna" userId="8bef8048-4678-4c51-a103-5942cae9cf0f" providerId="ADAL" clId="{6AB96B31-11D9-49FA-A947-634F83376C85}" dt="2022-09-20T15:25:38.035" v="3" actId="1076"/>
      <pc:docMkLst>
        <pc:docMk/>
      </pc:docMkLst>
      <pc:sldChg chg="addSp modSp new mod">
        <pc:chgData name="Hubatova-Vackova Anna" userId="8bef8048-4678-4c51-a103-5942cae9cf0f" providerId="ADAL" clId="{6AB96B31-11D9-49FA-A947-634F83376C85}" dt="2022-09-20T15:25:38.035" v="3" actId="1076"/>
        <pc:sldMkLst>
          <pc:docMk/>
          <pc:sldMk cId="3978207979" sldId="267"/>
        </pc:sldMkLst>
        <pc:picChg chg="add mod">
          <ac:chgData name="Hubatova-Vackova Anna" userId="8bef8048-4678-4c51-a103-5942cae9cf0f" providerId="ADAL" clId="{6AB96B31-11D9-49FA-A947-634F83376C85}" dt="2022-09-20T15:25:38.035" v="3" actId="1076"/>
          <ac:picMkLst>
            <pc:docMk/>
            <pc:sldMk cId="3978207979" sldId="267"/>
            <ac:picMk id="5" creationId="{9E78C8F5-E470-447C-821E-4E42946D5194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vscht-my.sharepoint.com/personal/hubatova_vscht_cz/Documents/Miscanthus/rhizome%20pyro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428-467D-979D-9FACBB9D028F}"/>
              </c:ext>
            </c:extLst>
          </c:dPt>
          <c:dPt>
            <c:idx val="1"/>
            <c:bubble3D val="0"/>
            <c:spPr>
              <a:solidFill>
                <a:srgbClr val="FF99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428-467D-979D-9FACBB9D028F}"/>
              </c:ext>
            </c:extLst>
          </c:dPt>
          <c:dPt>
            <c:idx val="2"/>
            <c:bubble3D val="0"/>
            <c:spPr>
              <a:solidFill>
                <a:srgbClr val="93EDA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428-467D-979D-9FACBB9D02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28-467D-979D-9FACBB9D028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428-467D-979D-9FACBB9D028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428-467D-979D-9FACBB9D028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428-467D-979D-9FACBB9D028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428-467D-979D-9FACBB9D028F}"/>
              </c:ext>
            </c:extLst>
          </c:dPt>
          <c:dPt>
            <c:idx val="8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428-467D-979D-9FACBB9D028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428-467D-979D-9FACBB9D028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428-467D-979D-9FACBB9D028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428-467D-979D-9FACBB9D028F}"/>
              </c:ext>
            </c:extLst>
          </c:dPt>
          <c:dPt>
            <c:idx val="1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428-467D-979D-9FACBB9D028F}"/>
              </c:ext>
            </c:extLst>
          </c:dPt>
          <c:dPt>
            <c:idx val="13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8428-467D-979D-9FACBB9D028F}"/>
              </c:ext>
            </c:extLst>
          </c:dPt>
          <c:dPt>
            <c:idx val="14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8428-467D-979D-9FACBB9D028F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8428-467D-979D-9FACBB9D028F}"/>
              </c:ext>
            </c:extLst>
          </c:dPt>
          <c:cat>
            <c:strRef>
              <c:f>List1!$B$5:$B$20</c:f>
              <c:strCache>
                <c:ptCount val="16"/>
                <c:pt idx="0">
                  <c:v>EF 3.0 Acidification</c:v>
                </c:pt>
                <c:pt idx="1">
                  <c:v>EF 3.0 Climate Change - total</c:v>
                </c:pt>
                <c:pt idx="2">
                  <c:v>EF 3.0 Ecotoxicity, freshwater - total</c:v>
                </c:pt>
                <c:pt idx="3">
                  <c:v>EF 3.0 Eutrophication, freshwater</c:v>
                </c:pt>
                <c:pt idx="4">
                  <c:v>EF 3.0 Eutrophication, marine</c:v>
                </c:pt>
                <c:pt idx="5">
                  <c:v>EF 3.0 Eutrophication, terrestrial</c:v>
                </c:pt>
                <c:pt idx="6">
                  <c:v>EF 3.0 Human toxicity, cancer - total</c:v>
                </c:pt>
                <c:pt idx="7">
                  <c:v>EF 3.0 Human toxicity, non-cancer - total</c:v>
                </c:pt>
                <c:pt idx="8">
                  <c:v>EF 3.0 Ionising radiation, human health</c:v>
                </c:pt>
                <c:pt idx="9">
                  <c:v>EF 3.0 Land Use</c:v>
                </c:pt>
                <c:pt idx="10">
                  <c:v>EF 3.0 Ozone depletion</c:v>
                </c:pt>
                <c:pt idx="11">
                  <c:v>EF 3.0 Particulate matter</c:v>
                </c:pt>
                <c:pt idx="12">
                  <c:v>EF 3.0 Photochemical ozone formation, human health</c:v>
                </c:pt>
                <c:pt idx="13">
                  <c:v>EF 3.0 Resource use, fossils</c:v>
                </c:pt>
                <c:pt idx="14">
                  <c:v>EF 3.0 Resource use, mineral and metals</c:v>
                </c:pt>
                <c:pt idx="15">
                  <c:v>EF 3.0 Water use</c:v>
                </c:pt>
              </c:strCache>
            </c:strRef>
          </c:cat>
          <c:val>
            <c:numRef>
              <c:f>List1!$C$5:$C$20</c:f>
              <c:numCache>
                <c:formatCode>General</c:formatCode>
                <c:ptCount val="16"/>
                <c:pt idx="0">
                  <c:v>1.0499999999999999E-3</c:v>
                </c:pt>
                <c:pt idx="1">
                  <c:v>1.4500000000000001E-2</c:v>
                </c:pt>
                <c:pt idx="2">
                  <c:v>2.2599999999999999E-3</c:v>
                </c:pt>
                <c:pt idx="3" formatCode="0.00E+00">
                  <c:v>2.65E-5</c:v>
                </c:pt>
                <c:pt idx="4" formatCode="0.00E+00">
                  <c:v>2.8899999999999998E-4</c:v>
                </c:pt>
                <c:pt idx="5" formatCode="0.00E+00">
                  <c:v>4.1100000000000002E-4</c:v>
                </c:pt>
                <c:pt idx="6" formatCode="0.00E+00">
                  <c:v>1.05E-4</c:v>
                </c:pt>
                <c:pt idx="7">
                  <c:v>2.1499999999999999E-4</c:v>
                </c:pt>
                <c:pt idx="8">
                  <c:v>7.3399999999999995E-4</c:v>
                </c:pt>
                <c:pt idx="9">
                  <c:v>2.42E-4</c:v>
                </c:pt>
                <c:pt idx="10" formatCode="0.00E+00">
                  <c:v>6.7299999999999997E-9</c:v>
                </c:pt>
                <c:pt idx="11">
                  <c:v>9.8999999999999999E-4</c:v>
                </c:pt>
                <c:pt idx="12" formatCode="0.00E+00">
                  <c:v>7.3800000000000005E-4</c:v>
                </c:pt>
                <c:pt idx="13">
                  <c:v>8.7399999999999995E-3</c:v>
                </c:pt>
                <c:pt idx="14" formatCode="0.00E+00">
                  <c:v>1.21E-4</c:v>
                </c:pt>
                <c:pt idx="15">
                  <c:v>3.1700000000000001E-4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8428-467D-979D-9FACBB9D02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379180032978804E-3"/>
          <c:y val="0.58827828509789026"/>
          <c:w val="0.99016203582028883"/>
          <c:h val="0.386717020189448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AFDC5-3EAD-FB83-CB66-37D95D99FE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i="0" dirty="0">
                <a:solidFill>
                  <a:srgbClr val="000000"/>
                </a:solidFill>
                <a:effectLst/>
              </a:rPr>
              <a:t>Exploring the value chain of </a:t>
            </a:r>
            <a:br>
              <a:rPr lang="cs-CZ" sz="2800" i="0" dirty="0">
                <a:solidFill>
                  <a:srgbClr val="000000"/>
                </a:solidFill>
                <a:effectLst/>
              </a:rPr>
            </a:br>
            <a:r>
              <a:rPr lang="en-US" sz="2800" i="0" dirty="0">
                <a:solidFill>
                  <a:srgbClr val="000000"/>
                </a:solidFill>
                <a:effectLst/>
              </a:rPr>
              <a:t>Miscanthus</a:t>
            </a:r>
            <a:r>
              <a:rPr lang="cs-CZ" sz="2800" dirty="0">
                <a:solidFill>
                  <a:srgbClr val="000000"/>
                </a:solidFill>
              </a:rPr>
              <a:t> </a:t>
            </a:r>
            <a:r>
              <a:rPr lang="en-US" sz="2800" i="0" dirty="0">
                <a:solidFill>
                  <a:srgbClr val="000000"/>
                </a:solidFill>
                <a:effectLst/>
              </a:rPr>
              <a:t>based products </a:t>
            </a:r>
            <a:br>
              <a:rPr lang="cs-CZ" sz="2800" i="0" dirty="0">
                <a:solidFill>
                  <a:srgbClr val="000000"/>
                </a:solidFill>
                <a:effectLst/>
              </a:rPr>
            </a:br>
            <a:r>
              <a:rPr lang="en-US" sz="2800" i="0" dirty="0">
                <a:solidFill>
                  <a:srgbClr val="000000"/>
                </a:solidFill>
                <a:effectLst/>
              </a:rPr>
              <a:t>from LCA perspective</a:t>
            </a:r>
            <a:endParaRPr lang="cs-CZ" sz="2800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F27BD6F1-BAC3-5F66-309D-3928391A1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575" y="4352925"/>
            <a:ext cx="6800850" cy="12398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Anna El Barky </a:t>
            </a:r>
            <a:r>
              <a:rPr lang="cs-CZ" dirty="0" err="1">
                <a:solidFill>
                  <a:schemeClr val="tx1"/>
                </a:solidFill>
              </a:rPr>
              <a:t>Hubatová-Vacková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hubatova@vscht.cz</a:t>
            </a:r>
          </a:p>
          <a:p>
            <a:r>
              <a:rPr lang="cs-CZ" dirty="0" err="1">
                <a:solidFill>
                  <a:schemeClr val="tx1"/>
                </a:solidFill>
              </a:rPr>
              <a:t>September</a:t>
            </a:r>
            <a:r>
              <a:rPr lang="cs-CZ" dirty="0">
                <a:solidFill>
                  <a:schemeClr val="tx1"/>
                </a:solidFill>
              </a:rPr>
              <a:t> 21</a:t>
            </a:r>
            <a:r>
              <a:rPr lang="cs-CZ" baseline="30000" dirty="0">
                <a:solidFill>
                  <a:schemeClr val="tx1"/>
                </a:solidFill>
              </a:rPr>
              <a:t>st</a:t>
            </a:r>
            <a:r>
              <a:rPr lang="cs-CZ" dirty="0">
                <a:solidFill>
                  <a:schemeClr val="tx1"/>
                </a:solidFill>
              </a:rPr>
              <a:t>, 2022</a:t>
            </a:r>
          </a:p>
        </p:txBody>
      </p:sp>
      <p:pic>
        <p:nvPicPr>
          <p:cNvPr id="5" name="Obrázek 4" descr="Obsah obrázku text, jídelní nádobí, talíř, nádobí&#10;&#10;Popis byl vytvořen automaticky">
            <a:extLst>
              <a:ext uri="{FF2B5EF4-FFF2-40B4-BE49-F238E27FC236}">
                <a16:creationId xmlns:a16="http://schemas.microsoft.com/office/drawing/2014/main" id="{B2BC349E-BB6D-2EFC-0243-8F5E6A9AF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4" y="5472558"/>
            <a:ext cx="1695451" cy="937307"/>
          </a:xfrm>
          <a:prstGeom prst="rect">
            <a:avLst/>
          </a:prstGeom>
        </p:spPr>
      </p:pic>
      <p:pic>
        <p:nvPicPr>
          <p:cNvPr id="6" name="Picture 2" descr="Logo školy ke stažení - Vysoká škola chemicko-technologická v Praze">
            <a:extLst>
              <a:ext uri="{FF2B5EF4-FFF2-40B4-BE49-F238E27FC236}">
                <a16:creationId xmlns:a16="http://schemas.microsoft.com/office/drawing/2014/main" id="{B85D5C4E-65DD-3E10-A771-F9732BD76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131" y="5712125"/>
            <a:ext cx="2352675" cy="45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918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6C0FB-7D25-EC28-D328-587CDDBC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 </a:t>
            </a:r>
            <a:r>
              <a:rPr lang="cs-CZ" dirty="0" err="1"/>
              <a:t>wood-based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EDF1E99-9832-122C-FA52-090E69AA82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376958"/>
              </p:ext>
            </p:extLst>
          </p:nvPr>
        </p:nvGraphicFramePr>
        <p:xfrm>
          <a:off x="1125738" y="2645546"/>
          <a:ext cx="9940524" cy="3693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6051">
                  <a:extLst>
                    <a:ext uri="{9D8B030D-6E8A-4147-A177-3AD203B41FA5}">
                      <a16:colId xmlns:a16="http://schemas.microsoft.com/office/drawing/2014/main" val="1312931137"/>
                    </a:ext>
                  </a:extLst>
                </a:gridCol>
                <a:gridCol w="1945117">
                  <a:extLst>
                    <a:ext uri="{9D8B030D-6E8A-4147-A177-3AD203B41FA5}">
                      <a16:colId xmlns:a16="http://schemas.microsoft.com/office/drawing/2014/main" val="649700720"/>
                    </a:ext>
                  </a:extLst>
                </a:gridCol>
                <a:gridCol w="2101519">
                  <a:extLst>
                    <a:ext uri="{9D8B030D-6E8A-4147-A177-3AD203B41FA5}">
                      <a16:colId xmlns:a16="http://schemas.microsoft.com/office/drawing/2014/main" val="3394946922"/>
                    </a:ext>
                  </a:extLst>
                </a:gridCol>
                <a:gridCol w="1617837">
                  <a:extLst>
                    <a:ext uri="{9D8B030D-6E8A-4147-A177-3AD203B41FA5}">
                      <a16:colId xmlns:a16="http://schemas.microsoft.com/office/drawing/2014/main" val="191921307"/>
                    </a:ext>
                  </a:extLst>
                </a:gridCol>
              </a:tblGrid>
              <a:tr h="27338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Wood pulp production (1 t)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Kraftpaper production (1 t)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effectLst/>
                        </a:rPr>
                        <a:t>Particle</a:t>
                      </a:r>
                      <a:r>
                        <a:rPr lang="cs-CZ" sz="1000" b="1" u="none" strike="noStrike" dirty="0">
                          <a:effectLst/>
                        </a:rPr>
                        <a:t> </a:t>
                      </a:r>
                      <a:r>
                        <a:rPr lang="cs-CZ" sz="1000" b="1" u="none" strike="noStrike" dirty="0" err="1">
                          <a:effectLst/>
                        </a:rPr>
                        <a:t>board</a:t>
                      </a:r>
                      <a:r>
                        <a:rPr lang="cs-CZ" sz="1000" b="1" u="none" strike="noStrike" dirty="0">
                          <a:effectLst/>
                        </a:rPr>
                        <a:t> (1 m</a:t>
                      </a:r>
                      <a:r>
                        <a:rPr lang="cs-CZ" sz="1000" b="1" u="none" strike="noStrike" baseline="30000" dirty="0">
                          <a:effectLst/>
                        </a:rPr>
                        <a:t>3</a:t>
                      </a:r>
                      <a:r>
                        <a:rPr lang="cs-CZ" sz="1000" b="1" u="none" strike="noStrike" dirty="0">
                          <a:effectLst/>
                        </a:rPr>
                        <a:t>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4182880097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Acidification [Mole of H+ eq.]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0.216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0.147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0.172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1099821486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Climate Change - total [kg CO2 eq.]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76.7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88.4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647608178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Ecotoxicity, freshwater - total [CTUe]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51.1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279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1806322353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Eutrophication, freshwater [kg P eq.]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0.00437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0.000506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0.00335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3039963709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EF 3.0 Eutrophication, marine [kg N eq.]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0.0328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0.0301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0.021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1695681236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Eutrophication, terrestrial [Mole of N eq.]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0.404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0.283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4289046151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Human toxicity, cancer - total [CTUh]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1.51E-08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2.74E-09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9.97E-08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507561289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Human toxicity, non-cancer - total [CTUh]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1.27E-07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1.27E-07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1.65E-07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2532845352"/>
                  </a:ext>
                </a:extLst>
              </a:tr>
              <a:tr h="212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Ionising radiation, human health [kBq U235 eq.]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2.53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1.05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2288038450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EF 3.0 Land Use [Pt]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1.98E+04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1.62E+04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2.92E+03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1044468356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EF 3.0 Ozone depletion [kg CFC-11 eq.]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4.04E-06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7.68E-10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2.20E-06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3678534316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EF 3.0 Particulate matter [Disease incidences]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9.43E-06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2.86E-06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3.71E-06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515521221"/>
                  </a:ext>
                </a:extLst>
              </a:tr>
              <a:tr h="206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Photochemical ozone formation, human health [kg NMVOC eq.]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0.144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0.131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0.122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1370525294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Resource use, fossils [MJ]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505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479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613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2052194282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EF 3.0 Resource use, mineral and metals [kg Sb eq.]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0.000749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1.22E-05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0.00031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2884648022"/>
                  </a:ext>
                </a:extLst>
              </a:tr>
              <a:tr h="214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EF 3.0 Water use [m³ world equiv.]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7.52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33.8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30" marR="8330" marT="8330" marB="0" anchor="b"/>
                </a:tc>
                <a:extLst>
                  <a:ext uri="{0D108BD9-81ED-4DB2-BD59-A6C34878D82A}">
                    <a16:rowId xmlns:a16="http://schemas.microsoft.com/office/drawing/2014/main" val="2590567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635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11431-33FF-7E8A-332B-FD0A5A86D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C6665-EDCF-6AC7-803C-D45D7A095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LCA </a:t>
            </a:r>
            <a:r>
              <a:rPr lang="cs-CZ" dirty="0" err="1"/>
              <a:t>models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b="1" dirty="0" err="1"/>
              <a:t>cultivation</a:t>
            </a:r>
            <a:r>
              <a:rPr lang="cs-CZ" b="1" dirty="0"/>
              <a:t> </a:t>
            </a:r>
            <a:r>
              <a:rPr lang="cs-CZ" b="1" dirty="0" err="1"/>
              <a:t>phase</a:t>
            </a:r>
            <a:r>
              <a:rPr lang="cs-CZ" b="1" dirty="0"/>
              <a:t> </a:t>
            </a:r>
            <a:r>
              <a:rPr lang="cs-CZ" dirty="0" err="1"/>
              <a:t>scenarios</a:t>
            </a:r>
            <a:r>
              <a:rPr lang="cs-CZ" dirty="0"/>
              <a:t> and</a:t>
            </a:r>
            <a:r>
              <a:rPr lang="cs-CZ" b="1" dirty="0"/>
              <a:t> </a:t>
            </a:r>
            <a:r>
              <a:rPr lang="cs-CZ" b="1" dirty="0" err="1"/>
              <a:t>pyrolysis</a:t>
            </a:r>
            <a:r>
              <a:rPr lang="cs-CZ" b="1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performed</a:t>
            </a:r>
            <a:r>
              <a:rPr lang="cs-CZ" dirty="0"/>
              <a:t> and </a:t>
            </a:r>
            <a:r>
              <a:rPr lang="cs-CZ" dirty="0" err="1"/>
              <a:t>analysed</a:t>
            </a:r>
            <a:r>
              <a:rPr lang="cs-CZ" dirty="0"/>
              <a:t> step by step</a:t>
            </a:r>
          </a:p>
          <a:p>
            <a:r>
              <a:rPr lang="cs-CZ" dirty="0"/>
              <a:t>As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cultivation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b="1" dirty="0"/>
              <a:t> </a:t>
            </a:r>
            <a:r>
              <a:rPr lang="cs-CZ" b="1" dirty="0" err="1"/>
              <a:t>environmental</a:t>
            </a:r>
            <a:r>
              <a:rPr lang="cs-CZ" b="1" dirty="0"/>
              <a:t> </a:t>
            </a:r>
            <a:r>
              <a:rPr lang="cs-CZ" b="1" dirty="0" err="1"/>
              <a:t>impacts</a:t>
            </a:r>
            <a:r>
              <a:rPr lang="cs-CZ" b="1" dirty="0"/>
              <a:t> </a:t>
            </a:r>
            <a:r>
              <a:rPr lang="cs-CZ" dirty="0"/>
              <a:t>are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b="1" dirty="0" err="1"/>
              <a:t>harvesting</a:t>
            </a:r>
            <a:r>
              <a:rPr lang="cs-CZ" dirty="0"/>
              <a:t>, </a:t>
            </a:r>
            <a:r>
              <a:rPr lang="cs-CZ" dirty="0" err="1"/>
              <a:t>while</a:t>
            </a:r>
            <a:r>
              <a:rPr lang="cs-CZ" dirty="0"/>
              <a:t> </a:t>
            </a:r>
            <a:r>
              <a:rPr lang="cs-CZ" b="1" dirty="0" err="1"/>
              <a:t>phytoextraction</a:t>
            </a:r>
            <a:r>
              <a:rPr lang="cs-CZ" b="1" dirty="0"/>
              <a:t>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biggest</a:t>
            </a:r>
            <a:r>
              <a:rPr lang="cs-CZ" dirty="0"/>
              <a:t> </a:t>
            </a:r>
            <a:r>
              <a:rPr lang="cs-CZ" b="1" dirty="0" err="1"/>
              <a:t>environmental</a:t>
            </a:r>
            <a:r>
              <a:rPr lang="cs-CZ" b="1" dirty="0"/>
              <a:t> </a:t>
            </a:r>
            <a:r>
              <a:rPr lang="cs-CZ" b="1" dirty="0" err="1"/>
              <a:t>benefits</a:t>
            </a:r>
            <a:endParaRPr lang="cs-CZ" b="1" dirty="0"/>
          </a:p>
          <a:p>
            <a:r>
              <a:rPr lang="cs-CZ" b="1" dirty="0" err="1"/>
              <a:t>Pyrolysis</a:t>
            </a:r>
            <a:r>
              <a:rPr lang="cs-CZ" b="1" dirty="0"/>
              <a:t>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impacts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climate</a:t>
            </a:r>
            <a:r>
              <a:rPr lang="cs-CZ" b="1" dirty="0"/>
              <a:t> </a:t>
            </a:r>
            <a:r>
              <a:rPr lang="cs-CZ" b="1" dirty="0" err="1"/>
              <a:t>change</a:t>
            </a:r>
            <a:r>
              <a:rPr lang="cs-CZ" b="1" dirty="0"/>
              <a:t> </a:t>
            </a:r>
            <a:r>
              <a:rPr lang="cs-CZ" dirty="0"/>
              <a:t>and </a:t>
            </a:r>
            <a:r>
              <a:rPr lang="cs-CZ" b="1" dirty="0" err="1"/>
              <a:t>resource</a:t>
            </a:r>
            <a:r>
              <a:rPr lang="cs-CZ" b="1" dirty="0"/>
              <a:t> use </a:t>
            </a:r>
            <a:r>
              <a:rPr lang="cs-CZ" dirty="0"/>
              <a:t>(</a:t>
            </a:r>
            <a:r>
              <a:rPr lang="cs-CZ" dirty="0" err="1"/>
              <a:t>fossils</a:t>
            </a:r>
            <a:r>
              <a:rPr lang="cs-CZ" dirty="0"/>
              <a:t>)</a:t>
            </a:r>
            <a:endParaRPr lang="cs-CZ" b="1" dirty="0"/>
          </a:p>
          <a:p>
            <a:r>
              <a:rPr lang="cs-CZ" b="1" dirty="0" err="1"/>
              <a:t>Wood-based</a:t>
            </a:r>
            <a:r>
              <a:rPr lang="cs-CZ" b="1" dirty="0"/>
              <a:t> pulp, </a:t>
            </a:r>
            <a:r>
              <a:rPr lang="cs-CZ" b="1" dirty="0" err="1"/>
              <a:t>paper</a:t>
            </a:r>
            <a:r>
              <a:rPr lang="cs-CZ" b="1" dirty="0"/>
              <a:t> </a:t>
            </a:r>
            <a:r>
              <a:rPr lang="cs-CZ" dirty="0"/>
              <a:t>and </a:t>
            </a:r>
            <a:r>
              <a:rPr lang="cs-CZ" b="1" dirty="0" err="1"/>
              <a:t>particleboard</a:t>
            </a:r>
            <a:r>
              <a:rPr lang="cs-CZ" b="1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analysed</a:t>
            </a:r>
            <a:r>
              <a:rPr lang="cs-CZ" dirty="0"/>
              <a:t> and </a:t>
            </a:r>
            <a:r>
              <a:rPr lang="cs-CZ" dirty="0" err="1"/>
              <a:t>ready</a:t>
            </a:r>
            <a:r>
              <a:rPr lang="cs-CZ" dirty="0"/>
              <a:t> to serve as a </a:t>
            </a:r>
            <a:r>
              <a:rPr lang="cs-CZ" b="1" dirty="0"/>
              <a:t>reference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 err="1"/>
              <a:t>Miscanthus-based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133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F27BD6F1-BAC3-5F66-309D-3928391A1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575" y="4148738"/>
            <a:ext cx="6800850" cy="12398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Anna El Barky </a:t>
            </a:r>
            <a:r>
              <a:rPr lang="cs-CZ" dirty="0" err="1">
                <a:solidFill>
                  <a:schemeClr val="tx1"/>
                </a:solidFill>
              </a:rPr>
              <a:t>Hubatová-Vacková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hubatova@vscht.cz</a:t>
            </a:r>
          </a:p>
          <a:p>
            <a:r>
              <a:rPr lang="cs-CZ" dirty="0" err="1">
                <a:solidFill>
                  <a:schemeClr val="tx1"/>
                </a:solidFill>
              </a:rPr>
              <a:t>September</a:t>
            </a:r>
            <a:r>
              <a:rPr lang="cs-CZ" dirty="0">
                <a:solidFill>
                  <a:schemeClr val="tx1"/>
                </a:solidFill>
              </a:rPr>
              <a:t> 21</a:t>
            </a:r>
            <a:r>
              <a:rPr lang="cs-CZ" baseline="30000" dirty="0">
                <a:solidFill>
                  <a:schemeClr val="tx1"/>
                </a:solidFill>
              </a:rPr>
              <a:t>st</a:t>
            </a:r>
            <a:r>
              <a:rPr lang="cs-CZ" dirty="0">
                <a:solidFill>
                  <a:schemeClr val="tx1"/>
                </a:solidFill>
              </a:rPr>
              <a:t>, 2022</a:t>
            </a:r>
          </a:p>
        </p:txBody>
      </p:sp>
      <p:pic>
        <p:nvPicPr>
          <p:cNvPr id="5" name="Obrázek 4" descr="Obsah obrázku text, jídelní nádobí, talíř, nádobí&#10;&#10;Popis byl vytvořen automaticky">
            <a:extLst>
              <a:ext uri="{FF2B5EF4-FFF2-40B4-BE49-F238E27FC236}">
                <a16:creationId xmlns:a16="http://schemas.microsoft.com/office/drawing/2014/main" id="{B2BC349E-BB6D-2EFC-0243-8F5E6A9AF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4" y="5472558"/>
            <a:ext cx="1695451" cy="937307"/>
          </a:xfrm>
          <a:prstGeom prst="rect">
            <a:avLst/>
          </a:prstGeom>
        </p:spPr>
      </p:pic>
      <p:pic>
        <p:nvPicPr>
          <p:cNvPr id="6" name="Picture 2" descr="Logo školy ke stažení - Vysoká škola chemicko-technologická v Praze">
            <a:extLst>
              <a:ext uri="{FF2B5EF4-FFF2-40B4-BE49-F238E27FC236}">
                <a16:creationId xmlns:a16="http://schemas.microsoft.com/office/drawing/2014/main" id="{B85D5C4E-65DD-3E10-A771-F9732BD76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131" y="5712125"/>
            <a:ext cx="2352675" cy="45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34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4EA31-F9F1-EB6C-8D05-73EED31AE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67B7EA-9DD4-7E23-1068-A8F6AA816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Environmental assessment of </a:t>
            </a:r>
            <a:r>
              <a:rPr lang="en-US" dirty="0" err="1"/>
              <a:t>MxG</a:t>
            </a:r>
            <a:r>
              <a:rPr lang="en-US" dirty="0"/>
              <a:t> cultivation and pyrolysis and Miscanthus-based products</a:t>
            </a:r>
            <a:endParaRPr lang="cs-CZ" dirty="0"/>
          </a:p>
          <a:p>
            <a:pPr lvl="1"/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Cycle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Gabi</a:t>
            </a:r>
            <a:r>
              <a:rPr lang="cs-CZ" dirty="0"/>
              <a:t> software</a:t>
            </a:r>
          </a:p>
          <a:p>
            <a:pPr lvl="1"/>
            <a:r>
              <a:rPr lang="cs-CZ" dirty="0" err="1"/>
              <a:t>Sphera</a:t>
            </a:r>
            <a:r>
              <a:rPr lang="cs-CZ" dirty="0"/>
              <a:t> and </a:t>
            </a:r>
            <a:r>
              <a:rPr lang="cs-CZ" dirty="0" err="1"/>
              <a:t>ecoinvent</a:t>
            </a:r>
            <a:r>
              <a:rPr lang="cs-CZ" dirty="0"/>
              <a:t> 3.8 </a:t>
            </a:r>
            <a:r>
              <a:rPr lang="cs-CZ" dirty="0" err="1"/>
              <a:t>databases</a:t>
            </a:r>
            <a:r>
              <a:rPr lang="cs-CZ" dirty="0"/>
              <a:t>, EF 3.0 </a:t>
            </a:r>
            <a:r>
              <a:rPr lang="cs-CZ" dirty="0" err="1"/>
              <a:t>methodology</a:t>
            </a:r>
            <a:endParaRPr lang="en-US" dirty="0"/>
          </a:p>
          <a:p>
            <a:r>
              <a:rPr lang="en-US" dirty="0"/>
              <a:t>Cultivation phase</a:t>
            </a:r>
            <a:r>
              <a:rPr lang="cs-CZ" dirty="0"/>
              <a:t> (4 </a:t>
            </a:r>
            <a:r>
              <a:rPr lang="cs-CZ" dirty="0" err="1"/>
              <a:t>scenarios</a:t>
            </a:r>
            <a:r>
              <a:rPr lang="cs-CZ" dirty="0"/>
              <a:t>)</a:t>
            </a:r>
          </a:p>
          <a:p>
            <a:r>
              <a:rPr lang="cs-CZ" dirty="0" err="1"/>
              <a:t>Pyrolysis</a:t>
            </a:r>
            <a:endParaRPr lang="cs-CZ" dirty="0"/>
          </a:p>
          <a:p>
            <a:r>
              <a:rPr lang="cs-CZ" dirty="0"/>
              <a:t>Bio-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  <a:p>
            <a:pPr lvl="1"/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impacts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wood-based</a:t>
            </a:r>
            <a:r>
              <a:rPr lang="cs-CZ" dirty="0"/>
              <a:t> reference </a:t>
            </a:r>
            <a:r>
              <a:rPr lang="cs-CZ" dirty="0" err="1"/>
              <a:t>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7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46E2D-0D8E-9F05-82F5-02935777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CULTIVATION PHASE SCENARIOS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02ECB-865D-A913-4AE5-047913544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cs typeface="Calibri"/>
              </a:rPr>
              <a:t>Model of Miscanthus cultivation on 1 ha of soil throughout plantation lifespan</a:t>
            </a:r>
            <a:r>
              <a:rPr lang="cs-CZ" sz="1800" dirty="0">
                <a:solidFill>
                  <a:srgbClr val="000000"/>
                </a:solidFill>
                <a:cs typeface="Calibri"/>
              </a:rPr>
              <a:t> (17 </a:t>
            </a:r>
            <a:r>
              <a:rPr lang="cs-CZ" sz="1800" dirty="0" err="1">
                <a:solidFill>
                  <a:srgbClr val="000000"/>
                </a:solidFill>
                <a:cs typeface="Calibri"/>
              </a:rPr>
              <a:t>yrs</a:t>
            </a:r>
            <a:r>
              <a:rPr lang="cs-CZ" sz="1800" dirty="0">
                <a:solidFill>
                  <a:srgbClr val="000000"/>
                </a:solidFill>
                <a:cs typeface="Calibri"/>
              </a:rPr>
              <a:t>)</a:t>
            </a:r>
            <a:endParaRPr lang="cs-CZ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In total, four scenarios of cultivation phase were modelled at this stage</a:t>
            </a:r>
            <a:r>
              <a:rPr lang="cs-CZ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:</a:t>
            </a:r>
          </a:p>
          <a:p>
            <a:pPr marL="571500" lvl="1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Farmland cultivation (1a)</a:t>
            </a:r>
            <a:endParaRPr lang="cs-CZ" dirty="0">
              <a:solidFill>
                <a:srgbClr val="000000"/>
              </a:solidFill>
              <a:effectLst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571500" lvl="1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Farmland </a:t>
            </a:r>
            <a:r>
              <a:rPr lang="cs-CZ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cultivation</a:t>
            </a:r>
            <a:r>
              <a:rPr lang="cs-CZ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using biochar (1b)</a:t>
            </a:r>
            <a:endParaRPr lang="cs-CZ" dirty="0">
              <a:solidFill>
                <a:srgbClr val="000000"/>
              </a:solidFill>
              <a:effectLst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571500" lvl="1" indent="-342900" algn="just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Marginal land cultivation (2a)</a:t>
            </a:r>
            <a:endParaRPr lang="cs-CZ" dirty="0">
              <a:solidFill>
                <a:srgbClr val="000000"/>
              </a:solidFill>
              <a:effectLst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571500" lvl="1" indent="-342900" algn="just">
              <a:lnSpc>
                <a:spcPct val="11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Marginal land </a:t>
            </a:r>
            <a:r>
              <a:rPr lang="cs-CZ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cultivation</a:t>
            </a:r>
            <a:r>
              <a:rPr lang="cs-CZ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haroni" panose="02010803020104030203" pitchFamily="2" charset="-79"/>
              </a:rPr>
              <a:t>using biochar (2b)</a:t>
            </a:r>
            <a:endParaRPr lang="cs-CZ" dirty="0">
              <a:solidFill>
                <a:srgbClr val="000000"/>
              </a:solidFill>
              <a:effectLst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34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B9DDC-9D19-321B-F9E9-CA396D62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Cultivation</a:t>
            </a:r>
            <a:r>
              <a:rPr lang="cs-CZ" dirty="0"/>
              <a:t> </a:t>
            </a:r>
            <a:r>
              <a:rPr lang="cs-CZ" dirty="0" err="1"/>
              <a:t>phase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74F75D-CF9F-263C-1BDC-1108EA037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2958"/>
          </a:xfrm>
        </p:spPr>
        <p:txBody>
          <a:bodyPr>
            <a:noAutofit/>
          </a:bodyPr>
          <a:lstStyle/>
          <a:p>
            <a:pPr algn="just">
              <a:spcAft>
                <a:spcPts val="800"/>
              </a:spcAft>
            </a:pPr>
            <a:r>
              <a:rPr lang="en-GB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biomass yield per 17-year plantation lifespan considered was 279.3 tons per ha </a:t>
            </a:r>
            <a:endParaRPr lang="cs-CZ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GB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1 % biochar application rate</a:t>
            </a:r>
            <a:r>
              <a:rPr lang="cs-CZ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(30 t/ha </a:t>
            </a:r>
            <a:r>
              <a:rPr lang="cs-CZ" sz="17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applied</a:t>
            </a:r>
            <a:r>
              <a:rPr lang="cs-CZ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7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beginning</a:t>
            </a:r>
            <a:r>
              <a:rPr lang="cs-CZ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plantation</a:t>
            </a:r>
            <a:r>
              <a:rPr lang="cs-CZ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lifespan</a:t>
            </a:r>
            <a:r>
              <a:rPr lang="cs-CZ" sz="17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7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A </a:t>
            </a:r>
            <a:r>
              <a:rPr lang="cs-CZ" sz="1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yield</a:t>
            </a:r>
            <a:r>
              <a:rPr lang="cs-CZ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increase</a:t>
            </a:r>
            <a:r>
              <a:rPr lang="cs-CZ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of</a:t>
            </a:r>
            <a:r>
              <a:rPr lang="cs-CZ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 16.5 % </a:t>
            </a:r>
            <a:r>
              <a:rPr lang="cs-CZ" sz="1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associated</a:t>
            </a:r>
            <a:r>
              <a:rPr lang="cs-CZ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with</a:t>
            </a:r>
            <a:r>
              <a:rPr lang="cs-CZ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biochar</a:t>
            </a:r>
            <a:r>
              <a:rPr lang="cs-CZ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 use</a:t>
            </a:r>
            <a:endParaRPr lang="cs-CZ" sz="1700" dirty="0"/>
          </a:p>
          <a:p>
            <a:pPr algn="just">
              <a:spcAft>
                <a:spcPts val="800"/>
              </a:spcAft>
            </a:pPr>
            <a:r>
              <a:rPr lang="en-US" sz="1700" dirty="0"/>
              <a:t>Assumptions</a:t>
            </a:r>
          </a:p>
          <a:p>
            <a:pPr lvl="1"/>
            <a:r>
              <a:rPr lang="en-US" sz="1700" dirty="0"/>
              <a:t>Leaves waste was collected every year, rhizome waste only at the end of the plantation</a:t>
            </a:r>
          </a:p>
          <a:p>
            <a:pPr lvl="1"/>
            <a:r>
              <a:rPr lang="en-US" sz="1700" dirty="0"/>
              <a:t>Biochar heavy metal </a:t>
            </a:r>
            <a:r>
              <a:rPr lang="en-US" sz="1700" dirty="0" err="1"/>
              <a:t>phytostabilization</a:t>
            </a:r>
            <a:r>
              <a:rPr lang="en-US" sz="1700" dirty="0"/>
              <a:t> did not increase Miscanthus phytoextraction values</a:t>
            </a:r>
          </a:p>
          <a:p>
            <a:pPr lvl="1"/>
            <a:r>
              <a:rPr lang="en-US" sz="1700" dirty="0" err="1"/>
              <a:t>Leaves:stems</a:t>
            </a:r>
            <a:r>
              <a:rPr lang="en-US" sz="1700" dirty="0"/>
              <a:t> ratio 31.7 % according to literature</a:t>
            </a:r>
          </a:p>
        </p:txBody>
      </p:sp>
    </p:spTree>
    <p:extLst>
      <p:ext uri="{BB962C8B-B14F-4D97-AF65-F5344CB8AC3E}">
        <p14:creationId xmlns:p14="http://schemas.microsoft.com/office/powerpoint/2010/main" val="134718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7E82F-9401-472A-86D7-55307002F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Cultivation</a:t>
            </a:r>
            <a:r>
              <a:rPr lang="cs-CZ" dirty="0"/>
              <a:t> </a:t>
            </a:r>
            <a:r>
              <a:rPr lang="cs-CZ" dirty="0" err="1"/>
              <a:t>phase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5D137C-EDFA-41B0-9C46-2601F4971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3751168" cy="3718368"/>
          </a:xfrm>
        </p:spPr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LCA model </a:t>
            </a:r>
            <a:r>
              <a:rPr lang="cs-CZ" dirty="0" err="1"/>
              <a:t>considers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impacts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:</a:t>
            </a:r>
          </a:p>
          <a:p>
            <a:pPr lvl="1"/>
            <a:r>
              <a:rPr lang="cs-CZ" b="1" dirty="0" err="1"/>
              <a:t>Rhizome</a:t>
            </a:r>
            <a:r>
              <a:rPr lang="cs-CZ" dirty="0"/>
              <a:t> </a:t>
            </a:r>
            <a:r>
              <a:rPr lang="cs-CZ" dirty="0" err="1"/>
              <a:t>production</a:t>
            </a:r>
            <a:endParaRPr lang="cs-CZ" dirty="0"/>
          </a:p>
          <a:p>
            <a:pPr lvl="1"/>
            <a:r>
              <a:rPr lang="cs-CZ" dirty="0"/>
              <a:t>All </a:t>
            </a:r>
            <a:r>
              <a:rPr lang="cs-CZ" b="1" dirty="0" err="1"/>
              <a:t>agricultural</a:t>
            </a:r>
            <a:r>
              <a:rPr lang="cs-CZ" b="1" dirty="0"/>
              <a:t> </a:t>
            </a:r>
            <a:r>
              <a:rPr lang="cs-CZ" b="1" dirty="0" err="1"/>
              <a:t>operations</a:t>
            </a:r>
            <a:r>
              <a:rPr lang="cs-CZ" b="1" dirty="0"/>
              <a:t> </a:t>
            </a:r>
            <a:r>
              <a:rPr lang="cs-CZ" dirty="0"/>
              <a:t>such as </a:t>
            </a:r>
            <a:r>
              <a:rPr lang="cs-CZ" dirty="0" err="1"/>
              <a:t>soil</a:t>
            </a:r>
            <a:r>
              <a:rPr lang="cs-CZ" dirty="0"/>
              <a:t> </a:t>
            </a:r>
            <a:r>
              <a:rPr lang="cs-CZ" dirty="0" err="1"/>
              <a:t>preparation</a:t>
            </a:r>
            <a:r>
              <a:rPr lang="cs-CZ" dirty="0"/>
              <a:t>, </a:t>
            </a:r>
            <a:r>
              <a:rPr lang="cs-CZ" dirty="0" err="1"/>
              <a:t>rhizome</a:t>
            </a:r>
            <a:r>
              <a:rPr lang="cs-CZ" dirty="0"/>
              <a:t> </a:t>
            </a:r>
            <a:r>
              <a:rPr lang="cs-CZ" dirty="0" err="1"/>
              <a:t>planting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herbicide</a:t>
            </a:r>
          </a:p>
          <a:p>
            <a:pPr lvl="1"/>
            <a:r>
              <a:rPr lang="cs-CZ" b="1" dirty="0" err="1"/>
              <a:t>Harvesting</a:t>
            </a:r>
            <a:endParaRPr lang="cs-CZ" b="1" dirty="0"/>
          </a:p>
          <a:p>
            <a:pPr lvl="1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land</a:t>
            </a:r>
            <a:r>
              <a:rPr lang="cs-CZ" dirty="0"/>
              <a:t> </a:t>
            </a:r>
            <a:r>
              <a:rPr lang="cs-CZ" dirty="0" err="1"/>
              <a:t>cultivation</a:t>
            </a:r>
            <a:r>
              <a:rPr lang="cs-CZ" dirty="0"/>
              <a:t> – </a:t>
            </a:r>
            <a:r>
              <a:rPr lang="cs-CZ" b="1" dirty="0" err="1"/>
              <a:t>heavy</a:t>
            </a:r>
            <a:r>
              <a:rPr lang="cs-CZ" b="1" dirty="0"/>
              <a:t> metal </a:t>
            </a:r>
            <a:r>
              <a:rPr lang="cs-CZ" b="1" dirty="0" err="1"/>
              <a:t>uptake</a:t>
            </a:r>
            <a:r>
              <a:rPr lang="cs-CZ" b="1" dirty="0"/>
              <a:t> </a:t>
            </a:r>
            <a:r>
              <a:rPr lang="cs-CZ" dirty="0"/>
              <a:t>via </a:t>
            </a:r>
            <a:r>
              <a:rPr lang="cs-CZ" dirty="0" err="1"/>
              <a:t>phytoextraction</a:t>
            </a:r>
            <a:endParaRPr lang="cs-CZ" b="1" dirty="0"/>
          </a:p>
          <a:p>
            <a:r>
              <a:rPr lang="cs-CZ" dirty="0" err="1"/>
              <a:t>Modelled</a:t>
            </a:r>
            <a:r>
              <a:rPr lang="cs-CZ" dirty="0"/>
              <a:t> in </a:t>
            </a:r>
            <a:r>
              <a:rPr lang="cs-CZ" dirty="0" err="1"/>
              <a:t>GaBi</a:t>
            </a:r>
            <a:r>
              <a:rPr lang="cs-CZ" dirty="0"/>
              <a:t> software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78C8F5-E470-447C-821E-4E42946D5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8331" y="2343738"/>
            <a:ext cx="5141416" cy="430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207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33C9D-0ECA-8F56-4B09-E70FD0D23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Cultivation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 - </a:t>
            </a:r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6BA00-AB52-4CBC-D2A0-6ABDAB878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5226107" cy="3345506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900" dirty="0">
                <a:solidFill>
                  <a:srgbClr val="000000"/>
                </a:solidFill>
                <a:cs typeface="Calibri"/>
              </a:rPr>
              <a:t>Significant </a:t>
            </a:r>
            <a:r>
              <a:rPr lang="en-US" sz="1900" b="1" dirty="0">
                <a:solidFill>
                  <a:srgbClr val="000000"/>
                </a:solidFill>
                <a:cs typeface="Calibri"/>
              </a:rPr>
              <a:t>environmental benefits</a:t>
            </a:r>
            <a:r>
              <a:rPr lang="cs-CZ" sz="19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1900" dirty="0" err="1">
                <a:solidFill>
                  <a:srgbClr val="000000"/>
                </a:solidFill>
                <a:cs typeface="Calibri"/>
              </a:rPr>
              <a:t>of</a:t>
            </a:r>
            <a:r>
              <a:rPr lang="cs-CZ" sz="19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1900" b="1" dirty="0" err="1">
                <a:solidFill>
                  <a:srgbClr val="000000"/>
                </a:solidFill>
                <a:cs typeface="Calibri"/>
              </a:rPr>
              <a:t>planting</a:t>
            </a:r>
            <a:r>
              <a:rPr lang="cs-CZ" sz="19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1900" dirty="0" err="1">
                <a:solidFill>
                  <a:srgbClr val="000000"/>
                </a:solidFill>
                <a:cs typeface="Calibri"/>
              </a:rPr>
              <a:t>Miscanthus</a:t>
            </a:r>
            <a:r>
              <a:rPr lang="cs-CZ" sz="19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1900" dirty="0">
                <a:solidFill>
                  <a:srgbClr val="000000"/>
                </a:solidFill>
                <a:cs typeface="Calibri"/>
              </a:rPr>
              <a:t>on </a:t>
            </a:r>
            <a:r>
              <a:rPr lang="cs-CZ" sz="1900" b="1" dirty="0" err="1">
                <a:solidFill>
                  <a:srgbClr val="000000"/>
                </a:solidFill>
                <a:cs typeface="Calibri"/>
              </a:rPr>
              <a:t>marginal</a:t>
            </a:r>
            <a:r>
              <a:rPr lang="cs-CZ" sz="1900" b="1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1900" b="1" dirty="0" err="1">
                <a:solidFill>
                  <a:srgbClr val="000000"/>
                </a:solidFill>
                <a:cs typeface="Calibri"/>
              </a:rPr>
              <a:t>land</a:t>
            </a:r>
            <a:endParaRPr lang="cs-CZ" sz="1900" b="1" dirty="0">
              <a:solidFill>
                <a:srgbClr val="000000"/>
              </a:solidFill>
              <a:cs typeface="Calibri"/>
            </a:endParaRPr>
          </a:p>
          <a:p>
            <a:pPr marL="514350" lvl="1" indent="-285750">
              <a:buFont typeface="Arial"/>
              <a:buChar char="•"/>
            </a:pPr>
            <a:r>
              <a:rPr lang="cs-CZ" sz="1700" dirty="0" err="1">
                <a:solidFill>
                  <a:srgbClr val="000000"/>
                </a:solidFill>
                <a:cs typeface="Calibri"/>
              </a:rPr>
              <a:t>Due</a:t>
            </a:r>
            <a:r>
              <a:rPr lang="cs-CZ" sz="1700" dirty="0">
                <a:solidFill>
                  <a:srgbClr val="000000"/>
                </a:solidFill>
                <a:cs typeface="Calibri"/>
              </a:rPr>
              <a:t> to</a:t>
            </a:r>
            <a:r>
              <a:rPr lang="en-US" sz="1700" dirty="0">
                <a:solidFill>
                  <a:srgbClr val="000000"/>
                </a:solidFill>
                <a:cs typeface="Calibri"/>
              </a:rPr>
              <a:t> </a:t>
            </a:r>
            <a:r>
              <a:rPr lang="cs-CZ" sz="1700" dirty="0" err="1">
                <a:solidFill>
                  <a:srgbClr val="000000"/>
                </a:solidFill>
                <a:cs typeface="Calibri"/>
              </a:rPr>
              <a:t>the</a:t>
            </a:r>
            <a:r>
              <a:rPr lang="cs-CZ" sz="1700" dirty="0">
                <a:solidFill>
                  <a:srgbClr val="000000"/>
                </a:solidFill>
                <a:cs typeface="Calibri"/>
              </a:rPr>
              <a:t> </a:t>
            </a:r>
            <a:r>
              <a:rPr lang="en-US" sz="1700" dirty="0">
                <a:solidFill>
                  <a:srgbClr val="000000"/>
                </a:solidFill>
                <a:cs typeface="Calibri"/>
              </a:rPr>
              <a:t>heavy metal </a:t>
            </a:r>
            <a:r>
              <a:rPr lang="en-US" sz="1700" b="1" dirty="0">
                <a:solidFill>
                  <a:srgbClr val="000000"/>
                </a:solidFill>
                <a:cs typeface="Calibri"/>
              </a:rPr>
              <a:t>phytoextraction</a:t>
            </a:r>
            <a:r>
              <a:rPr lang="en-US" sz="1700" dirty="0">
                <a:solidFill>
                  <a:srgbClr val="000000"/>
                </a:solidFill>
                <a:cs typeface="Calibri"/>
              </a:rPr>
              <a:t> from soil</a:t>
            </a:r>
            <a:endParaRPr lang="cs-CZ" sz="1700" dirty="0">
              <a:solidFill>
                <a:srgbClr val="000000"/>
              </a:solidFill>
              <a:cs typeface="Calibri"/>
            </a:endParaRPr>
          </a:p>
          <a:p>
            <a:pPr marL="514350" lvl="1" indent="-285750">
              <a:buFont typeface="Arial"/>
              <a:buChar char="•"/>
            </a:pPr>
            <a:r>
              <a:rPr lang="en-US" sz="1700" dirty="0">
                <a:solidFill>
                  <a:srgbClr val="000000"/>
                </a:solidFill>
                <a:cs typeface="Calibri"/>
              </a:rPr>
              <a:t>Outweighs the environmental impacts of Miscanthus cultivation</a:t>
            </a:r>
            <a:r>
              <a:rPr lang="cs-CZ" sz="1700" dirty="0">
                <a:solidFill>
                  <a:srgbClr val="000000"/>
                </a:solidFill>
                <a:cs typeface="Calibri"/>
              </a:rPr>
              <a:t> </a:t>
            </a:r>
          </a:p>
          <a:p>
            <a:pPr marL="514350" lvl="1" indent="-285750">
              <a:buFont typeface="Arial"/>
              <a:buChar char="•"/>
            </a:pP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Especially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mpact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categor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ies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human toxicity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non-cancer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uptake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Zn an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d As)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freshwater ecotoxicity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Zn and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700" dirty="0">
              <a:solidFill>
                <a:srgbClr val="000000"/>
              </a:solidFill>
              <a:cs typeface="Calibri"/>
            </a:endParaRPr>
          </a:p>
          <a:p>
            <a:endParaRPr lang="cs-CZ" dirty="0"/>
          </a:p>
        </p:txBody>
      </p:sp>
      <p:pic>
        <p:nvPicPr>
          <p:cNvPr id="4" name="Picture 14">
            <a:extLst>
              <a:ext uri="{FF2B5EF4-FFF2-40B4-BE49-F238E27FC236}">
                <a16:creationId xmlns:a16="http://schemas.microsoft.com/office/drawing/2014/main" id="{6EE9178C-0896-5A26-788F-25BEF18D2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760" y="2638044"/>
            <a:ext cx="4239436" cy="38225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892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99279-074A-C13A-DB7E-8EE1DECC4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Cultivation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 - </a:t>
            </a:r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7A142C-9617-A9A5-BA5A-C9B2B1C6E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4160786" cy="3101983"/>
          </a:xfrm>
        </p:spPr>
        <p:txBody>
          <a:bodyPr/>
          <a:lstStyle/>
          <a:p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impacts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b="1" dirty="0"/>
              <a:t> </a:t>
            </a:r>
            <a:r>
              <a:rPr lang="cs-CZ" b="1" dirty="0" err="1"/>
              <a:t>stages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cultivation</a:t>
            </a:r>
            <a:r>
              <a:rPr lang="cs-CZ" dirty="0"/>
              <a:t> </a:t>
            </a:r>
            <a:r>
              <a:rPr lang="cs-CZ" dirty="0" err="1"/>
              <a:t>phase</a:t>
            </a:r>
            <a:endParaRPr lang="cs-CZ" dirty="0"/>
          </a:p>
          <a:p>
            <a:r>
              <a:rPr lang="cs-CZ" b="1" dirty="0" err="1"/>
              <a:t>Phytoextraction</a:t>
            </a:r>
            <a:r>
              <a:rPr lang="cs-CZ" dirty="0"/>
              <a:t>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b="1" dirty="0" err="1"/>
              <a:t>benefits</a:t>
            </a:r>
            <a:r>
              <a:rPr lang="cs-CZ" dirty="0"/>
              <a:t> </a:t>
            </a:r>
          </a:p>
          <a:p>
            <a:r>
              <a:rPr lang="cs-CZ" dirty="0" err="1"/>
              <a:t>Biomass</a:t>
            </a:r>
            <a:r>
              <a:rPr lang="cs-CZ" dirty="0"/>
              <a:t> </a:t>
            </a:r>
            <a:r>
              <a:rPr lang="cs-CZ" b="1" dirty="0" err="1"/>
              <a:t>harvesting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b="1" dirty="0" err="1"/>
              <a:t>impacts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scenarios</a:t>
            </a:r>
            <a:endParaRPr lang="cs-CZ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D97056B5-1D04-369A-0EAC-770A9D0FC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478" y="2638044"/>
            <a:ext cx="3989462" cy="35832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761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97895-ADF8-D37B-946B-9230B3C9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pyrolysis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D26978-3B44-C294-5CDF-EA0A01FBC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3"/>
            <a:ext cx="3864864" cy="3887043"/>
          </a:xfrm>
        </p:spPr>
        <p:txBody>
          <a:bodyPr/>
          <a:lstStyle/>
          <a:p>
            <a:r>
              <a:rPr lang="cs-CZ" dirty="0"/>
              <a:t>LCA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continuous</a:t>
            </a:r>
            <a:r>
              <a:rPr lang="cs-CZ" b="1" dirty="0"/>
              <a:t> </a:t>
            </a:r>
            <a:r>
              <a:rPr lang="cs-CZ" b="1" dirty="0" err="1"/>
              <a:t>pyrolysis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Miscanthus</a:t>
            </a:r>
            <a:r>
              <a:rPr lang="cs-CZ" b="1" dirty="0"/>
              <a:t> </a:t>
            </a:r>
            <a:r>
              <a:rPr lang="cs-CZ" b="1" dirty="0" err="1"/>
              <a:t>waste</a:t>
            </a:r>
            <a:endParaRPr lang="cs-CZ" b="1" dirty="0"/>
          </a:p>
          <a:p>
            <a:r>
              <a:rPr lang="cs-CZ" dirty="0" err="1"/>
              <a:t>Normalised</a:t>
            </a:r>
            <a:r>
              <a:rPr lang="cs-CZ" dirty="0"/>
              <a:t> and </a:t>
            </a:r>
            <a:r>
              <a:rPr lang="cs-CZ" dirty="0" err="1"/>
              <a:t>weighed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in </a:t>
            </a:r>
            <a:r>
              <a:rPr lang="cs-CZ" dirty="0" err="1"/>
              <a:t>order</a:t>
            </a:r>
            <a:r>
              <a:rPr lang="cs-CZ" dirty="0"/>
              <a:t> to show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most </a:t>
            </a:r>
            <a:r>
              <a:rPr lang="cs-CZ" b="1" dirty="0" err="1"/>
              <a:t>impactful</a:t>
            </a:r>
            <a:r>
              <a:rPr lang="cs-CZ" b="1" dirty="0"/>
              <a:t> </a:t>
            </a:r>
            <a:r>
              <a:rPr lang="cs-CZ" b="1" dirty="0" err="1"/>
              <a:t>categories</a:t>
            </a:r>
            <a:endParaRPr lang="cs-CZ" b="1" dirty="0"/>
          </a:p>
          <a:p>
            <a:pPr lvl="1"/>
            <a:r>
              <a:rPr lang="cs-CZ" b="1" dirty="0" err="1"/>
              <a:t>Climate</a:t>
            </a:r>
            <a:r>
              <a:rPr lang="cs-CZ" b="1" dirty="0"/>
              <a:t> </a:t>
            </a:r>
            <a:r>
              <a:rPr lang="cs-CZ" b="1" dirty="0" err="1"/>
              <a:t>change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CO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err="1"/>
              <a:t>emissions</a:t>
            </a:r>
            <a:r>
              <a:rPr lang="cs-CZ" dirty="0"/>
              <a:t> and </a:t>
            </a:r>
            <a:r>
              <a:rPr lang="cs-CZ" dirty="0" err="1"/>
              <a:t>electricity</a:t>
            </a:r>
            <a:r>
              <a:rPr lang="cs-CZ" dirty="0"/>
              <a:t> </a:t>
            </a:r>
            <a:r>
              <a:rPr lang="cs-CZ" dirty="0" err="1"/>
              <a:t>consumption</a:t>
            </a:r>
            <a:endParaRPr lang="cs-CZ" dirty="0"/>
          </a:p>
          <a:p>
            <a:pPr lvl="1"/>
            <a:r>
              <a:rPr lang="cs-CZ" b="1" dirty="0" err="1"/>
              <a:t>Resource</a:t>
            </a:r>
            <a:r>
              <a:rPr lang="cs-CZ" b="1" dirty="0"/>
              <a:t> use, </a:t>
            </a:r>
            <a:r>
              <a:rPr lang="cs-CZ" b="1" dirty="0" err="1"/>
              <a:t>fossils</a:t>
            </a:r>
            <a:r>
              <a:rPr lang="cs-CZ" b="1" dirty="0"/>
              <a:t> </a:t>
            </a:r>
            <a:r>
              <a:rPr lang="cs-CZ" dirty="0"/>
              <a:t>and </a:t>
            </a:r>
            <a:r>
              <a:rPr lang="cs-CZ" b="1" dirty="0" err="1"/>
              <a:t>freshwater</a:t>
            </a:r>
            <a:r>
              <a:rPr lang="cs-CZ" b="1" dirty="0"/>
              <a:t> </a:t>
            </a:r>
            <a:r>
              <a:rPr lang="cs-CZ" b="1" dirty="0" err="1"/>
              <a:t>ecotoxicity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largely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electricity</a:t>
            </a:r>
            <a:r>
              <a:rPr lang="cs-CZ" dirty="0"/>
              <a:t> </a:t>
            </a:r>
            <a:r>
              <a:rPr lang="cs-CZ" dirty="0" err="1"/>
              <a:t>consumption</a:t>
            </a:r>
            <a:r>
              <a:rPr lang="cs-CZ" dirty="0"/>
              <a:t> and acetone use</a:t>
            </a:r>
          </a:p>
          <a:p>
            <a:pPr lvl="1"/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9904CC2-725F-44F6-9E5C-45A36085DC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837794"/>
              </p:ext>
            </p:extLst>
          </p:nvPr>
        </p:nvGraphicFramePr>
        <p:xfrm>
          <a:off x="6000751" y="2153412"/>
          <a:ext cx="6191249" cy="457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265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6CC81-15BD-6093-5C43-680EDC2B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BIO-BASED </a:t>
            </a:r>
            <a:r>
              <a:rPr lang="cs-CZ" dirty="0" err="1"/>
              <a:t>products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D1A2AB-5C92-5100-A35C-EDB319B38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goals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perform</a:t>
            </a:r>
            <a:r>
              <a:rPr lang="cs-CZ" dirty="0"/>
              <a:t> LCA on </a:t>
            </a:r>
            <a:r>
              <a:rPr lang="cs-CZ" b="1" dirty="0" err="1"/>
              <a:t>Miscanthus-based</a:t>
            </a:r>
            <a:r>
              <a:rPr lang="cs-CZ" b="1" dirty="0"/>
              <a:t> </a:t>
            </a:r>
            <a:r>
              <a:rPr lang="cs-CZ" dirty="0" err="1"/>
              <a:t>products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Here</a:t>
            </a:r>
            <a:r>
              <a:rPr lang="cs-CZ" dirty="0"/>
              <a:t>, </a:t>
            </a:r>
            <a:r>
              <a:rPr lang="cs-CZ" b="1" dirty="0" err="1"/>
              <a:t>environmental</a:t>
            </a:r>
            <a:r>
              <a:rPr lang="cs-CZ" b="1" dirty="0"/>
              <a:t> </a:t>
            </a:r>
            <a:r>
              <a:rPr lang="cs-CZ" b="1" dirty="0" err="1"/>
              <a:t>impacts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bio-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made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b="1" dirty="0" err="1"/>
              <a:t>wood</a:t>
            </a:r>
            <a:r>
              <a:rPr lang="cs-CZ" dirty="0"/>
              <a:t> are </a:t>
            </a:r>
            <a:r>
              <a:rPr lang="cs-CZ" dirty="0" err="1"/>
              <a:t>presented</a:t>
            </a:r>
            <a:endParaRPr lang="cs-CZ" dirty="0"/>
          </a:p>
          <a:p>
            <a:pPr lvl="2"/>
            <a:r>
              <a:rPr lang="cs-CZ" dirty="0"/>
              <a:t>These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as a </a:t>
            </a:r>
            <a:r>
              <a:rPr lang="cs-CZ" b="1" dirty="0"/>
              <a:t>reference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comparison</a:t>
            </a:r>
            <a:r>
              <a:rPr lang="cs-CZ" b="1" dirty="0"/>
              <a:t> 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data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Miscanthus-based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are </a:t>
            </a:r>
            <a:r>
              <a:rPr lang="cs-CZ" dirty="0" err="1"/>
              <a:t>acquired</a:t>
            </a:r>
            <a:endParaRPr lang="cs-CZ" dirty="0"/>
          </a:p>
          <a:p>
            <a:r>
              <a:rPr lang="cs-CZ" dirty="0" err="1"/>
              <a:t>Wood</a:t>
            </a:r>
            <a:r>
              <a:rPr lang="cs-CZ" dirty="0"/>
              <a:t> pulp (1 t)</a:t>
            </a:r>
          </a:p>
          <a:p>
            <a:r>
              <a:rPr lang="cs-CZ" dirty="0"/>
              <a:t>Kraft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softwood</a:t>
            </a:r>
            <a:r>
              <a:rPr lang="cs-CZ" dirty="0"/>
              <a:t> (1 t)</a:t>
            </a:r>
          </a:p>
          <a:p>
            <a:r>
              <a:rPr lang="cs-CZ" dirty="0" err="1"/>
              <a:t>Particle</a:t>
            </a:r>
            <a:r>
              <a:rPr lang="cs-CZ" dirty="0"/>
              <a:t> </a:t>
            </a:r>
            <a:r>
              <a:rPr lang="cs-CZ" dirty="0" err="1"/>
              <a:t>board</a:t>
            </a:r>
            <a:r>
              <a:rPr lang="cs-CZ" dirty="0"/>
              <a:t> (1 m</a:t>
            </a:r>
            <a:r>
              <a:rPr lang="cs-CZ" baseline="30000" dirty="0"/>
              <a:t>3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6963566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1404</TotalTime>
  <Words>781</Words>
  <Application>Microsoft Office PowerPoint</Application>
  <PresentationFormat>Širokoúhlá obrazovka</PresentationFormat>
  <Paragraphs>133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Symbol</vt:lpstr>
      <vt:lpstr>Balík</vt:lpstr>
      <vt:lpstr>Exploring the value chain of  Miscanthus based products  from LCA perspective</vt:lpstr>
      <vt:lpstr>OUTLINE</vt:lpstr>
      <vt:lpstr>CULTIVATION PHASE SCENARIOS</vt:lpstr>
      <vt:lpstr>Cultivation phase</vt:lpstr>
      <vt:lpstr>Cultivation phase</vt:lpstr>
      <vt:lpstr>Cultivation phase - results</vt:lpstr>
      <vt:lpstr>Cultivation phase - results</vt:lpstr>
      <vt:lpstr>pyrolysis</vt:lpstr>
      <vt:lpstr>BIO-BASED products</vt:lpstr>
      <vt:lpstr>Reference wood-based products</vt:lpstr>
      <vt:lpstr>Conclusions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value chain of  Miscanthus based products  from LCA perspective</dc:title>
  <dc:creator>Hubatova-Vackova Anna</dc:creator>
  <cp:lastModifiedBy>Hubatova-Vackova Anna</cp:lastModifiedBy>
  <cp:revision>1</cp:revision>
  <dcterms:created xsi:type="dcterms:W3CDTF">2022-09-20T09:29:50Z</dcterms:created>
  <dcterms:modified xsi:type="dcterms:W3CDTF">2022-09-21T08:57:36Z</dcterms:modified>
</cp:coreProperties>
</file>