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57" r:id="rId14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7EE80D-7389-4022-A759-3BB1F99F0A9A}" v="33" dt="2022-09-21T10:22:20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4" autoAdjust="0"/>
  </p:normalViewPr>
  <p:slideViewPr>
    <p:cSldViewPr snapToGrid="0">
      <p:cViewPr>
        <p:scale>
          <a:sx n="90" d="100"/>
          <a:sy n="90" d="100"/>
        </p:scale>
        <p:origin x="120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Tichá" userId="d30c9b84-9f06-47a1-bc9a-e4ebc3fb785a" providerId="ADAL" clId="{DF7EE80D-7389-4022-A759-3BB1F99F0A9A}"/>
    <pc:docChg chg="undo custSel addSld modSld sldOrd">
      <pc:chgData name="Zuzana Tichá" userId="d30c9b84-9f06-47a1-bc9a-e4ebc3fb785a" providerId="ADAL" clId="{DF7EE80D-7389-4022-A759-3BB1F99F0A9A}" dt="2022-09-21T10:34:05.500" v="739" actId="20577"/>
      <pc:docMkLst>
        <pc:docMk/>
      </pc:docMkLst>
      <pc:sldChg chg="modSp mod">
        <pc:chgData name="Zuzana Tichá" userId="d30c9b84-9f06-47a1-bc9a-e4ebc3fb785a" providerId="ADAL" clId="{DF7EE80D-7389-4022-A759-3BB1F99F0A9A}" dt="2022-09-21T08:35:25.500" v="87" actId="207"/>
        <pc:sldMkLst>
          <pc:docMk/>
          <pc:sldMk cId="3425319138" sldId="257"/>
        </pc:sldMkLst>
        <pc:spChg chg="mod">
          <ac:chgData name="Zuzana Tichá" userId="d30c9b84-9f06-47a1-bc9a-e4ebc3fb785a" providerId="ADAL" clId="{DF7EE80D-7389-4022-A759-3BB1F99F0A9A}" dt="2022-09-21T08:35:25.500" v="87" actId="207"/>
          <ac:spMkLst>
            <pc:docMk/>
            <pc:sldMk cId="3425319138" sldId="257"/>
            <ac:spMk id="2" creationId="{ECA24348-405A-D229-5573-C141AE31C785}"/>
          </ac:spMkLst>
        </pc:spChg>
      </pc:sldChg>
      <pc:sldChg chg="modSp mod">
        <pc:chgData name="Zuzana Tichá" userId="d30c9b84-9f06-47a1-bc9a-e4ebc3fb785a" providerId="ADAL" clId="{DF7EE80D-7389-4022-A759-3BB1F99F0A9A}" dt="2022-09-21T09:21:41.486" v="227" actId="20577"/>
        <pc:sldMkLst>
          <pc:docMk/>
          <pc:sldMk cId="2927733434" sldId="258"/>
        </pc:sldMkLst>
        <pc:spChg chg="mod">
          <ac:chgData name="Zuzana Tichá" userId="d30c9b84-9f06-47a1-bc9a-e4ebc3fb785a" providerId="ADAL" clId="{DF7EE80D-7389-4022-A759-3BB1F99F0A9A}" dt="2022-09-21T09:21:41.486" v="227" actId="20577"/>
          <ac:spMkLst>
            <pc:docMk/>
            <pc:sldMk cId="2927733434" sldId="258"/>
            <ac:spMk id="2" creationId="{260FB36C-832D-7411-750A-5A160666CB8C}"/>
          </ac:spMkLst>
        </pc:spChg>
        <pc:spChg chg="mod">
          <ac:chgData name="Zuzana Tichá" userId="d30c9b84-9f06-47a1-bc9a-e4ebc3fb785a" providerId="ADAL" clId="{DF7EE80D-7389-4022-A759-3BB1F99F0A9A}" dt="2022-09-21T09:13:01.835" v="134" actId="20577"/>
          <ac:spMkLst>
            <pc:docMk/>
            <pc:sldMk cId="2927733434" sldId="258"/>
            <ac:spMk id="3" creationId="{D56D147F-0A3D-9E80-4BD0-0400A2C4D109}"/>
          </ac:spMkLst>
        </pc:spChg>
      </pc:sldChg>
      <pc:sldChg chg="modSp new mod">
        <pc:chgData name="Zuzana Tichá" userId="d30c9b84-9f06-47a1-bc9a-e4ebc3fb785a" providerId="ADAL" clId="{DF7EE80D-7389-4022-A759-3BB1F99F0A9A}" dt="2022-09-21T10:24:57.140" v="693" actId="113"/>
        <pc:sldMkLst>
          <pc:docMk/>
          <pc:sldMk cId="457104565" sldId="259"/>
        </pc:sldMkLst>
        <pc:spChg chg="mod">
          <ac:chgData name="Zuzana Tichá" userId="d30c9b84-9f06-47a1-bc9a-e4ebc3fb785a" providerId="ADAL" clId="{DF7EE80D-7389-4022-A759-3BB1F99F0A9A}" dt="2022-09-21T10:24:57.140" v="693" actId="113"/>
          <ac:spMkLst>
            <pc:docMk/>
            <pc:sldMk cId="457104565" sldId="259"/>
            <ac:spMk id="2" creationId="{C9333D76-55AA-8D7F-340B-14A4C4A24AD1}"/>
          </ac:spMkLst>
        </pc:spChg>
        <pc:spChg chg="mod">
          <ac:chgData name="Zuzana Tichá" userId="d30c9b84-9f06-47a1-bc9a-e4ebc3fb785a" providerId="ADAL" clId="{DF7EE80D-7389-4022-A759-3BB1F99F0A9A}" dt="2022-09-21T09:15:06.382" v="195" actId="20577"/>
          <ac:spMkLst>
            <pc:docMk/>
            <pc:sldMk cId="457104565" sldId="259"/>
            <ac:spMk id="3" creationId="{60D7C10B-50CB-B4DE-AE6E-F8CC1502D20C}"/>
          </ac:spMkLst>
        </pc:spChg>
      </pc:sldChg>
      <pc:sldChg chg="modSp new mod">
        <pc:chgData name="Zuzana Tichá" userId="d30c9b84-9f06-47a1-bc9a-e4ebc3fb785a" providerId="ADAL" clId="{DF7EE80D-7389-4022-A759-3BB1F99F0A9A}" dt="2022-09-21T09:44:27.308" v="263" actId="20577"/>
        <pc:sldMkLst>
          <pc:docMk/>
          <pc:sldMk cId="14433991" sldId="260"/>
        </pc:sldMkLst>
        <pc:spChg chg="mod">
          <ac:chgData name="Zuzana Tichá" userId="d30c9b84-9f06-47a1-bc9a-e4ebc3fb785a" providerId="ADAL" clId="{DF7EE80D-7389-4022-A759-3BB1F99F0A9A}" dt="2022-09-21T09:44:27.308" v="263" actId="20577"/>
          <ac:spMkLst>
            <pc:docMk/>
            <pc:sldMk cId="14433991" sldId="260"/>
            <ac:spMk id="2" creationId="{E1B3CF44-D6F3-4CC6-47FD-32FD234BE411}"/>
          </ac:spMkLst>
        </pc:spChg>
        <pc:spChg chg="mod">
          <ac:chgData name="Zuzana Tichá" userId="d30c9b84-9f06-47a1-bc9a-e4ebc3fb785a" providerId="ADAL" clId="{DF7EE80D-7389-4022-A759-3BB1F99F0A9A}" dt="2022-09-21T09:43:58.812" v="257" actId="20577"/>
          <ac:spMkLst>
            <pc:docMk/>
            <pc:sldMk cId="14433991" sldId="260"/>
            <ac:spMk id="3" creationId="{A74C04FA-CB66-3713-6D82-DDC1FCF25E4A}"/>
          </ac:spMkLst>
        </pc:spChg>
      </pc:sldChg>
      <pc:sldChg chg="modSp new mod">
        <pc:chgData name="Zuzana Tichá" userId="d30c9b84-9f06-47a1-bc9a-e4ebc3fb785a" providerId="ADAL" clId="{DF7EE80D-7389-4022-A759-3BB1F99F0A9A}" dt="2022-09-21T10:26:13.462" v="694" actId="6549"/>
        <pc:sldMkLst>
          <pc:docMk/>
          <pc:sldMk cId="3188553958" sldId="261"/>
        </pc:sldMkLst>
        <pc:spChg chg="mod">
          <ac:chgData name="Zuzana Tichá" userId="d30c9b84-9f06-47a1-bc9a-e4ebc3fb785a" providerId="ADAL" clId="{DF7EE80D-7389-4022-A759-3BB1F99F0A9A}" dt="2022-09-21T10:26:13.462" v="694" actId="6549"/>
          <ac:spMkLst>
            <pc:docMk/>
            <pc:sldMk cId="3188553958" sldId="261"/>
            <ac:spMk id="2" creationId="{F1AF9906-06FC-854C-E1C7-95CDD713DA90}"/>
          </ac:spMkLst>
        </pc:spChg>
        <pc:spChg chg="mod">
          <ac:chgData name="Zuzana Tichá" userId="d30c9b84-9f06-47a1-bc9a-e4ebc3fb785a" providerId="ADAL" clId="{DF7EE80D-7389-4022-A759-3BB1F99F0A9A}" dt="2022-09-21T09:46:22.055" v="311" actId="5793"/>
          <ac:spMkLst>
            <pc:docMk/>
            <pc:sldMk cId="3188553958" sldId="261"/>
            <ac:spMk id="3" creationId="{965B1DE8-CC34-6CF7-FE90-F3A28B10834C}"/>
          </ac:spMkLst>
        </pc:spChg>
      </pc:sldChg>
      <pc:sldChg chg="addSp delSp modSp new mod">
        <pc:chgData name="Zuzana Tichá" userId="d30c9b84-9f06-47a1-bc9a-e4ebc3fb785a" providerId="ADAL" clId="{DF7EE80D-7389-4022-A759-3BB1F99F0A9A}" dt="2022-09-21T10:22:55.611" v="692" actId="20577"/>
        <pc:sldMkLst>
          <pc:docMk/>
          <pc:sldMk cId="794487007" sldId="262"/>
        </pc:sldMkLst>
        <pc:spChg chg="add del">
          <ac:chgData name="Zuzana Tichá" userId="d30c9b84-9f06-47a1-bc9a-e4ebc3fb785a" providerId="ADAL" clId="{DF7EE80D-7389-4022-A759-3BB1F99F0A9A}" dt="2022-09-21T09:57:38.242" v="340" actId="931"/>
          <ac:spMkLst>
            <pc:docMk/>
            <pc:sldMk cId="794487007" sldId="262"/>
            <ac:spMk id="2" creationId="{8285DAEB-77BD-4B1C-0098-44BAA8E47BFD}"/>
          </ac:spMkLst>
        </pc:spChg>
        <pc:spChg chg="mod">
          <ac:chgData name="Zuzana Tichá" userId="d30c9b84-9f06-47a1-bc9a-e4ebc3fb785a" providerId="ADAL" clId="{DF7EE80D-7389-4022-A759-3BB1F99F0A9A}" dt="2022-09-21T10:22:55.611" v="692" actId="20577"/>
          <ac:spMkLst>
            <pc:docMk/>
            <pc:sldMk cId="794487007" sldId="262"/>
            <ac:spMk id="3" creationId="{758C40D7-EC1A-EEA1-BADD-57107B3D9EB7}"/>
          </ac:spMkLst>
        </pc:spChg>
        <pc:spChg chg="add del mod">
          <ac:chgData name="Zuzana Tichá" userId="d30c9b84-9f06-47a1-bc9a-e4ebc3fb785a" providerId="ADAL" clId="{DF7EE80D-7389-4022-A759-3BB1F99F0A9A}" dt="2022-09-21T10:04:26.501" v="457" actId="478"/>
          <ac:spMkLst>
            <pc:docMk/>
            <pc:sldMk cId="794487007" sldId="262"/>
            <ac:spMk id="27" creationId="{64D949E1-9AC6-6937-9F11-876745D8B7FC}"/>
          </ac:spMkLst>
        </pc:spChg>
        <pc:picChg chg="add del mod">
          <ac:chgData name="Zuzana Tichá" userId="d30c9b84-9f06-47a1-bc9a-e4ebc3fb785a" providerId="ADAL" clId="{DF7EE80D-7389-4022-A759-3BB1F99F0A9A}" dt="2022-09-21T09:57:33.923" v="339" actId="931"/>
          <ac:picMkLst>
            <pc:docMk/>
            <pc:sldMk cId="794487007" sldId="262"/>
            <ac:picMk id="5" creationId="{4B72C2C2-D21C-B206-73F4-6FB9D2FE9C8B}"/>
          </ac:picMkLst>
        </pc:picChg>
        <pc:picChg chg="add del mod">
          <ac:chgData name="Zuzana Tichá" userId="d30c9b84-9f06-47a1-bc9a-e4ebc3fb785a" providerId="ADAL" clId="{DF7EE80D-7389-4022-A759-3BB1F99F0A9A}" dt="2022-09-21T09:57:33.923" v="339" actId="931"/>
          <ac:picMkLst>
            <pc:docMk/>
            <pc:sldMk cId="794487007" sldId="262"/>
            <ac:picMk id="7" creationId="{508B02F1-C022-3AE0-73A7-ADA4A1593723}"/>
          </ac:picMkLst>
        </pc:picChg>
        <pc:picChg chg="add del mod">
          <ac:chgData name="Zuzana Tichá" userId="d30c9b84-9f06-47a1-bc9a-e4ebc3fb785a" providerId="ADAL" clId="{DF7EE80D-7389-4022-A759-3BB1F99F0A9A}" dt="2022-09-21T09:57:33.923" v="339" actId="931"/>
          <ac:picMkLst>
            <pc:docMk/>
            <pc:sldMk cId="794487007" sldId="262"/>
            <ac:picMk id="9" creationId="{DA854874-9310-6DB8-1B37-74D4B9B79301}"/>
          </ac:picMkLst>
        </pc:picChg>
        <pc:picChg chg="add del mod">
          <ac:chgData name="Zuzana Tichá" userId="d30c9b84-9f06-47a1-bc9a-e4ebc3fb785a" providerId="ADAL" clId="{DF7EE80D-7389-4022-A759-3BB1F99F0A9A}" dt="2022-09-21T09:57:33.923" v="339" actId="931"/>
          <ac:picMkLst>
            <pc:docMk/>
            <pc:sldMk cId="794487007" sldId="262"/>
            <ac:picMk id="11" creationId="{24D24EA5-13B2-67F7-8485-37043DCAF783}"/>
          </ac:picMkLst>
        </pc:picChg>
        <pc:picChg chg="add del mod">
          <ac:chgData name="Zuzana Tichá" userId="d30c9b84-9f06-47a1-bc9a-e4ebc3fb785a" providerId="ADAL" clId="{DF7EE80D-7389-4022-A759-3BB1F99F0A9A}" dt="2022-09-21T09:57:33.923" v="339" actId="931"/>
          <ac:picMkLst>
            <pc:docMk/>
            <pc:sldMk cId="794487007" sldId="262"/>
            <ac:picMk id="13" creationId="{97F8591D-BC61-661B-54BE-ADF0FCA016C4}"/>
          </ac:picMkLst>
        </pc:picChg>
        <pc:picChg chg="add mod ord">
          <ac:chgData name="Zuzana Tichá" userId="d30c9b84-9f06-47a1-bc9a-e4ebc3fb785a" providerId="ADAL" clId="{DF7EE80D-7389-4022-A759-3BB1F99F0A9A}" dt="2022-09-21T09:59:30.342" v="408" actId="166"/>
          <ac:picMkLst>
            <pc:docMk/>
            <pc:sldMk cId="794487007" sldId="262"/>
            <ac:picMk id="15" creationId="{8554FC93-C23C-6BE1-2A7A-9EA29686B818}"/>
          </ac:picMkLst>
        </pc:picChg>
        <pc:picChg chg="add del">
          <ac:chgData name="Zuzana Tichá" userId="d30c9b84-9f06-47a1-bc9a-e4ebc3fb785a" providerId="ADAL" clId="{DF7EE80D-7389-4022-A759-3BB1F99F0A9A}" dt="2022-09-21T09:58:31.955" v="390" actId="22"/>
          <ac:picMkLst>
            <pc:docMk/>
            <pc:sldMk cId="794487007" sldId="262"/>
            <ac:picMk id="17" creationId="{60B612AD-0488-6064-F6FC-3674C8CA33EE}"/>
          </ac:picMkLst>
        </pc:picChg>
        <pc:picChg chg="add mod">
          <ac:chgData name="Zuzana Tichá" userId="d30c9b84-9f06-47a1-bc9a-e4ebc3fb785a" providerId="ADAL" clId="{DF7EE80D-7389-4022-A759-3BB1F99F0A9A}" dt="2022-09-21T09:59:00.449" v="398" actId="688"/>
          <ac:picMkLst>
            <pc:docMk/>
            <pc:sldMk cId="794487007" sldId="262"/>
            <ac:picMk id="19" creationId="{990F3B08-54A1-AB7F-5362-D975E864C22E}"/>
          </ac:picMkLst>
        </pc:picChg>
        <pc:picChg chg="add mod">
          <ac:chgData name="Zuzana Tichá" userId="d30c9b84-9f06-47a1-bc9a-e4ebc3fb785a" providerId="ADAL" clId="{DF7EE80D-7389-4022-A759-3BB1F99F0A9A}" dt="2022-09-21T10:00:18.017" v="422" actId="1076"/>
          <ac:picMkLst>
            <pc:docMk/>
            <pc:sldMk cId="794487007" sldId="262"/>
            <ac:picMk id="21" creationId="{7EC149DB-9DC9-B5C8-B075-CDF3EB78277D}"/>
          </ac:picMkLst>
        </pc:picChg>
        <pc:picChg chg="add mod">
          <ac:chgData name="Zuzana Tichá" userId="d30c9b84-9f06-47a1-bc9a-e4ebc3fb785a" providerId="ADAL" clId="{DF7EE80D-7389-4022-A759-3BB1F99F0A9A}" dt="2022-09-21T10:00:09.009" v="420" actId="688"/>
          <ac:picMkLst>
            <pc:docMk/>
            <pc:sldMk cId="794487007" sldId="262"/>
            <ac:picMk id="23" creationId="{D331CBDC-36E7-CA12-0EE3-31695484D9B7}"/>
          </ac:picMkLst>
        </pc:picChg>
        <pc:picChg chg="add mod">
          <ac:chgData name="Zuzana Tichá" userId="d30c9b84-9f06-47a1-bc9a-e4ebc3fb785a" providerId="ADAL" clId="{DF7EE80D-7389-4022-A759-3BB1F99F0A9A}" dt="2022-09-21T10:01:06.385" v="435" actId="1076"/>
          <ac:picMkLst>
            <pc:docMk/>
            <pc:sldMk cId="794487007" sldId="262"/>
            <ac:picMk id="25" creationId="{64B47396-C311-ABBD-5849-3E636F06666E}"/>
          </ac:picMkLst>
        </pc:picChg>
      </pc:sldChg>
      <pc:sldChg chg="addSp delSp modSp new mod ord">
        <pc:chgData name="Zuzana Tichá" userId="d30c9b84-9f06-47a1-bc9a-e4ebc3fb785a" providerId="ADAL" clId="{DF7EE80D-7389-4022-A759-3BB1F99F0A9A}" dt="2022-09-21T10:27:20.292" v="699" actId="113"/>
        <pc:sldMkLst>
          <pc:docMk/>
          <pc:sldMk cId="610863462" sldId="263"/>
        </pc:sldMkLst>
        <pc:spChg chg="mod">
          <ac:chgData name="Zuzana Tichá" userId="d30c9b84-9f06-47a1-bc9a-e4ebc3fb785a" providerId="ADAL" clId="{DF7EE80D-7389-4022-A759-3BB1F99F0A9A}" dt="2022-09-21T10:27:20.292" v="699" actId="113"/>
          <ac:spMkLst>
            <pc:docMk/>
            <pc:sldMk cId="610863462" sldId="263"/>
            <ac:spMk id="2" creationId="{678651D8-AEF8-160D-8766-7F5486005483}"/>
          </ac:spMkLst>
        </pc:spChg>
        <pc:spChg chg="mod">
          <ac:chgData name="Zuzana Tichá" userId="d30c9b84-9f06-47a1-bc9a-e4ebc3fb785a" providerId="ADAL" clId="{DF7EE80D-7389-4022-A759-3BB1F99F0A9A}" dt="2022-09-21T10:05:28.125" v="506" actId="20577"/>
          <ac:spMkLst>
            <pc:docMk/>
            <pc:sldMk cId="610863462" sldId="263"/>
            <ac:spMk id="3" creationId="{E197B36F-C62A-E8C6-DC29-66EDD95FC965}"/>
          </ac:spMkLst>
        </pc:spChg>
        <pc:spChg chg="add del mod">
          <ac:chgData name="Zuzana Tichá" userId="d30c9b84-9f06-47a1-bc9a-e4ebc3fb785a" providerId="ADAL" clId="{DF7EE80D-7389-4022-A759-3BB1F99F0A9A}" dt="2022-09-21T10:04:00.634" v="453"/>
          <ac:spMkLst>
            <pc:docMk/>
            <pc:sldMk cId="610863462" sldId="263"/>
            <ac:spMk id="4" creationId="{A0228587-809D-607D-EBC3-FB6FBA714ACA}"/>
          </ac:spMkLst>
        </pc:spChg>
      </pc:sldChg>
      <pc:sldChg chg="modSp new mod">
        <pc:chgData name="Zuzana Tichá" userId="d30c9b84-9f06-47a1-bc9a-e4ebc3fb785a" providerId="ADAL" clId="{DF7EE80D-7389-4022-A759-3BB1F99F0A9A}" dt="2022-09-21T10:08:10.924" v="549" actId="20577"/>
        <pc:sldMkLst>
          <pc:docMk/>
          <pc:sldMk cId="3052843208" sldId="264"/>
        </pc:sldMkLst>
        <pc:spChg chg="mod">
          <ac:chgData name="Zuzana Tichá" userId="d30c9b84-9f06-47a1-bc9a-e4ebc3fb785a" providerId="ADAL" clId="{DF7EE80D-7389-4022-A759-3BB1F99F0A9A}" dt="2022-09-21T10:08:10.924" v="549" actId="20577"/>
          <ac:spMkLst>
            <pc:docMk/>
            <pc:sldMk cId="3052843208" sldId="264"/>
            <ac:spMk id="2" creationId="{C709B4DB-BF02-1F7A-E513-D4136855BBFB}"/>
          </ac:spMkLst>
        </pc:spChg>
        <pc:spChg chg="mod">
          <ac:chgData name="Zuzana Tichá" userId="d30c9b84-9f06-47a1-bc9a-e4ebc3fb785a" providerId="ADAL" clId="{DF7EE80D-7389-4022-A759-3BB1F99F0A9A}" dt="2022-09-21T10:07:00.195" v="526" actId="20577"/>
          <ac:spMkLst>
            <pc:docMk/>
            <pc:sldMk cId="3052843208" sldId="264"/>
            <ac:spMk id="3" creationId="{91198975-DEF8-C5CC-F5A8-B349025848DA}"/>
          </ac:spMkLst>
        </pc:spChg>
      </pc:sldChg>
      <pc:sldChg chg="modSp new mod">
        <pc:chgData name="Zuzana Tichá" userId="d30c9b84-9f06-47a1-bc9a-e4ebc3fb785a" providerId="ADAL" clId="{DF7EE80D-7389-4022-A759-3BB1F99F0A9A}" dt="2022-09-21T10:28:16.969" v="701" actId="20577"/>
        <pc:sldMkLst>
          <pc:docMk/>
          <pc:sldMk cId="3075659664" sldId="265"/>
        </pc:sldMkLst>
        <pc:spChg chg="mod">
          <ac:chgData name="Zuzana Tichá" userId="d30c9b84-9f06-47a1-bc9a-e4ebc3fb785a" providerId="ADAL" clId="{DF7EE80D-7389-4022-A759-3BB1F99F0A9A}" dt="2022-09-21T10:28:16.969" v="701" actId="20577"/>
          <ac:spMkLst>
            <pc:docMk/>
            <pc:sldMk cId="3075659664" sldId="265"/>
            <ac:spMk id="2" creationId="{6C826B14-0F22-6F52-D5CE-1FAFF7A39AAB}"/>
          </ac:spMkLst>
        </pc:spChg>
        <pc:spChg chg="mod">
          <ac:chgData name="Zuzana Tichá" userId="d30c9b84-9f06-47a1-bc9a-e4ebc3fb785a" providerId="ADAL" clId="{DF7EE80D-7389-4022-A759-3BB1F99F0A9A}" dt="2022-09-21T10:09:45.396" v="564" actId="20577"/>
          <ac:spMkLst>
            <pc:docMk/>
            <pc:sldMk cId="3075659664" sldId="265"/>
            <ac:spMk id="3" creationId="{DB81AF80-4C61-57B9-C556-ADC8050DDF67}"/>
          </ac:spMkLst>
        </pc:spChg>
      </pc:sldChg>
      <pc:sldChg chg="modSp new mod">
        <pc:chgData name="Zuzana Tichá" userId="d30c9b84-9f06-47a1-bc9a-e4ebc3fb785a" providerId="ADAL" clId="{DF7EE80D-7389-4022-A759-3BB1F99F0A9A}" dt="2022-09-21T10:34:05.500" v="739" actId="20577"/>
        <pc:sldMkLst>
          <pc:docMk/>
          <pc:sldMk cId="1050170821" sldId="266"/>
        </pc:sldMkLst>
        <pc:spChg chg="mod">
          <ac:chgData name="Zuzana Tichá" userId="d30c9b84-9f06-47a1-bc9a-e4ebc3fb785a" providerId="ADAL" clId="{DF7EE80D-7389-4022-A759-3BB1F99F0A9A}" dt="2022-09-21T10:34:05.500" v="739" actId="20577"/>
          <ac:spMkLst>
            <pc:docMk/>
            <pc:sldMk cId="1050170821" sldId="266"/>
            <ac:spMk id="2" creationId="{5EB6088C-4E87-846E-52E0-554742C7E852}"/>
          </ac:spMkLst>
        </pc:spChg>
        <pc:spChg chg="mod">
          <ac:chgData name="Zuzana Tichá" userId="d30c9b84-9f06-47a1-bc9a-e4ebc3fb785a" providerId="ADAL" clId="{DF7EE80D-7389-4022-A759-3BB1F99F0A9A}" dt="2022-09-21T10:11:22.882" v="577" actId="20577"/>
          <ac:spMkLst>
            <pc:docMk/>
            <pc:sldMk cId="1050170821" sldId="266"/>
            <ac:spMk id="3" creationId="{9F54F6CD-C125-BC77-55F0-0772090ABAA6}"/>
          </ac:spMkLst>
        </pc:spChg>
      </pc:sldChg>
      <pc:sldChg chg="addSp delSp modSp new mod">
        <pc:chgData name="Zuzana Tichá" userId="d30c9b84-9f06-47a1-bc9a-e4ebc3fb785a" providerId="ADAL" clId="{DF7EE80D-7389-4022-A759-3BB1F99F0A9A}" dt="2022-09-21T10:22:46.064" v="690" actId="1076"/>
        <pc:sldMkLst>
          <pc:docMk/>
          <pc:sldMk cId="2994568338" sldId="267"/>
        </pc:sldMkLst>
        <pc:spChg chg="add del mod">
          <ac:chgData name="Zuzana Tichá" userId="d30c9b84-9f06-47a1-bc9a-e4ebc3fb785a" providerId="ADAL" clId="{DF7EE80D-7389-4022-A759-3BB1F99F0A9A}" dt="2022-09-21T10:14:12.624" v="616" actId="478"/>
          <ac:spMkLst>
            <pc:docMk/>
            <pc:sldMk cId="2994568338" sldId="267"/>
            <ac:spMk id="2" creationId="{45EFA64F-19A7-A845-BDE2-2B974C52A625}"/>
          </ac:spMkLst>
        </pc:spChg>
        <pc:spChg chg="mod">
          <ac:chgData name="Zuzana Tichá" userId="d30c9b84-9f06-47a1-bc9a-e4ebc3fb785a" providerId="ADAL" clId="{DF7EE80D-7389-4022-A759-3BB1F99F0A9A}" dt="2022-09-21T10:14:09.307" v="615" actId="20577"/>
          <ac:spMkLst>
            <pc:docMk/>
            <pc:sldMk cId="2994568338" sldId="267"/>
            <ac:spMk id="3" creationId="{65E1BF9C-8C92-BCA0-EB3B-5790C4AD4BAB}"/>
          </ac:spMkLst>
        </pc:spChg>
        <pc:spChg chg="add mod">
          <ac:chgData name="Zuzana Tichá" userId="d30c9b84-9f06-47a1-bc9a-e4ebc3fb785a" providerId="ADAL" clId="{DF7EE80D-7389-4022-A759-3BB1F99F0A9A}" dt="2022-09-21T10:22:46.064" v="690" actId="1076"/>
          <ac:spMkLst>
            <pc:docMk/>
            <pc:sldMk cId="2994568338" sldId="267"/>
            <ac:spMk id="6" creationId="{F422808F-F53F-B5DF-E86E-DEAA0265509B}"/>
          </ac:spMkLst>
        </pc:spChg>
        <pc:graphicFrameChg chg="add mod">
          <ac:chgData name="Zuzana Tichá" userId="d30c9b84-9f06-47a1-bc9a-e4ebc3fb785a" providerId="ADAL" clId="{DF7EE80D-7389-4022-A759-3BB1F99F0A9A}" dt="2022-09-21T10:22:02.504" v="659" actId="1076"/>
          <ac:graphicFrameMkLst>
            <pc:docMk/>
            <pc:sldMk cId="2994568338" sldId="267"/>
            <ac:graphicFrameMk id="4" creationId="{B4C29D41-63A8-2170-0A3D-E5EC315A6373}"/>
          </ac:graphicFrameMkLst>
        </pc:graphicFrameChg>
        <pc:graphicFrameChg chg="add mod">
          <ac:chgData name="Zuzana Tichá" userId="d30c9b84-9f06-47a1-bc9a-e4ebc3fb785a" providerId="ADAL" clId="{DF7EE80D-7389-4022-A759-3BB1F99F0A9A}" dt="2022-09-21T10:13:29.563" v="604"/>
          <ac:graphicFrameMkLst>
            <pc:docMk/>
            <pc:sldMk cId="2994568338" sldId="267"/>
            <ac:graphicFrameMk id="5" creationId="{3669DC72-D830-685B-C5B1-897B0D5FA205}"/>
          </ac:graphicFrameMkLst>
        </pc:graphicFrameChg>
      </pc:sldChg>
      <pc:sldChg chg="modSp new mod">
        <pc:chgData name="Zuzana Tichá" userId="d30c9b84-9f06-47a1-bc9a-e4ebc3fb785a" providerId="ADAL" clId="{DF7EE80D-7389-4022-A759-3BB1F99F0A9A}" dt="2022-09-21T10:19:46.639" v="650" actId="6549"/>
        <pc:sldMkLst>
          <pc:docMk/>
          <pc:sldMk cId="3274366759" sldId="268"/>
        </pc:sldMkLst>
        <pc:spChg chg="mod">
          <ac:chgData name="Zuzana Tichá" userId="d30c9b84-9f06-47a1-bc9a-e4ebc3fb785a" providerId="ADAL" clId="{DF7EE80D-7389-4022-A759-3BB1F99F0A9A}" dt="2022-09-21T10:19:46.639" v="650" actId="6549"/>
          <ac:spMkLst>
            <pc:docMk/>
            <pc:sldMk cId="3274366759" sldId="268"/>
            <ac:spMk id="2" creationId="{C8D3D078-3240-B3E4-E4E5-975086D44764}"/>
          </ac:spMkLst>
        </pc:spChg>
        <pc:spChg chg="mod">
          <ac:chgData name="Zuzana Tichá" userId="d30c9b84-9f06-47a1-bc9a-e4ebc3fb785a" providerId="ADAL" clId="{DF7EE80D-7389-4022-A759-3BB1F99F0A9A}" dt="2022-09-21T10:18:27.476" v="636" actId="20577"/>
          <ac:spMkLst>
            <pc:docMk/>
            <pc:sldMk cId="3274366759" sldId="268"/>
            <ac:spMk id="3" creationId="{9A82FBFD-D763-BF27-449C-110BCEF846C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zuzi\Desktop\dia-nakladani-070622-o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[dia-nakladani-070622-ot.xlsx]četnost rel četnost!PivotTable2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200" dirty="0"/>
              <a:t>Nakládání s odpadem - ostré předměty (např. jehly)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'četnost rel četnost'!$B$3</c:f>
              <c:strCache>
                <c:ptCount val="1"/>
                <c:pt idx="0">
                  <c:v>Count of Ostré předměty (jehly)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0D-499D-8E24-81EED31575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0D-499D-8E24-81EED31575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A0D-499D-8E24-81EED31575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A0D-499D-8E24-81EED315757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A0D-499D-8E24-81EED315757F}"/>
              </c:ext>
            </c:extLst>
          </c:dPt>
          <c:cat>
            <c:strRef>
              <c:f>'četnost rel četnost'!$A$4:$A$9</c:f>
              <c:strCache>
                <c:ptCount val="5"/>
                <c:pt idx="0">
                  <c:v>Lékárna</c:v>
                </c:pt>
                <c:pt idx="1">
                  <c:v>Nemocnice</c:v>
                </c:pt>
                <c:pt idx="2">
                  <c:v>Sběrná nádoba na KO</c:v>
                </c:pt>
                <c:pt idx="3">
                  <c:v>Sběrný dvůr (NO)</c:v>
                </c:pt>
                <c:pt idx="4">
                  <c:v>Speciální sběrná nádoba</c:v>
                </c:pt>
              </c:strCache>
            </c:strRef>
          </c:cat>
          <c:val>
            <c:numRef>
              <c:f>'četnost rel četnost'!$B$4:$B$9</c:f>
              <c:numCache>
                <c:formatCode>General</c:formatCode>
                <c:ptCount val="5"/>
                <c:pt idx="0">
                  <c:v>10</c:v>
                </c:pt>
                <c:pt idx="1">
                  <c:v>16</c:v>
                </c:pt>
                <c:pt idx="2">
                  <c:v>27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A0D-499D-8E24-81EED315757F}"/>
            </c:ext>
          </c:extLst>
        </c:ser>
        <c:ser>
          <c:idx val="1"/>
          <c:order val="1"/>
          <c:tx>
            <c:strRef>
              <c:f>'četnost rel četnost'!$C$3</c:f>
              <c:strCache>
                <c:ptCount val="1"/>
                <c:pt idx="0">
                  <c:v>Count of Ostré předměty (jehly)2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CA0D-499D-8E24-81EED31575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CA0D-499D-8E24-81EED31575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CA0D-499D-8E24-81EED31575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CA0D-499D-8E24-81EED315757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CA0D-499D-8E24-81EED315757F}"/>
              </c:ext>
            </c:extLst>
          </c:dPt>
          <c:cat>
            <c:strRef>
              <c:f>'četnost rel četnost'!$A$4:$A$9</c:f>
              <c:strCache>
                <c:ptCount val="5"/>
                <c:pt idx="0">
                  <c:v>Lékárna</c:v>
                </c:pt>
                <c:pt idx="1">
                  <c:v>Nemocnice</c:v>
                </c:pt>
                <c:pt idx="2">
                  <c:v>Sběrná nádoba na KO</c:v>
                </c:pt>
                <c:pt idx="3">
                  <c:v>Sběrný dvůr (NO)</c:v>
                </c:pt>
                <c:pt idx="4">
                  <c:v>Speciální sběrná nádoba</c:v>
                </c:pt>
              </c:strCache>
            </c:strRef>
          </c:cat>
          <c:val>
            <c:numRef>
              <c:f>'četnost rel četnost'!$C$4:$C$9</c:f>
              <c:numCache>
                <c:formatCode>0.00%</c:formatCode>
                <c:ptCount val="5"/>
                <c:pt idx="0">
                  <c:v>0.16393442622950818</c:v>
                </c:pt>
                <c:pt idx="1">
                  <c:v>0.26229508196721313</c:v>
                </c:pt>
                <c:pt idx="2">
                  <c:v>0.44262295081967212</c:v>
                </c:pt>
                <c:pt idx="3">
                  <c:v>8.1967213114754092E-2</c:v>
                </c:pt>
                <c:pt idx="4">
                  <c:v>4.9180327868852458E-2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A0D-499D-8E24-81EED3157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483604079665027"/>
          <c:y val="0.26554193908209994"/>
          <c:w val="0.24601000043867879"/>
          <c:h val="0.616072071958108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5773738"/>
            <a:ext cx="25368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919163" y="468313"/>
            <a:ext cx="5921375" cy="592137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147175" y="330200"/>
            <a:ext cx="2601913" cy="1250950"/>
          </a:xfrm>
          <a:prstGeom prst="rect">
            <a:avLst/>
          </a:prstGeom>
        </p:spPr>
        <p:txBody>
          <a:bodyPr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772F351-68CC-4855-AB06-CD59A36888F2}" type="datetimeFigureOut">
              <a:rPr lang="cs-CZ"/>
              <a:pPr>
                <a:defRPr/>
              </a:pPr>
              <a:t>21.09.2022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49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0" y="6103938"/>
            <a:ext cx="16906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885823" y="1193099"/>
            <a:ext cx="10863265" cy="501491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6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7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ADAE163-4E25-4DB0-A723-8FA62CE9B3E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974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0" y="6103938"/>
            <a:ext cx="16906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sz="quarter" idx="16"/>
          </p:nvPr>
        </p:nvSpPr>
        <p:spPr>
          <a:xfrm>
            <a:off x="885825" y="1219200"/>
            <a:ext cx="10934700" cy="4989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7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8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A0DA34F-CB9D-48AB-9440-0A8A918E22E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8909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0" y="6103938"/>
            <a:ext cx="16906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885824" y="1169986"/>
            <a:ext cx="6667501" cy="5014913"/>
          </a:xfrm>
          <a:prstGeom prst="rect">
            <a:avLst/>
          </a:prstGeom>
        </p:spPr>
        <p:txBody>
          <a:bodyPr lIns="0" tIns="0" rIns="0" bIns="0"/>
          <a:lstStyle>
            <a:lvl2pPr marL="685800" indent="-228600">
              <a:buSzPct val="100000"/>
              <a:buFont typeface="Arial" panose="020B0604020202020204" pitchFamily="34" charset="0"/>
              <a:buChar char="●"/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4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7743825" y="1169986"/>
            <a:ext cx="4005263" cy="5014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7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863263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5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6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1BA2B9-B32B-4A2E-9D70-E1084EEF423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84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0" y="6103938"/>
            <a:ext cx="16906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85823" y="1200150"/>
            <a:ext cx="4972052" cy="497681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6" name="Zástupný symbol pro obsah 15"/>
          <p:cNvSpPr>
            <a:spLocks noGrp="1"/>
          </p:cNvSpPr>
          <p:nvPr>
            <p:ph sz="quarter" idx="13"/>
          </p:nvPr>
        </p:nvSpPr>
        <p:spPr>
          <a:xfrm>
            <a:off x="6115051" y="1200150"/>
            <a:ext cx="5634038" cy="49768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5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6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BDFE18-1011-4B40-B56B-63C319172A1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7409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0" y="6103938"/>
            <a:ext cx="16906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85821" y="1681163"/>
            <a:ext cx="5111754" cy="82391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85821" y="2505075"/>
            <a:ext cx="5111754" cy="3684588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5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6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D9810E-6AE0-4FFC-A3E4-522951049F0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1766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0" y="6103938"/>
            <a:ext cx="16906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885825" y="1447800"/>
            <a:ext cx="5410200" cy="4600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graf.</a:t>
            </a:r>
          </a:p>
        </p:txBody>
      </p:sp>
      <p:sp>
        <p:nvSpPr>
          <p:cNvPr id="11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6524624" y="1447800"/>
            <a:ext cx="5295899" cy="4600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graf.</a:t>
            </a:r>
          </a:p>
        </p:txBody>
      </p:sp>
      <p:sp>
        <p:nvSpPr>
          <p:cNvPr id="12" name="Zástupný symbol pro text 17"/>
          <p:cNvSpPr>
            <a:spLocks noGrp="1"/>
          </p:cNvSpPr>
          <p:nvPr>
            <p:ph type="body" sz="quarter" idx="15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6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7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54D6F9-1577-42C1-9845-7286A6FE92F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164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1504950"/>
            <a:ext cx="10934700" cy="381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00292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1504950"/>
            <a:ext cx="10934700" cy="381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04339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0" y="6103938"/>
            <a:ext cx="16906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rázek 11"/>
          <p:cNvSpPr>
            <a:spLocks noGrp="1"/>
          </p:cNvSpPr>
          <p:nvPr>
            <p:ph type="pic" sz="quarter" idx="13"/>
          </p:nvPr>
        </p:nvSpPr>
        <p:spPr>
          <a:xfrm>
            <a:off x="885823" y="1343025"/>
            <a:ext cx="5772152" cy="4772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4" name="Zástupný symbol pro obrázek 13"/>
          <p:cNvSpPr>
            <a:spLocks noGrp="1"/>
          </p:cNvSpPr>
          <p:nvPr>
            <p:ph type="pic" sz="quarter" idx="14"/>
          </p:nvPr>
        </p:nvSpPr>
        <p:spPr>
          <a:xfrm>
            <a:off x="6810375" y="1343025"/>
            <a:ext cx="4962525" cy="22002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5" name="Zástupný symbol pro obrázek 13"/>
          <p:cNvSpPr>
            <a:spLocks noGrp="1"/>
          </p:cNvSpPr>
          <p:nvPr>
            <p:ph type="pic" sz="quarter" idx="15"/>
          </p:nvPr>
        </p:nvSpPr>
        <p:spPr>
          <a:xfrm>
            <a:off x="6810374" y="3767137"/>
            <a:ext cx="4962526" cy="23479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6" name="Zástupný symbol pro text 17"/>
          <p:cNvSpPr>
            <a:spLocks noGrp="1"/>
          </p:cNvSpPr>
          <p:nvPr>
            <p:ph type="body" sz="quarter" idx="16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7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8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7F711A-5A84-454D-BB86-B9BA24DB1EA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9998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5773738"/>
            <a:ext cx="25368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ástupný symbol pro text 17"/>
          <p:cNvSpPr>
            <a:spLocks noGrp="1"/>
          </p:cNvSpPr>
          <p:nvPr>
            <p:ph type="body" sz="quarter" idx="15"/>
          </p:nvPr>
        </p:nvSpPr>
        <p:spPr>
          <a:xfrm>
            <a:off x="885825" y="1543050"/>
            <a:ext cx="10934700" cy="3960442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85805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5773738"/>
            <a:ext cx="25368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919163" y="468313"/>
            <a:ext cx="5921375" cy="5921375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147175" y="330200"/>
            <a:ext cx="2601913" cy="1250950"/>
          </a:xfrm>
          <a:prstGeom prst="rect">
            <a:avLst/>
          </a:prstGeom>
        </p:spPr>
        <p:txBody>
          <a:bodyPr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772F351-68CC-4855-AB06-CD59A36888F2}" type="datetimeFigureOut">
              <a:rPr lang="cs-CZ"/>
              <a:pPr>
                <a:defRPr/>
              </a:pPr>
              <a:t>21.09.2022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071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919163" y="468313"/>
            <a:ext cx="5921375" cy="592137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3" y="5597525"/>
            <a:ext cx="172243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147175" y="330200"/>
            <a:ext cx="2601913" cy="1250950"/>
          </a:xfrm>
          <a:prstGeom prst="rect">
            <a:avLst/>
          </a:prstGeom>
        </p:spPr>
        <p:txBody>
          <a:bodyPr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5B3A3F2-D1CC-48D0-A12B-1851E551707E}" type="datetimeFigureOut">
              <a:rPr lang="cs-CZ"/>
              <a:pPr>
                <a:defRPr/>
              </a:pPr>
              <a:t>21.09.2022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776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919163" y="468313"/>
            <a:ext cx="5921375" cy="5921375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3" y="5597525"/>
            <a:ext cx="172243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147175" y="330200"/>
            <a:ext cx="2601913" cy="1250950"/>
          </a:xfrm>
          <a:prstGeom prst="rect">
            <a:avLst/>
          </a:prstGeom>
        </p:spPr>
        <p:txBody>
          <a:bodyPr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5B3A3F2-D1CC-48D0-A12B-1851E551707E}" type="datetimeFigureOut">
              <a:rPr lang="cs-CZ"/>
              <a:pPr>
                <a:defRPr/>
              </a:pPr>
              <a:t>21.09.2022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207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919163" y="468313"/>
            <a:ext cx="5921375" cy="5921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975" y="5827713"/>
            <a:ext cx="25384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147175" y="330200"/>
            <a:ext cx="2601913" cy="1250950"/>
          </a:xfrm>
          <a:prstGeom prst="rect">
            <a:avLst/>
          </a:prstGeom>
        </p:spPr>
        <p:txBody>
          <a:bodyPr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757CBF8-5154-426B-BC3E-2BD991AA6192}" type="datetimeFigureOut">
              <a:rPr lang="cs-CZ"/>
              <a:pPr>
                <a:defRPr/>
              </a:pPr>
              <a:t>21.09.2022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25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919163" y="468313"/>
            <a:ext cx="5921375" cy="5921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3" y="5588000"/>
            <a:ext cx="172243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147175" y="330200"/>
            <a:ext cx="2601913" cy="1250950"/>
          </a:xfrm>
          <a:prstGeom prst="rect">
            <a:avLst/>
          </a:prstGeom>
        </p:spPr>
        <p:txBody>
          <a:bodyPr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1859064-6538-4838-AF21-FEE50C63B099}" type="datetimeFigureOut">
              <a:rPr lang="cs-CZ"/>
              <a:pPr>
                <a:defRPr/>
              </a:pPr>
              <a:t>21.09.2022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341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0" y="6103938"/>
            <a:ext cx="16906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45562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zápat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0" y="6103938"/>
            <a:ext cx="16906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5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6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5900986-B68E-4026-9480-EF1A80DE5C4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37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0" y="6103938"/>
            <a:ext cx="16906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5824" y="1169986"/>
            <a:ext cx="10863264" cy="5014913"/>
          </a:xfrm>
          <a:prstGeom prst="rect">
            <a:avLst/>
          </a:prstGeom>
        </p:spPr>
        <p:txBody>
          <a:bodyPr lIns="0" tIns="0" rIns="0" bIns="0"/>
          <a:lstStyle>
            <a:lvl2pPr marL="685800" indent="-228600">
              <a:buSzPct val="100000"/>
              <a:buFont typeface="Arial" panose="020B0604020202020204" pitchFamily="34" charset="0"/>
              <a:buChar char="●"/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5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6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544C25-5A0D-46BA-8C09-FFE2073BB44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69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8" r:id="rId2"/>
    <p:sldLayoutId id="2147483712" r:id="rId3"/>
    <p:sldLayoutId id="2147483729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1" fontAlgn="base" hangingPunct="1">
        <a:spcBef>
          <a:spcPts val="1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5"/>
          <p:cNvSpPr>
            <a:spLocks noGrp="1"/>
          </p:cNvSpPr>
          <p:nvPr>
            <p:ph type="ctrTitle"/>
          </p:nvPr>
        </p:nvSpPr>
        <p:spPr bwMode="auto">
          <a:xfrm>
            <a:off x="919163" y="1581150"/>
            <a:ext cx="9748837" cy="3922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bIns="45720" numCol="1" compatLnSpc="1">
            <a:prstTxWarp prst="textNoShape">
              <a:avLst/>
            </a:prstTxWarp>
          </a:bodyPr>
          <a:lstStyle/>
          <a:p>
            <a:pPr algn="ctr"/>
            <a:r>
              <a:rPr lang="cs-CZ" altLang="cs-CZ" dirty="0"/>
              <a:t>Možnosti nakládání se zdravotnickým odpadem z péče o diabetika 1. typu</a:t>
            </a:r>
            <a:br>
              <a:rPr lang="cs-CZ" altLang="cs-CZ" dirty="0"/>
            </a:br>
            <a:br>
              <a:rPr lang="cs-CZ" altLang="cs-CZ" dirty="0"/>
            </a:br>
            <a:r>
              <a:rPr lang="cs-CZ" altLang="cs-CZ" dirty="0"/>
              <a:t>Zuzana Tichá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EB6088C-4E87-846E-52E0-554742C7E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 vlastního šetření vyplynulo, že průměrný diabetik 1. typu vyprodukuje podobně odpadů skupiny 18 (Odpady ze zdravotnictví…) jako obyvatel Prahy 1 cca 6,192 kg za rok, což je jako nejvyšší produkce odpadů skupiny 18 01.</a:t>
            </a: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Předmětem tohoto výzkumu bylo charakterizovat a kvantifikovat odpad produkovaný v domácnosti lidmi s diabetem 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mellitus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1. typu (DM1), jakož i analyzovat postupy odstranění těchto materiálů. Zjištěné údaje a sběr dat byly proveden prostřednictvím dotazníku aplikovaného na pacienty. 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54F6CD-C125-BC77-55F0-0772090ABA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Výsledky</a:t>
            </a:r>
          </a:p>
        </p:txBody>
      </p:sp>
    </p:spTree>
    <p:extLst>
      <p:ext uri="{BB962C8B-B14F-4D97-AF65-F5344CB8AC3E}">
        <p14:creationId xmlns:p14="http://schemas.microsoft.com/office/powerpoint/2010/main" val="1050170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E1BF9C-8C92-BCA0-EB3B-5790C4AD4B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Výsledky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B4C29D41-63A8-2170-0A3D-E5EC315A6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7743478"/>
              </p:ext>
            </p:extLst>
          </p:nvPr>
        </p:nvGraphicFramePr>
        <p:xfrm>
          <a:off x="1924383" y="1601751"/>
          <a:ext cx="8343234" cy="4426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F422808F-F53F-B5DF-E86E-DEAA0265509B}"/>
              </a:ext>
            </a:extLst>
          </p:cNvPr>
          <p:cNvSpPr txBox="1"/>
          <p:nvPr/>
        </p:nvSpPr>
        <p:spPr>
          <a:xfrm>
            <a:off x="885825" y="1058378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Ukázka:</a:t>
            </a:r>
          </a:p>
        </p:txBody>
      </p:sp>
    </p:spTree>
    <p:extLst>
      <p:ext uri="{BB962C8B-B14F-4D97-AF65-F5344CB8AC3E}">
        <p14:creationId xmlns:p14="http://schemas.microsoft.com/office/powerpoint/2010/main" val="2994568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8D3D078-3240-B3E4-E4E5-975086D44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 výsledků vyplývá, že téměř u všech odpadů z péče o diabetika 1. typu končí ve sběrné nádobě na směsný komunální odpad, např. 44,3 % pacientů vyhazovalo jehly po aplikaci inzulínu do směsného komunálního odpadu, což neodpovídá správnému nakládání s tímto typem odpadu.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 třeba instruovat pacienty, jak postupovat při odstranění odpadu, ideálně již při záchytu nemoci v nemocnici, aby bylo s odpadem adekvátně nakládáno a např. potenciálně infekční odpad či ostré předměty nekončily ve směsném komunálním odpadu, kam nepatří a kde hrozí určitá rizika při nakládání s tímto odpadem.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82FBFD-D763-BF27-449C-110BCEF846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</p:spTree>
    <p:extLst>
      <p:ext uri="{BB962C8B-B14F-4D97-AF65-F5344CB8AC3E}">
        <p14:creationId xmlns:p14="http://schemas.microsoft.com/office/powerpoint/2010/main" val="3274366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A24348-405A-D229-5573-C141AE31C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498" y="1581150"/>
            <a:ext cx="9920176" cy="3922341"/>
          </a:xfrm>
        </p:spPr>
        <p:txBody>
          <a:bodyPr>
            <a:normAutofit/>
          </a:bodyPr>
          <a:lstStyle/>
          <a:p>
            <a:r>
              <a:rPr lang="cs-CZ" sz="4200" dirty="0">
                <a:solidFill>
                  <a:schemeClr val="accent6">
                    <a:lumMod val="50000"/>
                  </a:schemeClr>
                </a:solidFill>
              </a:rPr>
              <a:t>Děkuji za pozornost a přeji pěkný den!</a:t>
            </a:r>
            <a:br>
              <a:rPr lang="cs-CZ" sz="4200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cs-CZ" sz="4200" dirty="0"/>
            </a:br>
            <a:r>
              <a:rPr lang="cs-CZ" sz="4800" dirty="0"/>
              <a:t>  </a:t>
            </a:r>
            <a:r>
              <a:rPr lang="cs-CZ" sz="48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@envitechnika </a:t>
            </a:r>
            <a:br>
              <a:rPr lang="cs-CZ" sz="4800" dirty="0">
                <a:solidFill>
                  <a:schemeClr val="accent2">
                    <a:lumMod val="75000"/>
                    <a:lumOff val="25000"/>
                  </a:schemeClr>
                </a:solidFill>
              </a:rPr>
            </a:br>
            <a:r>
              <a:rPr lang="cs-CZ" sz="48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  #uspetsuzpet</a:t>
            </a:r>
            <a:br>
              <a:rPr lang="cs-CZ" sz="4200" dirty="0">
                <a:solidFill>
                  <a:schemeClr val="accent2">
                    <a:lumMod val="75000"/>
                    <a:lumOff val="25000"/>
                  </a:schemeClr>
                </a:solidFill>
              </a:rPr>
            </a:br>
            <a:br>
              <a:rPr lang="cs-CZ" sz="4200" dirty="0"/>
            </a:br>
            <a:r>
              <a:rPr lang="cs-CZ" sz="4200" dirty="0"/>
              <a:t>   </a:t>
            </a:r>
            <a:r>
              <a:rPr lang="cs-CZ" sz="4800" dirty="0"/>
              <a:t>http://uzpet.af.mendelu.cz</a:t>
            </a:r>
          </a:p>
        </p:txBody>
      </p:sp>
    </p:spTree>
    <p:extLst>
      <p:ext uri="{BB962C8B-B14F-4D97-AF65-F5344CB8AC3E}">
        <p14:creationId xmlns:p14="http://schemas.microsoft.com/office/powerpoint/2010/main" val="3425319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60FB36C-832D-7411-750A-5A160666C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Odpady jsou vedlejší produkty každodenní lidské činnosti.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 rámci potřeby snižování produkce a správného nakládání s odpady a prevenci environmentálních rizik se tento příspěvek zabývá nakládáním se zdravotnickým odpadem z péče o diabetika 1. typu.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Péče o diabetika 1. typu je poměrně náročná a v rámci každodenní péče vzniká velké množství odpadu. 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6D147F-0A3D-9E80-4BD0-0400A2C4D1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Zdravotnický odpad z péče o diabetika 1. typu</a:t>
            </a:r>
          </a:p>
        </p:txBody>
      </p:sp>
    </p:spTree>
    <p:extLst>
      <p:ext uri="{BB962C8B-B14F-4D97-AF65-F5344CB8AC3E}">
        <p14:creationId xmlns:p14="http://schemas.microsoft.com/office/powerpoint/2010/main" val="2927733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9333D76-55AA-8D7F-340B-14A4C4A24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dpad zejména pak </a:t>
            </a:r>
            <a:r>
              <a:rPr lang="cs-CZ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nebezpečný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jako jsou: </a:t>
            </a:r>
          </a:p>
          <a:p>
            <a:pPr marL="971550" lvl="1" indent="-285750" algn="just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použité kanyly, </a:t>
            </a:r>
          </a:p>
          <a:p>
            <a:pPr marL="971550" lvl="1" indent="-285750" algn="just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zásobníky se zbytky inzulínu </a:t>
            </a:r>
          </a:p>
          <a:p>
            <a:pPr marL="971550" lvl="1" indent="-285750" algn="just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nebo objemné plastové aplikátory senzoru a další nezbytné náležitosti pro řádnou péči.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Při záchytu by měli být noví pacienti ev. jejich rodiče poučeni, jak mají nakládat se vzniklým odpadem, nicméně ne vždy to bývá pravidlem.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Vzhledem k výše uvedeným skutečnostem se tento příspěvek zabývá možnostmi a reálným nakládáním se zdravotnickým odpadem v rámci této péče.</a:t>
            </a:r>
            <a:endParaRPr lang="cs-CZ"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D7C10B-50CB-B4DE-AE6E-F8CC1502D2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Zdravotnický odpad z péče o diabetika 1. typu</a:t>
            </a:r>
          </a:p>
        </p:txBody>
      </p:sp>
    </p:spTree>
    <p:extLst>
      <p:ext uri="{BB962C8B-B14F-4D97-AF65-F5344CB8AC3E}">
        <p14:creationId xmlns:p14="http://schemas.microsoft.com/office/powerpoint/2010/main" val="45710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1B3CF44-D6F3-4CC6-47FD-32FD234BE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Cílem tohoto příspěvku je: </a:t>
            </a:r>
          </a:p>
          <a:p>
            <a:pPr marL="1143000" lvl="1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kvantifikovat množství odpadů z každodenní péče o diabetika 1. typu, </a:t>
            </a:r>
          </a:p>
          <a:p>
            <a:pPr marL="1143000" lvl="1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zaměřit se na skutečné nakládání s těmito odpady </a:t>
            </a:r>
          </a:p>
          <a:p>
            <a:pPr marL="1143000" lvl="1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upozornit tak na možnosti a adekvátní a zároveň bezpečné nakládání s těmito odpady v souladu s právními předpisy a bezprostředním okolí. 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4C04FA-CB66-3713-6D82-DDC1FCF25E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Cíl příspěvku</a:t>
            </a:r>
          </a:p>
        </p:txBody>
      </p:sp>
    </p:spTree>
    <p:extLst>
      <p:ext uri="{BB962C8B-B14F-4D97-AF65-F5344CB8AC3E}">
        <p14:creationId xmlns:p14="http://schemas.microsoft.com/office/powerpoint/2010/main" val="1443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1AF9906-06FC-854C-E1C7-95CDD713D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Diabetes neboli cukrovka je porucha, při které tělo neumí dobře hospodařit s glukózou, což je jednoduchý cukr, který potřebují prakticky všechny buňky lidského těla.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 diabetu 1. typu, kdy vlastní tzv. beta-buňky v ostrůvcích pankreatu přestávají vyrábět inzulín, tedy hormon nezbytný v metabolismu sacharidů a je potřeba zajistit vnější aplikaci inzulínu prostřednictvím </a:t>
            </a:r>
            <a:r>
              <a:rPr lang="cs-CZ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injekčních stříkaček s jehlou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tzv. </a:t>
            </a:r>
            <a:r>
              <a:rPr lang="cs-CZ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inzulínových per 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nebo pomocí </a:t>
            </a:r>
            <a:r>
              <a:rPr lang="cs-CZ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inzulínové pumpy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 inzulínové terapie vzniká nejvíce odpadu v rámci péči o diabetiky 1. typu. 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5B1DE8-CC34-6CF7-FE90-F3A28B1083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Diabetes a nezbytné pomůcky posléze odpad…</a:t>
            </a:r>
          </a:p>
        </p:txBody>
      </p:sp>
    </p:spTree>
    <p:extLst>
      <p:ext uri="{BB962C8B-B14F-4D97-AF65-F5344CB8AC3E}">
        <p14:creationId xmlns:p14="http://schemas.microsoft.com/office/powerpoint/2010/main" val="3188553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78651D8-AEF8-160D-8766-7F5486005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 rámci tohoto příspěvku bylo zkoumáno nakládání se zdravotnickými odpady v rámci </a:t>
            </a:r>
            <a:r>
              <a:rPr lang="cs-CZ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každodenní péče 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diabetika 1. typu.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Jedná se o pilotní studii v oblasti možností nakládání s tímto odpadem. Bylo zkoumáno primárně nakládání s těmito druhy materiálů: </a:t>
            </a:r>
            <a:r>
              <a:rPr lang="cs-CZ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ostré předměty (jehly), zbytky inzulínu, skleněné ampule, použité kanyly, použité proužky do glukometru, senzory na měření glykémie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Byla použita metoda </a:t>
            </a:r>
            <a:r>
              <a:rPr lang="cs-CZ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dotazníkového šetření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pro sběr dat, která byla následně statisticky vyhodnocena.</a:t>
            </a:r>
            <a:endParaRPr lang="cs-CZ" sz="2800" dirty="0"/>
          </a:p>
          <a:p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97B36F-C62A-E8C6-DC29-66EDD95FC9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Materiál a metodika</a:t>
            </a:r>
          </a:p>
        </p:txBody>
      </p:sp>
    </p:spTree>
    <p:extLst>
      <p:ext uri="{BB962C8B-B14F-4D97-AF65-F5344CB8AC3E}">
        <p14:creationId xmlns:p14="http://schemas.microsoft.com/office/powerpoint/2010/main" val="61086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58C40D7-EC1A-EEA1-BADD-57107B3D9E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Ukázka odpadu z péče o diabetika 1. typu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990F3B08-54A1-AB7F-5362-D975E864C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4007">
            <a:off x="8962396" y="844438"/>
            <a:ext cx="2953785" cy="2215339"/>
          </a:xfrm>
          <a:prstGeom prst="rect">
            <a:avLst/>
          </a:prstGeom>
        </p:spPr>
      </p:pic>
      <p:pic>
        <p:nvPicPr>
          <p:cNvPr id="21" name="Obrázek 20" descr="Obsah obrázku text, interiér, přepážka, zubní kartáček&#10;&#10;Popis byl vytvořen automaticky">
            <a:extLst>
              <a:ext uri="{FF2B5EF4-FFF2-40B4-BE49-F238E27FC236}">
                <a16:creationId xmlns:a16="http://schemas.microsoft.com/office/drawing/2014/main" id="{7EC149DB-9DC9-B5C8-B075-CDF3EB782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0553">
            <a:off x="3382161" y="1835456"/>
            <a:ext cx="4964813" cy="3723610"/>
          </a:xfrm>
          <a:prstGeom prst="rect">
            <a:avLst/>
          </a:prstGeom>
        </p:spPr>
      </p:pic>
      <p:pic>
        <p:nvPicPr>
          <p:cNvPr id="15" name="Zástupný obsah 14" descr="Obsah obrázku interiér, spotřebič&#10;&#10;Popis byl vytvořen automaticky">
            <a:extLst>
              <a:ext uri="{FF2B5EF4-FFF2-40B4-BE49-F238E27FC236}">
                <a16:creationId xmlns:a16="http://schemas.microsoft.com/office/drawing/2014/main" id="{8554FC93-C23C-6BE1-2A7A-9EA29686B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1281">
            <a:off x="677762" y="1604077"/>
            <a:ext cx="3845734" cy="2884300"/>
          </a:xfrm>
        </p:spPr>
      </p:pic>
      <p:pic>
        <p:nvPicPr>
          <p:cNvPr id="23" name="Obrázek 22" descr="Obsah obrázku interiér&#10;&#10;Popis byl vytvořen automaticky">
            <a:extLst>
              <a:ext uri="{FF2B5EF4-FFF2-40B4-BE49-F238E27FC236}">
                <a16:creationId xmlns:a16="http://schemas.microsoft.com/office/drawing/2014/main" id="{D331CBDC-36E7-CA12-0EE3-31695484D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78538" y="3139395"/>
            <a:ext cx="3481278" cy="2610958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64B47396-C311-ABBD-5849-3E636F0666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0808">
            <a:off x="1005111" y="4371122"/>
            <a:ext cx="2884627" cy="21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87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709B4DB-BF02-1F7A-E513-D4136855B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Celkem se zúčastnilo 62 osob v dotazníkovém šetření, byly pokládány otázky zejména ke způsobu nakládání se zdravotnickým odpadem z každodenní péče: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287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 odkládáte použité ostré předměty např. jehly po aplikaci inzulínu?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 umisťujete použité kanyly, umožňující aplikaci inzulínu?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 odkládáte zbytky inzulínu, skleněné ampule a senzory na měření glykémie?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Jakým způsobem nakládáte s použitými proužky do glukometru?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Tyto otázky v dotazníku byly zařazeny zejména z hlediska bezpečného nakládání s tímto typem zdravotnického odpadu, v rámci integrovaného přístupu k minimalizaci rizik a prevenci poranění ostrými předměty určitě patří i naklání s odpady.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198975-DEF8-C5CC-F5A8-B349025848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Výsledky</a:t>
            </a:r>
          </a:p>
        </p:txBody>
      </p:sp>
    </p:spTree>
    <p:extLst>
      <p:ext uri="{BB962C8B-B14F-4D97-AF65-F5344CB8AC3E}">
        <p14:creationId xmlns:p14="http://schemas.microsoft.com/office/powerpoint/2010/main" val="3052843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C826B14-0F22-6F52-D5CE-1FAFF7A39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 celkového počtu 62 respondentů cca 44,2 % dává odpad ve formě ostrých předmětů (např. jehel z inzulínových per) do sběrné nádoby na směsný komunální odpad, což je téměř polovina respondentů. 42,6 % respondentů odstraňuje zbytky inzulínu do směsného komunálního odpadu, jen Použité proužky do glukometru (tedy se zbytky krve a tudíž potenciálně infekční odpad) 100 % respondentů odstraňuje </a:t>
            </a:r>
            <a:b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 běžného domovního odpadu, tedy směsného komunálního odpadu.</a:t>
            </a: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81AF80-4C61-57B9-C556-ADC8050DDF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Výsledky</a:t>
            </a:r>
          </a:p>
        </p:txBody>
      </p:sp>
    </p:spTree>
    <p:extLst>
      <p:ext uri="{BB962C8B-B14F-4D97-AF65-F5344CB8AC3E}">
        <p14:creationId xmlns:p14="http://schemas.microsoft.com/office/powerpoint/2010/main" val="3075659664"/>
      </p:ext>
    </p:extLst>
  </p:cSld>
  <p:clrMapOvr>
    <a:masterClrMapping/>
  </p:clrMapOvr>
</p:sld>
</file>

<file path=ppt/theme/theme1.xml><?xml version="1.0" encoding="utf-8"?>
<a:theme xmlns:a="http://schemas.openxmlformats.org/drawingml/2006/main" name="MENDELU">
  <a:themeElements>
    <a:clrScheme name="MENDELU">
      <a:dk1>
        <a:srgbClr val="000000"/>
      </a:dk1>
      <a:lt1>
        <a:srgbClr val="FFFFFF"/>
      </a:lt1>
      <a:dk2>
        <a:srgbClr val="78BE14"/>
      </a:dk2>
      <a:lt2>
        <a:srgbClr val="7F7F7F"/>
      </a:lt2>
      <a:accent1>
        <a:srgbClr val="CE9700"/>
      </a:accent1>
      <a:accent2>
        <a:srgbClr val="0A5028"/>
      </a:accent2>
      <a:accent3>
        <a:srgbClr val="8C0A00"/>
      </a:accent3>
      <a:accent4>
        <a:srgbClr val="0046A0"/>
      </a:accent4>
      <a:accent5>
        <a:srgbClr val="AA006E"/>
      </a:accent5>
      <a:accent6>
        <a:srgbClr val="00AAB4"/>
      </a:accent6>
      <a:hlink>
        <a:srgbClr val="7F7F7F"/>
      </a:hlink>
      <a:folHlink>
        <a:srgbClr val="BFBFBF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a_prezentace_mendelu_new.pot [režim kompatibility]" id="{9714FAA7-54AA-4E70-BA0D-14E87B0E4261}" vid="{2C565471-4D54-4AF7-AAD7-839218479DA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sablona_prezentace_mendelu_new</Template>
  <TotalTime>134</TotalTime>
  <Words>817</Words>
  <Application>Microsoft Office PowerPoint</Application>
  <PresentationFormat>Širokoúhlá obrazovka</PresentationFormat>
  <Paragraphs>45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MENDELU</vt:lpstr>
      <vt:lpstr>Možnosti nakládání se zdravotnickým odpadem z péče o diabetika 1. typu  Zuzana Tichá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a přeji pěkný den!    @envitechnika     #uspetsuzpet     http://uzpet.af.mendelu.cz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nakládání se zdravotnickým odpadem z péče o diabetika 1. typu  Zuzana Tichá</dc:title>
  <dc:creator>Zuzana Tichá</dc:creator>
  <cp:lastModifiedBy>Zuzana Tichá</cp:lastModifiedBy>
  <cp:revision>1</cp:revision>
  <dcterms:created xsi:type="dcterms:W3CDTF">2022-09-21T08:19:32Z</dcterms:created>
  <dcterms:modified xsi:type="dcterms:W3CDTF">2022-09-21T10:34:08Z</dcterms:modified>
</cp:coreProperties>
</file>